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emf" ContentType="image/x-emf"/>
  <Default Extension="png" ContentType="image/png"/>
  <Default Extension="m4a" ContentType="audio/mp4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5" r:id="rId2"/>
  </p:sldMasterIdLst>
  <p:notesMasterIdLst>
    <p:notesMasterId r:id="rId3"/>
  </p:notesMasterIdLst>
  <p:sldIdLst>
    <p:sldId id="271" r:id="rId4"/>
    <p:sldId id="260" r:id="rId5"/>
    <p:sldId id="275" r:id="rId6"/>
    <p:sldId id="273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85" r:id="rId16"/>
    <p:sldId id="29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5" d="100"/>
          <a:sy n="45" d="100"/>
        </p:scale>
        <p:origin x="54" y="204"/>
      </p:cViewPr>
      <p:guideLst>
        <p:guide orient="horz" pos="219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tags" Target="tags/tag61.xml" /><Relationship Id="rId19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17E64-31B8-43EE-9D06-F45D95727C3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0F03A-E36C-4D2C-BAE3-9A5D73916D52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14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3002158" y="2112271"/>
            <a:ext cx="2937359" cy="2700406"/>
          </a:xfrm>
          <a:custGeom>
            <a:gdLst>
              <a:gd name="connsiteX0" fmla="*/ 1473997 w 2937359"/>
              <a:gd name="connsiteY0" fmla="*/ 492 h 2700406"/>
              <a:gd name="connsiteX1" fmla="*/ 1693667 w 2937359"/>
              <a:gd name="connsiteY1" fmla="*/ 21328 h 2700406"/>
              <a:gd name="connsiteX2" fmla="*/ 1922267 w 2937359"/>
              <a:gd name="connsiteY2" fmla="*/ 135628 h 2700406"/>
              <a:gd name="connsiteX3" fmla="*/ 1998467 w 2937359"/>
              <a:gd name="connsiteY3" fmla="*/ 259453 h 2700406"/>
              <a:gd name="connsiteX4" fmla="*/ 2255642 w 2937359"/>
              <a:gd name="connsiteY4" fmla="*/ 288028 h 2700406"/>
              <a:gd name="connsiteX5" fmla="*/ 2550917 w 2937359"/>
              <a:gd name="connsiteY5" fmla="*/ 402328 h 2700406"/>
              <a:gd name="connsiteX6" fmla="*/ 2827142 w 2937359"/>
              <a:gd name="connsiteY6" fmla="*/ 716653 h 2700406"/>
              <a:gd name="connsiteX7" fmla="*/ 2931917 w 2937359"/>
              <a:gd name="connsiteY7" fmla="*/ 1078603 h 2700406"/>
              <a:gd name="connsiteX8" fmla="*/ 2903342 w 2937359"/>
              <a:gd name="connsiteY8" fmla="*/ 1592953 h 2700406"/>
              <a:gd name="connsiteX9" fmla="*/ 2741417 w 2937359"/>
              <a:gd name="connsiteY9" fmla="*/ 2040628 h 2700406"/>
              <a:gd name="connsiteX10" fmla="*/ 2493767 w 2937359"/>
              <a:gd name="connsiteY10" fmla="*/ 2335903 h 2700406"/>
              <a:gd name="connsiteX11" fmla="*/ 2179442 w 2937359"/>
              <a:gd name="connsiteY11" fmla="*/ 2564503 h 2700406"/>
              <a:gd name="connsiteX12" fmla="*/ 1807967 w 2937359"/>
              <a:gd name="connsiteY12" fmla="*/ 2669278 h 2700406"/>
              <a:gd name="connsiteX13" fmla="*/ 1179317 w 2937359"/>
              <a:gd name="connsiteY13" fmla="*/ 2669278 h 2700406"/>
              <a:gd name="connsiteX14" fmla="*/ 436367 w 2937359"/>
              <a:gd name="connsiteY14" fmla="*/ 2307328 h 2700406"/>
              <a:gd name="connsiteX15" fmla="*/ 45842 w 2937359"/>
              <a:gd name="connsiteY15" fmla="*/ 1688203 h 2700406"/>
              <a:gd name="connsiteX16" fmla="*/ 26792 w 2937359"/>
              <a:gd name="connsiteY16" fmla="*/ 1231003 h 2700406"/>
              <a:gd name="connsiteX17" fmla="*/ 217292 w 2937359"/>
              <a:gd name="connsiteY17" fmla="*/ 802378 h 2700406"/>
              <a:gd name="connsiteX18" fmla="*/ 417317 w 2937359"/>
              <a:gd name="connsiteY18" fmla="*/ 545203 h 2700406"/>
              <a:gd name="connsiteX19" fmla="*/ 779267 w 2937359"/>
              <a:gd name="connsiteY19" fmla="*/ 240403 h 2700406"/>
              <a:gd name="connsiteX20" fmla="*/ 1226942 w 2937359"/>
              <a:gd name="connsiteY20" fmla="*/ 21328 h 2700406"/>
              <a:gd name="connsiteX21" fmla="*/ 1473997 w 2937359"/>
              <a:gd name="connsiteY21" fmla="*/ 492 h 27004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37359" h="2700406">
                <a:moveTo>
                  <a:pt x="1473997" y="492"/>
                </a:moveTo>
                <a:cubicBezTo>
                  <a:pt x="1557143" y="2675"/>
                  <a:pt x="1635724" y="11803"/>
                  <a:pt x="1693667" y="21328"/>
                </a:cubicBezTo>
                <a:cubicBezTo>
                  <a:pt x="1809555" y="40378"/>
                  <a:pt x="1871467" y="95941"/>
                  <a:pt x="1922267" y="135628"/>
                </a:cubicBezTo>
                <a:cubicBezTo>
                  <a:pt x="1973067" y="175315"/>
                  <a:pt x="1942905" y="234053"/>
                  <a:pt x="1998467" y="259453"/>
                </a:cubicBezTo>
                <a:cubicBezTo>
                  <a:pt x="2054030" y="284853"/>
                  <a:pt x="2163567" y="264216"/>
                  <a:pt x="2255642" y="288028"/>
                </a:cubicBezTo>
                <a:cubicBezTo>
                  <a:pt x="2347717" y="311840"/>
                  <a:pt x="2455667" y="330890"/>
                  <a:pt x="2550917" y="402328"/>
                </a:cubicBezTo>
                <a:cubicBezTo>
                  <a:pt x="2646167" y="473765"/>
                  <a:pt x="2763642" y="603941"/>
                  <a:pt x="2827142" y="716653"/>
                </a:cubicBezTo>
                <a:cubicBezTo>
                  <a:pt x="2890642" y="829365"/>
                  <a:pt x="2919217" y="932553"/>
                  <a:pt x="2931917" y="1078603"/>
                </a:cubicBezTo>
                <a:cubicBezTo>
                  <a:pt x="2944617" y="1224653"/>
                  <a:pt x="2935092" y="1432616"/>
                  <a:pt x="2903342" y="1592953"/>
                </a:cubicBezTo>
                <a:cubicBezTo>
                  <a:pt x="2871592" y="1753290"/>
                  <a:pt x="2809679" y="1916803"/>
                  <a:pt x="2741417" y="2040628"/>
                </a:cubicBezTo>
                <a:cubicBezTo>
                  <a:pt x="2673155" y="2164453"/>
                  <a:pt x="2587429" y="2248591"/>
                  <a:pt x="2493767" y="2335903"/>
                </a:cubicBezTo>
                <a:cubicBezTo>
                  <a:pt x="2400105" y="2423215"/>
                  <a:pt x="2293742" y="2508941"/>
                  <a:pt x="2179442" y="2564503"/>
                </a:cubicBezTo>
                <a:cubicBezTo>
                  <a:pt x="2065142" y="2620066"/>
                  <a:pt x="1974655" y="2651816"/>
                  <a:pt x="1807967" y="2669278"/>
                </a:cubicBezTo>
                <a:cubicBezTo>
                  <a:pt x="1641280" y="2686741"/>
                  <a:pt x="1407917" y="2729603"/>
                  <a:pt x="1179317" y="2669278"/>
                </a:cubicBezTo>
                <a:cubicBezTo>
                  <a:pt x="950717" y="2608953"/>
                  <a:pt x="625279" y="2470840"/>
                  <a:pt x="436367" y="2307328"/>
                </a:cubicBezTo>
                <a:cubicBezTo>
                  <a:pt x="247455" y="2143816"/>
                  <a:pt x="114104" y="1867591"/>
                  <a:pt x="45842" y="1688203"/>
                </a:cubicBezTo>
                <a:cubicBezTo>
                  <a:pt x="-22421" y="1508816"/>
                  <a:pt x="-1783" y="1378641"/>
                  <a:pt x="26792" y="1231003"/>
                </a:cubicBezTo>
                <a:cubicBezTo>
                  <a:pt x="55367" y="1083366"/>
                  <a:pt x="152205" y="916678"/>
                  <a:pt x="217292" y="802378"/>
                </a:cubicBezTo>
                <a:cubicBezTo>
                  <a:pt x="282379" y="688078"/>
                  <a:pt x="323655" y="638865"/>
                  <a:pt x="417317" y="545203"/>
                </a:cubicBezTo>
                <a:cubicBezTo>
                  <a:pt x="510979" y="451541"/>
                  <a:pt x="644330" y="327716"/>
                  <a:pt x="779267" y="240403"/>
                </a:cubicBezTo>
                <a:cubicBezTo>
                  <a:pt x="914205" y="153091"/>
                  <a:pt x="1074542" y="57840"/>
                  <a:pt x="1226942" y="21328"/>
                </a:cubicBezTo>
                <a:cubicBezTo>
                  <a:pt x="1303142" y="3072"/>
                  <a:pt x="1390852" y="-1690"/>
                  <a:pt x="1473997" y="4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52032" y="2127775"/>
            <a:ext cx="1868297" cy="1368000"/>
          </a:xfrm>
          <a:custGeom>
            <a:gdLst>
              <a:gd name="connsiteX0" fmla="*/ 119317 w 1868297"/>
              <a:gd name="connsiteY0" fmla="*/ 0 h 1368000"/>
              <a:gd name="connsiteX1" fmla="*/ 1748980 w 1868297"/>
              <a:gd name="connsiteY1" fmla="*/ 0 h 1368000"/>
              <a:gd name="connsiteX2" fmla="*/ 1868297 w 1868297"/>
              <a:gd name="connsiteY2" fmla="*/ 119317 h 1368000"/>
              <a:gd name="connsiteX3" fmla="*/ 1868297 w 1868297"/>
              <a:gd name="connsiteY3" fmla="*/ 1248683 h 1368000"/>
              <a:gd name="connsiteX4" fmla="*/ 1748980 w 1868297"/>
              <a:gd name="connsiteY4" fmla="*/ 1368000 h 1368000"/>
              <a:gd name="connsiteX5" fmla="*/ 119317 w 1868297"/>
              <a:gd name="connsiteY5" fmla="*/ 1368000 h 1368000"/>
              <a:gd name="connsiteX6" fmla="*/ 0 w 1868297"/>
              <a:gd name="connsiteY6" fmla="*/ 1248683 h 1368000"/>
              <a:gd name="connsiteX7" fmla="*/ 0 w 1868297"/>
              <a:gd name="connsiteY7" fmla="*/ 119317 h 1368000"/>
              <a:gd name="connsiteX8" fmla="*/ 119317 w 1868297"/>
              <a:gd name="connsiteY8" fmla="*/ 0 h 136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297" h="1368000">
                <a:moveTo>
                  <a:pt x="119317" y="0"/>
                </a:moveTo>
                <a:lnTo>
                  <a:pt x="1748980" y="0"/>
                </a:lnTo>
                <a:cubicBezTo>
                  <a:pt x="1814877" y="0"/>
                  <a:pt x="1868297" y="53420"/>
                  <a:pt x="1868297" y="119317"/>
                </a:cubicBezTo>
                <a:lnTo>
                  <a:pt x="1868297" y="1248683"/>
                </a:lnTo>
                <a:cubicBezTo>
                  <a:pt x="1868297" y="1314580"/>
                  <a:pt x="1814877" y="1368000"/>
                  <a:pt x="1748980" y="1368000"/>
                </a:cubicBezTo>
                <a:lnTo>
                  <a:pt x="119317" y="1368000"/>
                </a:lnTo>
                <a:cubicBezTo>
                  <a:pt x="53420" y="1368000"/>
                  <a:pt x="0" y="1314580"/>
                  <a:pt x="0" y="1248683"/>
                </a:cubicBezTo>
                <a:lnTo>
                  <a:pt x="0" y="119317"/>
                </a:lnTo>
                <a:cubicBezTo>
                  <a:pt x="0" y="53420"/>
                  <a:pt x="53420" y="0"/>
                  <a:pt x="1193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210018" y="2781513"/>
            <a:ext cx="1868297" cy="1368000"/>
          </a:xfrm>
          <a:custGeom>
            <a:gdLst>
              <a:gd name="connsiteX0" fmla="*/ 119317 w 1868297"/>
              <a:gd name="connsiteY0" fmla="*/ 0 h 1368000"/>
              <a:gd name="connsiteX1" fmla="*/ 1748980 w 1868297"/>
              <a:gd name="connsiteY1" fmla="*/ 0 h 1368000"/>
              <a:gd name="connsiteX2" fmla="*/ 1868297 w 1868297"/>
              <a:gd name="connsiteY2" fmla="*/ 119317 h 1368000"/>
              <a:gd name="connsiteX3" fmla="*/ 1868297 w 1868297"/>
              <a:gd name="connsiteY3" fmla="*/ 1248683 h 1368000"/>
              <a:gd name="connsiteX4" fmla="*/ 1748980 w 1868297"/>
              <a:gd name="connsiteY4" fmla="*/ 1368000 h 1368000"/>
              <a:gd name="connsiteX5" fmla="*/ 119317 w 1868297"/>
              <a:gd name="connsiteY5" fmla="*/ 1368000 h 1368000"/>
              <a:gd name="connsiteX6" fmla="*/ 0 w 1868297"/>
              <a:gd name="connsiteY6" fmla="*/ 1248683 h 1368000"/>
              <a:gd name="connsiteX7" fmla="*/ 0 w 1868297"/>
              <a:gd name="connsiteY7" fmla="*/ 119317 h 1368000"/>
              <a:gd name="connsiteX8" fmla="*/ 119317 w 1868297"/>
              <a:gd name="connsiteY8" fmla="*/ 0 h 136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297" h="1368000">
                <a:moveTo>
                  <a:pt x="119317" y="0"/>
                </a:moveTo>
                <a:lnTo>
                  <a:pt x="1748980" y="0"/>
                </a:lnTo>
                <a:cubicBezTo>
                  <a:pt x="1814877" y="0"/>
                  <a:pt x="1868297" y="53420"/>
                  <a:pt x="1868297" y="119317"/>
                </a:cubicBezTo>
                <a:lnTo>
                  <a:pt x="1868297" y="1248683"/>
                </a:lnTo>
                <a:cubicBezTo>
                  <a:pt x="1868297" y="1314580"/>
                  <a:pt x="1814877" y="1368000"/>
                  <a:pt x="1748980" y="1368000"/>
                </a:cubicBezTo>
                <a:lnTo>
                  <a:pt x="119317" y="1368000"/>
                </a:lnTo>
                <a:cubicBezTo>
                  <a:pt x="53420" y="1368000"/>
                  <a:pt x="0" y="1314580"/>
                  <a:pt x="0" y="1248683"/>
                </a:cubicBezTo>
                <a:lnTo>
                  <a:pt x="0" y="119317"/>
                </a:lnTo>
                <a:cubicBezTo>
                  <a:pt x="0" y="53420"/>
                  <a:pt x="53420" y="0"/>
                  <a:pt x="1193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290101" y="3375297"/>
            <a:ext cx="1868297" cy="1368000"/>
          </a:xfrm>
          <a:custGeom>
            <a:gdLst>
              <a:gd name="connsiteX0" fmla="*/ 119317 w 1868297"/>
              <a:gd name="connsiteY0" fmla="*/ 0 h 1368000"/>
              <a:gd name="connsiteX1" fmla="*/ 1748980 w 1868297"/>
              <a:gd name="connsiteY1" fmla="*/ 0 h 1368000"/>
              <a:gd name="connsiteX2" fmla="*/ 1868297 w 1868297"/>
              <a:gd name="connsiteY2" fmla="*/ 119317 h 1368000"/>
              <a:gd name="connsiteX3" fmla="*/ 1868297 w 1868297"/>
              <a:gd name="connsiteY3" fmla="*/ 1248683 h 1368000"/>
              <a:gd name="connsiteX4" fmla="*/ 1748980 w 1868297"/>
              <a:gd name="connsiteY4" fmla="*/ 1368000 h 1368000"/>
              <a:gd name="connsiteX5" fmla="*/ 119317 w 1868297"/>
              <a:gd name="connsiteY5" fmla="*/ 1368000 h 1368000"/>
              <a:gd name="connsiteX6" fmla="*/ 0 w 1868297"/>
              <a:gd name="connsiteY6" fmla="*/ 1248683 h 1368000"/>
              <a:gd name="connsiteX7" fmla="*/ 0 w 1868297"/>
              <a:gd name="connsiteY7" fmla="*/ 119317 h 1368000"/>
              <a:gd name="connsiteX8" fmla="*/ 119317 w 1868297"/>
              <a:gd name="connsiteY8" fmla="*/ 0 h 136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297" h="1368000">
                <a:moveTo>
                  <a:pt x="119317" y="0"/>
                </a:moveTo>
                <a:lnTo>
                  <a:pt x="1748980" y="0"/>
                </a:lnTo>
                <a:cubicBezTo>
                  <a:pt x="1814877" y="0"/>
                  <a:pt x="1868297" y="53420"/>
                  <a:pt x="1868297" y="119317"/>
                </a:cubicBezTo>
                <a:lnTo>
                  <a:pt x="1868297" y="1248683"/>
                </a:lnTo>
                <a:cubicBezTo>
                  <a:pt x="1868297" y="1314580"/>
                  <a:pt x="1814877" y="1368000"/>
                  <a:pt x="1748980" y="1368000"/>
                </a:cubicBezTo>
                <a:lnTo>
                  <a:pt x="119317" y="1368000"/>
                </a:lnTo>
                <a:cubicBezTo>
                  <a:pt x="53420" y="1368000"/>
                  <a:pt x="0" y="1314580"/>
                  <a:pt x="0" y="1248683"/>
                </a:cubicBezTo>
                <a:lnTo>
                  <a:pt x="0" y="119317"/>
                </a:lnTo>
                <a:cubicBezTo>
                  <a:pt x="0" y="53420"/>
                  <a:pt x="53420" y="0"/>
                  <a:pt x="1193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../media/image1.emf" /><Relationship Id="rId7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slideLayout" Target="../slideLayouts/slideLayout15.xml" /><Relationship Id="rId11" Type="http://schemas.openxmlformats.org/officeDocument/2006/relationships/slideLayout" Target="../slideLayouts/slideLayout16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7.xml" /><Relationship Id="rId3" Type="http://schemas.openxmlformats.org/officeDocument/2006/relationships/slideLayout" Target="../slideLayouts/slideLayout8.xml" /><Relationship Id="rId4" Type="http://schemas.openxmlformats.org/officeDocument/2006/relationships/slideLayout" Target="../slideLayouts/slideLayout9.xml" /><Relationship Id="rId5" Type="http://schemas.openxmlformats.org/officeDocument/2006/relationships/slideLayout" Target="../slideLayouts/slideLayout10.xml" /><Relationship Id="rId6" Type="http://schemas.openxmlformats.org/officeDocument/2006/relationships/slideLayout" Target="../slideLayouts/slideLayout11.xml" /><Relationship Id="rId7" Type="http://schemas.openxmlformats.org/officeDocument/2006/relationships/slideLayout" Target="../slideLayouts/slideLayout12.xml" /><Relationship Id="rId8" Type="http://schemas.openxmlformats.org/officeDocument/2006/relationships/slideLayout" Target="../slideLayouts/slideLayout13.xml" /><Relationship Id="rId9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/>
          <a:srcRect l="12503" r="25827" b="5375"/>
          <a:stretch>
            <a:fillRect/>
          </a:stretch>
        </p:blipFill>
        <p:spPr>
          <a:xfrm>
            <a:off x="0" y="8057"/>
            <a:ext cx="12192000" cy="6849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microsoft.com/office/2007/relationships/media" Target="../media/media1.m4a" /><Relationship Id="rId5" Type="http://schemas.microsoft.com/office/2007/relationships/media" Target="../media/media1.m4a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8.emf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9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19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1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emf" /><Relationship Id="rId4" Type="http://schemas.openxmlformats.org/officeDocument/2006/relationships/image" Target="../media/image5.emf" /><Relationship Id="rId5" Type="http://schemas.openxmlformats.org/officeDocument/2006/relationships/image" Target="../media/image6.emf" /><Relationship Id="rId6" Type="http://schemas.openxmlformats.org/officeDocument/2006/relationships/image" Target="../media/image7.emf" /><Relationship Id="rId7" Type="http://schemas.openxmlformats.org/officeDocument/2006/relationships/image" Target="../media/image8.em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9.emf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emf" /><Relationship Id="rId4" Type="http://schemas.openxmlformats.org/officeDocument/2006/relationships/image" Target="../media/image14.em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5.em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6.emf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4" name="组合 173"/>
          <p:cNvGrpSpPr/>
          <p:nvPr/>
        </p:nvGrpSpPr>
        <p:grpSpPr>
          <a:xfrm>
            <a:off x="-669925" y="-454025"/>
            <a:ext cx="12753455" cy="7312026"/>
            <a:chOff x="-669925" y="-454025"/>
            <a:chExt cx="12753455" cy="7312026"/>
          </a:xfrm>
        </p:grpSpPr>
        <p:sp>
          <p:nvSpPr>
            <p:cNvPr id="109" name="Freeform 139"/>
            <p:cNvSpPr>
              <a:spLocks noEditPoints="1"/>
            </p:cNvSpPr>
            <p:nvPr/>
          </p:nvSpPr>
          <p:spPr bwMode="auto">
            <a:xfrm>
              <a:off x="10331600" y="1845975"/>
              <a:ext cx="1353584" cy="967128"/>
            </a:xfrm>
            <a:custGeom>
              <a:gdLst>
                <a:gd name="T0" fmla="*/ 135 w 289"/>
                <a:gd name="T1" fmla="*/ 90 h 206"/>
                <a:gd name="T2" fmla="*/ 135 w 289"/>
                <a:gd name="T3" fmla="*/ 90 h 206"/>
                <a:gd name="T4" fmla="*/ 7 w 289"/>
                <a:gd name="T5" fmla="*/ 165 h 206"/>
                <a:gd name="T6" fmla="*/ 0 w 289"/>
                <a:gd name="T7" fmla="*/ 206 h 206"/>
                <a:gd name="T8" fmla="*/ 0 w 289"/>
                <a:gd name="T9" fmla="*/ 206 h 206"/>
                <a:gd name="T10" fmla="*/ 7 w 289"/>
                <a:gd name="T11" fmla="*/ 165 h 206"/>
                <a:gd name="T12" fmla="*/ 135 w 289"/>
                <a:gd name="T13" fmla="*/ 90 h 206"/>
                <a:gd name="T14" fmla="*/ 289 w 289"/>
                <a:gd name="T15" fmla="*/ 0 h 206"/>
                <a:gd name="T16" fmla="*/ 140 w 289"/>
                <a:gd name="T17" fmla="*/ 87 h 206"/>
                <a:gd name="T18" fmla="*/ 289 w 289"/>
                <a:gd name="T19" fmla="*/ 0 h 206"/>
                <a:gd name="T20" fmla="*/ 289 w 289"/>
                <a:gd name="T21" fmla="*/ 0 h 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206">
                  <a:moveTo>
                    <a:pt x="135" y="90"/>
                  </a:moveTo>
                  <a:cubicBezTo>
                    <a:pt x="135" y="90"/>
                    <a:pt x="135" y="90"/>
                    <a:pt x="135" y="90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6" y="179"/>
                    <a:pt x="3" y="193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" y="193"/>
                    <a:pt x="6" y="179"/>
                    <a:pt x="7" y="165"/>
                  </a:cubicBezTo>
                  <a:cubicBezTo>
                    <a:pt x="135" y="90"/>
                    <a:pt x="135" y="90"/>
                    <a:pt x="135" y="90"/>
                  </a:cubicBezTo>
                  <a:moveTo>
                    <a:pt x="289" y="0"/>
                  </a:moveTo>
                  <a:cubicBezTo>
                    <a:pt x="140" y="87"/>
                    <a:pt x="140" y="87"/>
                    <a:pt x="140" y="87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0"/>
                    <a:pt x="289" y="0"/>
                    <a:pt x="289" y="0"/>
                  </a:cubicBezTo>
                </a:path>
              </a:pathLst>
            </a:custGeom>
            <a:solidFill>
              <a:srgbClr val="E5D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56"/>
            <p:cNvSpPr>
              <a:spLocks noEditPoints="1"/>
            </p:cNvSpPr>
            <p:nvPr/>
          </p:nvSpPr>
          <p:spPr bwMode="auto">
            <a:xfrm>
              <a:off x="12041911" y="1560593"/>
              <a:ext cx="41619" cy="51527"/>
            </a:xfrm>
            <a:custGeom>
              <a:gdLst>
                <a:gd name="T0" fmla="*/ 9 w 9"/>
                <a:gd name="T1" fmla="*/ 11 h 11"/>
                <a:gd name="T2" fmla="*/ 9 w 9"/>
                <a:gd name="T3" fmla="*/ 11 h 11"/>
                <a:gd name="T4" fmla="*/ 9 w 9"/>
                <a:gd name="T5" fmla="*/ 11 h 11"/>
                <a:gd name="T6" fmla="*/ 9 w 9"/>
                <a:gd name="T7" fmla="*/ 11 h 11"/>
                <a:gd name="T8" fmla="*/ 9 w 9"/>
                <a:gd name="T9" fmla="*/ 11 h 11"/>
                <a:gd name="T10" fmla="*/ 9 w 9"/>
                <a:gd name="T11" fmla="*/ 11 h 11"/>
                <a:gd name="T12" fmla="*/ 9 w 9"/>
                <a:gd name="T13" fmla="*/ 11 h 11"/>
                <a:gd name="T14" fmla="*/ 0 w 9"/>
                <a:gd name="T15" fmla="*/ 0 h 11"/>
                <a:gd name="T16" fmla="*/ 9 w 9"/>
                <a:gd name="T17" fmla="*/ 11 h 11"/>
                <a:gd name="T18" fmla="*/ 0 w 9"/>
                <a:gd name="T19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9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0" y="0"/>
                  </a:moveTo>
                  <a:cubicBezTo>
                    <a:pt x="4" y="5"/>
                    <a:pt x="7" y="9"/>
                    <a:pt x="9" y="11"/>
                  </a:cubicBezTo>
                  <a:cubicBezTo>
                    <a:pt x="7" y="9"/>
                    <a:pt x="4" y="5"/>
                    <a:pt x="0" y="0"/>
                  </a:cubicBezTo>
                </a:path>
              </a:pathLst>
            </a:custGeom>
            <a:solidFill>
              <a:srgbClr val="8E8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0"/>
            <p:cNvSpPr>
              <a:spLocks noEditPoints="1"/>
            </p:cNvSpPr>
            <p:nvPr/>
          </p:nvSpPr>
          <p:spPr bwMode="auto">
            <a:xfrm>
              <a:off x="8735554" y="1037847"/>
              <a:ext cx="1146319" cy="1618623"/>
            </a:xfrm>
            <a:custGeom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1"/>
            <p:cNvSpPr/>
            <p:nvPr/>
          </p:nvSpPr>
          <p:spPr bwMode="auto">
            <a:xfrm>
              <a:off x="8927427" y="1374856"/>
              <a:ext cx="297650" cy="327170"/>
            </a:xfrm>
            <a:custGeom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2"/>
            <p:cNvSpPr/>
            <p:nvPr/>
          </p:nvSpPr>
          <p:spPr bwMode="auto">
            <a:xfrm>
              <a:off x="2875811" y="735279"/>
              <a:ext cx="1232418" cy="1869534"/>
            </a:xfrm>
            <a:custGeom>
              <a:gdLst>
                <a:gd name="T0" fmla="*/ 211 w 212"/>
                <a:gd name="T1" fmla="*/ 251 h 321"/>
                <a:gd name="T2" fmla="*/ 211 w 212"/>
                <a:gd name="T3" fmla="*/ 251 h 321"/>
                <a:gd name="T4" fmla="*/ 211 w 212"/>
                <a:gd name="T5" fmla="*/ 248 h 321"/>
                <a:gd name="T6" fmla="*/ 189 w 212"/>
                <a:gd name="T7" fmla="*/ 207 h 321"/>
                <a:gd name="T8" fmla="*/ 123 w 212"/>
                <a:gd name="T9" fmla="*/ 144 h 321"/>
                <a:gd name="T10" fmla="*/ 112 w 212"/>
                <a:gd name="T11" fmla="*/ 100 h 321"/>
                <a:gd name="T12" fmla="*/ 109 w 212"/>
                <a:gd name="T13" fmla="*/ 86 h 321"/>
                <a:gd name="T14" fmla="*/ 103 w 212"/>
                <a:gd name="T15" fmla="*/ 59 h 321"/>
                <a:gd name="T16" fmla="*/ 102 w 212"/>
                <a:gd name="T17" fmla="*/ 52 h 321"/>
                <a:gd name="T18" fmla="*/ 120 w 212"/>
                <a:gd name="T19" fmla="*/ 22 h 321"/>
                <a:gd name="T20" fmla="*/ 113 w 212"/>
                <a:gd name="T21" fmla="*/ 12 h 321"/>
                <a:gd name="T22" fmla="*/ 27 w 212"/>
                <a:gd name="T23" fmla="*/ 21 h 321"/>
                <a:gd name="T24" fmla="*/ 24 w 212"/>
                <a:gd name="T25" fmla="*/ 26 h 321"/>
                <a:gd name="T26" fmla="*/ 7 w 212"/>
                <a:gd name="T27" fmla="*/ 37 h 321"/>
                <a:gd name="T28" fmla="*/ 7 w 212"/>
                <a:gd name="T29" fmla="*/ 54 h 321"/>
                <a:gd name="T30" fmla="*/ 26 w 212"/>
                <a:gd name="T31" fmla="*/ 62 h 321"/>
                <a:gd name="T32" fmla="*/ 57 w 212"/>
                <a:gd name="T33" fmla="*/ 157 h 321"/>
                <a:gd name="T34" fmla="*/ 55 w 212"/>
                <a:gd name="T35" fmla="*/ 161 h 321"/>
                <a:gd name="T36" fmla="*/ 33 w 212"/>
                <a:gd name="T37" fmla="*/ 254 h 321"/>
                <a:gd name="T38" fmla="*/ 33 w 212"/>
                <a:gd name="T39" fmla="*/ 254 h 321"/>
                <a:gd name="T40" fmla="*/ 33 w 212"/>
                <a:gd name="T41" fmla="*/ 254 h 321"/>
                <a:gd name="T42" fmla="*/ 32 w 212"/>
                <a:gd name="T43" fmla="*/ 256 h 321"/>
                <a:gd name="T44" fmla="*/ 36 w 212"/>
                <a:gd name="T45" fmla="*/ 263 h 321"/>
                <a:gd name="T46" fmla="*/ 54 w 212"/>
                <a:gd name="T47" fmla="*/ 316 h 321"/>
                <a:gd name="T48" fmla="*/ 77 w 212"/>
                <a:gd name="T49" fmla="*/ 312 h 321"/>
                <a:gd name="T50" fmla="*/ 89 w 212"/>
                <a:gd name="T51" fmla="*/ 317 h 321"/>
                <a:gd name="T52" fmla="*/ 102 w 212"/>
                <a:gd name="T53" fmla="*/ 311 h 321"/>
                <a:gd name="T54" fmla="*/ 108 w 212"/>
                <a:gd name="T55" fmla="*/ 317 h 321"/>
                <a:gd name="T56" fmla="*/ 125 w 212"/>
                <a:gd name="T57" fmla="*/ 315 h 321"/>
                <a:gd name="T58" fmla="*/ 128 w 212"/>
                <a:gd name="T59" fmla="*/ 309 h 321"/>
                <a:gd name="T60" fmla="*/ 139 w 212"/>
                <a:gd name="T61" fmla="*/ 302 h 321"/>
                <a:gd name="T62" fmla="*/ 139 w 212"/>
                <a:gd name="T63" fmla="*/ 301 h 321"/>
                <a:gd name="T64" fmla="*/ 157 w 212"/>
                <a:gd name="T65" fmla="*/ 297 h 321"/>
                <a:gd name="T66" fmla="*/ 212 w 212"/>
                <a:gd name="T67" fmla="*/ 257 h 321"/>
                <a:gd name="T68" fmla="*/ 211 w 212"/>
                <a:gd name="T69" fmla="*/ 251 h 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321">
                  <a:moveTo>
                    <a:pt x="211" y="251"/>
                  </a:moveTo>
                  <a:cubicBezTo>
                    <a:pt x="211" y="251"/>
                    <a:pt x="211" y="251"/>
                    <a:pt x="211" y="251"/>
                  </a:cubicBezTo>
                  <a:cubicBezTo>
                    <a:pt x="211" y="250"/>
                    <a:pt x="211" y="249"/>
                    <a:pt x="211" y="248"/>
                  </a:cubicBezTo>
                  <a:cubicBezTo>
                    <a:pt x="208" y="233"/>
                    <a:pt x="199" y="219"/>
                    <a:pt x="189" y="207"/>
                  </a:cubicBezTo>
                  <a:cubicBezTo>
                    <a:pt x="172" y="181"/>
                    <a:pt x="150" y="158"/>
                    <a:pt x="123" y="144"/>
                  </a:cubicBezTo>
                  <a:cubicBezTo>
                    <a:pt x="120" y="129"/>
                    <a:pt x="116" y="115"/>
                    <a:pt x="112" y="100"/>
                  </a:cubicBezTo>
                  <a:cubicBezTo>
                    <a:pt x="111" y="95"/>
                    <a:pt x="110" y="91"/>
                    <a:pt x="109" y="86"/>
                  </a:cubicBezTo>
                  <a:cubicBezTo>
                    <a:pt x="107" y="77"/>
                    <a:pt x="105" y="68"/>
                    <a:pt x="103" y="59"/>
                  </a:cubicBezTo>
                  <a:cubicBezTo>
                    <a:pt x="103" y="57"/>
                    <a:pt x="102" y="54"/>
                    <a:pt x="102" y="52"/>
                  </a:cubicBezTo>
                  <a:cubicBezTo>
                    <a:pt x="113" y="45"/>
                    <a:pt x="121" y="35"/>
                    <a:pt x="120" y="22"/>
                  </a:cubicBezTo>
                  <a:cubicBezTo>
                    <a:pt x="120" y="17"/>
                    <a:pt x="117" y="13"/>
                    <a:pt x="113" y="12"/>
                  </a:cubicBezTo>
                  <a:cubicBezTo>
                    <a:pt x="92" y="7"/>
                    <a:pt x="42" y="0"/>
                    <a:pt x="27" y="21"/>
                  </a:cubicBezTo>
                  <a:cubicBezTo>
                    <a:pt x="25" y="22"/>
                    <a:pt x="24" y="24"/>
                    <a:pt x="24" y="26"/>
                  </a:cubicBezTo>
                  <a:cubicBezTo>
                    <a:pt x="18" y="29"/>
                    <a:pt x="12" y="33"/>
                    <a:pt x="7" y="37"/>
                  </a:cubicBezTo>
                  <a:cubicBezTo>
                    <a:pt x="1" y="42"/>
                    <a:pt x="0" y="50"/>
                    <a:pt x="7" y="54"/>
                  </a:cubicBezTo>
                  <a:cubicBezTo>
                    <a:pt x="12" y="58"/>
                    <a:pt x="18" y="60"/>
                    <a:pt x="26" y="62"/>
                  </a:cubicBezTo>
                  <a:cubicBezTo>
                    <a:pt x="32" y="95"/>
                    <a:pt x="44" y="126"/>
                    <a:pt x="57" y="157"/>
                  </a:cubicBezTo>
                  <a:cubicBezTo>
                    <a:pt x="56" y="158"/>
                    <a:pt x="55" y="159"/>
                    <a:pt x="55" y="161"/>
                  </a:cubicBezTo>
                  <a:cubicBezTo>
                    <a:pt x="46" y="192"/>
                    <a:pt x="36" y="222"/>
                    <a:pt x="33" y="254"/>
                  </a:cubicBezTo>
                  <a:cubicBezTo>
                    <a:pt x="33" y="254"/>
                    <a:pt x="33" y="254"/>
                    <a:pt x="33" y="254"/>
                  </a:cubicBezTo>
                  <a:cubicBezTo>
                    <a:pt x="33" y="254"/>
                    <a:pt x="33" y="254"/>
                    <a:pt x="33" y="254"/>
                  </a:cubicBezTo>
                  <a:cubicBezTo>
                    <a:pt x="33" y="255"/>
                    <a:pt x="32" y="256"/>
                    <a:pt x="32" y="256"/>
                  </a:cubicBezTo>
                  <a:cubicBezTo>
                    <a:pt x="32" y="260"/>
                    <a:pt x="33" y="262"/>
                    <a:pt x="36" y="263"/>
                  </a:cubicBezTo>
                  <a:cubicBezTo>
                    <a:pt x="32" y="287"/>
                    <a:pt x="36" y="310"/>
                    <a:pt x="54" y="316"/>
                  </a:cubicBezTo>
                  <a:cubicBezTo>
                    <a:pt x="63" y="319"/>
                    <a:pt x="71" y="317"/>
                    <a:pt x="77" y="312"/>
                  </a:cubicBezTo>
                  <a:cubicBezTo>
                    <a:pt x="80" y="316"/>
                    <a:pt x="84" y="319"/>
                    <a:pt x="89" y="317"/>
                  </a:cubicBezTo>
                  <a:cubicBezTo>
                    <a:pt x="94" y="316"/>
                    <a:pt x="98" y="313"/>
                    <a:pt x="102" y="311"/>
                  </a:cubicBezTo>
                  <a:cubicBezTo>
                    <a:pt x="104" y="313"/>
                    <a:pt x="106" y="315"/>
                    <a:pt x="108" y="317"/>
                  </a:cubicBezTo>
                  <a:cubicBezTo>
                    <a:pt x="113" y="321"/>
                    <a:pt x="121" y="321"/>
                    <a:pt x="125" y="315"/>
                  </a:cubicBezTo>
                  <a:cubicBezTo>
                    <a:pt x="126" y="313"/>
                    <a:pt x="127" y="311"/>
                    <a:pt x="128" y="309"/>
                  </a:cubicBezTo>
                  <a:cubicBezTo>
                    <a:pt x="133" y="310"/>
                    <a:pt x="137" y="307"/>
                    <a:pt x="139" y="302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5" y="300"/>
                    <a:pt x="151" y="298"/>
                    <a:pt x="157" y="297"/>
                  </a:cubicBezTo>
                  <a:cubicBezTo>
                    <a:pt x="185" y="293"/>
                    <a:pt x="212" y="286"/>
                    <a:pt x="212" y="257"/>
                  </a:cubicBezTo>
                  <a:cubicBezTo>
                    <a:pt x="212" y="255"/>
                    <a:pt x="212" y="253"/>
                    <a:pt x="211" y="251"/>
                  </a:cubicBezTo>
                  <a:close/>
                </a:path>
              </a:pathLst>
            </a:custGeom>
            <a:solidFill>
              <a:srgbClr val="9ED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3"/>
            <p:cNvSpPr>
              <a:spLocks noEditPoints="1"/>
            </p:cNvSpPr>
            <p:nvPr/>
          </p:nvSpPr>
          <p:spPr bwMode="auto">
            <a:xfrm>
              <a:off x="726076" y="3251768"/>
              <a:ext cx="1227497" cy="1188139"/>
            </a:xfrm>
            <a:custGeom>
              <a:gdLst>
                <a:gd name="T0" fmla="*/ 191 w 211"/>
                <a:gd name="T1" fmla="*/ 21 h 204"/>
                <a:gd name="T2" fmla="*/ 181 w 211"/>
                <a:gd name="T3" fmla="*/ 20 h 204"/>
                <a:gd name="T4" fmla="*/ 146 w 211"/>
                <a:gd name="T5" fmla="*/ 49 h 204"/>
                <a:gd name="T6" fmla="*/ 144 w 211"/>
                <a:gd name="T7" fmla="*/ 50 h 204"/>
                <a:gd name="T8" fmla="*/ 110 w 211"/>
                <a:gd name="T9" fmla="*/ 90 h 204"/>
                <a:gd name="T10" fmla="*/ 108 w 211"/>
                <a:gd name="T11" fmla="*/ 85 h 204"/>
                <a:gd name="T12" fmla="*/ 105 w 211"/>
                <a:gd name="T13" fmla="*/ 79 h 204"/>
                <a:gd name="T14" fmla="*/ 75 w 211"/>
                <a:gd name="T15" fmla="*/ 14 h 204"/>
                <a:gd name="T16" fmla="*/ 36 w 211"/>
                <a:gd name="T17" fmla="*/ 10 h 204"/>
                <a:gd name="T18" fmla="*/ 27 w 211"/>
                <a:gd name="T19" fmla="*/ 6 h 204"/>
                <a:gd name="T20" fmla="*/ 19 w 211"/>
                <a:gd name="T21" fmla="*/ 10 h 204"/>
                <a:gd name="T22" fmla="*/ 35 w 211"/>
                <a:gd name="T23" fmla="*/ 101 h 204"/>
                <a:gd name="T24" fmla="*/ 81 w 211"/>
                <a:gd name="T25" fmla="*/ 164 h 204"/>
                <a:gd name="T26" fmla="*/ 120 w 211"/>
                <a:gd name="T27" fmla="*/ 198 h 204"/>
                <a:gd name="T28" fmla="*/ 122 w 211"/>
                <a:gd name="T29" fmla="*/ 199 h 204"/>
                <a:gd name="T30" fmla="*/ 153 w 211"/>
                <a:gd name="T31" fmla="*/ 189 h 204"/>
                <a:gd name="T32" fmla="*/ 189 w 211"/>
                <a:gd name="T33" fmla="*/ 122 h 204"/>
                <a:gd name="T34" fmla="*/ 191 w 211"/>
                <a:gd name="T35" fmla="*/ 21 h 204"/>
                <a:gd name="T36" fmla="*/ 97 w 211"/>
                <a:gd name="T37" fmla="*/ 132 h 204"/>
                <a:gd name="T38" fmla="*/ 87 w 211"/>
                <a:gd name="T39" fmla="*/ 113 h 204"/>
                <a:gd name="T40" fmla="*/ 92 w 211"/>
                <a:gd name="T41" fmla="*/ 113 h 204"/>
                <a:gd name="T42" fmla="*/ 97 w 211"/>
                <a:gd name="T43" fmla="*/ 128 h 204"/>
                <a:gd name="T44" fmla="*/ 97 w 211"/>
                <a:gd name="T45" fmla="*/ 132 h 204"/>
                <a:gd name="T46" fmla="*/ 69 w 211"/>
                <a:gd name="T47" fmla="*/ 67 h 204"/>
                <a:gd name="T48" fmla="*/ 69 w 211"/>
                <a:gd name="T49" fmla="*/ 72 h 204"/>
                <a:gd name="T50" fmla="*/ 68 w 211"/>
                <a:gd name="T51" fmla="*/ 69 h 204"/>
                <a:gd name="T52" fmla="*/ 66 w 211"/>
                <a:gd name="T53" fmla="*/ 66 h 204"/>
                <a:gd name="T54" fmla="*/ 66 w 211"/>
                <a:gd name="T55" fmla="*/ 63 h 204"/>
                <a:gd name="T56" fmla="*/ 69 w 211"/>
                <a:gd name="T57" fmla="*/ 67 h 204"/>
                <a:gd name="T58" fmla="*/ 42 w 211"/>
                <a:gd name="T59" fmla="*/ 47 h 204"/>
                <a:gd name="T60" fmla="*/ 42 w 211"/>
                <a:gd name="T61" fmla="*/ 38 h 204"/>
                <a:gd name="T62" fmla="*/ 42 w 211"/>
                <a:gd name="T63" fmla="*/ 38 h 204"/>
                <a:gd name="T64" fmla="*/ 43 w 211"/>
                <a:gd name="T65" fmla="*/ 39 h 204"/>
                <a:gd name="T66" fmla="*/ 42 w 211"/>
                <a:gd name="T67" fmla="*/ 47 h 204"/>
                <a:gd name="T68" fmla="*/ 50 w 211"/>
                <a:gd name="T69" fmla="*/ 19 h 204"/>
                <a:gd name="T70" fmla="*/ 65 w 211"/>
                <a:gd name="T71" fmla="*/ 23 h 204"/>
                <a:gd name="T72" fmla="*/ 58 w 211"/>
                <a:gd name="T73" fmla="*/ 18 h 204"/>
                <a:gd name="T74" fmla="*/ 50 w 211"/>
                <a:gd name="T75" fmla="*/ 19 h 204"/>
                <a:gd name="T76" fmla="*/ 136 w 211"/>
                <a:gd name="T77" fmla="*/ 145 h 204"/>
                <a:gd name="T78" fmla="*/ 125 w 211"/>
                <a:gd name="T79" fmla="*/ 163 h 204"/>
                <a:gd name="T80" fmla="*/ 127 w 211"/>
                <a:gd name="T81" fmla="*/ 136 h 204"/>
                <a:gd name="T82" fmla="*/ 130 w 211"/>
                <a:gd name="T83" fmla="*/ 134 h 204"/>
                <a:gd name="T84" fmla="*/ 136 w 211"/>
                <a:gd name="T85" fmla="*/ 128 h 204"/>
                <a:gd name="T86" fmla="*/ 136 w 211"/>
                <a:gd name="T87" fmla="*/ 145 h 204"/>
                <a:gd name="T88" fmla="*/ 166 w 211"/>
                <a:gd name="T89" fmla="*/ 76 h 204"/>
                <a:gd name="T90" fmla="*/ 163 w 211"/>
                <a:gd name="T91" fmla="*/ 64 h 204"/>
                <a:gd name="T92" fmla="*/ 167 w 211"/>
                <a:gd name="T93" fmla="*/ 61 h 204"/>
                <a:gd name="T94" fmla="*/ 166 w 211"/>
                <a:gd name="T95" fmla="*/ 76 h 204"/>
                <a:gd name="T96" fmla="*/ 183 w 211"/>
                <a:gd name="T97" fmla="*/ 74 h 204"/>
                <a:gd name="T98" fmla="*/ 183 w 211"/>
                <a:gd name="T99" fmla="*/ 51 h 204"/>
                <a:gd name="T100" fmla="*/ 177 w 211"/>
                <a:gd name="T101" fmla="*/ 43 h 204"/>
                <a:gd name="T102" fmla="*/ 182 w 211"/>
                <a:gd name="T103" fmla="*/ 39 h 204"/>
                <a:gd name="T104" fmla="*/ 183 w 211"/>
                <a:gd name="T105" fmla="*/ 74 h 2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1" h="204">
                  <a:moveTo>
                    <a:pt x="191" y="21"/>
                  </a:moveTo>
                  <a:cubicBezTo>
                    <a:pt x="189" y="18"/>
                    <a:pt x="184" y="18"/>
                    <a:pt x="181" y="20"/>
                  </a:cubicBezTo>
                  <a:cubicBezTo>
                    <a:pt x="168" y="26"/>
                    <a:pt x="156" y="37"/>
                    <a:pt x="146" y="49"/>
                  </a:cubicBezTo>
                  <a:cubicBezTo>
                    <a:pt x="146" y="49"/>
                    <a:pt x="145" y="49"/>
                    <a:pt x="144" y="50"/>
                  </a:cubicBezTo>
                  <a:cubicBezTo>
                    <a:pt x="131" y="57"/>
                    <a:pt x="119" y="72"/>
                    <a:pt x="110" y="90"/>
                  </a:cubicBezTo>
                  <a:cubicBezTo>
                    <a:pt x="109" y="88"/>
                    <a:pt x="109" y="87"/>
                    <a:pt x="108" y="85"/>
                  </a:cubicBezTo>
                  <a:cubicBezTo>
                    <a:pt x="107" y="83"/>
                    <a:pt x="106" y="81"/>
                    <a:pt x="105" y="79"/>
                  </a:cubicBezTo>
                  <a:cubicBezTo>
                    <a:pt x="99" y="56"/>
                    <a:pt x="90" y="32"/>
                    <a:pt x="75" y="14"/>
                  </a:cubicBezTo>
                  <a:cubicBezTo>
                    <a:pt x="64" y="0"/>
                    <a:pt x="47" y="0"/>
                    <a:pt x="36" y="10"/>
                  </a:cubicBezTo>
                  <a:cubicBezTo>
                    <a:pt x="34" y="9"/>
                    <a:pt x="31" y="7"/>
                    <a:pt x="27" y="6"/>
                  </a:cubicBezTo>
                  <a:cubicBezTo>
                    <a:pt x="24" y="5"/>
                    <a:pt x="21" y="7"/>
                    <a:pt x="19" y="10"/>
                  </a:cubicBezTo>
                  <a:cubicBezTo>
                    <a:pt x="0" y="37"/>
                    <a:pt x="21" y="76"/>
                    <a:pt x="35" y="101"/>
                  </a:cubicBezTo>
                  <a:cubicBezTo>
                    <a:pt x="47" y="123"/>
                    <a:pt x="63" y="145"/>
                    <a:pt x="81" y="164"/>
                  </a:cubicBezTo>
                  <a:cubicBezTo>
                    <a:pt x="90" y="181"/>
                    <a:pt x="103" y="198"/>
                    <a:pt x="120" y="198"/>
                  </a:cubicBezTo>
                  <a:cubicBezTo>
                    <a:pt x="121" y="199"/>
                    <a:pt x="121" y="199"/>
                    <a:pt x="122" y="199"/>
                  </a:cubicBezTo>
                  <a:cubicBezTo>
                    <a:pt x="135" y="204"/>
                    <a:pt x="145" y="199"/>
                    <a:pt x="153" y="189"/>
                  </a:cubicBezTo>
                  <a:cubicBezTo>
                    <a:pt x="172" y="174"/>
                    <a:pt x="183" y="140"/>
                    <a:pt x="189" y="122"/>
                  </a:cubicBezTo>
                  <a:cubicBezTo>
                    <a:pt x="197" y="95"/>
                    <a:pt x="211" y="46"/>
                    <a:pt x="191" y="21"/>
                  </a:cubicBezTo>
                  <a:close/>
                  <a:moveTo>
                    <a:pt x="97" y="132"/>
                  </a:moveTo>
                  <a:cubicBezTo>
                    <a:pt x="94" y="126"/>
                    <a:pt x="90" y="119"/>
                    <a:pt x="87" y="113"/>
                  </a:cubicBezTo>
                  <a:cubicBezTo>
                    <a:pt x="89" y="114"/>
                    <a:pt x="91" y="114"/>
                    <a:pt x="92" y="113"/>
                  </a:cubicBezTo>
                  <a:cubicBezTo>
                    <a:pt x="94" y="118"/>
                    <a:pt x="96" y="123"/>
                    <a:pt x="97" y="128"/>
                  </a:cubicBezTo>
                  <a:cubicBezTo>
                    <a:pt x="97" y="129"/>
                    <a:pt x="97" y="130"/>
                    <a:pt x="97" y="132"/>
                  </a:cubicBezTo>
                  <a:close/>
                  <a:moveTo>
                    <a:pt x="69" y="67"/>
                  </a:moveTo>
                  <a:cubicBezTo>
                    <a:pt x="69" y="69"/>
                    <a:pt x="69" y="70"/>
                    <a:pt x="69" y="72"/>
                  </a:cubicBezTo>
                  <a:cubicBezTo>
                    <a:pt x="69" y="71"/>
                    <a:pt x="69" y="70"/>
                    <a:pt x="68" y="69"/>
                  </a:cubicBezTo>
                  <a:cubicBezTo>
                    <a:pt x="68" y="68"/>
                    <a:pt x="67" y="67"/>
                    <a:pt x="66" y="66"/>
                  </a:cubicBezTo>
                  <a:cubicBezTo>
                    <a:pt x="66" y="65"/>
                    <a:pt x="66" y="64"/>
                    <a:pt x="66" y="63"/>
                  </a:cubicBezTo>
                  <a:cubicBezTo>
                    <a:pt x="67" y="64"/>
                    <a:pt x="68" y="66"/>
                    <a:pt x="69" y="67"/>
                  </a:cubicBezTo>
                  <a:close/>
                  <a:moveTo>
                    <a:pt x="42" y="47"/>
                  </a:moveTo>
                  <a:cubicBezTo>
                    <a:pt x="42" y="44"/>
                    <a:pt x="41" y="41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3" y="39"/>
                    <a:pt x="43" y="39"/>
                  </a:cubicBezTo>
                  <a:cubicBezTo>
                    <a:pt x="43" y="42"/>
                    <a:pt x="43" y="44"/>
                    <a:pt x="42" y="47"/>
                  </a:cubicBezTo>
                  <a:close/>
                  <a:moveTo>
                    <a:pt x="50" y="19"/>
                  </a:moveTo>
                  <a:cubicBezTo>
                    <a:pt x="54" y="14"/>
                    <a:pt x="60" y="18"/>
                    <a:pt x="65" y="23"/>
                  </a:cubicBezTo>
                  <a:cubicBezTo>
                    <a:pt x="63" y="21"/>
                    <a:pt x="61" y="19"/>
                    <a:pt x="58" y="18"/>
                  </a:cubicBezTo>
                  <a:cubicBezTo>
                    <a:pt x="56" y="16"/>
                    <a:pt x="52" y="17"/>
                    <a:pt x="50" y="19"/>
                  </a:cubicBezTo>
                  <a:close/>
                  <a:moveTo>
                    <a:pt x="136" y="145"/>
                  </a:moveTo>
                  <a:cubicBezTo>
                    <a:pt x="133" y="152"/>
                    <a:pt x="129" y="158"/>
                    <a:pt x="125" y="163"/>
                  </a:cubicBezTo>
                  <a:cubicBezTo>
                    <a:pt x="124" y="154"/>
                    <a:pt x="126" y="144"/>
                    <a:pt x="127" y="136"/>
                  </a:cubicBezTo>
                  <a:cubicBezTo>
                    <a:pt x="128" y="135"/>
                    <a:pt x="129" y="135"/>
                    <a:pt x="130" y="134"/>
                  </a:cubicBezTo>
                  <a:cubicBezTo>
                    <a:pt x="132" y="132"/>
                    <a:pt x="134" y="130"/>
                    <a:pt x="136" y="128"/>
                  </a:cubicBezTo>
                  <a:cubicBezTo>
                    <a:pt x="137" y="134"/>
                    <a:pt x="137" y="139"/>
                    <a:pt x="136" y="145"/>
                  </a:cubicBezTo>
                  <a:close/>
                  <a:moveTo>
                    <a:pt x="166" y="76"/>
                  </a:moveTo>
                  <a:cubicBezTo>
                    <a:pt x="165" y="72"/>
                    <a:pt x="164" y="68"/>
                    <a:pt x="163" y="64"/>
                  </a:cubicBezTo>
                  <a:cubicBezTo>
                    <a:pt x="164" y="63"/>
                    <a:pt x="165" y="62"/>
                    <a:pt x="167" y="61"/>
                  </a:cubicBezTo>
                  <a:cubicBezTo>
                    <a:pt x="167" y="66"/>
                    <a:pt x="167" y="71"/>
                    <a:pt x="166" y="76"/>
                  </a:cubicBezTo>
                  <a:close/>
                  <a:moveTo>
                    <a:pt x="183" y="74"/>
                  </a:moveTo>
                  <a:cubicBezTo>
                    <a:pt x="183" y="64"/>
                    <a:pt x="183" y="56"/>
                    <a:pt x="183" y="51"/>
                  </a:cubicBezTo>
                  <a:cubicBezTo>
                    <a:pt x="183" y="47"/>
                    <a:pt x="180" y="44"/>
                    <a:pt x="177" y="43"/>
                  </a:cubicBezTo>
                  <a:cubicBezTo>
                    <a:pt x="179" y="41"/>
                    <a:pt x="180" y="40"/>
                    <a:pt x="182" y="39"/>
                  </a:cubicBezTo>
                  <a:cubicBezTo>
                    <a:pt x="186" y="48"/>
                    <a:pt x="185" y="61"/>
                    <a:pt x="183" y="74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4"/>
            <p:cNvSpPr/>
            <p:nvPr/>
          </p:nvSpPr>
          <p:spPr bwMode="auto">
            <a:xfrm>
              <a:off x="2042128" y="2553153"/>
              <a:ext cx="580540" cy="674016"/>
            </a:xfrm>
            <a:custGeom>
              <a:gdLst>
                <a:gd name="T0" fmla="*/ 85 w 100"/>
                <a:gd name="T1" fmla="*/ 28 h 116"/>
                <a:gd name="T2" fmla="*/ 66 w 100"/>
                <a:gd name="T3" fmla="*/ 42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7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59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7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0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4 h 116"/>
                <a:gd name="T40" fmla="*/ 76 w 100"/>
                <a:gd name="T41" fmla="*/ 61 h 116"/>
                <a:gd name="T42" fmla="*/ 95 w 100"/>
                <a:gd name="T43" fmla="*/ 37 h 116"/>
                <a:gd name="T44" fmla="*/ 85 w 100"/>
                <a:gd name="T45" fmla="*/ 28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5">
                  <a:moveTo>
                    <a:pt x="85" y="28"/>
                  </a:moveTo>
                  <a:cubicBezTo>
                    <a:pt x="79" y="33"/>
                    <a:pt x="73" y="38"/>
                    <a:pt x="66" y="42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6" y="16"/>
                    <a:pt x="54" y="20"/>
                  </a:cubicBezTo>
                  <a:cubicBezTo>
                    <a:pt x="52" y="16"/>
                    <a:pt x="50" y="12"/>
                    <a:pt x="48" y="7"/>
                  </a:cubicBezTo>
                  <a:cubicBezTo>
                    <a:pt x="45" y="0"/>
                    <a:pt x="33" y="5"/>
                    <a:pt x="35" y="13"/>
                  </a:cubicBezTo>
                  <a:cubicBezTo>
                    <a:pt x="37" y="21"/>
                    <a:pt x="41" y="29"/>
                    <a:pt x="44" y="36"/>
                  </a:cubicBezTo>
                  <a:cubicBezTo>
                    <a:pt x="41" y="43"/>
                    <a:pt x="38" y="49"/>
                    <a:pt x="35" y="56"/>
                  </a:cubicBezTo>
                  <a:cubicBezTo>
                    <a:pt x="27" y="58"/>
                    <a:pt x="19" y="59"/>
                    <a:pt x="10" y="59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4"/>
                    <a:pt x="22" y="75"/>
                    <a:pt x="28" y="76"/>
                  </a:cubicBezTo>
                  <a:cubicBezTo>
                    <a:pt x="26" y="83"/>
                    <a:pt x="24" y="90"/>
                    <a:pt x="22" y="97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0"/>
                  </a:cubicBezTo>
                  <a:cubicBezTo>
                    <a:pt x="45" y="103"/>
                    <a:pt x="49" y="96"/>
                    <a:pt x="52" y="88"/>
                  </a:cubicBezTo>
                  <a:cubicBezTo>
                    <a:pt x="53" y="87"/>
                    <a:pt x="54" y="86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0"/>
                    <a:pt x="92" y="94"/>
                  </a:cubicBezTo>
                  <a:cubicBezTo>
                    <a:pt x="88" y="83"/>
                    <a:pt x="82" y="72"/>
                    <a:pt x="76" y="61"/>
                  </a:cubicBezTo>
                  <a:cubicBezTo>
                    <a:pt x="83" y="53"/>
                    <a:pt x="89" y="45"/>
                    <a:pt x="95" y="37"/>
                  </a:cubicBezTo>
                  <a:cubicBezTo>
                    <a:pt x="100" y="30"/>
                    <a:pt x="92" y="21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5"/>
            <p:cNvSpPr>
              <a:spLocks noEditPoints="1"/>
            </p:cNvSpPr>
            <p:nvPr/>
          </p:nvSpPr>
          <p:spPr bwMode="auto">
            <a:xfrm>
              <a:off x="8706034" y="5470611"/>
              <a:ext cx="2391036" cy="1380012"/>
            </a:xfrm>
            <a:custGeom>
              <a:gdLst>
                <a:gd name="T0" fmla="*/ 353 w 411"/>
                <a:gd name="T1" fmla="*/ 98 h 237"/>
                <a:gd name="T2" fmla="*/ 329 w 411"/>
                <a:gd name="T3" fmla="*/ 55 h 237"/>
                <a:gd name="T4" fmla="*/ 330 w 411"/>
                <a:gd name="T5" fmla="*/ 14 h 237"/>
                <a:gd name="T6" fmla="*/ 280 w 411"/>
                <a:gd name="T7" fmla="*/ 84 h 237"/>
                <a:gd name="T8" fmla="*/ 255 w 411"/>
                <a:gd name="T9" fmla="*/ 103 h 237"/>
                <a:gd name="T10" fmla="*/ 253 w 411"/>
                <a:gd name="T11" fmla="*/ 67 h 237"/>
                <a:gd name="T12" fmla="*/ 240 w 411"/>
                <a:gd name="T13" fmla="*/ 52 h 237"/>
                <a:gd name="T14" fmla="*/ 161 w 411"/>
                <a:gd name="T15" fmla="*/ 132 h 237"/>
                <a:gd name="T16" fmla="*/ 186 w 411"/>
                <a:gd name="T17" fmla="*/ 51 h 237"/>
                <a:gd name="T18" fmla="*/ 124 w 411"/>
                <a:gd name="T19" fmla="*/ 127 h 237"/>
                <a:gd name="T20" fmla="*/ 100 w 411"/>
                <a:gd name="T21" fmla="*/ 141 h 237"/>
                <a:gd name="T22" fmla="*/ 126 w 411"/>
                <a:gd name="T23" fmla="*/ 49 h 237"/>
                <a:gd name="T24" fmla="*/ 112 w 411"/>
                <a:gd name="T25" fmla="*/ 33 h 237"/>
                <a:gd name="T26" fmla="*/ 62 w 411"/>
                <a:gd name="T27" fmla="*/ 101 h 237"/>
                <a:gd name="T28" fmla="*/ 42 w 411"/>
                <a:gd name="T29" fmla="*/ 86 h 237"/>
                <a:gd name="T30" fmla="*/ 42 w 411"/>
                <a:gd name="T31" fmla="*/ 39 h 237"/>
                <a:gd name="T32" fmla="*/ 92 w 411"/>
                <a:gd name="T33" fmla="*/ 99 h 237"/>
                <a:gd name="T34" fmla="*/ 74 w 411"/>
                <a:gd name="T35" fmla="*/ 158 h 237"/>
                <a:gd name="T36" fmla="*/ 24 w 411"/>
                <a:gd name="T37" fmla="*/ 215 h 237"/>
                <a:gd name="T38" fmla="*/ 76 w 411"/>
                <a:gd name="T39" fmla="*/ 202 h 237"/>
                <a:gd name="T40" fmla="*/ 102 w 411"/>
                <a:gd name="T41" fmla="*/ 166 h 237"/>
                <a:gd name="T42" fmla="*/ 138 w 411"/>
                <a:gd name="T43" fmla="*/ 144 h 237"/>
                <a:gd name="T44" fmla="*/ 195 w 411"/>
                <a:gd name="T45" fmla="*/ 148 h 237"/>
                <a:gd name="T46" fmla="*/ 243 w 411"/>
                <a:gd name="T47" fmla="*/ 119 h 237"/>
                <a:gd name="T48" fmla="*/ 275 w 411"/>
                <a:gd name="T49" fmla="*/ 126 h 237"/>
                <a:gd name="T50" fmla="*/ 330 w 411"/>
                <a:gd name="T51" fmla="*/ 82 h 237"/>
                <a:gd name="T52" fmla="*/ 407 w 411"/>
                <a:gd name="T53" fmla="*/ 94 h 237"/>
                <a:gd name="T54" fmla="*/ 50 w 411"/>
                <a:gd name="T55" fmla="*/ 208 h 237"/>
                <a:gd name="T56" fmla="*/ 49 w 411"/>
                <a:gd name="T57" fmla="*/ 201 h 237"/>
                <a:gd name="T58" fmla="*/ 50 w 411"/>
                <a:gd name="T59" fmla="*/ 208 h 237"/>
                <a:gd name="T60" fmla="*/ 142 w 411"/>
                <a:gd name="T61" fmla="*/ 111 h 237"/>
                <a:gd name="T62" fmla="*/ 208 w 411"/>
                <a:gd name="T63" fmla="*/ 99 h 237"/>
                <a:gd name="T64" fmla="*/ 202 w 411"/>
                <a:gd name="T65" fmla="*/ 113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1" h="236">
                  <a:moveTo>
                    <a:pt x="388" y="89"/>
                  </a:moveTo>
                  <a:cubicBezTo>
                    <a:pt x="383" y="105"/>
                    <a:pt x="359" y="124"/>
                    <a:pt x="353" y="98"/>
                  </a:cubicBezTo>
                  <a:cubicBezTo>
                    <a:pt x="350" y="85"/>
                    <a:pt x="351" y="72"/>
                    <a:pt x="346" y="59"/>
                  </a:cubicBezTo>
                  <a:cubicBezTo>
                    <a:pt x="343" y="52"/>
                    <a:pt x="335" y="50"/>
                    <a:pt x="329" y="55"/>
                  </a:cubicBezTo>
                  <a:cubicBezTo>
                    <a:pt x="323" y="59"/>
                    <a:pt x="319" y="64"/>
                    <a:pt x="314" y="69"/>
                  </a:cubicBezTo>
                  <a:cubicBezTo>
                    <a:pt x="324" y="52"/>
                    <a:pt x="330" y="32"/>
                    <a:pt x="330" y="14"/>
                  </a:cubicBezTo>
                  <a:cubicBezTo>
                    <a:pt x="330" y="6"/>
                    <a:pt x="319" y="0"/>
                    <a:pt x="313" y="7"/>
                  </a:cubicBezTo>
                  <a:cubicBezTo>
                    <a:pt x="296" y="28"/>
                    <a:pt x="285" y="56"/>
                    <a:pt x="280" y="84"/>
                  </a:cubicBezTo>
                  <a:cubicBezTo>
                    <a:pt x="279" y="85"/>
                    <a:pt x="278" y="86"/>
                    <a:pt x="277" y="87"/>
                  </a:cubicBezTo>
                  <a:cubicBezTo>
                    <a:pt x="272" y="93"/>
                    <a:pt x="264" y="103"/>
                    <a:pt x="255" y="103"/>
                  </a:cubicBezTo>
                  <a:cubicBezTo>
                    <a:pt x="253" y="103"/>
                    <a:pt x="252" y="94"/>
                    <a:pt x="252" y="84"/>
                  </a:cubicBezTo>
                  <a:cubicBezTo>
                    <a:pt x="253" y="78"/>
                    <a:pt x="253" y="72"/>
                    <a:pt x="253" y="67"/>
                  </a:cubicBezTo>
                  <a:cubicBezTo>
                    <a:pt x="253" y="65"/>
                    <a:pt x="251" y="62"/>
                    <a:pt x="250" y="61"/>
                  </a:cubicBezTo>
                  <a:cubicBezTo>
                    <a:pt x="250" y="56"/>
                    <a:pt x="245" y="52"/>
                    <a:pt x="240" y="52"/>
                  </a:cubicBezTo>
                  <a:cubicBezTo>
                    <a:pt x="211" y="51"/>
                    <a:pt x="176" y="96"/>
                    <a:pt x="181" y="127"/>
                  </a:cubicBezTo>
                  <a:cubicBezTo>
                    <a:pt x="174" y="130"/>
                    <a:pt x="167" y="132"/>
                    <a:pt x="161" y="132"/>
                  </a:cubicBezTo>
                  <a:cubicBezTo>
                    <a:pt x="157" y="132"/>
                    <a:pt x="154" y="131"/>
                    <a:pt x="152" y="130"/>
                  </a:cubicBezTo>
                  <a:cubicBezTo>
                    <a:pt x="173" y="110"/>
                    <a:pt x="187" y="84"/>
                    <a:pt x="186" y="51"/>
                  </a:cubicBezTo>
                  <a:cubicBezTo>
                    <a:pt x="186" y="46"/>
                    <a:pt x="182" y="41"/>
                    <a:pt x="176" y="41"/>
                  </a:cubicBezTo>
                  <a:cubicBezTo>
                    <a:pt x="140" y="41"/>
                    <a:pt x="111" y="94"/>
                    <a:pt x="124" y="127"/>
                  </a:cubicBezTo>
                  <a:cubicBezTo>
                    <a:pt x="116" y="133"/>
                    <a:pt x="108" y="138"/>
                    <a:pt x="99" y="143"/>
                  </a:cubicBezTo>
                  <a:cubicBezTo>
                    <a:pt x="99" y="142"/>
                    <a:pt x="99" y="142"/>
                    <a:pt x="100" y="141"/>
                  </a:cubicBezTo>
                  <a:cubicBezTo>
                    <a:pt x="107" y="120"/>
                    <a:pt x="113" y="98"/>
                    <a:pt x="119" y="76"/>
                  </a:cubicBezTo>
                  <a:cubicBezTo>
                    <a:pt x="121" y="69"/>
                    <a:pt x="123" y="57"/>
                    <a:pt x="126" y="49"/>
                  </a:cubicBezTo>
                  <a:cubicBezTo>
                    <a:pt x="127" y="47"/>
                    <a:pt x="128" y="44"/>
                    <a:pt x="129" y="41"/>
                  </a:cubicBezTo>
                  <a:cubicBezTo>
                    <a:pt x="133" y="30"/>
                    <a:pt x="117" y="24"/>
                    <a:pt x="112" y="33"/>
                  </a:cubicBezTo>
                  <a:cubicBezTo>
                    <a:pt x="109" y="39"/>
                    <a:pt x="106" y="45"/>
                    <a:pt x="104" y="52"/>
                  </a:cubicBezTo>
                  <a:cubicBezTo>
                    <a:pt x="94" y="71"/>
                    <a:pt x="78" y="89"/>
                    <a:pt x="62" y="101"/>
                  </a:cubicBezTo>
                  <a:cubicBezTo>
                    <a:pt x="58" y="104"/>
                    <a:pt x="52" y="108"/>
                    <a:pt x="47" y="107"/>
                  </a:cubicBezTo>
                  <a:cubicBezTo>
                    <a:pt x="37" y="106"/>
                    <a:pt x="41" y="92"/>
                    <a:pt x="42" y="86"/>
                  </a:cubicBezTo>
                  <a:cubicBezTo>
                    <a:pt x="45" y="71"/>
                    <a:pt x="51" y="57"/>
                    <a:pt x="54" y="42"/>
                  </a:cubicBezTo>
                  <a:cubicBezTo>
                    <a:pt x="56" y="34"/>
                    <a:pt x="44" y="31"/>
                    <a:pt x="42" y="39"/>
                  </a:cubicBezTo>
                  <a:cubicBezTo>
                    <a:pt x="35" y="60"/>
                    <a:pt x="0" y="131"/>
                    <a:pt x="52" y="125"/>
                  </a:cubicBezTo>
                  <a:cubicBezTo>
                    <a:pt x="68" y="123"/>
                    <a:pt x="81" y="111"/>
                    <a:pt x="92" y="99"/>
                  </a:cubicBezTo>
                  <a:cubicBezTo>
                    <a:pt x="91" y="102"/>
                    <a:pt x="90" y="104"/>
                    <a:pt x="90" y="107"/>
                  </a:cubicBezTo>
                  <a:cubicBezTo>
                    <a:pt x="85" y="123"/>
                    <a:pt x="80" y="141"/>
                    <a:pt x="74" y="158"/>
                  </a:cubicBezTo>
                  <a:cubicBezTo>
                    <a:pt x="65" y="162"/>
                    <a:pt x="57" y="167"/>
                    <a:pt x="50" y="173"/>
                  </a:cubicBezTo>
                  <a:cubicBezTo>
                    <a:pt x="35" y="183"/>
                    <a:pt x="21" y="196"/>
                    <a:pt x="24" y="215"/>
                  </a:cubicBezTo>
                  <a:cubicBezTo>
                    <a:pt x="26" y="229"/>
                    <a:pt x="41" y="237"/>
                    <a:pt x="53" y="232"/>
                  </a:cubicBezTo>
                  <a:cubicBezTo>
                    <a:pt x="64" y="227"/>
                    <a:pt x="71" y="213"/>
                    <a:pt x="76" y="202"/>
                  </a:cubicBezTo>
                  <a:cubicBezTo>
                    <a:pt x="81" y="193"/>
                    <a:pt x="85" y="183"/>
                    <a:pt x="89" y="172"/>
                  </a:cubicBezTo>
                  <a:cubicBezTo>
                    <a:pt x="93" y="170"/>
                    <a:pt x="98" y="168"/>
                    <a:pt x="102" y="166"/>
                  </a:cubicBezTo>
                  <a:cubicBezTo>
                    <a:pt x="114" y="159"/>
                    <a:pt x="126" y="152"/>
                    <a:pt x="137" y="143"/>
                  </a:cubicBezTo>
                  <a:cubicBezTo>
                    <a:pt x="137" y="144"/>
                    <a:pt x="137" y="144"/>
                    <a:pt x="138" y="144"/>
                  </a:cubicBezTo>
                  <a:cubicBezTo>
                    <a:pt x="155" y="156"/>
                    <a:pt x="174" y="154"/>
                    <a:pt x="191" y="145"/>
                  </a:cubicBezTo>
                  <a:cubicBezTo>
                    <a:pt x="192" y="146"/>
                    <a:pt x="194" y="147"/>
                    <a:pt x="195" y="148"/>
                  </a:cubicBezTo>
                  <a:cubicBezTo>
                    <a:pt x="217" y="162"/>
                    <a:pt x="233" y="143"/>
                    <a:pt x="243" y="119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53" y="127"/>
                    <a:pt x="266" y="123"/>
                    <a:pt x="276" y="116"/>
                  </a:cubicBezTo>
                  <a:cubicBezTo>
                    <a:pt x="275" y="119"/>
                    <a:pt x="275" y="123"/>
                    <a:pt x="275" y="126"/>
                  </a:cubicBezTo>
                  <a:cubicBezTo>
                    <a:pt x="275" y="135"/>
                    <a:pt x="286" y="140"/>
                    <a:pt x="293" y="133"/>
                  </a:cubicBezTo>
                  <a:cubicBezTo>
                    <a:pt x="307" y="118"/>
                    <a:pt x="317" y="99"/>
                    <a:pt x="330" y="82"/>
                  </a:cubicBezTo>
                  <a:cubicBezTo>
                    <a:pt x="333" y="102"/>
                    <a:pt x="334" y="125"/>
                    <a:pt x="352" y="131"/>
                  </a:cubicBezTo>
                  <a:cubicBezTo>
                    <a:pt x="377" y="138"/>
                    <a:pt x="401" y="117"/>
                    <a:pt x="407" y="94"/>
                  </a:cubicBezTo>
                  <a:cubicBezTo>
                    <a:pt x="411" y="81"/>
                    <a:pt x="391" y="76"/>
                    <a:pt x="388" y="89"/>
                  </a:cubicBezTo>
                  <a:close/>
                  <a:moveTo>
                    <a:pt x="50" y="208"/>
                  </a:moveTo>
                  <a:cubicBezTo>
                    <a:pt x="47" y="211"/>
                    <a:pt x="43" y="213"/>
                    <a:pt x="46" y="213"/>
                  </a:cubicBezTo>
                  <a:cubicBezTo>
                    <a:pt x="40" y="212"/>
                    <a:pt x="47" y="203"/>
                    <a:pt x="49" y="201"/>
                  </a:cubicBezTo>
                  <a:cubicBezTo>
                    <a:pt x="52" y="197"/>
                    <a:pt x="56" y="194"/>
                    <a:pt x="60" y="190"/>
                  </a:cubicBezTo>
                  <a:cubicBezTo>
                    <a:pt x="57" y="196"/>
                    <a:pt x="54" y="202"/>
                    <a:pt x="50" y="208"/>
                  </a:cubicBezTo>
                  <a:close/>
                  <a:moveTo>
                    <a:pt x="165" y="65"/>
                  </a:moveTo>
                  <a:cubicBezTo>
                    <a:pt x="163" y="84"/>
                    <a:pt x="154" y="99"/>
                    <a:pt x="142" y="111"/>
                  </a:cubicBezTo>
                  <a:cubicBezTo>
                    <a:pt x="141" y="95"/>
                    <a:pt x="151" y="73"/>
                    <a:pt x="165" y="65"/>
                  </a:cubicBezTo>
                  <a:close/>
                  <a:moveTo>
                    <a:pt x="208" y="99"/>
                  </a:moveTo>
                  <a:cubicBezTo>
                    <a:pt x="212" y="94"/>
                    <a:pt x="219" y="84"/>
                    <a:pt x="226" y="78"/>
                  </a:cubicBezTo>
                  <a:cubicBezTo>
                    <a:pt x="222" y="90"/>
                    <a:pt x="213" y="103"/>
                    <a:pt x="202" y="113"/>
                  </a:cubicBezTo>
                  <a:cubicBezTo>
                    <a:pt x="203" y="108"/>
                    <a:pt x="206" y="103"/>
                    <a:pt x="208" y="9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6"/>
            <p:cNvSpPr>
              <a:spLocks noEditPoints="1"/>
            </p:cNvSpPr>
            <p:nvPr/>
          </p:nvSpPr>
          <p:spPr bwMode="auto">
            <a:xfrm>
              <a:off x="11109369" y="5367294"/>
              <a:ext cx="371448" cy="843751"/>
            </a:xfrm>
            <a:custGeom>
              <a:gdLst>
                <a:gd name="T0" fmla="*/ 62 w 64"/>
                <a:gd name="T1" fmla="*/ 24 h 145"/>
                <a:gd name="T2" fmla="*/ 56 w 64"/>
                <a:gd name="T3" fmla="*/ 18 h 145"/>
                <a:gd name="T4" fmla="*/ 61 w 64"/>
                <a:gd name="T5" fmla="*/ 10 h 145"/>
                <a:gd name="T6" fmla="*/ 53 w 64"/>
                <a:gd name="T7" fmla="*/ 5 h 145"/>
                <a:gd name="T8" fmla="*/ 13 w 64"/>
                <a:gd name="T9" fmla="*/ 104 h 145"/>
                <a:gd name="T10" fmla="*/ 14 w 64"/>
                <a:gd name="T11" fmla="*/ 106 h 145"/>
                <a:gd name="T12" fmla="*/ 4 w 64"/>
                <a:gd name="T13" fmla="*/ 116 h 145"/>
                <a:gd name="T14" fmla="*/ 2 w 64"/>
                <a:gd name="T15" fmla="*/ 140 h 145"/>
                <a:gd name="T16" fmla="*/ 8 w 64"/>
                <a:gd name="T17" fmla="*/ 145 h 145"/>
                <a:gd name="T18" fmla="*/ 12 w 64"/>
                <a:gd name="T19" fmla="*/ 144 h 145"/>
                <a:gd name="T20" fmla="*/ 28 w 64"/>
                <a:gd name="T21" fmla="*/ 134 h 145"/>
                <a:gd name="T22" fmla="*/ 29 w 64"/>
                <a:gd name="T23" fmla="*/ 133 h 145"/>
                <a:gd name="T24" fmla="*/ 37 w 64"/>
                <a:gd name="T25" fmla="*/ 120 h 145"/>
                <a:gd name="T26" fmla="*/ 30 w 64"/>
                <a:gd name="T27" fmla="*/ 109 h 145"/>
                <a:gd name="T28" fmla="*/ 56 w 64"/>
                <a:gd name="T29" fmla="*/ 66 h 145"/>
                <a:gd name="T30" fmla="*/ 62 w 64"/>
                <a:gd name="T31" fmla="*/ 39 h 145"/>
                <a:gd name="T32" fmla="*/ 64 w 64"/>
                <a:gd name="T33" fmla="*/ 28 h 145"/>
                <a:gd name="T34" fmla="*/ 62 w 64"/>
                <a:gd name="T35" fmla="*/ 24 h 145"/>
                <a:gd name="T36" fmla="*/ 29 w 64"/>
                <a:gd name="T37" fmla="*/ 86 h 145"/>
                <a:gd name="T38" fmla="*/ 45 w 64"/>
                <a:gd name="T39" fmla="*/ 36 h 145"/>
                <a:gd name="T40" fmla="*/ 29 w 64"/>
                <a:gd name="T41" fmla="*/ 86 h 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145">
                  <a:moveTo>
                    <a:pt x="62" y="24"/>
                  </a:moveTo>
                  <a:cubicBezTo>
                    <a:pt x="62" y="21"/>
                    <a:pt x="59" y="18"/>
                    <a:pt x="56" y="18"/>
                  </a:cubicBezTo>
                  <a:cubicBezTo>
                    <a:pt x="57" y="15"/>
                    <a:pt x="59" y="13"/>
                    <a:pt x="61" y="10"/>
                  </a:cubicBezTo>
                  <a:cubicBezTo>
                    <a:pt x="63" y="6"/>
                    <a:pt x="57" y="0"/>
                    <a:pt x="53" y="5"/>
                  </a:cubicBezTo>
                  <a:cubicBezTo>
                    <a:pt x="30" y="31"/>
                    <a:pt x="9" y="68"/>
                    <a:pt x="13" y="104"/>
                  </a:cubicBezTo>
                  <a:cubicBezTo>
                    <a:pt x="13" y="105"/>
                    <a:pt x="14" y="106"/>
                    <a:pt x="14" y="106"/>
                  </a:cubicBezTo>
                  <a:cubicBezTo>
                    <a:pt x="9" y="108"/>
                    <a:pt x="6" y="112"/>
                    <a:pt x="4" y="116"/>
                  </a:cubicBezTo>
                  <a:cubicBezTo>
                    <a:pt x="0" y="124"/>
                    <a:pt x="0" y="132"/>
                    <a:pt x="2" y="140"/>
                  </a:cubicBezTo>
                  <a:cubicBezTo>
                    <a:pt x="3" y="143"/>
                    <a:pt x="6" y="145"/>
                    <a:pt x="8" y="145"/>
                  </a:cubicBezTo>
                  <a:cubicBezTo>
                    <a:pt x="10" y="145"/>
                    <a:pt x="11" y="144"/>
                    <a:pt x="12" y="144"/>
                  </a:cubicBezTo>
                  <a:cubicBezTo>
                    <a:pt x="18" y="142"/>
                    <a:pt x="24" y="139"/>
                    <a:pt x="28" y="134"/>
                  </a:cubicBezTo>
                  <a:cubicBezTo>
                    <a:pt x="28" y="134"/>
                    <a:pt x="29" y="133"/>
                    <a:pt x="29" y="133"/>
                  </a:cubicBezTo>
                  <a:cubicBezTo>
                    <a:pt x="34" y="130"/>
                    <a:pt x="37" y="126"/>
                    <a:pt x="37" y="120"/>
                  </a:cubicBezTo>
                  <a:cubicBezTo>
                    <a:pt x="37" y="115"/>
                    <a:pt x="34" y="111"/>
                    <a:pt x="30" y="109"/>
                  </a:cubicBezTo>
                  <a:cubicBezTo>
                    <a:pt x="44" y="99"/>
                    <a:pt x="51" y="83"/>
                    <a:pt x="56" y="66"/>
                  </a:cubicBezTo>
                  <a:cubicBezTo>
                    <a:pt x="59" y="57"/>
                    <a:pt x="61" y="48"/>
                    <a:pt x="62" y="39"/>
                  </a:cubicBezTo>
                  <a:cubicBezTo>
                    <a:pt x="63" y="36"/>
                    <a:pt x="64" y="32"/>
                    <a:pt x="64" y="28"/>
                  </a:cubicBezTo>
                  <a:cubicBezTo>
                    <a:pt x="64" y="27"/>
                    <a:pt x="62" y="19"/>
                    <a:pt x="62" y="24"/>
                  </a:cubicBezTo>
                  <a:close/>
                  <a:moveTo>
                    <a:pt x="29" y="86"/>
                  </a:moveTo>
                  <a:cubicBezTo>
                    <a:pt x="31" y="69"/>
                    <a:pt x="37" y="52"/>
                    <a:pt x="45" y="36"/>
                  </a:cubicBezTo>
                  <a:cubicBezTo>
                    <a:pt x="41" y="53"/>
                    <a:pt x="39" y="72"/>
                    <a:pt x="29" y="8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7"/>
            <p:cNvSpPr>
              <a:spLocks noEditPoints="1"/>
            </p:cNvSpPr>
            <p:nvPr/>
          </p:nvSpPr>
          <p:spPr bwMode="auto">
            <a:xfrm>
              <a:off x="2716145" y="6105268"/>
              <a:ext cx="937227" cy="752733"/>
            </a:xfrm>
            <a:custGeom>
              <a:gdLst>
                <a:gd name="T0" fmla="*/ 48 w 161"/>
                <a:gd name="T1" fmla="*/ 15 h 129"/>
                <a:gd name="T2" fmla="*/ 83 w 161"/>
                <a:gd name="T3" fmla="*/ 10 h 129"/>
                <a:gd name="T4" fmla="*/ 83 w 161"/>
                <a:gd name="T5" fmla="*/ 3 h 129"/>
                <a:gd name="T6" fmla="*/ 19 w 161"/>
                <a:gd name="T7" fmla="*/ 24 h 129"/>
                <a:gd name="T8" fmla="*/ 18 w 161"/>
                <a:gd name="T9" fmla="*/ 25 h 129"/>
                <a:gd name="T10" fmla="*/ 0 w 161"/>
                <a:gd name="T11" fmla="*/ 54 h 129"/>
                <a:gd name="T12" fmla="*/ 11 w 161"/>
                <a:gd name="T13" fmla="*/ 78 h 129"/>
                <a:gd name="T14" fmla="*/ 12 w 161"/>
                <a:gd name="T15" fmla="*/ 80 h 129"/>
                <a:gd name="T16" fmla="*/ 48 w 161"/>
                <a:gd name="T17" fmla="*/ 121 h 129"/>
                <a:gd name="T18" fmla="*/ 105 w 161"/>
                <a:gd name="T19" fmla="*/ 100 h 129"/>
                <a:gd name="T20" fmla="*/ 48 w 161"/>
                <a:gd name="T21" fmla="*/ 15 h 129"/>
                <a:gd name="T22" fmla="*/ 108 w 161"/>
                <a:gd name="T23" fmla="*/ 59 h 129"/>
                <a:gd name="T24" fmla="*/ 102 w 161"/>
                <a:gd name="T25" fmla="*/ 47 h 129"/>
                <a:gd name="T26" fmla="*/ 102 w 161"/>
                <a:gd name="T27" fmla="*/ 46 h 129"/>
                <a:gd name="T28" fmla="*/ 100 w 161"/>
                <a:gd name="T29" fmla="*/ 42 h 129"/>
                <a:gd name="T30" fmla="*/ 108 w 161"/>
                <a:gd name="T31" fmla="*/ 59 h 129"/>
                <a:gd name="T32" fmla="*/ 73 w 161"/>
                <a:gd name="T33" fmla="*/ 105 h 129"/>
                <a:gd name="T34" fmla="*/ 65 w 161"/>
                <a:gd name="T35" fmla="*/ 107 h 129"/>
                <a:gd name="T36" fmla="*/ 68 w 161"/>
                <a:gd name="T37" fmla="*/ 104 h 129"/>
                <a:gd name="T38" fmla="*/ 73 w 161"/>
                <a:gd name="T39" fmla="*/ 105 h 129"/>
                <a:gd name="T40" fmla="*/ 37 w 161"/>
                <a:gd name="T41" fmla="*/ 95 h 129"/>
                <a:gd name="T42" fmla="*/ 43 w 161"/>
                <a:gd name="T43" fmla="*/ 90 h 129"/>
                <a:gd name="T44" fmla="*/ 45 w 161"/>
                <a:gd name="T45" fmla="*/ 96 h 129"/>
                <a:gd name="T46" fmla="*/ 52 w 161"/>
                <a:gd name="T47" fmla="*/ 101 h 129"/>
                <a:gd name="T48" fmla="*/ 52 w 161"/>
                <a:gd name="T49" fmla="*/ 102 h 129"/>
                <a:gd name="T50" fmla="*/ 53 w 161"/>
                <a:gd name="T51" fmla="*/ 106 h 129"/>
                <a:gd name="T52" fmla="*/ 37 w 161"/>
                <a:gd name="T53" fmla="*/ 95 h 129"/>
                <a:gd name="T54" fmla="*/ 80 w 161"/>
                <a:gd name="T55" fmla="*/ 101 h 129"/>
                <a:gd name="T56" fmla="*/ 88 w 161"/>
                <a:gd name="T57" fmla="*/ 92 h 129"/>
                <a:gd name="T58" fmla="*/ 89 w 161"/>
                <a:gd name="T59" fmla="*/ 93 h 129"/>
                <a:gd name="T60" fmla="*/ 80 w 161"/>
                <a:gd name="T61" fmla="*/ 101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1" h="129">
                  <a:moveTo>
                    <a:pt x="48" y="15"/>
                  </a:moveTo>
                  <a:cubicBezTo>
                    <a:pt x="59" y="11"/>
                    <a:pt x="72" y="10"/>
                    <a:pt x="83" y="10"/>
                  </a:cubicBezTo>
                  <a:cubicBezTo>
                    <a:pt x="88" y="10"/>
                    <a:pt x="88" y="3"/>
                    <a:pt x="83" y="3"/>
                  </a:cubicBezTo>
                  <a:cubicBezTo>
                    <a:pt x="60" y="0"/>
                    <a:pt x="33" y="4"/>
                    <a:pt x="19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7" y="32"/>
                    <a:pt x="0" y="41"/>
                    <a:pt x="0" y="54"/>
                  </a:cubicBezTo>
                  <a:cubicBezTo>
                    <a:pt x="0" y="64"/>
                    <a:pt x="5" y="72"/>
                    <a:pt x="11" y="78"/>
                  </a:cubicBezTo>
                  <a:cubicBezTo>
                    <a:pt x="12" y="79"/>
                    <a:pt x="12" y="80"/>
                    <a:pt x="12" y="80"/>
                  </a:cubicBezTo>
                  <a:cubicBezTo>
                    <a:pt x="18" y="98"/>
                    <a:pt x="31" y="114"/>
                    <a:pt x="48" y="121"/>
                  </a:cubicBezTo>
                  <a:cubicBezTo>
                    <a:pt x="70" y="129"/>
                    <a:pt x="91" y="115"/>
                    <a:pt x="105" y="100"/>
                  </a:cubicBezTo>
                  <a:cubicBezTo>
                    <a:pt x="161" y="39"/>
                    <a:pt x="98" y="9"/>
                    <a:pt x="48" y="15"/>
                  </a:cubicBezTo>
                  <a:close/>
                  <a:moveTo>
                    <a:pt x="108" y="59"/>
                  </a:moveTo>
                  <a:cubicBezTo>
                    <a:pt x="107" y="55"/>
                    <a:pt x="105" y="51"/>
                    <a:pt x="102" y="47"/>
                  </a:cubicBezTo>
                  <a:cubicBezTo>
                    <a:pt x="102" y="47"/>
                    <a:pt x="102" y="47"/>
                    <a:pt x="102" y="46"/>
                  </a:cubicBezTo>
                  <a:cubicBezTo>
                    <a:pt x="102" y="44"/>
                    <a:pt x="102" y="43"/>
                    <a:pt x="100" y="42"/>
                  </a:cubicBezTo>
                  <a:cubicBezTo>
                    <a:pt x="106" y="46"/>
                    <a:pt x="109" y="52"/>
                    <a:pt x="108" y="59"/>
                  </a:cubicBezTo>
                  <a:close/>
                  <a:moveTo>
                    <a:pt x="73" y="105"/>
                  </a:moveTo>
                  <a:cubicBezTo>
                    <a:pt x="70" y="106"/>
                    <a:pt x="68" y="107"/>
                    <a:pt x="65" y="107"/>
                  </a:cubicBezTo>
                  <a:cubicBezTo>
                    <a:pt x="66" y="106"/>
                    <a:pt x="67" y="105"/>
                    <a:pt x="68" y="104"/>
                  </a:cubicBezTo>
                  <a:cubicBezTo>
                    <a:pt x="70" y="104"/>
                    <a:pt x="71" y="105"/>
                    <a:pt x="73" y="105"/>
                  </a:cubicBezTo>
                  <a:close/>
                  <a:moveTo>
                    <a:pt x="37" y="95"/>
                  </a:moveTo>
                  <a:cubicBezTo>
                    <a:pt x="39" y="94"/>
                    <a:pt x="41" y="92"/>
                    <a:pt x="43" y="90"/>
                  </a:cubicBezTo>
                  <a:cubicBezTo>
                    <a:pt x="44" y="92"/>
                    <a:pt x="44" y="94"/>
                    <a:pt x="45" y="96"/>
                  </a:cubicBezTo>
                  <a:cubicBezTo>
                    <a:pt x="46" y="100"/>
                    <a:pt x="49" y="102"/>
                    <a:pt x="52" y="101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4"/>
                    <a:pt x="52" y="105"/>
                    <a:pt x="53" y="106"/>
                  </a:cubicBezTo>
                  <a:cubicBezTo>
                    <a:pt x="47" y="104"/>
                    <a:pt x="41" y="100"/>
                    <a:pt x="37" y="95"/>
                  </a:cubicBezTo>
                  <a:close/>
                  <a:moveTo>
                    <a:pt x="80" y="101"/>
                  </a:moveTo>
                  <a:cubicBezTo>
                    <a:pt x="83" y="98"/>
                    <a:pt x="85" y="95"/>
                    <a:pt x="88" y="92"/>
                  </a:cubicBezTo>
                  <a:cubicBezTo>
                    <a:pt x="88" y="92"/>
                    <a:pt x="89" y="93"/>
                    <a:pt x="89" y="93"/>
                  </a:cubicBezTo>
                  <a:cubicBezTo>
                    <a:pt x="87" y="96"/>
                    <a:pt x="83" y="99"/>
                    <a:pt x="80" y="101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8"/>
            <p:cNvSpPr>
              <a:spLocks noEditPoints="1"/>
            </p:cNvSpPr>
            <p:nvPr/>
          </p:nvSpPr>
          <p:spPr bwMode="auto">
            <a:xfrm>
              <a:off x="1419771" y="110460"/>
              <a:ext cx="1594024" cy="1485788"/>
            </a:xfrm>
            <a:custGeom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9"/>
            <p:cNvSpPr/>
            <p:nvPr/>
          </p:nvSpPr>
          <p:spPr bwMode="auto">
            <a:xfrm>
              <a:off x="6415854" y="292494"/>
              <a:ext cx="145136" cy="290270"/>
            </a:xfrm>
            <a:custGeom>
              <a:gdLst>
                <a:gd name="T0" fmla="*/ 20 w 25"/>
                <a:gd name="T1" fmla="*/ 18 h 50"/>
                <a:gd name="T2" fmla="*/ 9 w 25"/>
                <a:gd name="T3" fmla="*/ 1 h 50"/>
                <a:gd name="T4" fmla="*/ 1 w 25"/>
                <a:gd name="T5" fmla="*/ 5 h 50"/>
                <a:gd name="T6" fmla="*/ 5 w 25"/>
                <a:gd name="T7" fmla="*/ 20 h 50"/>
                <a:gd name="T8" fmla="*/ 6 w 25"/>
                <a:gd name="T9" fmla="*/ 22 h 50"/>
                <a:gd name="T10" fmla="*/ 7 w 25"/>
                <a:gd name="T11" fmla="*/ 26 h 50"/>
                <a:gd name="T12" fmla="*/ 11 w 25"/>
                <a:gd name="T13" fmla="*/ 44 h 50"/>
                <a:gd name="T14" fmla="*/ 25 w 25"/>
                <a:gd name="T15" fmla="*/ 42 h 50"/>
                <a:gd name="T16" fmla="*/ 20 w 25"/>
                <a:gd name="T17" fmla="*/ 18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50">
                  <a:moveTo>
                    <a:pt x="20" y="18"/>
                  </a:moveTo>
                  <a:cubicBezTo>
                    <a:pt x="18" y="12"/>
                    <a:pt x="16" y="3"/>
                    <a:pt x="9" y="1"/>
                  </a:cubicBezTo>
                  <a:cubicBezTo>
                    <a:pt x="6" y="0"/>
                    <a:pt x="2" y="2"/>
                    <a:pt x="1" y="5"/>
                  </a:cubicBezTo>
                  <a:cubicBezTo>
                    <a:pt x="0" y="10"/>
                    <a:pt x="3" y="15"/>
                    <a:pt x="5" y="20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6" y="23"/>
                    <a:pt x="7" y="24"/>
                    <a:pt x="7" y="26"/>
                  </a:cubicBezTo>
                  <a:cubicBezTo>
                    <a:pt x="8" y="32"/>
                    <a:pt x="9" y="38"/>
                    <a:pt x="11" y="44"/>
                  </a:cubicBezTo>
                  <a:cubicBezTo>
                    <a:pt x="14" y="50"/>
                    <a:pt x="25" y="50"/>
                    <a:pt x="25" y="42"/>
                  </a:cubicBezTo>
                  <a:cubicBezTo>
                    <a:pt x="25" y="33"/>
                    <a:pt x="23" y="25"/>
                    <a:pt x="20" y="18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0"/>
            <p:cNvSpPr/>
            <p:nvPr/>
          </p:nvSpPr>
          <p:spPr bwMode="auto">
            <a:xfrm>
              <a:off x="6194463" y="390891"/>
              <a:ext cx="290270" cy="245991"/>
            </a:xfrm>
            <a:custGeom>
              <a:gdLst>
                <a:gd name="T0" fmla="*/ 41 w 50"/>
                <a:gd name="T1" fmla="*/ 23 h 42"/>
                <a:gd name="T2" fmla="*/ 27 w 50"/>
                <a:gd name="T3" fmla="*/ 13 h 42"/>
                <a:gd name="T4" fmla="*/ 10 w 50"/>
                <a:gd name="T5" fmla="*/ 1 h 42"/>
                <a:gd name="T6" fmla="*/ 2 w 50"/>
                <a:gd name="T7" fmla="*/ 5 h 42"/>
                <a:gd name="T8" fmla="*/ 3 w 50"/>
                <a:gd name="T9" fmla="*/ 14 h 42"/>
                <a:gd name="T10" fmla="*/ 5 w 50"/>
                <a:gd name="T11" fmla="*/ 16 h 42"/>
                <a:gd name="T12" fmla="*/ 9 w 50"/>
                <a:gd name="T13" fmla="*/ 20 h 42"/>
                <a:gd name="T14" fmla="*/ 22 w 50"/>
                <a:gd name="T15" fmla="*/ 30 h 42"/>
                <a:gd name="T16" fmla="*/ 33 w 50"/>
                <a:gd name="T17" fmla="*/ 37 h 42"/>
                <a:gd name="T18" fmla="*/ 41 w 50"/>
                <a:gd name="T19" fmla="*/ 23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2">
                  <a:moveTo>
                    <a:pt x="41" y="23"/>
                  </a:moveTo>
                  <a:cubicBezTo>
                    <a:pt x="36" y="20"/>
                    <a:pt x="31" y="17"/>
                    <a:pt x="27" y="13"/>
                  </a:cubicBezTo>
                  <a:cubicBezTo>
                    <a:pt x="21" y="9"/>
                    <a:pt x="16" y="4"/>
                    <a:pt x="10" y="1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3" y="14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6" y="18"/>
                    <a:pt x="7" y="19"/>
                    <a:pt x="9" y="20"/>
                  </a:cubicBezTo>
                  <a:cubicBezTo>
                    <a:pt x="13" y="24"/>
                    <a:pt x="17" y="27"/>
                    <a:pt x="22" y="30"/>
                  </a:cubicBezTo>
                  <a:cubicBezTo>
                    <a:pt x="25" y="32"/>
                    <a:pt x="29" y="35"/>
                    <a:pt x="33" y="37"/>
                  </a:cubicBezTo>
                  <a:cubicBezTo>
                    <a:pt x="42" y="42"/>
                    <a:pt x="50" y="28"/>
                    <a:pt x="41" y="23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1"/>
            <p:cNvSpPr/>
            <p:nvPr/>
          </p:nvSpPr>
          <p:spPr bwMode="auto">
            <a:xfrm>
              <a:off x="6078848" y="676241"/>
              <a:ext cx="366528" cy="366528"/>
            </a:xfrm>
            <a:custGeom>
              <a:gdLst>
                <a:gd name="T0" fmla="*/ 62 w 63"/>
                <a:gd name="T1" fmla="*/ 16 h 63"/>
                <a:gd name="T2" fmla="*/ 51 w 63"/>
                <a:gd name="T3" fmla="*/ 10 h 63"/>
                <a:gd name="T4" fmla="*/ 44 w 63"/>
                <a:gd name="T5" fmla="*/ 3 h 63"/>
                <a:gd name="T6" fmla="*/ 16 w 63"/>
                <a:gd name="T7" fmla="*/ 5 h 63"/>
                <a:gd name="T8" fmla="*/ 4 w 63"/>
                <a:gd name="T9" fmla="*/ 4 h 63"/>
                <a:gd name="T10" fmla="*/ 3 w 63"/>
                <a:gd name="T11" fmla="*/ 11 h 63"/>
                <a:gd name="T12" fmla="*/ 23 w 63"/>
                <a:gd name="T13" fmla="*/ 17 h 63"/>
                <a:gd name="T14" fmla="*/ 25 w 63"/>
                <a:gd name="T15" fmla="*/ 17 h 63"/>
                <a:gd name="T16" fmla="*/ 33 w 63"/>
                <a:gd name="T17" fmla="*/ 18 h 63"/>
                <a:gd name="T18" fmla="*/ 43 w 63"/>
                <a:gd name="T19" fmla="*/ 18 h 63"/>
                <a:gd name="T20" fmla="*/ 44 w 63"/>
                <a:gd name="T21" fmla="*/ 18 h 63"/>
                <a:gd name="T22" fmla="*/ 44 w 63"/>
                <a:gd name="T23" fmla="*/ 18 h 63"/>
                <a:gd name="T24" fmla="*/ 46 w 63"/>
                <a:gd name="T25" fmla="*/ 17 h 63"/>
                <a:gd name="T26" fmla="*/ 47 w 63"/>
                <a:gd name="T27" fmla="*/ 17 h 63"/>
                <a:gd name="T28" fmla="*/ 40 w 63"/>
                <a:gd name="T29" fmla="*/ 51 h 63"/>
                <a:gd name="T30" fmla="*/ 53 w 63"/>
                <a:gd name="T31" fmla="*/ 56 h 63"/>
                <a:gd name="T32" fmla="*/ 62 w 63"/>
                <a:gd name="T33" fmla="*/ 16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62">
                  <a:moveTo>
                    <a:pt x="62" y="16"/>
                  </a:moveTo>
                  <a:cubicBezTo>
                    <a:pt x="62" y="9"/>
                    <a:pt x="55" y="7"/>
                    <a:pt x="51" y="10"/>
                  </a:cubicBezTo>
                  <a:cubicBezTo>
                    <a:pt x="50" y="6"/>
                    <a:pt x="48" y="3"/>
                    <a:pt x="44" y="3"/>
                  </a:cubicBezTo>
                  <a:cubicBezTo>
                    <a:pt x="40" y="3"/>
                    <a:pt x="23" y="0"/>
                    <a:pt x="16" y="5"/>
                  </a:cubicBezTo>
                  <a:cubicBezTo>
                    <a:pt x="12" y="5"/>
                    <a:pt x="8" y="4"/>
                    <a:pt x="4" y="4"/>
                  </a:cubicBezTo>
                  <a:cubicBezTo>
                    <a:pt x="0" y="4"/>
                    <a:pt x="0" y="10"/>
                    <a:pt x="3" y="11"/>
                  </a:cubicBezTo>
                  <a:cubicBezTo>
                    <a:pt x="10" y="13"/>
                    <a:pt x="16" y="15"/>
                    <a:pt x="23" y="17"/>
                  </a:cubicBezTo>
                  <a:cubicBezTo>
                    <a:pt x="23" y="17"/>
                    <a:pt x="24" y="17"/>
                    <a:pt x="25" y="17"/>
                  </a:cubicBezTo>
                  <a:cubicBezTo>
                    <a:pt x="28" y="18"/>
                    <a:pt x="30" y="18"/>
                    <a:pt x="33" y="18"/>
                  </a:cubicBezTo>
                  <a:cubicBezTo>
                    <a:pt x="36" y="18"/>
                    <a:pt x="40" y="18"/>
                    <a:pt x="43" y="18"/>
                  </a:cubicBezTo>
                  <a:cubicBezTo>
                    <a:pt x="43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7"/>
                    <a:pt x="45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4" y="28"/>
                    <a:pt x="44" y="40"/>
                    <a:pt x="40" y="51"/>
                  </a:cubicBezTo>
                  <a:cubicBezTo>
                    <a:pt x="38" y="59"/>
                    <a:pt x="49" y="63"/>
                    <a:pt x="53" y="56"/>
                  </a:cubicBezTo>
                  <a:cubicBezTo>
                    <a:pt x="60" y="44"/>
                    <a:pt x="63" y="30"/>
                    <a:pt x="62" y="1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2"/>
            <p:cNvSpPr/>
            <p:nvPr/>
          </p:nvSpPr>
          <p:spPr bwMode="auto">
            <a:xfrm>
              <a:off x="6583128" y="764798"/>
              <a:ext cx="157435" cy="290270"/>
            </a:xfrm>
            <a:custGeom>
              <a:gdLst>
                <a:gd name="T0" fmla="*/ 16 w 27"/>
                <a:gd name="T1" fmla="*/ 4 h 50"/>
                <a:gd name="T2" fmla="*/ 9 w 27"/>
                <a:gd name="T3" fmla="*/ 0 h 50"/>
                <a:gd name="T4" fmla="*/ 4 w 27"/>
                <a:gd name="T5" fmla="*/ 1 h 50"/>
                <a:gd name="T6" fmla="*/ 0 w 27"/>
                <a:gd name="T7" fmla="*/ 6 h 50"/>
                <a:gd name="T8" fmla="*/ 11 w 27"/>
                <a:gd name="T9" fmla="*/ 43 h 50"/>
                <a:gd name="T10" fmla="*/ 26 w 27"/>
                <a:gd name="T11" fmla="*/ 41 h 50"/>
                <a:gd name="T12" fmla="*/ 16 w 27"/>
                <a:gd name="T13" fmla="*/ 4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0">
                  <a:moveTo>
                    <a:pt x="16" y="4"/>
                  </a:moveTo>
                  <a:cubicBezTo>
                    <a:pt x="14" y="1"/>
                    <a:pt x="11" y="0"/>
                    <a:pt x="9" y="0"/>
                  </a:cubicBezTo>
                  <a:cubicBezTo>
                    <a:pt x="7" y="0"/>
                    <a:pt x="5" y="0"/>
                    <a:pt x="4" y="1"/>
                  </a:cubicBezTo>
                  <a:cubicBezTo>
                    <a:pt x="2" y="2"/>
                    <a:pt x="0" y="4"/>
                    <a:pt x="0" y="6"/>
                  </a:cubicBezTo>
                  <a:cubicBezTo>
                    <a:pt x="2" y="19"/>
                    <a:pt x="7" y="31"/>
                    <a:pt x="11" y="43"/>
                  </a:cubicBezTo>
                  <a:cubicBezTo>
                    <a:pt x="14" y="50"/>
                    <a:pt x="25" y="49"/>
                    <a:pt x="26" y="41"/>
                  </a:cubicBezTo>
                  <a:cubicBezTo>
                    <a:pt x="27" y="28"/>
                    <a:pt x="21" y="15"/>
                    <a:pt x="16" y="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3"/>
            <p:cNvSpPr/>
            <p:nvPr/>
          </p:nvSpPr>
          <p:spPr bwMode="auto">
            <a:xfrm>
              <a:off x="6706124" y="641802"/>
              <a:ext cx="273052" cy="209093"/>
            </a:xfrm>
            <a:custGeom>
              <a:gdLst>
                <a:gd name="T0" fmla="*/ 37 w 47"/>
                <a:gd name="T1" fmla="*/ 19 h 36"/>
                <a:gd name="T2" fmla="*/ 32 w 47"/>
                <a:gd name="T3" fmla="*/ 17 h 36"/>
                <a:gd name="T4" fmla="*/ 26 w 47"/>
                <a:gd name="T5" fmla="*/ 17 h 36"/>
                <a:gd name="T6" fmla="*/ 12 w 47"/>
                <a:gd name="T7" fmla="*/ 5 h 36"/>
                <a:gd name="T8" fmla="*/ 4 w 47"/>
                <a:gd name="T9" fmla="*/ 12 h 36"/>
                <a:gd name="T10" fmla="*/ 18 w 47"/>
                <a:gd name="T11" fmla="*/ 27 h 36"/>
                <a:gd name="T12" fmla="*/ 37 w 47"/>
                <a:gd name="T13" fmla="*/ 35 h 36"/>
                <a:gd name="T14" fmla="*/ 37 w 47"/>
                <a:gd name="T15" fmla="*/ 19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6">
                  <a:moveTo>
                    <a:pt x="37" y="19"/>
                  </a:moveTo>
                  <a:cubicBezTo>
                    <a:pt x="35" y="19"/>
                    <a:pt x="34" y="18"/>
                    <a:pt x="32" y="17"/>
                  </a:cubicBezTo>
                  <a:cubicBezTo>
                    <a:pt x="30" y="16"/>
                    <a:pt x="28" y="16"/>
                    <a:pt x="26" y="17"/>
                  </a:cubicBezTo>
                  <a:cubicBezTo>
                    <a:pt x="21" y="14"/>
                    <a:pt x="17" y="9"/>
                    <a:pt x="12" y="5"/>
                  </a:cubicBezTo>
                  <a:cubicBezTo>
                    <a:pt x="7" y="0"/>
                    <a:pt x="0" y="7"/>
                    <a:pt x="4" y="12"/>
                  </a:cubicBezTo>
                  <a:cubicBezTo>
                    <a:pt x="9" y="17"/>
                    <a:pt x="12" y="23"/>
                    <a:pt x="18" y="27"/>
                  </a:cubicBezTo>
                  <a:cubicBezTo>
                    <a:pt x="23" y="32"/>
                    <a:pt x="30" y="34"/>
                    <a:pt x="37" y="35"/>
                  </a:cubicBezTo>
                  <a:cubicBezTo>
                    <a:pt x="47" y="36"/>
                    <a:pt x="47" y="20"/>
                    <a:pt x="37" y="19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4"/>
            <p:cNvSpPr/>
            <p:nvPr/>
          </p:nvSpPr>
          <p:spPr bwMode="auto">
            <a:xfrm>
              <a:off x="6816821" y="459768"/>
              <a:ext cx="243532" cy="118075"/>
            </a:xfrm>
            <a:custGeom>
              <a:gdLst>
                <a:gd name="T0" fmla="*/ 32 w 42"/>
                <a:gd name="T1" fmla="*/ 2 h 20"/>
                <a:gd name="T2" fmla="*/ 18 w 42"/>
                <a:gd name="T3" fmla="*/ 1 h 20"/>
                <a:gd name="T4" fmla="*/ 10 w 42"/>
                <a:gd name="T5" fmla="*/ 1 h 20"/>
                <a:gd name="T6" fmla="*/ 7 w 42"/>
                <a:gd name="T7" fmla="*/ 1 h 20"/>
                <a:gd name="T8" fmla="*/ 7 w 42"/>
                <a:gd name="T9" fmla="*/ 1 h 20"/>
                <a:gd name="T10" fmla="*/ 7 w 42"/>
                <a:gd name="T11" fmla="*/ 1 h 20"/>
                <a:gd name="T12" fmla="*/ 6 w 42"/>
                <a:gd name="T13" fmla="*/ 1 h 20"/>
                <a:gd name="T14" fmla="*/ 5 w 42"/>
                <a:gd name="T15" fmla="*/ 0 h 20"/>
                <a:gd name="T16" fmla="*/ 2 w 42"/>
                <a:gd name="T17" fmla="*/ 2 h 20"/>
                <a:gd name="T18" fmla="*/ 2 w 42"/>
                <a:gd name="T19" fmla="*/ 8 h 20"/>
                <a:gd name="T20" fmla="*/ 3 w 42"/>
                <a:gd name="T21" fmla="*/ 8 h 20"/>
                <a:gd name="T22" fmla="*/ 2 w 42"/>
                <a:gd name="T23" fmla="*/ 10 h 20"/>
                <a:gd name="T24" fmla="*/ 12 w 42"/>
                <a:gd name="T25" fmla="*/ 20 h 20"/>
                <a:gd name="T26" fmla="*/ 34 w 42"/>
                <a:gd name="T27" fmla="*/ 17 h 20"/>
                <a:gd name="T28" fmla="*/ 32 w 42"/>
                <a:gd name="T29" fmla="*/ 2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20">
                  <a:moveTo>
                    <a:pt x="32" y="2"/>
                  </a:moveTo>
                  <a:cubicBezTo>
                    <a:pt x="27" y="2"/>
                    <a:pt x="23" y="1"/>
                    <a:pt x="18" y="1"/>
                  </a:cubicBezTo>
                  <a:cubicBezTo>
                    <a:pt x="15" y="1"/>
                    <a:pt x="13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6"/>
                    <a:pt x="5" y="20"/>
                    <a:pt x="12" y="20"/>
                  </a:cubicBezTo>
                  <a:cubicBezTo>
                    <a:pt x="19" y="19"/>
                    <a:pt x="27" y="20"/>
                    <a:pt x="34" y="17"/>
                  </a:cubicBezTo>
                  <a:cubicBezTo>
                    <a:pt x="42" y="15"/>
                    <a:pt x="41" y="2"/>
                    <a:pt x="32" y="2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5"/>
            <p:cNvSpPr/>
            <p:nvPr/>
          </p:nvSpPr>
          <p:spPr bwMode="auto">
            <a:xfrm>
              <a:off x="6565910" y="326934"/>
              <a:ext cx="319789" cy="179575"/>
            </a:xfrm>
            <a:custGeom>
              <a:gdLst>
                <a:gd name="T0" fmla="*/ 47 w 55"/>
                <a:gd name="T1" fmla="*/ 1 h 31"/>
                <a:gd name="T2" fmla="*/ 4 w 55"/>
                <a:gd name="T3" fmla="*/ 24 h 31"/>
                <a:gd name="T4" fmla="*/ 5 w 55"/>
                <a:gd name="T5" fmla="*/ 31 h 31"/>
                <a:gd name="T6" fmla="*/ 28 w 55"/>
                <a:gd name="T7" fmla="*/ 25 h 31"/>
                <a:gd name="T8" fmla="*/ 52 w 55"/>
                <a:gd name="T9" fmla="*/ 10 h 31"/>
                <a:gd name="T10" fmla="*/ 47 w 55"/>
                <a:gd name="T11" fmla="*/ 1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1">
                  <a:moveTo>
                    <a:pt x="47" y="1"/>
                  </a:moveTo>
                  <a:cubicBezTo>
                    <a:pt x="31" y="6"/>
                    <a:pt x="21" y="22"/>
                    <a:pt x="4" y="24"/>
                  </a:cubicBezTo>
                  <a:cubicBezTo>
                    <a:pt x="0" y="25"/>
                    <a:pt x="2" y="31"/>
                    <a:pt x="5" y="31"/>
                  </a:cubicBezTo>
                  <a:cubicBezTo>
                    <a:pt x="13" y="31"/>
                    <a:pt x="21" y="29"/>
                    <a:pt x="28" y="25"/>
                  </a:cubicBezTo>
                  <a:cubicBezTo>
                    <a:pt x="36" y="22"/>
                    <a:pt x="46" y="17"/>
                    <a:pt x="52" y="10"/>
                  </a:cubicBezTo>
                  <a:cubicBezTo>
                    <a:pt x="55" y="6"/>
                    <a:pt x="52" y="0"/>
                    <a:pt x="47" y="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6"/>
            <p:cNvSpPr/>
            <p:nvPr/>
          </p:nvSpPr>
          <p:spPr bwMode="auto">
            <a:xfrm>
              <a:off x="1628863" y="3792950"/>
              <a:ext cx="46739" cy="34438"/>
            </a:xfrm>
            <a:custGeom>
              <a:gdLst>
                <a:gd name="T0" fmla="*/ 4 w 8"/>
                <a:gd name="T1" fmla="*/ 0 h 6"/>
                <a:gd name="T2" fmla="*/ 4 w 8"/>
                <a:gd name="T3" fmla="*/ 6 h 6"/>
                <a:gd name="T4" fmla="*/ 4 w 8"/>
                <a:gd name="T5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0" y="0"/>
                    <a:pt x="0" y="6"/>
                    <a:pt x="4" y="6"/>
                  </a:cubicBezTo>
                  <a:cubicBezTo>
                    <a:pt x="8" y="6"/>
                    <a:pt x="8" y="0"/>
                    <a:pt x="4" y="0"/>
                  </a:cubicBezTo>
                  <a:close/>
                </a:path>
              </a:pathLst>
            </a:custGeom>
            <a:solidFill>
              <a:srgbClr val="ADE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9"/>
            <p:cNvSpPr/>
            <p:nvPr/>
          </p:nvSpPr>
          <p:spPr bwMode="auto">
            <a:xfrm>
              <a:off x="482543" y="479447"/>
              <a:ext cx="528882" cy="890489"/>
            </a:xfrm>
            <a:custGeom>
              <a:gdLst>
                <a:gd name="T0" fmla="*/ 65 w 91"/>
                <a:gd name="T1" fmla="*/ 72 h 153"/>
                <a:gd name="T2" fmla="*/ 61 w 91"/>
                <a:gd name="T3" fmla="*/ 69 h 153"/>
                <a:gd name="T4" fmla="*/ 82 w 91"/>
                <a:gd name="T5" fmla="*/ 9 h 153"/>
                <a:gd name="T6" fmla="*/ 74 w 91"/>
                <a:gd name="T7" fmla="*/ 5 h 153"/>
                <a:gd name="T8" fmla="*/ 52 w 91"/>
                <a:gd name="T9" fmla="*/ 59 h 153"/>
                <a:gd name="T10" fmla="*/ 12 w 91"/>
                <a:gd name="T11" fmla="*/ 22 h 153"/>
                <a:gd name="T12" fmla="*/ 5 w 91"/>
                <a:gd name="T13" fmla="*/ 29 h 153"/>
                <a:gd name="T14" fmla="*/ 11 w 91"/>
                <a:gd name="T15" fmla="*/ 36 h 153"/>
                <a:gd name="T16" fmla="*/ 11 w 91"/>
                <a:gd name="T17" fmla="*/ 37 h 153"/>
                <a:gd name="T18" fmla="*/ 11 w 91"/>
                <a:gd name="T19" fmla="*/ 37 h 153"/>
                <a:gd name="T20" fmla="*/ 46 w 91"/>
                <a:gd name="T21" fmla="*/ 75 h 153"/>
                <a:gd name="T22" fmla="*/ 33 w 91"/>
                <a:gd name="T23" fmla="*/ 110 h 153"/>
                <a:gd name="T24" fmla="*/ 17 w 91"/>
                <a:gd name="T25" fmla="*/ 144 h 153"/>
                <a:gd name="T26" fmla="*/ 24 w 91"/>
                <a:gd name="T27" fmla="*/ 150 h 153"/>
                <a:gd name="T28" fmla="*/ 54 w 91"/>
                <a:gd name="T29" fmla="*/ 91 h 153"/>
                <a:gd name="T30" fmla="*/ 56 w 91"/>
                <a:gd name="T31" fmla="*/ 86 h 153"/>
                <a:gd name="T32" fmla="*/ 85 w 91"/>
                <a:gd name="T33" fmla="*/ 110 h 153"/>
                <a:gd name="T34" fmla="*/ 91 w 91"/>
                <a:gd name="T35" fmla="*/ 106 h 153"/>
                <a:gd name="T36" fmla="*/ 65 w 91"/>
                <a:gd name="T37" fmla="*/ 72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53">
                  <a:moveTo>
                    <a:pt x="65" y="72"/>
                  </a:moveTo>
                  <a:cubicBezTo>
                    <a:pt x="64" y="71"/>
                    <a:pt x="62" y="70"/>
                    <a:pt x="61" y="69"/>
                  </a:cubicBezTo>
                  <a:cubicBezTo>
                    <a:pt x="67" y="48"/>
                    <a:pt x="73" y="28"/>
                    <a:pt x="82" y="9"/>
                  </a:cubicBezTo>
                  <a:cubicBezTo>
                    <a:pt x="84" y="4"/>
                    <a:pt x="77" y="0"/>
                    <a:pt x="74" y="5"/>
                  </a:cubicBezTo>
                  <a:cubicBezTo>
                    <a:pt x="65" y="22"/>
                    <a:pt x="58" y="41"/>
                    <a:pt x="52" y="59"/>
                  </a:cubicBezTo>
                  <a:cubicBezTo>
                    <a:pt x="39" y="46"/>
                    <a:pt x="27" y="33"/>
                    <a:pt x="12" y="22"/>
                  </a:cubicBezTo>
                  <a:cubicBezTo>
                    <a:pt x="7" y="18"/>
                    <a:pt x="0" y="24"/>
                    <a:pt x="5" y="29"/>
                  </a:cubicBezTo>
                  <a:cubicBezTo>
                    <a:pt x="7" y="32"/>
                    <a:pt x="9" y="34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2" y="50"/>
                    <a:pt x="34" y="63"/>
                    <a:pt x="46" y="75"/>
                  </a:cubicBezTo>
                  <a:cubicBezTo>
                    <a:pt x="42" y="87"/>
                    <a:pt x="38" y="98"/>
                    <a:pt x="33" y="110"/>
                  </a:cubicBezTo>
                  <a:cubicBezTo>
                    <a:pt x="28" y="121"/>
                    <a:pt x="20" y="132"/>
                    <a:pt x="17" y="144"/>
                  </a:cubicBezTo>
                  <a:cubicBezTo>
                    <a:pt x="17" y="148"/>
                    <a:pt x="21" y="153"/>
                    <a:pt x="24" y="150"/>
                  </a:cubicBezTo>
                  <a:cubicBezTo>
                    <a:pt x="41" y="137"/>
                    <a:pt x="48" y="110"/>
                    <a:pt x="54" y="91"/>
                  </a:cubicBezTo>
                  <a:cubicBezTo>
                    <a:pt x="54" y="89"/>
                    <a:pt x="55" y="87"/>
                    <a:pt x="56" y="86"/>
                  </a:cubicBezTo>
                  <a:cubicBezTo>
                    <a:pt x="64" y="95"/>
                    <a:pt x="73" y="108"/>
                    <a:pt x="85" y="110"/>
                  </a:cubicBezTo>
                  <a:cubicBezTo>
                    <a:pt x="87" y="111"/>
                    <a:pt x="91" y="109"/>
                    <a:pt x="91" y="106"/>
                  </a:cubicBezTo>
                  <a:cubicBezTo>
                    <a:pt x="89" y="92"/>
                    <a:pt x="74" y="82"/>
                    <a:pt x="65" y="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0"/>
            <p:cNvSpPr>
              <a:spLocks noEditPoints="1"/>
            </p:cNvSpPr>
            <p:nvPr/>
          </p:nvSpPr>
          <p:spPr bwMode="auto">
            <a:xfrm>
              <a:off x="2140525" y="4784295"/>
              <a:ext cx="506742" cy="1205357"/>
            </a:xfrm>
            <a:custGeom>
              <a:gdLst>
                <a:gd name="T0" fmla="*/ 83 w 87"/>
                <a:gd name="T1" fmla="*/ 181 h 207"/>
                <a:gd name="T2" fmla="*/ 66 w 87"/>
                <a:gd name="T3" fmla="*/ 138 h 207"/>
                <a:gd name="T4" fmla="*/ 78 w 87"/>
                <a:gd name="T5" fmla="*/ 112 h 207"/>
                <a:gd name="T6" fmla="*/ 72 w 87"/>
                <a:gd name="T7" fmla="*/ 110 h 207"/>
                <a:gd name="T8" fmla="*/ 61 w 87"/>
                <a:gd name="T9" fmla="*/ 123 h 207"/>
                <a:gd name="T10" fmla="*/ 61 w 87"/>
                <a:gd name="T11" fmla="*/ 123 h 207"/>
                <a:gd name="T12" fmla="*/ 12 w 87"/>
                <a:gd name="T13" fmla="*/ 5 h 207"/>
                <a:gd name="T14" fmla="*/ 1 w 87"/>
                <a:gd name="T15" fmla="*/ 8 h 207"/>
                <a:gd name="T16" fmla="*/ 11 w 87"/>
                <a:gd name="T17" fmla="*/ 110 h 207"/>
                <a:gd name="T18" fmla="*/ 15 w 87"/>
                <a:gd name="T19" fmla="*/ 154 h 207"/>
                <a:gd name="T20" fmla="*/ 9 w 87"/>
                <a:gd name="T21" fmla="*/ 159 h 207"/>
                <a:gd name="T22" fmla="*/ 14 w 87"/>
                <a:gd name="T23" fmla="*/ 165 h 207"/>
                <a:gd name="T24" fmla="*/ 16 w 87"/>
                <a:gd name="T25" fmla="*/ 164 h 207"/>
                <a:gd name="T26" fmla="*/ 16 w 87"/>
                <a:gd name="T27" fmla="*/ 169 h 207"/>
                <a:gd name="T28" fmla="*/ 17 w 87"/>
                <a:gd name="T29" fmla="*/ 201 h 207"/>
                <a:gd name="T30" fmla="*/ 21 w 87"/>
                <a:gd name="T31" fmla="*/ 205 h 207"/>
                <a:gd name="T32" fmla="*/ 26 w 87"/>
                <a:gd name="T33" fmla="*/ 183 h 207"/>
                <a:gd name="T34" fmla="*/ 26 w 87"/>
                <a:gd name="T35" fmla="*/ 158 h 207"/>
                <a:gd name="T36" fmla="*/ 53 w 87"/>
                <a:gd name="T37" fmla="*/ 146 h 207"/>
                <a:gd name="T38" fmla="*/ 72 w 87"/>
                <a:gd name="T39" fmla="*/ 188 h 207"/>
                <a:gd name="T40" fmla="*/ 72 w 87"/>
                <a:gd name="T41" fmla="*/ 188 h 207"/>
                <a:gd name="T42" fmla="*/ 83 w 87"/>
                <a:gd name="T43" fmla="*/ 181 h 207"/>
                <a:gd name="T44" fmla="*/ 44 w 87"/>
                <a:gd name="T45" fmla="*/ 135 h 207"/>
                <a:gd name="T46" fmla="*/ 25 w 87"/>
                <a:gd name="T47" fmla="*/ 146 h 207"/>
                <a:gd name="T48" fmla="*/ 23 w 87"/>
                <a:gd name="T49" fmla="*/ 123 h 207"/>
                <a:gd name="T50" fmla="*/ 14 w 87"/>
                <a:gd name="T51" fmla="*/ 33 h 207"/>
                <a:gd name="T52" fmla="*/ 48 w 87"/>
                <a:gd name="T53" fmla="*/ 133 h 207"/>
                <a:gd name="T54" fmla="*/ 44 w 87"/>
                <a:gd name="T55" fmla="*/ 135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206">
                  <a:moveTo>
                    <a:pt x="83" y="181"/>
                  </a:moveTo>
                  <a:cubicBezTo>
                    <a:pt x="76" y="167"/>
                    <a:pt x="71" y="153"/>
                    <a:pt x="66" y="138"/>
                  </a:cubicBezTo>
                  <a:cubicBezTo>
                    <a:pt x="77" y="131"/>
                    <a:pt x="83" y="122"/>
                    <a:pt x="78" y="112"/>
                  </a:cubicBezTo>
                  <a:cubicBezTo>
                    <a:pt x="77" y="109"/>
                    <a:pt x="74" y="109"/>
                    <a:pt x="72" y="110"/>
                  </a:cubicBezTo>
                  <a:cubicBezTo>
                    <a:pt x="67" y="113"/>
                    <a:pt x="65" y="118"/>
                    <a:pt x="61" y="123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47" y="82"/>
                    <a:pt x="36" y="40"/>
                    <a:pt x="12" y="5"/>
                  </a:cubicBezTo>
                  <a:cubicBezTo>
                    <a:pt x="8" y="0"/>
                    <a:pt x="0" y="2"/>
                    <a:pt x="1" y="8"/>
                  </a:cubicBezTo>
                  <a:cubicBezTo>
                    <a:pt x="1" y="42"/>
                    <a:pt x="7" y="77"/>
                    <a:pt x="11" y="110"/>
                  </a:cubicBezTo>
                  <a:cubicBezTo>
                    <a:pt x="12" y="125"/>
                    <a:pt x="14" y="139"/>
                    <a:pt x="15" y="154"/>
                  </a:cubicBezTo>
                  <a:cubicBezTo>
                    <a:pt x="13" y="155"/>
                    <a:pt x="11" y="157"/>
                    <a:pt x="9" y="159"/>
                  </a:cubicBezTo>
                  <a:cubicBezTo>
                    <a:pt x="5" y="163"/>
                    <a:pt x="11" y="168"/>
                    <a:pt x="14" y="165"/>
                  </a:cubicBezTo>
                  <a:cubicBezTo>
                    <a:pt x="15" y="164"/>
                    <a:pt x="15" y="164"/>
                    <a:pt x="16" y="164"/>
                  </a:cubicBezTo>
                  <a:cubicBezTo>
                    <a:pt x="16" y="165"/>
                    <a:pt x="16" y="167"/>
                    <a:pt x="16" y="169"/>
                  </a:cubicBezTo>
                  <a:cubicBezTo>
                    <a:pt x="17" y="176"/>
                    <a:pt x="21" y="194"/>
                    <a:pt x="17" y="201"/>
                  </a:cubicBezTo>
                  <a:cubicBezTo>
                    <a:pt x="15" y="203"/>
                    <a:pt x="18" y="207"/>
                    <a:pt x="21" y="205"/>
                  </a:cubicBezTo>
                  <a:cubicBezTo>
                    <a:pt x="27" y="201"/>
                    <a:pt x="26" y="190"/>
                    <a:pt x="26" y="183"/>
                  </a:cubicBezTo>
                  <a:cubicBezTo>
                    <a:pt x="27" y="175"/>
                    <a:pt x="26" y="167"/>
                    <a:pt x="26" y="158"/>
                  </a:cubicBezTo>
                  <a:cubicBezTo>
                    <a:pt x="34" y="154"/>
                    <a:pt x="43" y="150"/>
                    <a:pt x="53" y="146"/>
                  </a:cubicBezTo>
                  <a:cubicBezTo>
                    <a:pt x="58" y="160"/>
                    <a:pt x="64" y="174"/>
                    <a:pt x="72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6" y="195"/>
                    <a:pt x="87" y="189"/>
                    <a:pt x="83" y="181"/>
                  </a:cubicBezTo>
                  <a:close/>
                  <a:moveTo>
                    <a:pt x="44" y="135"/>
                  </a:moveTo>
                  <a:cubicBezTo>
                    <a:pt x="38" y="139"/>
                    <a:pt x="31" y="142"/>
                    <a:pt x="25" y="146"/>
                  </a:cubicBezTo>
                  <a:cubicBezTo>
                    <a:pt x="25" y="138"/>
                    <a:pt x="24" y="131"/>
                    <a:pt x="23" y="123"/>
                  </a:cubicBezTo>
                  <a:cubicBezTo>
                    <a:pt x="20" y="93"/>
                    <a:pt x="16" y="63"/>
                    <a:pt x="14" y="33"/>
                  </a:cubicBezTo>
                  <a:cubicBezTo>
                    <a:pt x="29" y="64"/>
                    <a:pt x="37" y="99"/>
                    <a:pt x="48" y="133"/>
                  </a:cubicBezTo>
                  <a:cubicBezTo>
                    <a:pt x="47" y="134"/>
                    <a:pt x="45" y="135"/>
                    <a:pt x="44" y="13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1"/>
            <p:cNvSpPr>
              <a:spLocks noEditPoints="1"/>
            </p:cNvSpPr>
            <p:nvPr/>
          </p:nvSpPr>
          <p:spPr bwMode="auto">
            <a:xfrm>
              <a:off x="2396355" y="4644080"/>
              <a:ext cx="656798" cy="1158620"/>
            </a:xfrm>
            <a:custGeom>
              <a:gdLst>
                <a:gd name="T0" fmla="*/ 108 w 113"/>
                <a:gd name="T1" fmla="*/ 119 h 199"/>
                <a:gd name="T2" fmla="*/ 76 w 113"/>
                <a:gd name="T3" fmla="*/ 102 h 199"/>
                <a:gd name="T4" fmla="*/ 62 w 113"/>
                <a:gd name="T5" fmla="*/ 14 h 199"/>
                <a:gd name="T6" fmla="*/ 8 w 113"/>
                <a:gd name="T7" fmla="*/ 38 h 199"/>
                <a:gd name="T8" fmla="*/ 18 w 113"/>
                <a:gd name="T9" fmla="*/ 40 h 199"/>
                <a:gd name="T10" fmla="*/ 34 w 113"/>
                <a:gd name="T11" fmla="*/ 22 h 199"/>
                <a:gd name="T12" fmla="*/ 58 w 113"/>
                <a:gd name="T13" fmla="*/ 32 h 199"/>
                <a:gd name="T14" fmla="*/ 57 w 113"/>
                <a:gd name="T15" fmla="*/ 108 h 199"/>
                <a:gd name="T16" fmla="*/ 40 w 113"/>
                <a:gd name="T17" fmla="*/ 42 h 199"/>
                <a:gd name="T18" fmla="*/ 31 w 113"/>
                <a:gd name="T19" fmla="*/ 45 h 199"/>
                <a:gd name="T20" fmla="*/ 51 w 113"/>
                <a:gd name="T21" fmla="*/ 138 h 199"/>
                <a:gd name="T22" fmla="*/ 95 w 113"/>
                <a:gd name="T23" fmla="*/ 183 h 199"/>
                <a:gd name="T24" fmla="*/ 108 w 113"/>
                <a:gd name="T25" fmla="*/ 119 h 199"/>
                <a:gd name="T26" fmla="*/ 80 w 113"/>
                <a:gd name="T27" fmla="*/ 168 h 199"/>
                <a:gd name="T28" fmla="*/ 62 w 113"/>
                <a:gd name="T29" fmla="*/ 130 h 199"/>
                <a:gd name="T30" fmla="*/ 64 w 113"/>
                <a:gd name="T31" fmla="*/ 128 h 199"/>
                <a:gd name="T32" fmla="*/ 88 w 113"/>
                <a:gd name="T33" fmla="*/ 115 h 199"/>
                <a:gd name="T34" fmla="*/ 96 w 113"/>
                <a:gd name="T35" fmla="*/ 136 h 199"/>
                <a:gd name="T36" fmla="*/ 80 w 113"/>
                <a:gd name="T37" fmla="*/ 168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199">
                  <a:moveTo>
                    <a:pt x="108" y="119"/>
                  </a:moveTo>
                  <a:cubicBezTo>
                    <a:pt x="103" y="100"/>
                    <a:pt x="89" y="97"/>
                    <a:pt x="76" y="102"/>
                  </a:cubicBezTo>
                  <a:cubicBezTo>
                    <a:pt x="88" y="70"/>
                    <a:pt x="94" y="37"/>
                    <a:pt x="62" y="14"/>
                  </a:cubicBezTo>
                  <a:cubicBezTo>
                    <a:pt x="41" y="0"/>
                    <a:pt x="0" y="6"/>
                    <a:pt x="8" y="38"/>
                  </a:cubicBezTo>
                  <a:cubicBezTo>
                    <a:pt x="9" y="43"/>
                    <a:pt x="15" y="44"/>
                    <a:pt x="18" y="40"/>
                  </a:cubicBezTo>
                  <a:cubicBezTo>
                    <a:pt x="22" y="32"/>
                    <a:pt x="24" y="23"/>
                    <a:pt x="34" y="22"/>
                  </a:cubicBezTo>
                  <a:cubicBezTo>
                    <a:pt x="43" y="21"/>
                    <a:pt x="52" y="26"/>
                    <a:pt x="58" y="32"/>
                  </a:cubicBezTo>
                  <a:cubicBezTo>
                    <a:pt x="81" y="51"/>
                    <a:pt x="68" y="84"/>
                    <a:pt x="57" y="108"/>
                  </a:cubicBezTo>
                  <a:cubicBezTo>
                    <a:pt x="52" y="86"/>
                    <a:pt x="48" y="63"/>
                    <a:pt x="40" y="42"/>
                  </a:cubicBezTo>
                  <a:cubicBezTo>
                    <a:pt x="38" y="38"/>
                    <a:pt x="31" y="40"/>
                    <a:pt x="31" y="45"/>
                  </a:cubicBezTo>
                  <a:cubicBezTo>
                    <a:pt x="31" y="75"/>
                    <a:pt x="43" y="109"/>
                    <a:pt x="51" y="138"/>
                  </a:cubicBezTo>
                  <a:cubicBezTo>
                    <a:pt x="56" y="154"/>
                    <a:pt x="69" y="199"/>
                    <a:pt x="95" y="183"/>
                  </a:cubicBezTo>
                  <a:cubicBezTo>
                    <a:pt x="113" y="171"/>
                    <a:pt x="113" y="138"/>
                    <a:pt x="108" y="119"/>
                  </a:cubicBezTo>
                  <a:close/>
                  <a:moveTo>
                    <a:pt x="80" y="168"/>
                  </a:moveTo>
                  <a:cubicBezTo>
                    <a:pt x="71" y="156"/>
                    <a:pt x="66" y="143"/>
                    <a:pt x="62" y="130"/>
                  </a:cubicBezTo>
                  <a:cubicBezTo>
                    <a:pt x="63" y="129"/>
                    <a:pt x="63" y="129"/>
                    <a:pt x="64" y="128"/>
                  </a:cubicBezTo>
                  <a:cubicBezTo>
                    <a:pt x="69" y="123"/>
                    <a:pt x="80" y="110"/>
                    <a:pt x="88" y="115"/>
                  </a:cubicBezTo>
                  <a:cubicBezTo>
                    <a:pt x="94" y="118"/>
                    <a:pt x="95" y="130"/>
                    <a:pt x="96" y="136"/>
                  </a:cubicBezTo>
                  <a:cubicBezTo>
                    <a:pt x="96" y="142"/>
                    <a:pt x="91" y="183"/>
                    <a:pt x="80" y="16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2"/>
            <p:cNvSpPr/>
            <p:nvPr/>
          </p:nvSpPr>
          <p:spPr bwMode="auto">
            <a:xfrm>
              <a:off x="2976895" y="4486645"/>
              <a:ext cx="646957" cy="1072522"/>
            </a:xfrm>
            <a:custGeom>
              <a:gdLst>
                <a:gd name="T0" fmla="*/ 99 w 111"/>
                <a:gd name="T1" fmla="*/ 104 h 184"/>
                <a:gd name="T2" fmla="*/ 90 w 111"/>
                <a:gd name="T3" fmla="*/ 107 h 184"/>
                <a:gd name="T4" fmla="*/ 72 w 111"/>
                <a:gd name="T5" fmla="*/ 165 h 184"/>
                <a:gd name="T6" fmla="*/ 37 w 111"/>
                <a:gd name="T7" fmla="*/ 112 h 184"/>
                <a:gd name="T8" fmla="*/ 24 w 111"/>
                <a:gd name="T9" fmla="*/ 60 h 184"/>
                <a:gd name="T10" fmla="*/ 26 w 111"/>
                <a:gd name="T11" fmla="*/ 27 h 184"/>
                <a:gd name="T12" fmla="*/ 64 w 111"/>
                <a:gd name="T13" fmla="*/ 34 h 184"/>
                <a:gd name="T14" fmla="*/ 65 w 111"/>
                <a:gd name="T15" fmla="*/ 34 h 184"/>
                <a:gd name="T16" fmla="*/ 47 w 111"/>
                <a:gd name="T17" fmla="*/ 3 h 184"/>
                <a:gd name="T18" fmla="*/ 14 w 111"/>
                <a:gd name="T19" fmla="*/ 19 h 184"/>
                <a:gd name="T20" fmla="*/ 20 w 111"/>
                <a:gd name="T21" fmla="*/ 113 h 184"/>
                <a:gd name="T22" fmla="*/ 75 w 111"/>
                <a:gd name="T23" fmla="*/ 181 h 184"/>
                <a:gd name="T24" fmla="*/ 99 w 111"/>
                <a:gd name="T25" fmla="*/ 104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84">
                  <a:moveTo>
                    <a:pt x="99" y="104"/>
                  </a:moveTo>
                  <a:cubicBezTo>
                    <a:pt x="96" y="100"/>
                    <a:pt x="90" y="102"/>
                    <a:pt x="90" y="107"/>
                  </a:cubicBezTo>
                  <a:cubicBezTo>
                    <a:pt x="90" y="121"/>
                    <a:pt x="91" y="163"/>
                    <a:pt x="72" y="165"/>
                  </a:cubicBezTo>
                  <a:cubicBezTo>
                    <a:pt x="55" y="166"/>
                    <a:pt x="42" y="123"/>
                    <a:pt x="37" y="112"/>
                  </a:cubicBezTo>
                  <a:cubicBezTo>
                    <a:pt x="30" y="95"/>
                    <a:pt x="26" y="78"/>
                    <a:pt x="24" y="60"/>
                  </a:cubicBezTo>
                  <a:cubicBezTo>
                    <a:pt x="23" y="49"/>
                    <a:pt x="23" y="38"/>
                    <a:pt x="26" y="27"/>
                  </a:cubicBezTo>
                  <a:cubicBezTo>
                    <a:pt x="33" y="3"/>
                    <a:pt x="56" y="21"/>
                    <a:pt x="64" y="34"/>
                  </a:cubicBezTo>
                  <a:cubicBezTo>
                    <a:pt x="64" y="35"/>
                    <a:pt x="65" y="35"/>
                    <a:pt x="65" y="34"/>
                  </a:cubicBezTo>
                  <a:cubicBezTo>
                    <a:pt x="69" y="22"/>
                    <a:pt x="59" y="7"/>
                    <a:pt x="47" y="3"/>
                  </a:cubicBezTo>
                  <a:cubicBezTo>
                    <a:pt x="33" y="0"/>
                    <a:pt x="21" y="6"/>
                    <a:pt x="14" y="19"/>
                  </a:cubicBezTo>
                  <a:cubicBezTo>
                    <a:pt x="0" y="44"/>
                    <a:pt x="10" y="88"/>
                    <a:pt x="20" y="113"/>
                  </a:cubicBezTo>
                  <a:cubicBezTo>
                    <a:pt x="29" y="135"/>
                    <a:pt x="43" y="184"/>
                    <a:pt x="75" y="181"/>
                  </a:cubicBezTo>
                  <a:cubicBezTo>
                    <a:pt x="105" y="178"/>
                    <a:pt x="111" y="126"/>
                    <a:pt x="99" y="10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3"/>
            <p:cNvSpPr/>
            <p:nvPr/>
          </p:nvSpPr>
          <p:spPr bwMode="auto">
            <a:xfrm>
              <a:off x="2895718" y="4129959"/>
              <a:ext cx="135296" cy="245991"/>
            </a:xfrm>
            <a:custGeom>
              <a:gdLst>
                <a:gd name="T0" fmla="*/ 3 w 23"/>
                <a:gd name="T1" fmla="*/ 6 h 42"/>
                <a:gd name="T2" fmla="*/ 2 w 23"/>
                <a:gd name="T3" fmla="*/ 6 h 42"/>
                <a:gd name="T4" fmla="*/ 1 w 23"/>
                <a:gd name="T5" fmla="*/ 8 h 42"/>
                <a:gd name="T6" fmla="*/ 1 w 23"/>
                <a:gd name="T7" fmla="*/ 11 h 42"/>
                <a:gd name="T8" fmla="*/ 2 w 23"/>
                <a:gd name="T9" fmla="*/ 15 h 42"/>
                <a:gd name="T10" fmla="*/ 7 w 23"/>
                <a:gd name="T11" fmla="*/ 24 h 42"/>
                <a:gd name="T12" fmla="*/ 20 w 23"/>
                <a:gd name="T13" fmla="*/ 41 h 42"/>
                <a:gd name="T14" fmla="*/ 22 w 23"/>
                <a:gd name="T15" fmla="*/ 40 h 42"/>
                <a:gd name="T16" fmla="*/ 16 w 23"/>
                <a:gd name="T17" fmla="*/ 17 h 42"/>
                <a:gd name="T18" fmla="*/ 3 w 23"/>
                <a:gd name="T19" fmla="*/ 6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42">
                  <a:moveTo>
                    <a:pt x="3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1" y="8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0" y="12"/>
                    <a:pt x="1" y="14"/>
                    <a:pt x="2" y="15"/>
                  </a:cubicBezTo>
                  <a:cubicBezTo>
                    <a:pt x="3" y="18"/>
                    <a:pt x="5" y="21"/>
                    <a:pt x="7" y="24"/>
                  </a:cubicBezTo>
                  <a:cubicBezTo>
                    <a:pt x="10" y="30"/>
                    <a:pt x="14" y="38"/>
                    <a:pt x="20" y="41"/>
                  </a:cubicBezTo>
                  <a:cubicBezTo>
                    <a:pt x="21" y="42"/>
                    <a:pt x="22" y="41"/>
                    <a:pt x="22" y="40"/>
                  </a:cubicBezTo>
                  <a:cubicBezTo>
                    <a:pt x="23" y="33"/>
                    <a:pt x="19" y="24"/>
                    <a:pt x="16" y="17"/>
                  </a:cubicBezTo>
                  <a:cubicBezTo>
                    <a:pt x="14" y="12"/>
                    <a:pt x="10" y="0"/>
                    <a:pt x="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4"/>
            <p:cNvSpPr/>
            <p:nvPr/>
          </p:nvSpPr>
          <p:spPr bwMode="auto">
            <a:xfrm>
              <a:off x="3082673" y="4137338"/>
              <a:ext cx="98397" cy="238612"/>
            </a:xfrm>
            <a:custGeom>
              <a:gdLst>
                <a:gd name="T0" fmla="*/ 1 w 17"/>
                <a:gd name="T1" fmla="*/ 6 h 41"/>
                <a:gd name="T2" fmla="*/ 5 w 17"/>
                <a:gd name="T3" fmla="*/ 27 h 41"/>
                <a:gd name="T4" fmla="*/ 10 w 17"/>
                <a:gd name="T5" fmla="*/ 38 h 41"/>
                <a:gd name="T6" fmla="*/ 14 w 17"/>
                <a:gd name="T7" fmla="*/ 38 h 41"/>
                <a:gd name="T8" fmla="*/ 15 w 17"/>
                <a:gd name="T9" fmla="*/ 34 h 41"/>
                <a:gd name="T10" fmla="*/ 16 w 17"/>
                <a:gd name="T11" fmla="*/ 25 h 41"/>
                <a:gd name="T12" fmla="*/ 12 w 17"/>
                <a:gd name="T13" fmla="*/ 3 h 41"/>
                <a:gd name="T14" fmla="*/ 1 w 17"/>
                <a:gd name="T15" fmla="*/ 6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1">
                  <a:moveTo>
                    <a:pt x="1" y="6"/>
                  </a:moveTo>
                  <a:cubicBezTo>
                    <a:pt x="0" y="12"/>
                    <a:pt x="4" y="20"/>
                    <a:pt x="5" y="27"/>
                  </a:cubicBezTo>
                  <a:cubicBezTo>
                    <a:pt x="6" y="31"/>
                    <a:pt x="9" y="34"/>
                    <a:pt x="10" y="38"/>
                  </a:cubicBezTo>
                  <a:cubicBezTo>
                    <a:pt x="10" y="41"/>
                    <a:pt x="14" y="40"/>
                    <a:pt x="14" y="38"/>
                  </a:cubicBezTo>
                  <a:cubicBezTo>
                    <a:pt x="14" y="36"/>
                    <a:pt x="14" y="36"/>
                    <a:pt x="15" y="34"/>
                  </a:cubicBezTo>
                  <a:cubicBezTo>
                    <a:pt x="16" y="32"/>
                    <a:pt x="16" y="28"/>
                    <a:pt x="16" y="25"/>
                  </a:cubicBezTo>
                  <a:cubicBezTo>
                    <a:pt x="16" y="19"/>
                    <a:pt x="17" y="8"/>
                    <a:pt x="12" y="3"/>
                  </a:cubicBezTo>
                  <a:cubicBezTo>
                    <a:pt x="9" y="0"/>
                    <a:pt x="2" y="1"/>
                    <a:pt x="1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5"/>
            <p:cNvSpPr/>
            <p:nvPr/>
          </p:nvSpPr>
          <p:spPr bwMode="auto">
            <a:xfrm>
              <a:off x="3215507" y="4171776"/>
              <a:ext cx="100857" cy="243532"/>
            </a:xfrm>
            <a:custGeom>
              <a:gdLst>
                <a:gd name="T0" fmla="*/ 1 w 17"/>
                <a:gd name="T1" fmla="*/ 8 h 42"/>
                <a:gd name="T2" fmla="*/ 4 w 17"/>
                <a:gd name="T3" fmla="*/ 23 h 42"/>
                <a:gd name="T4" fmla="*/ 3 w 17"/>
                <a:gd name="T5" fmla="*/ 34 h 42"/>
                <a:gd name="T6" fmla="*/ 10 w 17"/>
                <a:gd name="T7" fmla="*/ 39 h 42"/>
                <a:gd name="T8" fmla="*/ 15 w 17"/>
                <a:gd name="T9" fmla="*/ 26 h 42"/>
                <a:gd name="T10" fmla="*/ 14 w 17"/>
                <a:gd name="T11" fmla="*/ 5 h 42"/>
                <a:gd name="T12" fmla="*/ 1 w 17"/>
                <a:gd name="T13" fmla="*/ 8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2">
                  <a:moveTo>
                    <a:pt x="1" y="8"/>
                  </a:moveTo>
                  <a:cubicBezTo>
                    <a:pt x="1" y="13"/>
                    <a:pt x="3" y="18"/>
                    <a:pt x="4" y="23"/>
                  </a:cubicBezTo>
                  <a:cubicBezTo>
                    <a:pt x="4" y="26"/>
                    <a:pt x="4" y="32"/>
                    <a:pt x="3" y="34"/>
                  </a:cubicBezTo>
                  <a:cubicBezTo>
                    <a:pt x="0" y="37"/>
                    <a:pt x="6" y="42"/>
                    <a:pt x="10" y="39"/>
                  </a:cubicBezTo>
                  <a:cubicBezTo>
                    <a:pt x="13" y="35"/>
                    <a:pt x="15" y="31"/>
                    <a:pt x="15" y="26"/>
                  </a:cubicBezTo>
                  <a:cubicBezTo>
                    <a:pt x="16" y="20"/>
                    <a:pt x="17" y="11"/>
                    <a:pt x="14" y="5"/>
                  </a:cubicBezTo>
                  <a:cubicBezTo>
                    <a:pt x="10" y="0"/>
                    <a:pt x="1" y="1"/>
                    <a:pt x="1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6"/>
            <p:cNvSpPr>
              <a:spLocks noEditPoints="1"/>
            </p:cNvSpPr>
            <p:nvPr/>
          </p:nvSpPr>
          <p:spPr bwMode="auto">
            <a:xfrm>
              <a:off x="657198" y="3116474"/>
              <a:ext cx="1286536" cy="1357872"/>
            </a:xfrm>
            <a:custGeom>
              <a:gdLst>
                <a:gd name="T0" fmla="*/ 191 w 221"/>
                <a:gd name="T1" fmla="*/ 63 h 233"/>
                <a:gd name="T2" fmla="*/ 146 w 221"/>
                <a:gd name="T3" fmla="*/ 56 h 233"/>
                <a:gd name="T4" fmla="*/ 124 w 221"/>
                <a:gd name="T5" fmla="*/ 84 h 233"/>
                <a:gd name="T6" fmla="*/ 43 w 221"/>
                <a:gd name="T7" fmla="*/ 45 h 233"/>
                <a:gd name="T8" fmla="*/ 140 w 221"/>
                <a:gd name="T9" fmla="*/ 231 h 233"/>
                <a:gd name="T10" fmla="*/ 150 w 221"/>
                <a:gd name="T11" fmla="*/ 229 h 233"/>
                <a:gd name="T12" fmla="*/ 191 w 221"/>
                <a:gd name="T13" fmla="*/ 63 h 233"/>
                <a:gd name="T14" fmla="*/ 143 w 221"/>
                <a:gd name="T15" fmla="*/ 212 h 233"/>
                <a:gd name="T16" fmla="*/ 98 w 221"/>
                <a:gd name="T17" fmla="*/ 175 h 233"/>
                <a:gd name="T18" fmla="*/ 107 w 221"/>
                <a:gd name="T19" fmla="*/ 165 h 233"/>
                <a:gd name="T20" fmla="*/ 106 w 221"/>
                <a:gd name="T21" fmla="*/ 164 h 233"/>
                <a:gd name="T22" fmla="*/ 97 w 221"/>
                <a:gd name="T23" fmla="*/ 174 h 233"/>
                <a:gd name="T24" fmla="*/ 74 w 221"/>
                <a:gd name="T25" fmla="*/ 150 h 233"/>
                <a:gd name="T26" fmla="*/ 84 w 221"/>
                <a:gd name="T27" fmla="*/ 136 h 233"/>
                <a:gd name="T28" fmla="*/ 81 w 221"/>
                <a:gd name="T29" fmla="*/ 135 h 233"/>
                <a:gd name="T30" fmla="*/ 75 w 221"/>
                <a:gd name="T31" fmla="*/ 141 h 233"/>
                <a:gd name="T32" fmla="*/ 71 w 221"/>
                <a:gd name="T33" fmla="*/ 146 h 233"/>
                <a:gd name="T34" fmla="*/ 58 w 221"/>
                <a:gd name="T35" fmla="*/ 124 h 233"/>
                <a:gd name="T36" fmla="*/ 76 w 221"/>
                <a:gd name="T37" fmla="*/ 109 h 233"/>
                <a:gd name="T38" fmla="*/ 74 w 221"/>
                <a:gd name="T39" fmla="*/ 108 h 233"/>
                <a:gd name="T40" fmla="*/ 57 w 221"/>
                <a:gd name="T41" fmla="*/ 123 h 233"/>
                <a:gd name="T42" fmla="*/ 50 w 221"/>
                <a:gd name="T43" fmla="*/ 103 h 233"/>
                <a:gd name="T44" fmla="*/ 63 w 221"/>
                <a:gd name="T45" fmla="*/ 91 h 233"/>
                <a:gd name="T46" fmla="*/ 60 w 221"/>
                <a:gd name="T47" fmla="*/ 88 h 233"/>
                <a:gd name="T48" fmla="*/ 49 w 221"/>
                <a:gd name="T49" fmla="*/ 97 h 233"/>
                <a:gd name="T50" fmla="*/ 49 w 221"/>
                <a:gd name="T51" fmla="*/ 76 h 233"/>
                <a:gd name="T52" fmla="*/ 68 w 221"/>
                <a:gd name="T53" fmla="*/ 42 h 233"/>
                <a:gd name="T54" fmla="*/ 92 w 221"/>
                <a:gd name="T55" fmla="*/ 58 h 233"/>
                <a:gd name="T56" fmla="*/ 118 w 221"/>
                <a:gd name="T57" fmla="*/ 101 h 233"/>
                <a:gd name="T58" fmla="*/ 117 w 221"/>
                <a:gd name="T59" fmla="*/ 119 h 233"/>
                <a:gd name="T60" fmla="*/ 134 w 221"/>
                <a:gd name="T61" fmla="*/ 121 h 233"/>
                <a:gd name="T62" fmla="*/ 136 w 221"/>
                <a:gd name="T63" fmla="*/ 115 h 233"/>
                <a:gd name="T64" fmla="*/ 135 w 221"/>
                <a:gd name="T65" fmla="*/ 110 h 233"/>
                <a:gd name="T66" fmla="*/ 154 w 221"/>
                <a:gd name="T67" fmla="*/ 72 h 233"/>
                <a:gd name="T68" fmla="*/ 184 w 221"/>
                <a:gd name="T69" fmla="*/ 98 h 233"/>
                <a:gd name="T70" fmla="*/ 143 w 221"/>
                <a:gd name="T71" fmla="*/ 212 h 2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1" h="233">
                  <a:moveTo>
                    <a:pt x="191" y="63"/>
                  </a:moveTo>
                  <a:cubicBezTo>
                    <a:pt x="181" y="45"/>
                    <a:pt x="161" y="45"/>
                    <a:pt x="146" y="56"/>
                  </a:cubicBezTo>
                  <a:cubicBezTo>
                    <a:pt x="136" y="63"/>
                    <a:pt x="129" y="73"/>
                    <a:pt x="124" y="84"/>
                  </a:cubicBezTo>
                  <a:cubicBezTo>
                    <a:pt x="105" y="45"/>
                    <a:pt x="69" y="0"/>
                    <a:pt x="43" y="45"/>
                  </a:cubicBezTo>
                  <a:cubicBezTo>
                    <a:pt x="0" y="119"/>
                    <a:pt x="88" y="191"/>
                    <a:pt x="140" y="231"/>
                  </a:cubicBezTo>
                  <a:cubicBezTo>
                    <a:pt x="143" y="233"/>
                    <a:pt x="148" y="232"/>
                    <a:pt x="150" y="229"/>
                  </a:cubicBezTo>
                  <a:cubicBezTo>
                    <a:pt x="185" y="190"/>
                    <a:pt x="221" y="114"/>
                    <a:pt x="191" y="63"/>
                  </a:cubicBezTo>
                  <a:close/>
                  <a:moveTo>
                    <a:pt x="143" y="212"/>
                  </a:moveTo>
                  <a:cubicBezTo>
                    <a:pt x="129" y="201"/>
                    <a:pt x="113" y="189"/>
                    <a:pt x="98" y="175"/>
                  </a:cubicBezTo>
                  <a:cubicBezTo>
                    <a:pt x="101" y="172"/>
                    <a:pt x="104" y="169"/>
                    <a:pt x="107" y="165"/>
                  </a:cubicBezTo>
                  <a:cubicBezTo>
                    <a:pt x="108" y="164"/>
                    <a:pt x="107" y="163"/>
                    <a:pt x="106" y="164"/>
                  </a:cubicBezTo>
                  <a:cubicBezTo>
                    <a:pt x="103" y="167"/>
                    <a:pt x="99" y="170"/>
                    <a:pt x="97" y="174"/>
                  </a:cubicBezTo>
                  <a:cubicBezTo>
                    <a:pt x="89" y="166"/>
                    <a:pt x="81" y="158"/>
                    <a:pt x="74" y="150"/>
                  </a:cubicBezTo>
                  <a:cubicBezTo>
                    <a:pt x="79" y="146"/>
                    <a:pt x="82" y="142"/>
                    <a:pt x="84" y="136"/>
                  </a:cubicBezTo>
                  <a:cubicBezTo>
                    <a:pt x="85" y="134"/>
                    <a:pt x="82" y="133"/>
                    <a:pt x="81" y="135"/>
                  </a:cubicBezTo>
                  <a:cubicBezTo>
                    <a:pt x="80" y="137"/>
                    <a:pt x="77" y="139"/>
                    <a:pt x="75" y="141"/>
                  </a:cubicBezTo>
                  <a:cubicBezTo>
                    <a:pt x="74" y="143"/>
                    <a:pt x="73" y="144"/>
                    <a:pt x="71" y="146"/>
                  </a:cubicBezTo>
                  <a:cubicBezTo>
                    <a:pt x="66" y="139"/>
                    <a:pt x="62" y="131"/>
                    <a:pt x="58" y="124"/>
                  </a:cubicBezTo>
                  <a:cubicBezTo>
                    <a:pt x="64" y="119"/>
                    <a:pt x="71" y="115"/>
                    <a:pt x="76" y="109"/>
                  </a:cubicBezTo>
                  <a:cubicBezTo>
                    <a:pt x="76" y="108"/>
                    <a:pt x="75" y="107"/>
                    <a:pt x="74" y="108"/>
                  </a:cubicBezTo>
                  <a:cubicBezTo>
                    <a:pt x="68" y="112"/>
                    <a:pt x="62" y="117"/>
                    <a:pt x="57" y="123"/>
                  </a:cubicBezTo>
                  <a:cubicBezTo>
                    <a:pt x="54" y="116"/>
                    <a:pt x="52" y="110"/>
                    <a:pt x="50" y="103"/>
                  </a:cubicBezTo>
                  <a:cubicBezTo>
                    <a:pt x="55" y="99"/>
                    <a:pt x="59" y="96"/>
                    <a:pt x="63" y="91"/>
                  </a:cubicBezTo>
                  <a:cubicBezTo>
                    <a:pt x="64" y="89"/>
                    <a:pt x="62" y="87"/>
                    <a:pt x="60" y="88"/>
                  </a:cubicBezTo>
                  <a:cubicBezTo>
                    <a:pt x="57" y="91"/>
                    <a:pt x="53" y="94"/>
                    <a:pt x="49" y="97"/>
                  </a:cubicBezTo>
                  <a:cubicBezTo>
                    <a:pt x="48" y="90"/>
                    <a:pt x="48" y="83"/>
                    <a:pt x="49" y="76"/>
                  </a:cubicBezTo>
                  <a:cubicBezTo>
                    <a:pt x="51" y="66"/>
                    <a:pt x="56" y="43"/>
                    <a:pt x="68" y="42"/>
                  </a:cubicBezTo>
                  <a:cubicBezTo>
                    <a:pt x="77" y="41"/>
                    <a:pt x="87" y="52"/>
                    <a:pt x="92" y="58"/>
                  </a:cubicBezTo>
                  <a:cubicBezTo>
                    <a:pt x="103" y="70"/>
                    <a:pt x="112" y="86"/>
                    <a:pt x="118" y="101"/>
                  </a:cubicBezTo>
                  <a:cubicBezTo>
                    <a:pt x="117" y="107"/>
                    <a:pt x="117" y="113"/>
                    <a:pt x="117" y="119"/>
                  </a:cubicBezTo>
                  <a:cubicBezTo>
                    <a:pt x="117" y="130"/>
                    <a:pt x="132" y="130"/>
                    <a:pt x="134" y="121"/>
                  </a:cubicBezTo>
                  <a:cubicBezTo>
                    <a:pt x="136" y="120"/>
                    <a:pt x="137" y="118"/>
                    <a:pt x="136" y="115"/>
                  </a:cubicBezTo>
                  <a:cubicBezTo>
                    <a:pt x="136" y="114"/>
                    <a:pt x="135" y="112"/>
                    <a:pt x="135" y="110"/>
                  </a:cubicBezTo>
                  <a:cubicBezTo>
                    <a:pt x="137" y="95"/>
                    <a:pt x="143" y="82"/>
                    <a:pt x="154" y="72"/>
                  </a:cubicBezTo>
                  <a:cubicBezTo>
                    <a:pt x="173" y="53"/>
                    <a:pt x="183" y="82"/>
                    <a:pt x="184" y="98"/>
                  </a:cubicBezTo>
                  <a:cubicBezTo>
                    <a:pt x="188" y="135"/>
                    <a:pt x="166" y="182"/>
                    <a:pt x="143" y="2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7"/>
            <p:cNvSpPr/>
            <p:nvPr/>
          </p:nvSpPr>
          <p:spPr bwMode="auto">
            <a:xfrm>
              <a:off x="482543" y="2988559"/>
              <a:ext cx="204174" cy="250912"/>
            </a:xfrm>
            <a:custGeom>
              <a:gdLst>
                <a:gd name="T0" fmla="*/ 26 w 35"/>
                <a:gd name="T1" fmla="*/ 25 h 43"/>
                <a:gd name="T2" fmla="*/ 14 w 35"/>
                <a:gd name="T3" fmla="*/ 6 h 43"/>
                <a:gd name="T4" fmla="*/ 2 w 35"/>
                <a:gd name="T5" fmla="*/ 13 h 43"/>
                <a:gd name="T6" fmla="*/ 16 w 35"/>
                <a:gd name="T7" fmla="*/ 33 h 43"/>
                <a:gd name="T8" fmla="*/ 24 w 35"/>
                <a:gd name="T9" fmla="*/ 40 h 43"/>
                <a:gd name="T10" fmla="*/ 28 w 35"/>
                <a:gd name="T11" fmla="*/ 42 h 43"/>
                <a:gd name="T12" fmla="*/ 33 w 35"/>
                <a:gd name="T13" fmla="*/ 42 h 43"/>
                <a:gd name="T14" fmla="*/ 34 w 35"/>
                <a:gd name="T15" fmla="*/ 39 h 43"/>
                <a:gd name="T16" fmla="*/ 26 w 35"/>
                <a:gd name="T17" fmla="*/ 25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3">
                  <a:moveTo>
                    <a:pt x="26" y="25"/>
                  </a:moveTo>
                  <a:cubicBezTo>
                    <a:pt x="22" y="19"/>
                    <a:pt x="19" y="11"/>
                    <a:pt x="14" y="6"/>
                  </a:cubicBezTo>
                  <a:cubicBezTo>
                    <a:pt x="9" y="0"/>
                    <a:pt x="0" y="6"/>
                    <a:pt x="2" y="13"/>
                  </a:cubicBezTo>
                  <a:cubicBezTo>
                    <a:pt x="4" y="20"/>
                    <a:pt x="11" y="27"/>
                    <a:pt x="16" y="33"/>
                  </a:cubicBezTo>
                  <a:cubicBezTo>
                    <a:pt x="19" y="36"/>
                    <a:pt x="21" y="38"/>
                    <a:pt x="24" y="40"/>
                  </a:cubicBezTo>
                  <a:cubicBezTo>
                    <a:pt x="25" y="41"/>
                    <a:pt x="27" y="42"/>
                    <a:pt x="28" y="42"/>
                  </a:cubicBezTo>
                  <a:cubicBezTo>
                    <a:pt x="30" y="43"/>
                    <a:pt x="31" y="42"/>
                    <a:pt x="33" y="42"/>
                  </a:cubicBezTo>
                  <a:cubicBezTo>
                    <a:pt x="34" y="42"/>
                    <a:pt x="35" y="40"/>
                    <a:pt x="34" y="39"/>
                  </a:cubicBezTo>
                  <a:cubicBezTo>
                    <a:pt x="35" y="34"/>
                    <a:pt x="29" y="29"/>
                    <a:pt x="26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8"/>
            <p:cNvSpPr/>
            <p:nvPr/>
          </p:nvSpPr>
          <p:spPr bwMode="auto">
            <a:xfrm>
              <a:off x="290670" y="3239470"/>
              <a:ext cx="327170" cy="186953"/>
            </a:xfrm>
            <a:custGeom>
              <a:gdLst>
                <a:gd name="T0" fmla="*/ 52 w 56"/>
                <a:gd name="T1" fmla="*/ 23 h 32"/>
                <a:gd name="T2" fmla="*/ 11 w 56"/>
                <a:gd name="T3" fmla="*/ 1 h 32"/>
                <a:gd name="T4" fmla="*/ 6 w 56"/>
                <a:gd name="T5" fmla="*/ 13 h 32"/>
                <a:gd name="T6" fmla="*/ 49 w 56"/>
                <a:gd name="T7" fmla="*/ 30 h 32"/>
                <a:gd name="T8" fmla="*/ 52 w 56"/>
                <a:gd name="T9" fmla="*/ 23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2">
                  <a:moveTo>
                    <a:pt x="52" y="23"/>
                  </a:moveTo>
                  <a:cubicBezTo>
                    <a:pt x="39" y="16"/>
                    <a:pt x="26" y="4"/>
                    <a:pt x="11" y="1"/>
                  </a:cubicBezTo>
                  <a:cubicBezTo>
                    <a:pt x="4" y="0"/>
                    <a:pt x="0" y="9"/>
                    <a:pt x="6" y="13"/>
                  </a:cubicBezTo>
                  <a:cubicBezTo>
                    <a:pt x="19" y="21"/>
                    <a:pt x="35" y="26"/>
                    <a:pt x="49" y="30"/>
                  </a:cubicBezTo>
                  <a:cubicBezTo>
                    <a:pt x="53" y="32"/>
                    <a:pt x="56" y="25"/>
                    <a:pt x="52" y="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9"/>
            <p:cNvSpPr/>
            <p:nvPr/>
          </p:nvSpPr>
          <p:spPr bwMode="auto">
            <a:xfrm>
              <a:off x="285750" y="3554339"/>
              <a:ext cx="371448" cy="105777"/>
            </a:xfrm>
            <a:custGeom>
              <a:gdLst>
                <a:gd name="T0" fmla="*/ 59 w 64"/>
                <a:gd name="T1" fmla="*/ 0 h 18"/>
                <a:gd name="T2" fmla="*/ 28 w 64"/>
                <a:gd name="T3" fmla="*/ 2 h 18"/>
                <a:gd name="T4" fmla="*/ 3 w 64"/>
                <a:gd name="T5" fmla="*/ 6 h 18"/>
                <a:gd name="T6" fmla="*/ 3 w 64"/>
                <a:gd name="T7" fmla="*/ 14 h 18"/>
                <a:gd name="T8" fmla="*/ 26 w 64"/>
                <a:gd name="T9" fmla="*/ 15 h 18"/>
                <a:gd name="T10" fmla="*/ 60 w 64"/>
                <a:gd name="T11" fmla="*/ 8 h 18"/>
                <a:gd name="T12" fmla="*/ 59 w 64"/>
                <a:gd name="T13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8">
                  <a:moveTo>
                    <a:pt x="59" y="0"/>
                  </a:moveTo>
                  <a:cubicBezTo>
                    <a:pt x="49" y="1"/>
                    <a:pt x="38" y="2"/>
                    <a:pt x="28" y="2"/>
                  </a:cubicBezTo>
                  <a:cubicBezTo>
                    <a:pt x="20" y="3"/>
                    <a:pt x="10" y="1"/>
                    <a:pt x="3" y="6"/>
                  </a:cubicBezTo>
                  <a:cubicBezTo>
                    <a:pt x="0" y="8"/>
                    <a:pt x="0" y="12"/>
                    <a:pt x="3" y="14"/>
                  </a:cubicBezTo>
                  <a:cubicBezTo>
                    <a:pt x="10" y="18"/>
                    <a:pt x="18" y="16"/>
                    <a:pt x="26" y="15"/>
                  </a:cubicBezTo>
                  <a:cubicBezTo>
                    <a:pt x="37" y="13"/>
                    <a:pt x="49" y="11"/>
                    <a:pt x="60" y="8"/>
                  </a:cubicBezTo>
                  <a:cubicBezTo>
                    <a:pt x="64" y="7"/>
                    <a:pt x="63" y="0"/>
                    <a:pt x="59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3"/>
            <p:cNvSpPr/>
            <p:nvPr/>
          </p:nvSpPr>
          <p:spPr bwMode="auto">
            <a:xfrm>
              <a:off x="9404650" y="705760"/>
              <a:ext cx="162354" cy="327170"/>
            </a:xfrm>
            <a:custGeom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4"/>
            <p:cNvSpPr/>
            <p:nvPr/>
          </p:nvSpPr>
          <p:spPr bwMode="auto">
            <a:xfrm>
              <a:off x="9638341" y="757416"/>
              <a:ext cx="196793" cy="327170"/>
            </a:xfrm>
            <a:custGeom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55"/>
            <p:cNvSpPr/>
            <p:nvPr/>
          </p:nvSpPr>
          <p:spPr bwMode="auto">
            <a:xfrm>
              <a:off x="9817915" y="922232"/>
              <a:ext cx="255831" cy="312410"/>
            </a:xfrm>
            <a:custGeom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6"/>
            <p:cNvSpPr>
              <a:spLocks noEditPoints="1"/>
            </p:cNvSpPr>
            <p:nvPr/>
          </p:nvSpPr>
          <p:spPr bwMode="auto">
            <a:xfrm>
              <a:off x="337409" y="2110369"/>
              <a:ext cx="506742" cy="651878"/>
            </a:xfrm>
            <a:custGeom>
              <a:gdLst>
                <a:gd name="T0" fmla="*/ 80 w 87"/>
                <a:gd name="T1" fmla="*/ 76 h 112"/>
                <a:gd name="T2" fmla="*/ 73 w 87"/>
                <a:gd name="T3" fmla="*/ 70 h 112"/>
                <a:gd name="T4" fmla="*/ 79 w 87"/>
                <a:gd name="T5" fmla="*/ 45 h 112"/>
                <a:gd name="T6" fmla="*/ 63 w 87"/>
                <a:gd name="T7" fmla="*/ 8 h 112"/>
                <a:gd name="T8" fmla="*/ 41 w 87"/>
                <a:gd name="T9" fmla="*/ 8 h 112"/>
                <a:gd name="T10" fmla="*/ 43 w 87"/>
                <a:gd name="T11" fmla="*/ 13 h 112"/>
                <a:gd name="T12" fmla="*/ 64 w 87"/>
                <a:gd name="T13" fmla="*/ 45 h 112"/>
                <a:gd name="T14" fmla="*/ 59 w 87"/>
                <a:gd name="T15" fmla="*/ 62 h 112"/>
                <a:gd name="T16" fmla="*/ 18 w 87"/>
                <a:gd name="T17" fmla="*/ 65 h 112"/>
                <a:gd name="T18" fmla="*/ 34 w 87"/>
                <a:gd name="T19" fmla="*/ 102 h 112"/>
                <a:gd name="T20" fmla="*/ 62 w 87"/>
                <a:gd name="T21" fmla="*/ 83 h 112"/>
                <a:gd name="T22" fmla="*/ 68 w 87"/>
                <a:gd name="T23" fmla="*/ 88 h 112"/>
                <a:gd name="T24" fmla="*/ 80 w 87"/>
                <a:gd name="T25" fmla="*/ 76 h 112"/>
                <a:gd name="T26" fmla="*/ 39 w 87"/>
                <a:gd name="T27" fmla="*/ 81 h 112"/>
                <a:gd name="T28" fmla="*/ 25 w 87"/>
                <a:gd name="T29" fmla="*/ 87 h 112"/>
                <a:gd name="T30" fmla="*/ 25 w 87"/>
                <a:gd name="T31" fmla="*/ 87 h 112"/>
                <a:gd name="T32" fmla="*/ 32 w 87"/>
                <a:gd name="T33" fmla="*/ 75 h 112"/>
                <a:gd name="T34" fmla="*/ 46 w 87"/>
                <a:gd name="T35" fmla="*/ 75 h 112"/>
                <a:gd name="T36" fmla="*/ 39 w 87"/>
                <a:gd name="T37" fmla="*/ 81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12">
                  <a:moveTo>
                    <a:pt x="80" y="76"/>
                  </a:moveTo>
                  <a:cubicBezTo>
                    <a:pt x="78" y="74"/>
                    <a:pt x="75" y="72"/>
                    <a:pt x="73" y="70"/>
                  </a:cubicBezTo>
                  <a:cubicBezTo>
                    <a:pt x="77" y="63"/>
                    <a:pt x="79" y="55"/>
                    <a:pt x="79" y="45"/>
                  </a:cubicBezTo>
                  <a:cubicBezTo>
                    <a:pt x="80" y="31"/>
                    <a:pt x="74" y="17"/>
                    <a:pt x="63" y="8"/>
                  </a:cubicBezTo>
                  <a:cubicBezTo>
                    <a:pt x="57" y="2"/>
                    <a:pt x="47" y="0"/>
                    <a:pt x="41" y="8"/>
                  </a:cubicBezTo>
                  <a:cubicBezTo>
                    <a:pt x="40" y="10"/>
                    <a:pt x="41" y="12"/>
                    <a:pt x="43" y="13"/>
                  </a:cubicBezTo>
                  <a:cubicBezTo>
                    <a:pt x="58" y="19"/>
                    <a:pt x="63" y="30"/>
                    <a:pt x="64" y="45"/>
                  </a:cubicBezTo>
                  <a:cubicBezTo>
                    <a:pt x="64" y="52"/>
                    <a:pt x="62" y="57"/>
                    <a:pt x="59" y="62"/>
                  </a:cubicBezTo>
                  <a:cubicBezTo>
                    <a:pt x="45" y="56"/>
                    <a:pt x="29" y="56"/>
                    <a:pt x="18" y="65"/>
                  </a:cubicBezTo>
                  <a:cubicBezTo>
                    <a:pt x="0" y="80"/>
                    <a:pt x="9" y="112"/>
                    <a:pt x="34" y="102"/>
                  </a:cubicBezTo>
                  <a:cubicBezTo>
                    <a:pt x="44" y="98"/>
                    <a:pt x="53" y="91"/>
                    <a:pt x="62" y="83"/>
                  </a:cubicBezTo>
                  <a:cubicBezTo>
                    <a:pt x="64" y="85"/>
                    <a:pt x="66" y="86"/>
                    <a:pt x="68" y="88"/>
                  </a:cubicBezTo>
                  <a:cubicBezTo>
                    <a:pt x="76" y="94"/>
                    <a:pt x="87" y="84"/>
                    <a:pt x="80" y="76"/>
                  </a:cubicBezTo>
                  <a:close/>
                  <a:moveTo>
                    <a:pt x="39" y="81"/>
                  </a:moveTo>
                  <a:cubicBezTo>
                    <a:pt x="35" y="84"/>
                    <a:pt x="30" y="86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3"/>
                    <a:pt x="28" y="77"/>
                    <a:pt x="32" y="75"/>
                  </a:cubicBezTo>
                  <a:cubicBezTo>
                    <a:pt x="37" y="73"/>
                    <a:pt x="42" y="74"/>
                    <a:pt x="46" y="75"/>
                  </a:cubicBezTo>
                  <a:cubicBezTo>
                    <a:pt x="44" y="77"/>
                    <a:pt x="41" y="79"/>
                    <a:pt x="39" y="8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57"/>
            <p:cNvSpPr>
              <a:spLocks noChangeArrowheads="1"/>
            </p:cNvSpPr>
            <p:nvPr/>
          </p:nvSpPr>
          <p:spPr bwMode="auto">
            <a:xfrm>
              <a:off x="1104902" y="2499035"/>
              <a:ext cx="2460" cy="2460"/>
            </a:xfrm>
            <a:prstGeom prst="rect">
              <a:avLst/>
            </a:pr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8"/>
            <p:cNvSpPr/>
            <p:nvPr/>
          </p:nvSpPr>
          <p:spPr bwMode="auto">
            <a:xfrm>
              <a:off x="972067" y="2039033"/>
              <a:ext cx="332089" cy="477223"/>
            </a:xfrm>
            <a:custGeom>
              <a:gdLst>
                <a:gd name="T0" fmla="*/ 55 w 57"/>
                <a:gd name="T1" fmla="*/ 35 h 82"/>
                <a:gd name="T2" fmla="*/ 30 w 57"/>
                <a:gd name="T3" fmla="*/ 38 h 82"/>
                <a:gd name="T4" fmla="*/ 29 w 57"/>
                <a:gd name="T5" fmla="*/ 38 h 82"/>
                <a:gd name="T6" fmla="*/ 24 w 57"/>
                <a:gd name="T7" fmla="*/ 5 h 82"/>
                <a:gd name="T8" fmla="*/ 17 w 57"/>
                <a:gd name="T9" fmla="*/ 6 h 82"/>
                <a:gd name="T10" fmla="*/ 17 w 57"/>
                <a:gd name="T11" fmla="*/ 42 h 82"/>
                <a:gd name="T12" fmla="*/ 3 w 57"/>
                <a:gd name="T13" fmla="*/ 48 h 82"/>
                <a:gd name="T14" fmla="*/ 5 w 57"/>
                <a:gd name="T15" fmla="*/ 54 h 82"/>
                <a:gd name="T16" fmla="*/ 18 w 57"/>
                <a:gd name="T17" fmla="*/ 52 h 82"/>
                <a:gd name="T18" fmla="*/ 19 w 57"/>
                <a:gd name="T19" fmla="*/ 73 h 82"/>
                <a:gd name="T20" fmla="*/ 23 w 57"/>
                <a:gd name="T21" fmla="*/ 79 h 82"/>
                <a:gd name="T22" fmla="*/ 23 w 57"/>
                <a:gd name="T23" fmla="*/ 78 h 82"/>
                <a:gd name="T24" fmla="*/ 23 w 57"/>
                <a:gd name="T25" fmla="*/ 78 h 82"/>
                <a:gd name="T26" fmla="*/ 23 w 57"/>
                <a:gd name="T27" fmla="*/ 79 h 82"/>
                <a:gd name="T28" fmla="*/ 25 w 57"/>
                <a:gd name="T29" fmla="*/ 80 h 82"/>
                <a:gd name="T30" fmla="*/ 23 w 57"/>
                <a:gd name="T31" fmla="*/ 79 h 82"/>
                <a:gd name="T32" fmla="*/ 23 w 57"/>
                <a:gd name="T33" fmla="*/ 79 h 82"/>
                <a:gd name="T34" fmla="*/ 28 w 57"/>
                <a:gd name="T35" fmla="*/ 81 h 82"/>
                <a:gd name="T36" fmla="*/ 30 w 57"/>
                <a:gd name="T37" fmla="*/ 79 h 82"/>
                <a:gd name="T38" fmla="*/ 33 w 57"/>
                <a:gd name="T39" fmla="*/ 73 h 82"/>
                <a:gd name="T40" fmla="*/ 31 w 57"/>
                <a:gd name="T41" fmla="*/ 50 h 82"/>
                <a:gd name="T42" fmla="*/ 34 w 57"/>
                <a:gd name="T43" fmla="*/ 49 h 82"/>
                <a:gd name="T44" fmla="*/ 56 w 57"/>
                <a:gd name="T45" fmla="*/ 39 h 82"/>
                <a:gd name="T46" fmla="*/ 55 w 57"/>
                <a:gd name="T47" fmla="*/ 35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82">
                  <a:moveTo>
                    <a:pt x="55" y="35"/>
                  </a:moveTo>
                  <a:cubicBezTo>
                    <a:pt x="47" y="30"/>
                    <a:pt x="38" y="35"/>
                    <a:pt x="30" y="38"/>
                  </a:cubicBezTo>
                  <a:cubicBezTo>
                    <a:pt x="30" y="38"/>
                    <a:pt x="30" y="38"/>
                    <a:pt x="29" y="38"/>
                  </a:cubicBezTo>
                  <a:cubicBezTo>
                    <a:pt x="28" y="27"/>
                    <a:pt x="26" y="16"/>
                    <a:pt x="24" y="5"/>
                  </a:cubicBezTo>
                  <a:cubicBezTo>
                    <a:pt x="24" y="0"/>
                    <a:pt x="17" y="2"/>
                    <a:pt x="17" y="6"/>
                  </a:cubicBezTo>
                  <a:cubicBezTo>
                    <a:pt x="16" y="18"/>
                    <a:pt x="16" y="30"/>
                    <a:pt x="17" y="42"/>
                  </a:cubicBezTo>
                  <a:cubicBezTo>
                    <a:pt x="12" y="44"/>
                    <a:pt x="7" y="46"/>
                    <a:pt x="3" y="48"/>
                  </a:cubicBezTo>
                  <a:cubicBezTo>
                    <a:pt x="0" y="50"/>
                    <a:pt x="1" y="55"/>
                    <a:pt x="5" y="54"/>
                  </a:cubicBezTo>
                  <a:cubicBezTo>
                    <a:pt x="9" y="54"/>
                    <a:pt x="13" y="53"/>
                    <a:pt x="18" y="52"/>
                  </a:cubicBezTo>
                  <a:cubicBezTo>
                    <a:pt x="18" y="59"/>
                    <a:pt x="19" y="66"/>
                    <a:pt x="19" y="73"/>
                  </a:cubicBezTo>
                  <a:cubicBezTo>
                    <a:pt x="20" y="76"/>
                    <a:pt x="21" y="78"/>
                    <a:pt x="23" y="79"/>
                  </a:cubicBezTo>
                  <a:cubicBezTo>
                    <a:pt x="22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79"/>
                    <a:pt x="24" y="79"/>
                    <a:pt x="25" y="80"/>
                  </a:cubicBezTo>
                  <a:cubicBezTo>
                    <a:pt x="24" y="79"/>
                    <a:pt x="23" y="79"/>
                    <a:pt x="23" y="79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81"/>
                    <a:pt x="26" y="82"/>
                    <a:pt x="28" y="81"/>
                  </a:cubicBezTo>
                  <a:cubicBezTo>
                    <a:pt x="29" y="81"/>
                    <a:pt x="32" y="78"/>
                    <a:pt x="30" y="79"/>
                  </a:cubicBezTo>
                  <a:cubicBezTo>
                    <a:pt x="32" y="78"/>
                    <a:pt x="34" y="75"/>
                    <a:pt x="33" y="73"/>
                  </a:cubicBezTo>
                  <a:cubicBezTo>
                    <a:pt x="33" y="65"/>
                    <a:pt x="32" y="58"/>
                    <a:pt x="31" y="50"/>
                  </a:cubicBezTo>
                  <a:cubicBezTo>
                    <a:pt x="32" y="50"/>
                    <a:pt x="33" y="50"/>
                    <a:pt x="34" y="49"/>
                  </a:cubicBezTo>
                  <a:cubicBezTo>
                    <a:pt x="42" y="48"/>
                    <a:pt x="53" y="47"/>
                    <a:pt x="56" y="39"/>
                  </a:cubicBezTo>
                  <a:cubicBezTo>
                    <a:pt x="57" y="37"/>
                    <a:pt x="56" y="35"/>
                    <a:pt x="55" y="3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9"/>
            <p:cNvSpPr>
              <a:spLocks noEditPoints="1"/>
            </p:cNvSpPr>
            <p:nvPr/>
          </p:nvSpPr>
          <p:spPr bwMode="auto">
            <a:xfrm>
              <a:off x="1432069" y="1923415"/>
              <a:ext cx="597760" cy="605139"/>
            </a:xfrm>
            <a:custGeom>
              <a:gdLst>
                <a:gd name="T0" fmla="*/ 98 w 103"/>
                <a:gd name="T1" fmla="*/ 56 h 104"/>
                <a:gd name="T2" fmla="*/ 58 w 103"/>
                <a:gd name="T3" fmla="*/ 48 h 104"/>
                <a:gd name="T4" fmla="*/ 51 w 103"/>
                <a:gd name="T5" fmla="*/ 24 h 104"/>
                <a:gd name="T6" fmla="*/ 1 w 103"/>
                <a:gd name="T7" fmla="*/ 22 h 104"/>
                <a:gd name="T8" fmla="*/ 4 w 103"/>
                <a:gd name="T9" fmla="*/ 25 h 104"/>
                <a:gd name="T10" fmla="*/ 41 w 103"/>
                <a:gd name="T11" fmla="*/ 30 h 104"/>
                <a:gd name="T12" fmla="*/ 45 w 103"/>
                <a:gd name="T13" fmla="*/ 48 h 104"/>
                <a:gd name="T14" fmla="*/ 10 w 103"/>
                <a:gd name="T15" fmla="*/ 74 h 104"/>
                <a:gd name="T16" fmla="*/ 15 w 103"/>
                <a:gd name="T17" fmla="*/ 98 h 104"/>
                <a:gd name="T18" fmla="*/ 43 w 103"/>
                <a:gd name="T19" fmla="*/ 90 h 104"/>
                <a:gd name="T20" fmla="*/ 57 w 103"/>
                <a:gd name="T21" fmla="*/ 63 h 104"/>
                <a:gd name="T22" fmla="*/ 99 w 103"/>
                <a:gd name="T23" fmla="*/ 64 h 104"/>
                <a:gd name="T24" fmla="*/ 98 w 103"/>
                <a:gd name="T25" fmla="*/ 56 h 104"/>
                <a:gd name="T26" fmla="*/ 40 w 103"/>
                <a:gd name="T27" fmla="*/ 71 h 104"/>
                <a:gd name="T28" fmla="*/ 23 w 103"/>
                <a:gd name="T29" fmla="*/ 86 h 104"/>
                <a:gd name="T30" fmla="*/ 26 w 103"/>
                <a:gd name="T31" fmla="*/ 77 h 104"/>
                <a:gd name="T32" fmla="*/ 37 w 103"/>
                <a:gd name="T33" fmla="*/ 66 h 104"/>
                <a:gd name="T34" fmla="*/ 43 w 103"/>
                <a:gd name="T35" fmla="*/ 64 h 104"/>
                <a:gd name="T36" fmla="*/ 40 w 103"/>
                <a:gd name="T37" fmla="*/ 71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04">
                  <a:moveTo>
                    <a:pt x="98" y="56"/>
                  </a:moveTo>
                  <a:cubicBezTo>
                    <a:pt x="86" y="52"/>
                    <a:pt x="72" y="48"/>
                    <a:pt x="58" y="48"/>
                  </a:cubicBezTo>
                  <a:cubicBezTo>
                    <a:pt x="57" y="39"/>
                    <a:pt x="55" y="31"/>
                    <a:pt x="51" y="24"/>
                  </a:cubicBezTo>
                  <a:cubicBezTo>
                    <a:pt x="40" y="0"/>
                    <a:pt x="15" y="4"/>
                    <a:pt x="1" y="22"/>
                  </a:cubicBezTo>
                  <a:cubicBezTo>
                    <a:pt x="0" y="24"/>
                    <a:pt x="2" y="25"/>
                    <a:pt x="4" y="25"/>
                  </a:cubicBezTo>
                  <a:cubicBezTo>
                    <a:pt x="18" y="17"/>
                    <a:pt x="32" y="14"/>
                    <a:pt x="41" y="30"/>
                  </a:cubicBezTo>
                  <a:cubicBezTo>
                    <a:pt x="44" y="35"/>
                    <a:pt x="45" y="42"/>
                    <a:pt x="45" y="48"/>
                  </a:cubicBezTo>
                  <a:cubicBezTo>
                    <a:pt x="30" y="50"/>
                    <a:pt x="17" y="58"/>
                    <a:pt x="10" y="74"/>
                  </a:cubicBezTo>
                  <a:cubicBezTo>
                    <a:pt x="8" y="81"/>
                    <a:pt x="6" y="94"/>
                    <a:pt x="15" y="98"/>
                  </a:cubicBezTo>
                  <a:cubicBezTo>
                    <a:pt x="25" y="104"/>
                    <a:pt x="34" y="97"/>
                    <a:pt x="43" y="90"/>
                  </a:cubicBezTo>
                  <a:cubicBezTo>
                    <a:pt x="51" y="83"/>
                    <a:pt x="56" y="73"/>
                    <a:pt x="57" y="63"/>
                  </a:cubicBezTo>
                  <a:cubicBezTo>
                    <a:pt x="71" y="65"/>
                    <a:pt x="86" y="71"/>
                    <a:pt x="99" y="64"/>
                  </a:cubicBezTo>
                  <a:cubicBezTo>
                    <a:pt x="103" y="62"/>
                    <a:pt x="101" y="57"/>
                    <a:pt x="98" y="56"/>
                  </a:cubicBezTo>
                  <a:close/>
                  <a:moveTo>
                    <a:pt x="40" y="71"/>
                  </a:moveTo>
                  <a:cubicBezTo>
                    <a:pt x="37" y="78"/>
                    <a:pt x="30" y="83"/>
                    <a:pt x="23" y="86"/>
                  </a:cubicBezTo>
                  <a:cubicBezTo>
                    <a:pt x="22" y="86"/>
                    <a:pt x="26" y="76"/>
                    <a:pt x="26" y="77"/>
                  </a:cubicBezTo>
                  <a:cubicBezTo>
                    <a:pt x="28" y="72"/>
                    <a:pt x="33" y="69"/>
                    <a:pt x="37" y="66"/>
                  </a:cubicBezTo>
                  <a:cubicBezTo>
                    <a:pt x="39" y="65"/>
                    <a:pt x="41" y="64"/>
                    <a:pt x="43" y="64"/>
                  </a:cubicBezTo>
                  <a:cubicBezTo>
                    <a:pt x="42" y="66"/>
                    <a:pt x="41" y="69"/>
                    <a:pt x="40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0"/>
            <p:cNvSpPr/>
            <p:nvPr/>
          </p:nvSpPr>
          <p:spPr bwMode="auto">
            <a:xfrm>
              <a:off x="2000311" y="1812720"/>
              <a:ext cx="290270" cy="145136"/>
            </a:xfrm>
            <a:custGeom>
              <a:gdLst>
                <a:gd name="T0" fmla="*/ 39 w 50"/>
                <a:gd name="T1" fmla="*/ 1 h 25"/>
                <a:gd name="T2" fmla="*/ 23 w 50"/>
                <a:gd name="T3" fmla="*/ 7 h 25"/>
                <a:gd name="T4" fmla="*/ 8 w 50"/>
                <a:gd name="T5" fmla="*/ 13 h 25"/>
                <a:gd name="T6" fmla="*/ 11 w 50"/>
                <a:gd name="T7" fmla="*/ 23 h 25"/>
                <a:gd name="T8" fmla="*/ 45 w 50"/>
                <a:gd name="T9" fmla="*/ 12 h 25"/>
                <a:gd name="T10" fmla="*/ 39 w 50"/>
                <a:gd name="T11" fmla="*/ 1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5">
                  <a:moveTo>
                    <a:pt x="39" y="1"/>
                  </a:moveTo>
                  <a:cubicBezTo>
                    <a:pt x="34" y="3"/>
                    <a:pt x="29" y="5"/>
                    <a:pt x="23" y="7"/>
                  </a:cubicBezTo>
                  <a:cubicBezTo>
                    <a:pt x="18" y="9"/>
                    <a:pt x="13" y="11"/>
                    <a:pt x="8" y="13"/>
                  </a:cubicBezTo>
                  <a:cubicBezTo>
                    <a:pt x="0" y="15"/>
                    <a:pt x="3" y="25"/>
                    <a:pt x="11" y="23"/>
                  </a:cubicBezTo>
                  <a:cubicBezTo>
                    <a:pt x="22" y="22"/>
                    <a:pt x="36" y="19"/>
                    <a:pt x="45" y="12"/>
                  </a:cubicBezTo>
                  <a:cubicBezTo>
                    <a:pt x="50" y="7"/>
                    <a:pt x="45" y="0"/>
                    <a:pt x="39" y="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1"/>
            <p:cNvSpPr/>
            <p:nvPr/>
          </p:nvSpPr>
          <p:spPr bwMode="auto">
            <a:xfrm>
              <a:off x="2098708" y="1987374"/>
              <a:ext cx="275510" cy="127916"/>
            </a:xfrm>
            <a:custGeom>
              <a:gdLst>
                <a:gd name="T0" fmla="*/ 45 w 47"/>
                <a:gd name="T1" fmla="*/ 3 h 22"/>
                <a:gd name="T2" fmla="*/ 27 w 47"/>
                <a:gd name="T3" fmla="*/ 6 h 22"/>
                <a:gd name="T4" fmla="*/ 4 w 47"/>
                <a:gd name="T5" fmla="*/ 13 h 22"/>
                <a:gd name="T6" fmla="*/ 5 w 47"/>
                <a:gd name="T7" fmla="*/ 21 h 22"/>
                <a:gd name="T8" fmla="*/ 30 w 47"/>
                <a:gd name="T9" fmla="*/ 18 h 22"/>
                <a:gd name="T10" fmla="*/ 47 w 47"/>
                <a:gd name="T11" fmla="*/ 8 h 22"/>
                <a:gd name="T12" fmla="*/ 45 w 47"/>
                <a:gd name="T13" fmla="*/ 3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2">
                  <a:moveTo>
                    <a:pt x="45" y="3"/>
                  </a:moveTo>
                  <a:cubicBezTo>
                    <a:pt x="39" y="0"/>
                    <a:pt x="33" y="4"/>
                    <a:pt x="27" y="6"/>
                  </a:cubicBezTo>
                  <a:cubicBezTo>
                    <a:pt x="20" y="9"/>
                    <a:pt x="12" y="11"/>
                    <a:pt x="4" y="13"/>
                  </a:cubicBezTo>
                  <a:cubicBezTo>
                    <a:pt x="0" y="15"/>
                    <a:pt x="0" y="22"/>
                    <a:pt x="5" y="21"/>
                  </a:cubicBezTo>
                  <a:cubicBezTo>
                    <a:pt x="14" y="21"/>
                    <a:pt x="22" y="20"/>
                    <a:pt x="30" y="18"/>
                  </a:cubicBezTo>
                  <a:cubicBezTo>
                    <a:pt x="36" y="16"/>
                    <a:pt x="45" y="15"/>
                    <a:pt x="47" y="8"/>
                  </a:cubicBezTo>
                  <a:cubicBezTo>
                    <a:pt x="47" y="6"/>
                    <a:pt x="47" y="4"/>
                    <a:pt x="45" y="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2"/>
            <p:cNvSpPr/>
            <p:nvPr/>
          </p:nvSpPr>
          <p:spPr bwMode="auto">
            <a:xfrm>
              <a:off x="430886" y="4912211"/>
              <a:ext cx="1274235" cy="536261"/>
            </a:xfrm>
            <a:custGeom>
              <a:gdLst>
                <a:gd name="T0" fmla="*/ 211 w 219"/>
                <a:gd name="T1" fmla="*/ 37 h 92"/>
                <a:gd name="T2" fmla="*/ 39 w 219"/>
                <a:gd name="T3" fmla="*/ 3 h 92"/>
                <a:gd name="T4" fmla="*/ 34 w 219"/>
                <a:gd name="T5" fmla="*/ 6 h 92"/>
                <a:gd name="T6" fmla="*/ 9 w 219"/>
                <a:gd name="T7" fmla="*/ 64 h 92"/>
                <a:gd name="T8" fmla="*/ 7 w 219"/>
                <a:gd name="T9" fmla="*/ 3 h 92"/>
                <a:gd name="T10" fmla="*/ 2 w 219"/>
                <a:gd name="T11" fmla="*/ 3 h 92"/>
                <a:gd name="T12" fmla="*/ 0 w 219"/>
                <a:gd name="T13" fmla="*/ 86 h 92"/>
                <a:gd name="T14" fmla="*/ 8 w 219"/>
                <a:gd name="T15" fmla="*/ 88 h 92"/>
                <a:gd name="T16" fmla="*/ 33 w 219"/>
                <a:gd name="T17" fmla="*/ 30 h 92"/>
                <a:gd name="T18" fmla="*/ 60 w 219"/>
                <a:gd name="T19" fmla="*/ 17 h 92"/>
                <a:gd name="T20" fmla="*/ 91 w 219"/>
                <a:gd name="T21" fmla="*/ 22 h 92"/>
                <a:gd name="T22" fmla="*/ 208 w 219"/>
                <a:gd name="T23" fmla="*/ 50 h 92"/>
                <a:gd name="T24" fmla="*/ 211 w 219"/>
                <a:gd name="T25" fmla="*/ 37 h 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9" h="92">
                  <a:moveTo>
                    <a:pt x="211" y="37"/>
                  </a:moveTo>
                  <a:cubicBezTo>
                    <a:pt x="157" y="16"/>
                    <a:pt x="97" y="8"/>
                    <a:pt x="39" y="3"/>
                  </a:cubicBezTo>
                  <a:cubicBezTo>
                    <a:pt x="37" y="3"/>
                    <a:pt x="35" y="4"/>
                    <a:pt x="34" y="6"/>
                  </a:cubicBezTo>
                  <a:cubicBezTo>
                    <a:pt x="23" y="24"/>
                    <a:pt x="16" y="44"/>
                    <a:pt x="9" y="64"/>
                  </a:cubicBezTo>
                  <a:cubicBezTo>
                    <a:pt x="9" y="44"/>
                    <a:pt x="8" y="23"/>
                    <a:pt x="7" y="3"/>
                  </a:cubicBezTo>
                  <a:cubicBezTo>
                    <a:pt x="7" y="0"/>
                    <a:pt x="2" y="0"/>
                    <a:pt x="2" y="3"/>
                  </a:cubicBezTo>
                  <a:cubicBezTo>
                    <a:pt x="0" y="31"/>
                    <a:pt x="0" y="58"/>
                    <a:pt x="0" y="86"/>
                  </a:cubicBezTo>
                  <a:cubicBezTo>
                    <a:pt x="0" y="90"/>
                    <a:pt x="6" y="92"/>
                    <a:pt x="8" y="88"/>
                  </a:cubicBezTo>
                  <a:cubicBezTo>
                    <a:pt x="18" y="69"/>
                    <a:pt x="24" y="49"/>
                    <a:pt x="33" y="30"/>
                  </a:cubicBezTo>
                  <a:cubicBezTo>
                    <a:pt x="41" y="14"/>
                    <a:pt x="44" y="15"/>
                    <a:pt x="60" y="17"/>
                  </a:cubicBezTo>
                  <a:cubicBezTo>
                    <a:pt x="71" y="19"/>
                    <a:pt x="81" y="20"/>
                    <a:pt x="91" y="22"/>
                  </a:cubicBezTo>
                  <a:cubicBezTo>
                    <a:pt x="131" y="28"/>
                    <a:pt x="171" y="36"/>
                    <a:pt x="208" y="50"/>
                  </a:cubicBezTo>
                  <a:cubicBezTo>
                    <a:pt x="216" y="53"/>
                    <a:pt x="219" y="40"/>
                    <a:pt x="211" y="3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3"/>
            <p:cNvSpPr>
              <a:spLocks noEditPoints="1"/>
            </p:cNvSpPr>
            <p:nvPr/>
          </p:nvSpPr>
          <p:spPr bwMode="auto">
            <a:xfrm>
              <a:off x="10440273" y="496667"/>
              <a:ext cx="494444" cy="494444"/>
            </a:xfrm>
            <a:custGeom>
              <a:gdLst>
                <a:gd name="T0" fmla="*/ 77 w 85"/>
                <a:gd name="T1" fmla="*/ 23 h 85"/>
                <a:gd name="T2" fmla="*/ 51 w 85"/>
                <a:gd name="T3" fmla="*/ 28 h 85"/>
                <a:gd name="T4" fmla="*/ 43 w 85"/>
                <a:gd name="T5" fmla="*/ 5 h 85"/>
                <a:gd name="T6" fmla="*/ 33 w 85"/>
                <a:gd name="T7" fmla="*/ 7 h 85"/>
                <a:gd name="T8" fmla="*/ 36 w 85"/>
                <a:gd name="T9" fmla="*/ 18 h 85"/>
                <a:gd name="T10" fmla="*/ 34 w 85"/>
                <a:gd name="T11" fmla="*/ 29 h 85"/>
                <a:gd name="T12" fmla="*/ 5 w 85"/>
                <a:gd name="T13" fmla="*/ 34 h 85"/>
                <a:gd name="T14" fmla="*/ 4 w 85"/>
                <a:gd name="T15" fmla="*/ 43 h 85"/>
                <a:gd name="T16" fmla="*/ 30 w 85"/>
                <a:gd name="T17" fmla="*/ 58 h 85"/>
                <a:gd name="T18" fmla="*/ 28 w 85"/>
                <a:gd name="T19" fmla="*/ 79 h 85"/>
                <a:gd name="T20" fmla="*/ 36 w 85"/>
                <a:gd name="T21" fmla="*/ 81 h 85"/>
                <a:gd name="T22" fmla="*/ 46 w 85"/>
                <a:gd name="T23" fmla="*/ 66 h 85"/>
                <a:gd name="T24" fmla="*/ 66 w 85"/>
                <a:gd name="T25" fmla="*/ 73 h 85"/>
                <a:gd name="T26" fmla="*/ 72 w 85"/>
                <a:gd name="T27" fmla="*/ 67 h 85"/>
                <a:gd name="T28" fmla="*/ 63 w 85"/>
                <a:gd name="T29" fmla="*/ 48 h 85"/>
                <a:gd name="T30" fmla="*/ 81 w 85"/>
                <a:gd name="T31" fmla="*/ 31 h 85"/>
                <a:gd name="T32" fmla="*/ 77 w 85"/>
                <a:gd name="T33" fmla="*/ 23 h 85"/>
                <a:gd name="T34" fmla="*/ 50 w 85"/>
                <a:gd name="T35" fmla="*/ 47 h 85"/>
                <a:gd name="T36" fmla="*/ 44 w 85"/>
                <a:gd name="T37" fmla="*/ 54 h 85"/>
                <a:gd name="T38" fmla="*/ 39 w 85"/>
                <a:gd name="T39" fmla="*/ 51 h 85"/>
                <a:gd name="T40" fmla="*/ 40 w 85"/>
                <a:gd name="T41" fmla="*/ 38 h 85"/>
                <a:gd name="T42" fmla="*/ 45 w 85"/>
                <a:gd name="T43" fmla="*/ 38 h 85"/>
                <a:gd name="T44" fmla="*/ 50 w 85"/>
                <a:gd name="T45" fmla="*/ 47 h 85"/>
                <a:gd name="T46" fmla="*/ 20 w 85"/>
                <a:gd name="T47" fmla="*/ 41 h 85"/>
                <a:gd name="T48" fmla="*/ 32 w 85"/>
                <a:gd name="T49" fmla="*/ 39 h 85"/>
                <a:gd name="T50" fmla="*/ 31 w 85"/>
                <a:gd name="T51" fmla="*/ 47 h 85"/>
                <a:gd name="T52" fmla="*/ 20 w 85"/>
                <a:gd name="T53" fmla="*/ 41 h 85"/>
                <a:gd name="T54" fmla="*/ 55 w 85"/>
                <a:gd name="T55" fmla="*/ 55 h 85"/>
                <a:gd name="T56" fmla="*/ 58 w 85"/>
                <a:gd name="T57" fmla="*/ 59 h 85"/>
                <a:gd name="T58" fmla="*/ 53 w 85"/>
                <a:gd name="T59" fmla="*/ 58 h 85"/>
                <a:gd name="T60" fmla="*/ 55 w 85"/>
                <a:gd name="T61" fmla="*/ 55 h 85"/>
                <a:gd name="T62" fmla="*/ 56 w 85"/>
                <a:gd name="T63" fmla="*/ 37 h 85"/>
                <a:gd name="T64" fmla="*/ 61 w 85"/>
                <a:gd name="T65" fmla="*/ 36 h 85"/>
                <a:gd name="T66" fmla="*/ 58 w 85"/>
                <a:gd name="T67" fmla="*/ 40 h 85"/>
                <a:gd name="T68" fmla="*/ 56 w 85"/>
                <a:gd name="T69" fmla="*/ 37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5">
                  <a:moveTo>
                    <a:pt x="77" y="23"/>
                  </a:moveTo>
                  <a:cubicBezTo>
                    <a:pt x="68" y="26"/>
                    <a:pt x="60" y="27"/>
                    <a:pt x="51" y="28"/>
                  </a:cubicBezTo>
                  <a:cubicBezTo>
                    <a:pt x="47" y="21"/>
                    <a:pt x="44" y="13"/>
                    <a:pt x="43" y="5"/>
                  </a:cubicBezTo>
                  <a:cubicBezTo>
                    <a:pt x="42" y="0"/>
                    <a:pt x="32" y="1"/>
                    <a:pt x="33" y="7"/>
                  </a:cubicBezTo>
                  <a:cubicBezTo>
                    <a:pt x="34" y="11"/>
                    <a:pt x="35" y="14"/>
                    <a:pt x="36" y="18"/>
                  </a:cubicBezTo>
                  <a:cubicBezTo>
                    <a:pt x="35" y="22"/>
                    <a:pt x="34" y="25"/>
                    <a:pt x="34" y="29"/>
                  </a:cubicBezTo>
                  <a:cubicBezTo>
                    <a:pt x="24" y="30"/>
                    <a:pt x="14" y="31"/>
                    <a:pt x="5" y="34"/>
                  </a:cubicBezTo>
                  <a:cubicBezTo>
                    <a:pt x="1" y="35"/>
                    <a:pt x="0" y="41"/>
                    <a:pt x="4" y="43"/>
                  </a:cubicBezTo>
                  <a:cubicBezTo>
                    <a:pt x="12" y="48"/>
                    <a:pt x="21" y="53"/>
                    <a:pt x="30" y="58"/>
                  </a:cubicBezTo>
                  <a:cubicBezTo>
                    <a:pt x="29" y="65"/>
                    <a:pt x="29" y="72"/>
                    <a:pt x="28" y="79"/>
                  </a:cubicBezTo>
                  <a:cubicBezTo>
                    <a:pt x="28" y="83"/>
                    <a:pt x="34" y="85"/>
                    <a:pt x="36" y="81"/>
                  </a:cubicBezTo>
                  <a:cubicBezTo>
                    <a:pt x="39" y="76"/>
                    <a:pt x="43" y="71"/>
                    <a:pt x="46" y="66"/>
                  </a:cubicBezTo>
                  <a:cubicBezTo>
                    <a:pt x="53" y="69"/>
                    <a:pt x="59" y="71"/>
                    <a:pt x="66" y="73"/>
                  </a:cubicBezTo>
                  <a:cubicBezTo>
                    <a:pt x="69" y="74"/>
                    <a:pt x="74" y="70"/>
                    <a:pt x="72" y="67"/>
                  </a:cubicBezTo>
                  <a:cubicBezTo>
                    <a:pt x="70" y="60"/>
                    <a:pt x="66" y="54"/>
                    <a:pt x="63" y="48"/>
                  </a:cubicBezTo>
                  <a:cubicBezTo>
                    <a:pt x="69" y="42"/>
                    <a:pt x="75" y="37"/>
                    <a:pt x="81" y="31"/>
                  </a:cubicBezTo>
                  <a:cubicBezTo>
                    <a:pt x="85" y="28"/>
                    <a:pt x="81" y="22"/>
                    <a:pt x="77" y="23"/>
                  </a:cubicBezTo>
                  <a:close/>
                  <a:moveTo>
                    <a:pt x="50" y="47"/>
                  </a:moveTo>
                  <a:cubicBezTo>
                    <a:pt x="48" y="49"/>
                    <a:pt x="46" y="51"/>
                    <a:pt x="44" y="54"/>
                  </a:cubicBezTo>
                  <a:cubicBezTo>
                    <a:pt x="42" y="53"/>
                    <a:pt x="41" y="52"/>
                    <a:pt x="39" y="51"/>
                  </a:cubicBezTo>
                  <a:cubicBezTo>
                    <a:pt x="39" y="47"/>
                    <a:pt x="39" y="43"/>
                    <a:pt x="40" y="38"/>
                  </a:cubicBezTo>
                  <a:cubicBezTo>
                    <a:pt x="41" y="38"/>
                    <a:pt x="43" y="38"/>
                    <a:pt x="45" y="38"/>
                  </a:cubicBezTo>
                  <a:cubicBezTo>
                    <a:pt x="47" y="41"/>
                    <a:pt x="49" y="44"/>
                    <a:pt x="50" y="47"/>
                  </a:cubicBezTo>
                  <a:close/>
                  <a:moveTo>
                    <a:pt x="20" y="41"/>
                  </a:moveTo>
                  <a:cubicBezTo>
                    <a:pt x="24" y="40"/>
                    <a:pt x="28" y="39"/>
                    <a:pt x="32" y="39"/>
                  </a:cubicBezTo>
                  <a:cubicBezTo>
                    <a:pt x="32" y="42"/>
                    <a:pt x="31" y="44"/>
                    <a:pt x="31" y="47"/>
                  </a:cubicBezTo>
                  <a:cubicBezTo>
                    <a:pt x="27" y="45"/>
                    <a:pt x="23" y="43"/>
                    <a:pt x="20" y="41"/>
                  </a:cubicBezTo>
                  <a:close/>
                  <a:moveTo>
                    <a:pt x="55" y="55"/>
                  </a:moveTo>
                  <a:cubicBezTo>
                    <a:pt x="56" y="57"/>
                    <a:pt x="57" y="58"/>
                    <a:pt x="58" y="59"/>
                  </a:cubicBezTo>
                  <a:cubicBezTo>
                    <a:pt x="56" y="59"/>
                    <a:pt x="55" y="58"/>
                    <a:pt x="53" y="58"/>
                  </a:cubicBezTo>
                  <a:cubicBezTo>
                    <a:pt x="54" y="57"/>
                    <a:pt x="55" y="56"/>
                    <a:pt x="55" y="55"/>
                  </a:cubicBezTo>
                  <a:close/>
                  <a:moveTo>
                    <a:pt x="56" y="37"/>
                  </a:moveTo>
                  <a:cubicBezTo>
                    <a:pt x="58" y="37"/>
                    <a:pt x="60" y="36"/>
                    <a:pt x="61" y="36"/>
                  </a:cubicBezTo>
                  <a:cubicBezTo>
                    <a:pt x="60" y="37"/>
                    <a:pt x="59" y="39"/>
                    <a:pt x="58" y="40"/>
                  </a:cubicBezTo>
                  <a:cubicBezTo>
                    <a:pt x="57" y="39"/>
                    <a:pt x="56" y="38"/>
                    <a:pt x="56" y="3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4"/>
            <p:cNvSpPr>
              <a:spLocks noEditPoints="1"/>
            </p:cNvSpPr>
            <p:nvPr/>
          </p:nvSpPr>
          <p:spPr bwMode="auto">
            <a:xfrm>
              <a:off x="2029830" y="2489196"/>
              <a:ext cx="720755" cy="733055"/>
            </a:xfrm>
            <a:custGeom>
              <a:gdLst>
                <a:gd name="T0" fmla="*/ 118 w 124"/>
                <a:gd name="T1" fmla="*/ 29 h 126"/>
                <a:gd name="T2" fmla="*/ 74 w 124"/>
                <a:gd name="T3" fmla="*/ 42 h 126"/>
                <a:gd name="T4" fmla="*/ 59 w 124"/>
                <a:gd name="T5" fmla="*/ 11 h 126"/>
                <a:gd name="T6" fmla="*/ 59 w 124"/>
                <a:gd name="T7" fmla="*/ 6 h 126"/>
                <a:gd name="T8" fmla="*/ 56 w 124"/>
                <a:gd name="T9" fmla="*/ 5 h 126"/>
                <a:gd name="T10" fmla="*/ 48 w 124"/>
                <a:gd name="T11" fmla="*/ 7 h 126"/>
                <a:gd name="T12" fmla="*/ 52 w 124"/>
                <a:gd name="T13" fmla="*/ 19 h 126"/>
                <a:gd name="T14" fmla="*/ 44 w 124"/>
                <a:gd name="T15" fmla="*/ 47 h 126"/>
                <a:gd name="T16" fmla="*/ 7 w 124"/>
                <a:gd name="T17" fmla="*/ 52 h 126"/>
                <a:gd name="T18" fmla="*/ 4 w 124"/>
                <a:gd name="T19" fmla="*/ 61 h 126"/>
                <a:gd name="T20" fmla="*/ 36 w 124"/>
                <a:gd name="T21" fmla="*/ 76 h 126"/>
                <a:gd name="T22" fmla="*/ 22 w 124"/>
                <a:gd name="T23" fmla="*/ 120 h 126"/>
                <a:gd name="T24" fmla="*/ 28 w 124"/>
                <a:gd name="T25" fmla="*/ 123 h 126"/>
                <a:gd name="T26" fmla="*/ 59 w 124"/>
                <a:gd name="T27" fmla="*/ 90 h 126"/>
                <a:gd name="T28" fmla="*/ 95 w 124"/>
                <a:gd name="T29" fmla="*/ 114 h 126"/>
                <a:gd name="T30" fmla="*/ 102 w 124"/>
                <a:gd name="T31" fmla="*/ 109 h 126"/>
                <a:gd name="T32" fmla="*/ 86 w 124"/>
                <a:gd name="T33" fmla="*/ 66 h 126"/>
                <a:gd name="T34" fmla="*/ 121 w 124"/>
                <a:gd name="T35" fmla="*/ 35 h 126"/>
                <a:gd name="T36" fmla="*/ 118 w 124"/>
                <a:gd name="T37" fmla="*/ 29 h 126"/>
                <a:gd name="T38" fmla="*/ 56 w 124"/>
                <a:gd name="T39" fmla="*/ 29 h 126"/>
                <a:gd name="T40" fmla="*/ 63 w 124"/>
                <a:gd name="T41" fmla="*/ 44 h 126"/>
                <a:gd name="T42" fmla="*/ 52 w 124"/>
                <a:gd name="T43" fmla="*/ 46 h 126"/>
                <a:gd name="T44" fmla="*/ 56 w 124"/>
                <a:gd name="T45" fmla="*/ 29 h 126"/>
                <a:gd name="T46" fmla="*/ 67 w 124"/>
                <a:gd name="T47" fmla="*/ 52 h 126"/>
                <a:gd name="T48" fmla="*/ 75 w 124"/>
                <a:gd name="T49" fmla="*/ 67 h 126"/>
                <a:gd name="T50" fmla="*/ 60 w 124"/>
                <a:gd name="T51" fmla="*/ 80 h 126"/>
                <a:gd name="T52" fmla="*/ 46 w 124"/>
                <a:gd name="T53" fmla="*/ 71 h 126"/>
                <a:gd name="T54" fmla="*/ 50 w 124"/>
                <a:gd name="T55" fmla="*/ 55 h 126"/>
                <a:gd name="T56" fmla="*/ 67 w 124"/>
                <a:gd name="T57" fmla="*/ 52 h 126"/>
                <a:gd name="T58" fmla="*/ 23 w 124"/>
                <a:gd name="T59" fmla="*/ 59 h 126"/>
                <a:gd name="T60" fmla="*/ 41 w 124"/>
                <a:gd name="T61" fmla="*/ 57 h 126"/>
                <a:gd name="T62" fmla="*/ 38 w 124"/>
                <a:gd name="T63" fmla="*/ 67 h 126"/>
                <a:gd name="T64" fmla="*/ 23 w 124"/>
                <a:gd name="T65" fmla="*/ 59 h 126"/>
                <a:gd name="T66" fmla="*/ 35 w 124"/>
                <a:gd name="T67" fmla="*/ 104 h 126"/>
                <a:gd name="T68" fmla="*/ 43 w 124"/>
                <a:gd name="T69" fmla="*/ 80 h 126"/>
                <a:gd name="T70" fmla="*/ 53 w 124"/>
                <a:gd name="T71" fmla="*/ 86 h 126"/>
                <a:gd name="T72" fmla="*/ 35 w 124"/>
                <a:gd name="T73" fmla="*/ 104 h 126"/>
                <a:gd name="T74" fmla="*/ 90 w 124"/>
                <a:gd name="T75" fmla="*/ 99 h 126"/>
                <a:gd name="T76" fmla="*/ 66 w 124"/>
                <a:gd name="T77" fmla="*/ 83 h 126"/>
                <a:gd name="T78" fmla="*/ 78 w 124"/>
                <a:gd name="T79" fmla="*/ 73 h 126"/>
                <a:gd name="T80" fmla="*/ 90 w 124"/>
                <a:gd name="T81" fmla="*/ 99 h 126"/>
                <a:gd name="T82" fmla="*/ 78 w 124"/>
                <a:gd name="T83" fmla="*/ 50 h 126"/>
                <a:gd name="T84" fmla="*/ 103 w 124"/>
                <a:gd name="T85" fmla="*/ 43 h 126"/>
                <a:gd name="T86" fmla="*/ 84 w 124"/>
                <a:gd name="T87" fmla="*/ 60 h 126"/>
                <a:gd name="T88" fmla="*/ 78 w 124"/>
                <a:gd name="T89" fmla="*/ 50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5">
                  <a:moveTo>
                    <a:pt x="118" y="29"/>
                  </a:moveTo>
                  <a:cubicBezTo>
                    <a:pt x="103" y="35"/>
                    <a:pt x="89" y="38"/>
                    <a:pt x="74" y="42"/>
                  </a:cubicBezTo>
                  <a:cubicBezTo>
                    <a:pt x="68" y="31"/>
                    <a:pt x="63" y="21"/>
                    <a:pt x="59" y="11"/>
                  </a:cubicBezTo>
                  <a:cubicBezTo>
                    <a:pt x="59" y="9"/>
                    <a:pt x="59" y="8"/>
                    <a:pt x="59" y="6"/>
                  </a:cubicBezTo>
                  <a:cubicBezTo>
                    <a:pt x="59" y="4"/>
                    <a:pt x="57" y="4"/>
                    <a:pt x="56" y="5"/>
                  </a:cubicBezTo>
                  <a:cubicBezTo>
                    <a:pt x="54" y="0"/>
                    <a:pt x="47" y="2"/>
                    <a:pt x="48" y="7"/>
                  </a:cubicBezTo>
                  <a:cubicBezTo>
                    <a:pt x="49" y="11"/>
                    <a:pt x="50" y="15"/>
                    <a:pt x="52" y="19"/>
                  </a:cubicBezTo>
                  <a:cubicBezTo>
                    <a:pt x="49" y="28"/>
                    <a:pt x="46" y="38"/>
                    <a:pt x="44" y="47"/>
                  </a:cubicBezTo>
                  <a:cubicBezTo>
                    <a:pt x="31" y="49"/>
                    <a:pt x="19" y="51"/>
                    <a:pt x="7" y="52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5"/>
                    <a:pt x="25" y="70"/>
                    <a:pt x="36" y="76"/>
                  </a:cubicBezTo>
                  <a:cubicBezTo>
                    <a:pt x="31" y="91"/>
                    <a:pt x="27" y="105"/>
                    <a:pt x="22" y="120"/>
                  </a:cubicBezTo>
                  <a:cubicBezTo>
                    <a:pt x="21" y="123"/>
                    <a:pt x="26" y="126"/>
                    <a:pt x="28" y="123"/>
                  </a:cubicBezTo>
                  <a:cubicBezTo>
                    <a:pt x="38" y="111"/>
                    <a:pt x="48" y="100"/>
                    <a:pt x="59" y="90"/>
                  </a:cubicBezTo>
                  <a:cubicBezTo>
                    <a:pt x="72" y="97"/>
                    <a:pt x="83" y="106"/>
                    <a:pt x="95" y="114"/>
                  </a:cubicBezTo>
                  <a:cubicBezTo>
                    <a:pt x="99" y="117"/>
                    <a:pt x="102" y="112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5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6" y="29"/>
                  </a:moveTo>
                  <a:cubicBezTo>
                    <a:pt x="58" y="34"/>
                    <a:pt x="60" y="39"/>
                    <a:pt x="63" y="44"/>
                  </a:cubicBezTo>
                  <a:cubicBezTo>
                    <a:pt x="59" y="44"/>
                    <a:pt x="56" y="45"/>
                    <a:pt x="52" y="46"/>
                  </a:cubicBezTo>
                  <a:cubicBezTo>
                    <a:pt x="54" y="40"/>
                    <a:pt x="55" y="35"/>
                    <a:pt x="56" y="29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1"/>
                    <a:pt x="65" y="75"/>
                    <a:pt x="60" y="80"/>
                  </a:cubicBezTo>
                  <a:cubicBezTo>
                    <a:pt x="56" y="77"/>
                    <a:pt x="51" y="74"/>
                    <a:pt x="46" y="71"/>
                  </a:cubicBezTo>
                  <a:cubicBezTo>
                    <a:pt x="47" y="66"/>
                    <a:pt x="49" y="60"/>
                    <a:pt x="50" y="55"/>
                  </a:cubicBezTo>
                  <a:cubicBezTo>
                    <a:pt x="56" y="54"/>
                    <a:pt x="62" y="53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8"/>
                    <a:pt x="35" y="57"/>
                    <a:pt x="41" y="57"/>
                  </a:cubicBezTo>
                  <a:cubicBezTo>
                    <a:pt x="40" y="60"/>
                    <a:pt x="39" y="63"/>
                    <a:pt x="38" y="67"/>
                  </a:cubicBezTo>
                  <a:cubicBezTo>
                    <a:pt x="33" y="64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8"/>
                    <a:pt x="66" y="83"/>
                  </a:cubicBezTo>
                  <a:cubicBezTo>
                    <a:pt x="70" y="80"/>
                    <a:pt x="74" y="76"/>
                    <a:pt x="78" y="73"/>
                  </a:cubicBezTo>
                  <a:cubicBezTo>
                    <a:pt x="83" y="81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7" y="48"/>
                    <a:pt x="95" y="45"/>
                    <a:pt x="103" y="43"/>
                  </a:cubicBezTo>
                  <a:cubicBezTo>
                    <a:pt x="97" y="49"/>
                    <a:pt x="90" y="54"/>
                    <a:pt x="84" y="60"/>
                  </a:cubicBezTo>
                  <a:cubicBezTo>
                    <a:pt x="82" y="57"/>
                    <a:pt x="80" y="53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5"/>
            <p:cNvSpPr>
              <a:spLocks noEditPoints="1"/>
            </p:cNvSpPr>
            <p:nvPr/>
          </p:nvSpPr>
          <p:spPr bwMode="auto">
            <a:xfrm>
              <a:off x="512063" y="5551788"/>
              <a:ext cx="1291456" cy="1072522"/>
            </a:xfrm>
            <a:custGeom>
              <a:gdLst>
                <a:gd name="T0" fmla="*/ 167 w 222"/>
                <a:gd name="T1" fmla="*/ 97 h 184"/>
                <a:gd name="T2" fmla="*/ 87 w 222"/>
                <a:gd name="T3" fmla="*/ 4 h 184"/>
                <a:gd name="T4" fmla="*/ 73 w 222"/>
                <a:gd name="T5" fmla="*/ 6 h 184"/>
                <a:gd name="T6" fmla="*/ 32 w 222"/>
                <a:gd name="T7" fmla="*/ 73 h 184"/>
                <a:gd name="T8" fmla="*/ 10 w 222"/>
                <a:gd name="T9" fmla="*/ 111 h 184"/>
                <a:gd name="T10" fmla="*/ 1 w 222"/>
                <a:gd name="T11" fmla="*/ 135 h 184"/>
                <a:gd name="T12" fmla="*/ 6 w 222"/>
                <a:gd name="T13" fmla="*/ 138 h 184"/>
                <a:gd name="T14" fmla="*/ 189 w 222"/>
                <a:gd name="T15" fmla="*/ 183 h 184"/>
                <a:gd name="T16" fmla="*/ 199 w 222"/>
                <a:gd name="T17" fmla="*/ 173 h 184"/>
                <a:gd name="T18" fmla="*/ 204 w 222"/>
                <a:gd name="T19" fmla="*/ 171 h 184"/>
                <a:gd name="T20" fmla="*/ 167 w 222"/>
                <a:gd name="T21" fmla="*/ 97 h 184"/>
                <a:gd name="T22" fmla="*/ 82 w 222"/>
                <a:gd name="T23" fmla="*/ 151 h 184"/>
                <a:gd name="T24" fmla="*/ 11 w 222"/>
                <a:gd name="T25" fmla="*/ 134 h 184"/>
                <a:gd name="T26" fmla="*/ 21 w 222"/>
                <a:gd name="T27" fmla="*/ 122 h 184"/>
                <a:gd name="T28" fmla="*/ 45 w 222"/>
                <a:gd name="T29" fmla="*/ 86 h 184"/>
                <a:gd name="T30" fmla="*/ 82 w 222"/>
                <a:gd name="T31" fmla="*/ 26 h 184"/>
                <a:gd name="T32" fmla="*/ 140 w 222"/>
                <a:gd name="T33" fmla="*/ 94 h 184"/>
                <a:gd name="T34" fmla="*/ 175 w 222"/>
                <a:gd name="T35" fmla="*/ 140 h 184"/>
                <a:gd name="T36" fmla="*/ 186 w 222"/>
                <a:gd name="T37" fmla="*/ 158 h 184"/>
                <a:gd name="T38" fmla="*/ 190 w 222"/>
                <a:gd name="T39" fmla="*/ 165 h 184"/>
                <a:gd name="T40" fmla="*/ 191 w 222"/>
                <a:gd name="T41" fmla="*/ 168 h 184"/>
                <a:gd name="T42" fmla="*/ 82 w 222"/>
                <a:gd name="T43" fmla="*/ 151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184">
                  <a:moveTo>
                    <a:pt x="167" y="97"/>
                  </a:moveTo>
                  <a:cubicBezTo>
                    <a:pt x="142" y="65"/>
                    <a:pt x="115" y="35"/>
                    <a:pt x="87" y="4"/>
                  </a:cubicBezTo>
                  <a:cubicBezTo>
                    <a:pt x="83" y="0"/>
                    <a:pt x="76" y="1"/>
                    <a:pt x="73" y="6"/>
                  </a:cubicBezTo>
                  <a:cubicBezTo>
                    <a:pt x="59" y="28"/>
                    <a:pt x="46" y="51"/>
                    <a:pt x="32" y="73"/>
                  </a:cubicBezTo>
                  <a:cubicBezTo>
                    <a:pt x="24" y="86"/>
                    <a:pt x="17" y="99"/>
                    <a:pt x="10" y="111"/>
                  </a:cubicBezTo>
                  <a:cubicBezTo>
                    <a:pt x="7" y="118"/>
                    <a:pt x="0" y="127"/>
                    <a:pt x="1" y="135"/>
                  </a:cubicBezTo>
                  <a:cubicBezTo>
                    <a:pt x="2" y="137"/>
                    <a:pt x="4" y="138"/>
                    <a:pt x="6" y="138"/>
                  </a:cubicBezTo>
                  <a:cubicBezTo>
                    <a:pt x="17" y="163"/>
                    <a:pt x="169" y="180"/>
                    <a:pt x="189" y="183"/>
                  </a:cubicBezTo>
                  <a:cubicBezTo>
                    <a:pt x="195" y="184"/>
                    <a:pt x="199" y="178"/>
                    <a:pt x="199" y="173"/>
                  </a:cubicBezTo>
                  <a:cubicBezTo>
                    <a:pt x="201" y="173"/>
                    <a:pt x="203" y="173"/>
                    <a:pt x="204" y="171"/>
                  </a:cubicBezTo>
                  <a:cubicBezTo>
                    <a:pt x="222" y="154"/>
                    <a:pt x="177" y="109"/>
                    <a:pt x="167" y="97"/>
                  </a:cubicBezTo>
                  <a:close/>
                  <a:moveTo>
                    <a:pt x="82" y="151"/>
                  </a:moveTo>
                  <a:cubicBezTo>
                    <a:pt x="78" y="150"/>
                    <a:pt x="28" y="138"/>
                    <a:pt x="11" y="134"/>
                  </a:cubicBezTo>
                  <a:cubicBezTo>
                    <a:pt x="15" y="131"/>
                    <a:pt x="18" y="125"/>
                    <a:pt x="21" y="122"/>
                  </a:cubicBezTo>
                  <a:cubicBezTo>
                    <a:pt x="30" y="110"/>
                    <a:pt x="37" y="98"/>
                    <a:pt x="45" y="86"/>
                  </a:cubicBezTo>
                  <a:cubicBezTo>
                    <a:pt x="57" y="66"/>
                    <a:pt x="70" y="46"/>
                    <a:pt x="82" y="26"/>
                  </a:cubicBezTo>
                  <a:cubicBezTo>
                    <a:pt x="102" y="48"/>
                    <a:pt x="121" y="71"/>
                    <a:pt x="140" y="94"/>
                  </a:cubicBezTo>
                  <a:cubicBezTo>
                    <a:pt x="152" y="109"/>
                    <a:pt x="164" y="124"/>
                    <a:pt x="175" y="140"/>
                  </a:cubicBezTo>
                  <a:cubicBezTo>
                    <a:pt x="179" y="146"/>
                    <a:pt x="183" y="152"/>
                    <a:pt x="186" y="158"/>
                  </a:cubicBezTo>
                  <a:cubicBezTo>
                    <a:pt x="188" y="160"/>
                    <a:pt x="190" y="169"/>
                    <a:pt x="190" y="165"/>
                  </a:cubicBezTo>
                  <a:cubicBezTo>
                    <a:pt x="190" y="166"/>
                    <a:pt x="190" y="167"/>
                    <a:pt x="191" y="168"/>
                  </a:cubicBezTo>
                  <a:cubicBezTo>
                    <a:pt x="154" y="163"/>
                    <a:pt x="118" y="158"/>
                    <a:pt x="82" y="15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66"/>
            <p:cNvSpPr/>
            <p:nvPr/>
          </p:nvSpPr>
          <p:spPr bwMode="auto">
            <a:xfrm>
              <a:off x="3402462" y="2983639"/>
              <a:ext cx="76258" cy="268131"/>
            </a:xfrm>
            <a:custGeom>
              <a:gdLst>
                <a:gd name="T0" fmla="*/ 10 w 13"/>
                <a:gd name="T1" fmla="*/ 7 h 46"/>
                <a:gd name="T2" fmla="*/ 0 w 13"/>
                <a:gd name="T3" fmla="*/ 7 h 46"/>
                <a:gd name="T4" fmla="*/ 4 w 13"/>
                <a:gd name="T5" fmla="*/ 43 h 46"/>
                <a:gd name="T6" fmla="*/ 11 w 13"/>
                <a:gd name="T7" fmla="*/ 43 h 46"/>
                <a:gd name="T8" fmla="*/ 10 w 13"/>
                <a:gd name="T9" fmla="*/ 7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6">
                  <a:moveTo>
                    <a:pt x="10" y="7"/>
                  </a:moveTo>
                  <a:cubicBezTo>
                    <a:pt x="10" y="1"/>
                    <a:pt x="0" y="0"/>
                    <a:pt x="0" y="7"/>
                  </a:cubicBezTo>
                  <a:cubicBezTo>
                    <a:pt x="0" y="19"/>
                    <a:pt x="2" y="31"/>
                    <a:pt x="4" y="43"/>
                  </a:cubicBezTo>
                  <a:cubicBezTo>
                    <a:pt x="5" y="46"/>
                    <a:pt x="11" y="46"/>
                    <a:pt x="11" y="43"/>
                  </a:cubicBezTo>
                  <a:cubicBezTo>
                    <a:pt x="13" y="31"/>
                    <a:pt x="11" y="19"/>
                    <a:pt x="10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7"/>
            <p:cNvSpPr/>
            <p:nvPr/>
          </p:nvSpPr>
          <p:spPr bwMode="auto">
            <a:xfrm>
              <a:off x="3151550" y="3106635"/>
              <a:ext cx="186953" cy="191873"/>
            </a:xfrm>
            <a:custGeom>
              <a:gdLst>
                <a:gd name="T0" fmla="*/ 30 w 32"/>
                <a:gd name="T1" fmla="*/ 26 h 33"/>
                <a:gd name="T2" fmla="*/ 20 w 32"/>
                <a:gd name="T3" fmla="*/ 19 h 33"/>
                <a:gd name="T4" fmla="*/ 11 w 32"/>
                <a:gd name="T5" fmla="*/ 3 h 33"/>
                <a:gd name="T6" fmla="*/ 6 w 32"/>
                <a:gd name="T7" fmla="*/ 0 h 33"/>
                <a:gd name="T8" fmla="*/ 2 w 32"/>
                <a:gd name="T9" fmla="*/ 2 h 33"/>
                <a:gd name="T10" fmla="*/ 1 w 32"/>
                <a:gd name="T11" fmla="*/ 9 h 33"/>
                <a:gd name="T12" fmla="*/ 30 w 32"/>
                <a:gd name="T13" fmla="*/ 31 h 33"/>
                <a:gd name="T14" fmla="*/ 30 w 32"/>
                <a:gd name="T15" fmla="*/ 26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30" y="26"/>
                  </a:moveTo>
                  <a:cubicBezTo>
                    <a:pt x="26" y="25"/>
                    <a:pt x="23" y="22"/>
                    <a:pt x="20" y="19"/>
                  </a:cubicBezTo>
                  <a:cubicBezTo>
                    <a:pt x="16" y="14"/>
                    <a:pt x="13" y="9"/>
                    <a:pt x="11" y="3"/>
                  </a:cubicBezTo>
                  <a:cubicBezTo>
                    <a:pt x="10" y="2"/>
                    <a:pt x="8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4"/>
                    <a:pt x="0" y="7"/>
                    <a:pt x="1" y="9"/>
                  </a:cubicBezTo>
                  <a:cubicBezTo>
                    <a:pt x="6" y="20"/>
                    <a:pt x="16" y="33"/>
                    <a:pt x="30" y="31"/>
                  </a:cubicBezTo>
                  <a:cubicBezTo>
                    <a:pt x="32" y="31"/>
                    <a:pt x="32" y="27"/>
                    <a:pt x="30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68"/>
            <p:cNvSpPr/>
            <p:nvPr/>
          </p:nvSpPr>
          <p:spPr bwMode="auto">
            <a:xfrm>
              <a:off x="3087593" y="3345246"/>
              <a:ext cx="199254" cy="81178"/>
            </a:xfrm>
            <a:custGeom>
              <a:gdLst>
                <a:gd name="T0" fmla="*/ 31 w 34"/>
                <a:gd name="T1" fmla="*/ 3 h 14"/>
                <a:gd name="T2" fmla="*/ 17 w 34"/>
                <a:gd name="T3" fmla="*/ 3 h 14"/>
                <a:gd name="T4" fmla="*/ 3 w 34"/>
                <a:gd name="T5" fmla="*/ 4 h 14"/>
                <a:gd name="T6" fmla="*/ 1 w 34"/>
                <a:gd name="T7" fmla="*/ 8 h 14"/>
                <a:gd name="T8" fmla="*/ 14 w 34"/>
                <a:gd name="T9" fmla="*/ 13 h 14"/>
                <a:gd name="T10" fmla="*/ 33 w 34"/>
                <a:gd name="T11" fmla="*/ 8 h 14"/>
                <a:gd name="T12" fmla="*/ 31 w 34"/>
                <a:gd name="T13" fmla="*/ 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4">
                  <a:moveTo>
                    <a:pt x="31" y="3"/>
                  </a:moveTo>
                  <a:cubicBezTo>
                    <a:pt x="27" y="0"/>
                    <a:pt x="21" y="3"/>
                    <a:pt x="17" y="3"/>
                  </a:cubicBezTo>
                  <a:cubicBezTo>
                    <a:pt x="12" y="4"/>
                    <a:pt x="7" y="5"/>
                    <a:pt x="3" y="4"/>
                  </a:cubicBezTo>
                  <a:cubicBezTo>
                    <a:pt x="1" y="4"/>
                    <a:pt x="0" y="7"/>
                    <a:pt x="1" y="8"/>
                  </a:cubicBezTo>
                  <a:cubicBezTo>
                    <a:pt x="5" y="11"/>
                    <a:pt x="9" y="13"/>
                    <a:pt x="14" y="13"/>
                  </a:cubicBezTo>
                  <a:cubicBezTo>
                    <a:pt x="20" y="14"/>
                    <a:pt x="29" y="14"/>
                    <a:pt x="33" y="8"/>
                  </a:cubicBezTo>
                  <a:cubicBezTo>
                    <a:pt x="34" y="6"/>
                    <a:pt x="33" y="5"/>
                    <a:pt x="31" y="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9"/>
            <p:cNvSpPr/>
            <p:nvPr/>
          </p:nvSpPr>
          <p:spPr bwMode="auto">
            <a:xfrm>
              <a:off x="3274546" y="3384604"/>
              <a:ext cx="127916" cy="221392"/>
            </a:xfrm>
            <a:custGeom>
              <a:gdLst>
                <a:gd name="T0" fmla="*/ 12 w 22"/>
                <a:gd name="T1" fmla="*/ 6 h 38"/>
                <a:gd name="T2" fmla="*/ 1 w 22"/>
                <a:gd name="T3" fmla="*/ 33 h 38"/>
                <a:gd name="T4" fmla="*/ 5 w 22"/>
                <a:gd name="T5" fmla="*/ 36 h 38"/>
                <a:gd name="T6" fmla="*/ 21 w 22"/>
                <a:gd name="T7" fmla="*/ 9 h 38"/>
                <a:gd name="T8" fmla="*/ 12 w 22"/>
                <a:gd name="T9" fmla="*/ 6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8">
                  <a:moveTo>
                    <a:pt x="12" y="6"/>
                  </a:moveTo>
                  <a:cubicBezTo>
                    <a:pt x="8" y="15"/>
                    <a:pt x="6" y="24"/>
                    <a:pt x="1" y="33"/>
                  </a:cubicBezTo>
                  <a:cubicBezTo>
                    <a:pt x="0" y="35"/>
                    <a:pt x="3" y="38"/>
                    <a:pt x="5" y="36"/>
                  </a:cubicBezTo>
                  <a:cubicBezTo>
                    <a:pt x="11" y="28"/>
                    <a:pt x="19" y="19"/>
                    <a:pt x="21" y="9"/>
                  </a:cubicBezTo>
                  <a:cubicBezTo>
                    <a:pt x="22" y="3"/>
                    <a:pt x="14" y="0"/>
                    <a:pt x="12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0"/>
            <p:cNvSpPr/>
            <p:nvPr/>
          </p:nvSpPr>
          <p:spPr bwMode="auto">
            <a:xfrm>
              <a:off x="3478717" y="3421504"/>
              <a:ext cx="93476" cy="201713"/>
            </a:xfrm>
            <a:custGeom>
              <a:gdLst>
                <a:gd name="T0" fmla="*/ 13 w 16"/>
                <a:gd name="T1" fmla="*/ 27 h 35"/>
                <a:gd name="T2" fmla="*/ 9 w 16"/>
                <a:gd name="T3" fmla="*/ 19 h 35"/>
                <a:gd name="T4" fmla="*/ 6 w 16"/>
                <a:gd name="T5" fmla="*/ 4 h 35"/>
                <a:gd name="T6" fmla="*/ 0 w 16"/>
                <a:gd name="T7" fmla="*/ 4 h 35"/>
                <a:gd name="T8" fmla="*/ 3 w 16"/>
                <a:gd name="T9" fmla="*/ 25 h 35"/>
                <a:gd name="T10" fmla="*/ 11 w 16"/>
                <a:gd name="T11" fmla="*/ 35 h 35"/>
                <a:gd name="T12" fmla="*/ 13 w 16"/>
                <a:gd name="T13" fmla="*/ 27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5">
                  <a:moveTo>
                    <a:pt x="13" y="27"/>
                  </a:moveTo>
                  <a:cubicBezTo>
                    <a:pt x="11" y="27"/>
                    <a:pt x="10" y="21"/>
                    <a:pt x="9" y="19"/>
                  </a:cubicBezTo>
                  <a:cubicBezTo>
                    <a:pt x="7" y="14"/>
                    <a:pt x="6" y="9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  <a:cubicBezTo>
                    <a:pt x="0" y="11"/>
                    <a:pt x="1" y="18"/>
                    <a:pt x="3" y="25"/>
                  </a:cubicBezTo>
                  <a:cubicBezTo>
                    <a:pt x="4" y="28"/>
                    <a:pt x="6" y="35"/>
                    <a:pt x="11" y="35"/>
                  </a:cubicBezTo>
                  <a:cubicBezTo>
                    <a:pt x="14" y="34"/>
                    <a:pt x="16" y="30"/>
                    <a:pt x="13" y="2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1"/>
            <p:cNvSpPr/>
            <p:nvPr/>
          </p:nvSpPr>
          <p:spPr bwMode="auto">
            <a:xfrm>
              <a:off x="3606633" y="3320646"/>
              <a:ext cx="191873" cy="122996"/>
            </a:xfrm>
            <a:custGeom>
              <a:gdLst>
                <a:gd name="T0" fmla="*/ 26 w 33"/>
                <a:gd name="T1" fmla="*/ 10 h 21"/>
                <a:gd name="T2" fmla="*/ 15 w 33"/>
                <a:gd name="T3" fmla="*/ 7 h 21"/>
                <a:gd name="T4" fmla="*/ 10 w 33"/>
                <a:gd name="T5" fmla="*/ 4 h 21"/>
                <a:gd name="T6" fmla="*/ 6 w 33"/>
                <a:gd name="T7" fmla="*/ 2 h 21"/>
                <a:gd name="T8" fmla="*/ 2 w 33"/>
                <a:gd name="T9" fmla="*/ 7 h 21"/>
                <a:gd name="T10" fmla="*/ 3 w 33"/>
                <a:gd name="T11" fmla="*/ 9 h 21"/>
                <a:gd name="T12" fmla="*/ 6 w 33"/>
                <a:gd name="T13" fmla="*/ 12 h 21"/>
                <a:gd name="T14" fmla="*/ 11 w 33"/>
                <a:gd name="T15" fmla="*/ 16 h 21"/>
                <a:gd name="T16" fmla="*/ 26 w 33"/>
                <a:gd name="T17" fmla="*/ 21 h 21"/>
                <a:gd name="T18" fmla="*/ 26 w 33"/>
                <a:gd name="T19" fmla="*/ 1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1">
                  <a:moveTo>
                    <a:pt x="26" y="10"/>
                  </a:moveTo>
                  <a:cubicBezTo>
                    <a:pt x="22" y="10"/>
                    <a:pt x="18" y="9"/>
                    <a:pt x="15" y="7"/>
                  </a:cubicBezTo>
                  <a:cubicBezTo>
                    <a:pt x="13" y="6"/>
                    <a:pt x="12" y="5"/>
                    <a:pt x="10" y="4"/>
                  </a:cubicBezTo>
                  <a:cubicBezTo>
                    <a:pt x="9" y="3"/>
                    <a:pt x="7" y="3"/>
                    <a:pt x="6" y="2"/>
                  </a:cubicBezTo>
                  <a:cubicBezTo>
                    <a:pt x="3" y="0"/>
                    <a:pt x="0" y="5"/>
                    <a:pt x="2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1"/>
                    <a:pt x="6" y="12"/>
                  </a:cubicBezTo>
                  <a:cubicBezTo>
                    <a:pt x="7" y="14"/>
                    <a:pt x="9" y="15"/>
                    <a:pt x="11" y="16"/>
                  </a:cubicBezTo>
                  <a:cubicBezTo>
                    <a:pt x="16" y="19"/>
                    <a:pt x="21" y="21"/>
                    <a:pt x="26" y="21"/>
                  </a:cubicBezTo>
                  <a:cubicBezTo>
                    <a:pt x="33" y="21"/>
                    <a:pt x="33" y="11"/>
                    <a:pt x="26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2"/>
            <p:cNvSpPr/>
            <p:nvPr/>
          </p:nvSpPr>
          <p:spPr bwMode="auto">
            <a:xfrm>
              <a:off x="3599254" y="3059895"/>
              <a:ext cx="182034" cy="167274"/>
            </a:xfrm>
            <a:custGeom>
              <a:gdLst>
                <a:gd name="T0" fmla="*/ 25 w 31"/>
                <a:gd name="T1" fmla="*/ 1 h 29"/>
                <a:gd name="T2" fmla="*/ 19 w 31"/>
                <a:gd name="T3" fmla="*/ 7 h 29"/>
                <a:gd name="T4" fmla="*/ 11 w 31"/>
                <a:gd name="T5" fmla="*/ 15 h 29"/>
                <a:gd name="T6" fmla="*/ 3 w 31"/>
                <a:gd name="T7" fmla="*/ 24 h 29"/>
                <a:gd name="T8" fmla="*/ 3 w 31"/>
                <a:gd name="T9" fmla="*/ 24 h 29"/>
                <a:gd name="T10" fmla="*/ 3 w 31"/>
                <a:gd name="T11" fmla="*/ 28 h 29"/>
                <a:gd name="T12" fmla="*/ 4 w 31"/>
                <a:gd name="T13" fmla="*/ 28 h 29"/>
                <a:gd name="T14" fmla="*/ 18 w 31"/>
                <a:gd name="T15" fmla="*/ 21 h 29"/>
                <a:gd name="T16" fmla="*/ 31 w 31"/>
                <a:gd name="T17" fmla="*/ 5 h 29"/>
                <a:gd name="T18" fmla="*/ 25 w 31"/>
                <a:gd name="T19" fmla="*/ 1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8">
                  <a:moveTo>
                    <a:pt x="25" y="1"/>
                  </a:moveTo>
                  <a:cubicBezTo>
                    <a:pt x="22" y="2"/>
                    <a:pt x="21" y="5"/>
                    <a:pt x="19" y="7"/>
                  </a:cubicBezTo>
                  <a:cubicBezTo>
                    <a:pt x="16" y="9"/>
                    <a:pt x="14" y="12"/>
                    <a:pt x="11" y="15"/>
                  </a:cubicBezTo>
                  <a:cubicBezTo>
                    <a:pt x="9" y="17"/>
                    <a:pt x="4" y="21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25"/>
                    <a:pt x="1" y="28"/>
                    <a:pt x="3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9" y="29"/>
                    <a:pt x="15" y="23"/>
                    <a:pt x="18" y="21"/>
                  </a:cubicBezTo>
                  <a:cubicBezTo>
                    <a:pt x="23" y="17"/>
                    <a:pt x="31" y="12"/>
                    <a:pt x="31" y="5"/>
                  </a:cubicBezTo>
                  <a:cubicBezTo>
                    <a:pt x="31" y="1"/>
                    <a:pt x="28" y="0"/>
                    <a:pt x="25" y="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3"/>
            <p:cNvSpPr>
              <a:spLocks noEditPoints="1"/>
            </p:cNvSpPr>
            <p:nvPr/>
          </p:nvSpPr>
          <p:spPr bwMode="auto">
            <a:xfrm>
              <a:off x="2952068" y="799236"/>
              <a:ext cx="1330814" cy="1864614"/>
            </a:xfrm>
            <a:custGeom>
              <a:gdLst>
                <a:gd name="T0" fmla="*/ 183 w 229"/>
                <a:gd name="T1" fmla="*/ 183 h 320"/>
                <a:gd name="T2" fmla="*/ 125 w 229"/>
                <a:gd name="T3" fmla="*/ 127 h 320"/>
                <a:gd name="T4" fmla="*/ 108 w 229"/>
                <a:gd name="T5" fmla="*/ 35 h 320"/>
                <a:gd name="T6" fmla="*/ 111 w 229"/>
                <a:gd name="T7" fmla="*/ 0 h 320"/>
                <a:gd name="T8" fmla="*/ 2 w 229"/>
                <a:gd name="T9" fmla="*/ 24 h 320"/>
                <a:gd name="T10" fmla="*/ 38 w 229"/>
                <a:gd name="T11" fmla="*/ 154 h 320"/>
                <a:gd name="T12" fmla="*/ 22 w 229"/>
                <a:gd name="T13" fmla="*/ 217 h 320"/>
                <a:gd name="T14" fmla="*/ 118 w 229"/>
                <a:gd name="T15" fmla="*/ 301 h 320"/>
                <a:gd name="T16" fmla="*/ 206 w 229"/>
                <a:gd name="T17" fmla="*/ 252 h 320"/>
                <a:gd name="T18" fmla="*/ 110 w 229"/>
                <a:gd name="T19" fmla="*/ 287 h 320"/>
                <a:gd name="T20" fmla="*/ 33 w 229"/>
                <a:gd name="T21" fmla="*/ 282 h 320"/>
                <a:gd name="T22" fmla="*/ 104 w 229"/>
                <a:gd name="T23" fmla="*/ 253 h 320"/>
                <a:gd name="T24" fmla="*/ 173 w 229"/>
                <a:gd name="T25" fmla="*/ 240 h 320"/>
                <a:gd name="T26" fmla="*/ 32 w 229"/>
                <a:gd name="T27" fmla="*/ 279 h 320"/>
                <a:gd name="T28" fmla="*/ 28 w 229"/>
                <a:gd name="T29" fmla="*/ 253 h 320"/>
                <a:gd name="T30" fmla="*/ 49 w 229"/>
                <a:gd name="T31" fmla="*/ 154 h 320"/>
                <a:gd name="T32" fmla="*/ 72 w 229"/>
                <a:gd name="T33" fmla="*/ 138 h 320"/>
                <a:gd name="T34" fmla="*/ 49 w 229"/>
                <a:gd name="T35" fmla="*/ 148 h 320"/>
                <a:gd name="T36" fmla="*/ 55 w 229"/>
                <a:gd name="T37" fmla="*/ 124 h 320"/>
                <a:gd name="T38" fmla="*/ 67 w 229"/>
                <a:gd name="T39" fmla="*/ 115 h 320"/>
                <a:gd name="T40" fmla="*/ 45 w 229"/>
                <a:gd name="T41" fmla="*/ 123 h 320"/>
                <a:gd name="T42" fmla="*/ 51 w 229"/>
                <a:gd name="T43" fmla="*/ 102 h 320"/>
                <a:gd name="T44" fmla="*/ 64 w 229"/>
                <a:gd name="T45" fmla="*/ 93 h 320"/>
                <a:gd name="T46" fmla="*/ 40 w 229"/>
                <a:gd name="T47" fmla="*/ 96 h 320"/>
                <a:gd name="T48" fmla="*/ 44 w 229"/>
                <a:gd name="T49" fmla="*/ 79 h 320"/>
                <a:gd name="T50" fmla="*/ 55 w 229"/>
                <a:gd name="T51" fmla="*/ 69 h 320"/>
                <a:gd name="T52" fmla="*/ 37 w 229"/>
                <a:gd name="T53" fmla="*/ 74 h 320"/>
                <a:gd name="T54" fmla="*/ 28 w 229"/>
                <a:gd name="T55" fmla="*/ 36 h 320"/>
                <a:gd name="T56" fmla="*/ 105 w 229"/>
                <a:gd name="T57" fmla="*/ 11 h 320"/>
                <a:gd name="T58" fmla="*/ 90 w 229"/>
                <a:gd name="T59" fmla="*/ 32 h 320"/>
                <a:gd name="T60" fmla="*/ 112 w 229"/>
                <a:gd name="T61" fmla="*/ 132 h 320"/>
                <a:gd name="T62" fmla="*/ 116 w 229"/>
                <a:gd name="T63" fmla="*/ 139 h 320"/>
                <a:gd name="T64" fmla="*/ 206 w 229"/>
                <a:gd name="T65" fmla="*/ 252 h 3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9" h="320">
                  <a:moveTo>
                    <a:pt x="220" y="240"/>
                  </a:moveTo>
                  <a:cubicBezTo>
                    <a:pt x="216" y="218"/>
                    <a:pt x="197" y="199"/>
                    <a:pt x="183" y="183"/>
                  </a:cubicBezTo>
                  <a:cubicBezTo>
                    <a:pt x="166" y="163"/>
                    <a:pt x="146" y="146"/>
                    <a:pt x="127" y="128"/>
                  </a:cubicBezTo>
                  <a:cubicBezTo>
                    <a:pt x="126" y="128"/>
                    <a:pt x="126" y="127"/>
                    <a:pt x="125" y="127"/>
                  </a:cubicBezTo>
                  <a:cubicBezTo>
                    <a:pt x="124" y="109"/>
                    <a:pt x="120" y="91"/>
                    <a:pt x="117" y="73"/>
                  </a:cubicBezTo>
                  <a:cubicBezTo>
                    <a:pt x="114" y="61"/>
                    <a:pt x="113" y="47"/>
                    <a:pt x="108" y="35"/>
                  </a:cubicBezTo>
                  <a:cubicBezTo>
                    <a:pt x="114" y="27"/>
                    <a:pt x="116" y="16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75" y="0"/>
                    <a:pt x="37" y="1"/>
                    <a:pt x="4" y="17"/>
                  </a:cubicBezTo>
                  <a:cubicBezTo>
                    <a:pt x="2" y="18"/>
                    <a:pt x="0" y="22"/>
                    <a:pt x="2" y="24"/>
                  </a:cubicBezTo>
                  <a:cubicBezTo>
                    <a:pt x="8" y="32"/>
                    <a:pt x="14" y="38"/>
                    <a:pt x="21" y="43"/>
                  </a:cubicBezTo>
                  <a:cubicBezTo>
                    <a:pt x="22" y="80"/>
                    <a:pt x="29" y="119"/>
                    <a:pt x="38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5" y="176"/>
                    <a:pt x="28" y="196"/>
                    <a:pt x="22" y="217"/>
                  </a:cubicBezTo>
                  <a:cubicBezTo>
                    <a:pt x="16" y="234"/>
                    <a:pt x="9" y="255"/>
                    <a:pt x="12" y="274"/>
                  </a:cubicBezTo>
                  <a:cubicBezTo>
                    <a:pt x="21" y="320"/>
                    <a:pt x="86" y="307"/>
                    <a:pt x="118" y="301"/>
                  </a:cubicBezTo>
                  <a:cubicBezTo>
                    <a:pt x="147" y="295"/>
                    <a:pt x="229" y="284"/>
                    <a:pt x="220" y="240"/>
                  </a:cubicBezTo>
                  <a:close/>
                  <a:moveTo>
                    <a:pt x="206" y="252"/>
                  </a:moveTo>
                  <a:cubicBezTo>
                    <a:pt x="201" y="261"/>
                    <a:pt x="185" y="266"/>
                    <a:pt x="178" y="269"/>
                  </a:cubicBezTo>
                  <a:cubicBezTo>
                    <a:pt x="156" y="277"/>
                    <a:pt x="133" y="282"/>
                    <a:pt x="110" y="287"/>
                  </a:cubicBezTo>
                  <a:cubicBezTo>
                    <a:pt x="90" y="290"/>
                    <a:pt x="69" y="293"/>
                    <a:pt x="49" y="290"/>
                  </a:cubicBezTo>
                  <a:cubicBezTo>
                    <a:pt x="42" y="288"/>
                    <a:pt x="37" y="285"/>
                    <a:pt x="33" y="282"/>
                  </a:cubicBezTo>
                  <a:cubicBezTo>
                    <a:pt x="34" y="281"/>
                    <a:pt x="34" y="281"/>
                    <a:pt x="34" y="281"/>
                  </a:cubicBezTo>
                  <a:cubicBezTo>
                    <a:pt x="55" y="267"/>
                    <a:pt x="79" y="258"/>
                    <a:pt x="104" y="253"/>
                  </a:cubicBezTo>
                  <a:cubicBezTo>
                    <a:pt x="126" y="248"/>
                    <a:pt x="150" y="251"/>
                    <a:pt x="173" y="245"/>
                  </a:cubicBezTo>
                  <a:cubicBezTo>
                    <a:pt x="175" y="245"/>
                    <a:pt x="175" y="241"/>
                    <a:pt x="173" y="240"/>
                  </a:cubicBezTo>
                  <a:cubicBezTo>
                    <a:pt x="150" y="235"/>
                    <a:pt x="124" y="240"/>
                    <a:pt x="101" y="245"/>
                  </a:cubicBezTo>
                  <a:cubicBezTo>
                    <a:pt x="75" y="250"/>
                    <a:pt x="51" y="260"/>
                    <a:pt x="32" y="279"/>
                  </a:cubicBezTo>
                  <a:cubicBezTo>
                    <a:pt x="32" y="280"/>
                    <a:pt x="32" y="280"/>
                    <a:pt x="32" y="280"/>
                  </a:cubicBezTo>
                  <a:cubicBezTo>
                    <a:pt x="27" y="273"/>
                    <a:pt x="27" y="263"/>
                    <a:pt x="28" y="253"/>
                  </a:cubicBezTo>
                  <a:cubicBezTo>
                    <a:pt x="33" y="220"/>
                    <a:pt x="51" y="189"/>
                    <a:pt x="49" y="155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59" y="153"/>
                    <a:pt x="69" y="150"/>
                    <a:pt x="76" y="144"/>
                  </a:cubicBezTo>
                  <a:cubicBezTo>
                    <a:pt x="78" y="142"/>
                    <a:pt x="76" y="137"/>
                    <a:pt x="72" y="138"/>
                  </a:cubicBezTo>
                  <a:cubicBezTo>
                    <a:pt x="69" y="140"/>
                    <a:pt x="65" y="142"/>
                    <a:pt x="61" y="143"/>
                  </a:cubicBezTo>
                  <a:cubicBezTo>
                    <a:pt x="58" y="145"/>
                    <a:pt x="53" y="147"/>
                    <a:pt x="49" y="148"/>
                  </a:cubicBezTo>
                  <a:cubicBezTo>
                    <a:pt x="48" y="141"/>
                    <a:pt x="47" y="135"/>
                    <a:pt x="45" y="128"/>
                  </a:cubicBezTo>
                  <a:cubicBezTo>
                    <a:pt x="49" y="126"/>
                    <a:pt x="52" y="125"/>
                    <a:pt x="55" y="124"/>
                  </a:cubicBezTo>
                  <a:cubicBezTo>
                    <a:pt x="59" y="123"/>
                    <a:pt x="65" y="123"/>
                    <a:pt x="67" y="119"/>
                  </a:cubicBezTo>
                  <a:cubicBezTo>
                    <a:pt x="68" y="117"/>
                    <a:pt x="68" y="116"/>
                    <a:pt x="67" y="115"/>
                  </a:cubicBezTo>
                  <a:cubicBezTo>
                    <a:pt x="62" y="113"/>
                    <a:pt x="57" y="116"/>
                    <a:pt x="53" y="118"/>
                  </a:cubicBezTo>
                  <a:cubicBezTo>
                    <a:pt x="50" y="119"/>
                    <a:pt x="47" y="121"/>
                    <a:pt x="45" y="123"/>
                  </a:cubicBezTo>
                  <a:cubicBezTo>
                    <a:pt x="43" y="115"/>
                    <a:pt x="42" y="108"/>
                    <a:pt x="41" y="101"/>
                  </a:cubicBezTo>
                  <a:cubicBezTo>
                    <a:pt x="44" y="101"/>
                    <a:pt x="48" y="102"/>
                    <a:pt x="51" y="102"/>
                  </a:cubicBezTo>
                  <a:cubicBezTo>
                    <a:pt x="56" y="102"/>
                    <a:pt x="62" y="102"/>
                    <a:pt x="65" y="97"/>
                  </a:cubicBezTo>
                  <a:cubicBezTo>
                    <a:pt x="66" y="96"/>
                    <a:pt x="66" y="94"/>
                    <a:pt x="64" y="93"/>
                  </a:cubicBezTo>
                  <a:cubicBezTo>
                    <a:pt x="60" y="92"/>
                    <a:pt x="56" y="94"/>
                    <a:pt x="52" y="94"/>
                  </a:cubicBezTo>
                  <a:cubicBezTo>
                    <a:pt x="48" y="95"/>
                    <a:pt x="44" y="96"/>
                    <a:pt x="40" y="96"/>
                  </a:cubicBezTo>
                  <a:cubicBezTo>
                    <a:pt x="40" y="91"/>
                    <a:pt x="39" y="86"/>
                    <a:pt x="38" y="81"/>
                  </a:cubicBezTo>
                  <a:cubicBezTo>
                    <a:pt x="40" y="81"/>
                    <a:pt x="42" y="80"/>
                    <a:pt x="44" y="79"/>
                  </a:cubicBezTo>
                  <a:cubicBezTo>
                    <a:pt x="48" y="78"/>
                    <a:pt x="54" y="78"/>
                    <a:pt x="57" y="74"/>
                  </a:cubicBezTo>
                  <a:cubicBezTo>
                    <a:pt x="58" y="72"/>
                    <a:pt x="58" y="70"/>
                    <a:pt x="55" y="69"/>
                  </a:cubicBezTo>
                  <a:cubicBezTo>
                    <a:pt x="51" y="67"/>
                    <a:pt x="45" y="71"/>
                    <a:pt x="40" y="72"/>
                  </a:cubicBezTo>
                  <a:cubicBezTo>
                    <a:pt x="39" y="73"/>
                    <a:pt x="38" y="73"/>
                    <a:pt x="37" y="74"/>
                  </a:cubicBezTo>
                  <a:cubicBezTo>
                    <a:pt x="35" y="63"/>
                    <a:pt x="32" y="53"/>
                    <a:pt x="30" y="42"/>
                  </a:cubicBezTo>
                  <a:cubicBezTo>
                    <a:pt x="30" y="40"/>
                    <a:pt x="30" y="37"/>
                    <a:pt x="28" y="36"/>
                  </a:cubicBezTo>
                  <a:cubicBezTo>
                    <a:pt x="23" y="32"/>
                    <a:pt x="19" y="28"/>
                    <a:pt x="15" y="24"/>
                  </a:cubicBezTo>
                  <a:cubicBezTo>
                    <a:pt x="43" y="13"/>
                    <a:pt x="75" y="11"/>
                    <a:pt x="105" y="11"/>
                  </a:cubicBezTo>
                  <a:cubicBezTo>
                    <a:pt x="104" y="16"/>
                    <a:pt x="102" y="21"/>
                    <a:pt x="101" y="26"/>
                  </a:cubicBezTo>
                  <a:cubicBezTo>
                    <a:pt x="96" y="23"/>
                    <a:pt x="91" y="27"/>
                    <a:pt x="90" y="32"/>
                  </a:cubicBezTo>
                  <a:cubicBezTo>
                    <a:pt x="89" y="46"/>
                    <a:pt x="97" y="64"/>
                    <a:pt x="100" y="78"/>
                  </a:cubicBezTo>
                  <a:cubicBezTo>
                    <a:pt x="104" y="96"/>
                    <a:pt x="107" y="115"/>
                    <a:pt x="112" y="132"/>
                  </a:cubicBezTo>
                  <a:cubicBezTo>
                    <a:pt x="112" y="134"/>
                    <a:pt x="113" y="134"/>
                    <a:pt x="114" y="135"/>
                  </a:cubicBezTo>
                  <a:cubicBezTo>
                    <a:pt x="114" y="136"/>
                    <a:pt x="115" y="138"/>
                    <a:pt x="116" y="139"/>
                  </a:cubicBezTo>
                  <a:cubicBezTo>
                    <a:pt x="146" y="166"/>
                    <a:pt x="180" y="194"/>
                    <a:pt x="201" y="230"/>
                  </a:cubicBezTo>
                  <a:cubicBezTo>
                    <a:pt x="204" y="236"/>
                    <a:pt x="209" y="245"/>
                    <a:pt x="206" y="25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4"/>
            <p:cNvSpPr>
              <a:spLocks noEditPoints="1"/>
            </p:cNvSpPr>
            <p:nvPr/>
          </p:nvSpPr>
          <p:spPr bwMode="auto">
            <a:xfrm>
              <a:off x="3624654" y="344152"/>
              <a:ext cx="238612" cy="302571"/>
            </a:xfrm>
            <a:custGeom>
              <a:gdLst>
                <a:gd name="T0" fmla="*/ 35 w 41"/>
                <a:gd name="T1" fmla="*/ 12 h 52"/>
                <a:gd name="T2" fmla="*/ 3 w 41"/>
                <a:gd name="T3" fmla="*/ 14 h 52"/>
                <a:gd name="T4" fmla="*/ 7 w 41"/>
                <a:gd name="T5" fmla="*/ 20 h 52"/>
                <a:gd name="T6" fmla="*/ 9 w 41"/>
                <a:gd name="T7" fmla="*/ 45 h 52"/>
                <a:gd name="T8" fmla="*/ 36 w 41"/>
                <a:gd name="T9" fmla="*/ 39 h 52"/>
                <a:gd name="T10" fmla="*/ 35 w 41"/>
                <a:gd name="T11" fmla="*/ 12 h 52"/>
                <a:gd name="T12" fmla="*/ 29 w 41"/>
                <a:gd name="T13" fmla="*/ 32 h 52"/>
                <a:gd name="T14" fmla="*/ 19 w 41"/>
                <a:gd name="T15" fmla="*/ 40 h 52"/>
                <a:gd name="T16" fmla="*/ 9 w 41"/>
                <a:gd name="T17" fmla="*/ 30 h 52"/>
                <a:gd name="T18" fmla="*/ 15 w 41"/>
                <a:gd name="T19" fmla="*/ 17 h 52"/>
                <a:gd name="T20" fmla="*/ 26 w 41"/>
                <a:gd name="T21" fmla="*/ 17 h 52"/>
                <a:gd name="T22" fmla="*/ 29 w 41"/>
                <a:gd name="T23" fmla="*/ 32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52">
                  <a:moveTo>
                    <a:pt x="35" y="12"/>
                  </a:moveTo>
                  <a:cubicBezTo>
                    <a:pt x="27" y="0"/>
                    <a:pt x="11" y="4"/>
                    <a:pt x="3" y="14"/>
                  </a:cubicBezTo>
                  <a:cubicBezTo>
                    <a:pt x="1" y="17"/>
                    <a:pt x="3" y="21"/>
                    <a:pt x="7" y="20"/>
                  </a:cubicBezTo>
                  <a:cubicBezTo>
                    <a:pt x="1" y="28"/>
                    <a:pt x="0" y="38"/>
                    <a:pt x="9" y="45"/>
                  </a:cubicBezTo>
                  <a:cubicBezTo>
                    <a:pt x="19" y="52"/>
                    <a:pt x="31" y="50"/>
                    <a:pt x="36" y="39"/>
                  </a:cubicBezTo>
                  <a:cubicBezTo>
                    <a:pt x="41" y="31"/>
                    <a:pt x="41" y="19"/>
                    <a:pt x="35" y="12"/>
                  </a:cubicBezTo>
                  <a:close/>
                  <a:moveTo>
                    <a:pt x="29" y="32"/>
                  </a:moveTo>
                  <a:cubicBezTo>
                    <a:pt x="27" y="37"/>
                    <a:pt x="24" y="41"/>
                    <a:pt x="19" y="40"/>
                  </a:cubicBezTo>
                  <a:cubicBezTo>
                    <a:pt x="14" y="38"/>
                    <a:pt x="9" y="36"/>
                    <a:pt x="9" y="30"/>
                  </a:cubicBezTo>
                  <a:cubicBezTo>
                    <a:pt x="9" y="25"/>
                    <a:pt x="11" y="20"/>
                    <a:pt x="15" y="17"/>
                  </a:cubicBezTo>
                  <a:cubicBezTo>
                    <a:pt x="19" y="16"/>
                    <a:pt x="23" y="15"/>
                    <a:pt x="26" y="17"/>
                  </a:cubicBezTo>
                  <a:cubicBezTo>
                    <a:pt x="30" y="21"/>
                    <a:pt x="30" y="28"/>
                    <a:pt x="29" y="3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5"/>
            <p:cNvSpPr/>
            <p:nvPr/>
          </p:nvSpPr>
          <p:spPr bwMode="auto">
            <a:xfrm>
              <a:off x="4045299" y="636882"/>
              <a:ext cx="410807" cy="383746"/>
            </a:xfrm>
            <a:custGeom>
              <a:gdLst>
                <a:gd name="T0" fmla="*/ 39 w 71"/>
                <a:gd name="T1" fmla="*/ 1 h 66"/>
                <a:gd name="T2" fmla="*/ 36 w 71"/>
                <a:gd name="T3" fmla="*/ 6 h 66"/>
                <a:gd name="T4" fmla="*/ 51 w 71"/>
                <a:gd name="T5" fmla="*/ 34 h 66"/>
                <a:gd name="T6" fmla="*/ 39 w 71"/>
                <a:gd name="T7" fmla="*/ 54 h 66"/>
                <a:gd name="T8" fmla="*/ 14 w 71"/>
                <a:gd name="T9" fmla="*/ 44 h 66"/>
                <a:gd name="T10" fmla="*/ 37 w 71"/>
                <a:gd name="T11" fmla="*/ 17 h 66"/>
                <a:gd name="T12" fmla="*/ 39 w 71"/>
                <a:gd name="T13" fmla="*/ 13 h 66"/>
                <a:gd name="T14" fmla="*/ 1 w 71"/>
                <a:gd name="T15" fmla="*/ 32 h 66"/>
                <a:gd name="T16" fmla="*/ 33 w 71"/>
                <a:gd name="T17" fmla="*/ 66 h 66"/>
                <a:gd name="T18" fmla="*/ 39 w 71"/>
                <a:gd name="T19" fmla="*/ 1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6">
                  <a:moveTo>
                    <a:pt x="39" y="1"/>
                  </a:moveTo>
                  <a:cubicBezTo>
                    <a:pt x="36" y="0"/>
                    <a:pt x="34" y="4"/>
                    <a:pt x="36" y="6"/>
                  </a:cubicBezTo>
                  <a:cubicBezTo>
                    <a:pt x="43" y="15"/>
                    <a:pt x="51" y="22"/>
                    <a:pt x="51" y="34"/>
                  </a:cubicBezTo>
                  <a:cubicBezTo>
                    <a:pt x="51" y="42"/>
                    <a:pt x="46" y="50"/>
                    <a:pt x="39" y="54"/>
                  </a:cubicBezTo>
                  <a:cubicBezTo>
                    <a:pt x="30" y="59"/>
                    <a:pt x="19" y="52"/>
                    <a:pt x="14" y="44"/>
                  </a:cubicBezTo>
                  <a:cubicBezTo>
                    <a:pt x="2" y="27"/>
                    <a:pt x="22" y="14"/>
                    <a:pt x="37" y="17"/>
                  </a:cubicBezTo>
                  <a:cubicBezTo>
                    <a:pt x="40" y="18"/>
                    <a:pt x="42" y="14"/>
                    <a:pt x="39" y="13"/>
                  </a:cubicBezTo>
                  <a:cubicBezTo>
                    <a:pt x="24" y="6"/>
                    <a:pt x="2" y="13"/>
                    <a:pt x="1" y="32"/>
                  </a:cubicBezTo>
                  <a:cubicBezTo>
                    <a:pt x="0" y="50"/>
                    <a:pt x="16" y="66"/>
                    <a:pt x="33" y="66"/>
                  </a:cubicBezTo>
                  <a:cubicBezTo>
                    <a:pt x="69" y="66"/>
                    <a:pt x="71" y="9"/>
                    <a:pt x="39" y="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6"/>
            <p:cNvSpPr/>
            <p:nvPr/>
          </p:nvSpPr>
          <p:spPr bwMode="auto">
            <a:xfrm>
              <a:off x="4207653" y="774637"/>
              <a:ext cx="93476" cy="135296"/>
            </a:xfrm>
            <a:custGeom>
              <a:gdLst>
                <a:gd name="T0" fmla="*/ 6 w 16"/>
                <a:gd name="T1" fmla="*/ 1 h 23"/>
                <a:gd name="T2" fmla="*/ 3 w 16"/>
                <a:gd name="T3" fmla="*/ 7 h 23"/>
                <a:gd name="T4" fmla="*/ 6 w 16"/>
                <a:gd name="T5" fmla="*/ 12 h 23"/>
                <a:gd name="T6" fmla="*/ 8 w 16"/>
                <a:gd name="T7" fmla="*/ 21 h 23"/>
                <a:gd name="T8" fmla="*/ 12 w 16"/>
                <a:gd name="T9" fmla="*/ 21 h 23"/>
                <a:gd name="T10" fmla="*/ 6 w 16"/>
                <a:gd name="T11" fmla="*/ 1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3">
                  <a:moveTo>
                    <a:pt x="6" y="1"/>
                  </a:moveTo>
                  <a:cubicBezTo>
                    <a:pt x="3" y="0"/>
                    <a:pt x="0" y="5"/>
                    <a:pt x="3" y="7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5"/>
                    <a:pt x="6" y="18"/>
                    <a:pt x="8" y="21"/>
                  </a:cubicBezTo>
                  <a:cubicBezTo>
                    <a:pt x="9" y="23"/>
                    <a:pt x="11" y="23"/>
                    <a:pt x="12" y="21"/>
                  </a:cubicBezTo>
                  <a:cubicBezTo>
                    <a:pt x="16" y="15"/>
                    <a:pt x="13" y="5"/>
                    <a:pt x="6" y="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7"/>
            <p:cNvSpPr>
              <a:spLocks noEditPoints="1"/>
            </p:cNvSpPr>
            <p:nvPr/>
          </p:nvSpPr>
          <p:spPr bwMode="auto">
            <a:xfrm>
              <a:off x="1449290" y="76022"/>
              <a:ext cx="1527607" cy="1608784"/>
            </a:xfrm>
            <a:custGeom>
              <a:gdLst>
                <a:gd name="T0" fmla="*/ 245 w 263"/>
                <a:gd name="T1" fmla="*/ 63 h 276"/>
                <a:gd name="T2" fmla="*/ 176 w 263"/>
                <a:gd name="T3" fmla="*/ 9 h 276"/>
                <a:gd name="T4" fmla="*/ 169 w 263"/>
                <a:gd name="T5" fmla="*/ 19 h 276"/>
                <a:gd name="T6" fmla="*/ 60 w 263"/>
                <a:gd name="T7" fmla="*/ 25 h 276"/>
                <a:gd name="T8" fmla="*/ 0 w 263"/>
                <a:gd name="T9" fmla="*/ 148 h 276"/>
                <a:gd name="T10" fmla="*/ 80 w 263"/>
                <a:gd name="T11" fmla="*/ 252 h 276"/>
                <a:gd name="T12" fmla="*/ 256 w 263"/>
                <a:gd name="T13" fmla="*/ 147 h 276"/>
                <a:gd name="T14" fmla="*/ 245 w 263"/>
                <a:gd name="T15" fmla="*/ 63 h 276"/>
                <a:gd name="T16" fmla="*/ 181 w 263"/>
                <a:gd name="T17" fmla="*/ 231 h 276"/>
                <a:gd name="T18" fmla="*/ 18 w 263"/>
                <a:gd name="T19" fmla="*/ 182 h 276"/>
                <a:gd name="T20" fmla="*/ 50 w 263"/>
                <a:gd name="T21" fmla="*/ 50 h 276"/>
                <a:gd name="T22" fmla="*/ 189 w 263"/>
                <a:gd name="T23" fmla="*/ 34 h 276"/>
                <a:gd name="T24" fmla="*/ 190 w 263"/>
                <a:gd name="T25" fmla="*/ 33 h 276"/>
                <a:gd name="T26" fmla="*/ 248 w 263"/>
                <a:gd name="T27" fmla="*/ 111 h 276"/>
                <a:gd name="T28" fmla="*/ 181 w 263"/>
                <a:gd name="T29" fmla="*/ 231 h 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276">
                  <a:moveTo>
                    <a:pt x="245" y="63"/>
                  </a:moveTo>
                  <a:cubicBezTo>
                    <a:pt x="229" y="39"/>
                    <a:pt x="201" y="23"/>
                    <a:pt x="176" y="9"/>
                  </a:cubicBezTo>
                  <a:cubicBezTo>
                    <a:pt x="170" y="6"/>
                    <a:pt x="165" y="14"/>
                    <a:pt x="169" y="19"/>
                  </a:cubicBezTo>
                  <a:cubicBezTo>
                    <a:pt x="134" y="0"/>
                    <a:pt x="95" y="0"/>
                    <a:pt x="60" y="25"/>
                  </a:cubicBezTo>
                  <a:cubicBezTo>
                    <a:pt x="22" y="53"/>
                    <a:pt x="1" y="101"/>
                    <a:pt x="0" y="148"/>
                  </a:cubicBezTo>
                  <a:cubicBezTo>
                    <a:pt x="0" y="199"/>
                    <a:pt x="32" y="238"/>
                    <a:pt x="80" y="252"/>
                  </a:cubicBezTo>
                  <a:cubicBezTo>
                    <a:pt x="161" y="276"/>
                    <a:pt x="237" y="228"/>
                    <a:pt x="256" y="147"/>
                  </a:cubicBezTo>
                  <a:cubicBezTo>
                    <a:pt x="263" y="118"/>
                    <a:pt x="262" y="88"/>
                    <a:pt x="245" y="63"/>
                  </a:cubicBezTo>
                  <a:close/>
                  <a:moveTo>
                    <a:pt x="181" y="231"/>
                  </a:moveTo>
                  <a:cubicBezTo>
                    <a:pt x="128" y="263"/>
                    <a:pt x="40" y="244"/>
                    <a:pt x="18" y="182"/>
                  </a:cubicBezTo>
                  <a:cubicBezTo>
                    <a:pt x="2" y="137"/>
                    <a:pt x="20" y="84"/>
                    <a:pt x="50" y="50"/>
                  </a:cubicBezTo>
                  <a:cubicBezTo>
                    <a:pt x="88" y="6"/>
                    <a:pt x="142" y="4"/>
                    <a:pt x="189" y="34"/>
                  </a:cubicBezTo>
                  <a:cubicBezTo>
                    <a:pt x="190" y="35"/>
                    <a:pt x="191" y="34"/>
                    <a:pt x="190" y="33"/>
                  </a:cubicBezTo>
                  <a:cubicBezTo>
                    <a:pt x="219" y="52"/>
                    <a:pt x="246" y="71"/>
                    <a:pt x="248" y="111"/>
                  </a:cubicBezTo>
                  <a:cubicBezTo>
                    <a:pt x="251" y="160"/>
                    <a:pt x="222" y="207"/>
                    <a:pt x="181" y="23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8"/>
            <p:cNvSpPr/>
            <p:nvPr/>
          </p:nvSpPr>
          <p:spPr bwMode="auto">
            <a:xfrm>
              <a:off x="1960952" y="629502"/>
              <a:ext cx="376367" cy="361608"/>
            </a:xfrm>
            <a:custGeom>
              <a:gdLst>
                <a:gd name="T0" fmla="*/ 63 w 65"/>
                <a:gd name="T1" fmla="*/ 8 h 62"/>
                <a:gd name="T2" fmla="*/ 49 w 65"/>
                <a:gd name="T3" fmla="*/ 10 h 62"/>
                <a:gd name="T4" fmla="*/ 38 w 65"/>
                <a:gd name="T5" fmla="*/ 44 h 62"/>
                <a:gd name="T6" fmla="*/ 4 w 65"/>
                <a:gd name="T7" fmla="*/ 33 h 62"/>
                <a:gd name="T8" fmla="*/ 1 w 65"/>
                <a:gd name="T9" fmla="*/ 35 h 62"/>
                <a:gd name="T10" fmla="*/ 41 w 65"/>
                <a:gd name="T11" fmla="*/ 54 h 62"/>
                <a:gd name="T12" fmla="*/ 63 w 65"/>
                <a:gd name="T13" fmla="*/ 8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2">
                  <a:moveTo>
                    <a:pt x="63" y="8"/>
                  </a:moveTo>
                  <a:cubicBezTo>
                    <a:pt x="61" y="0"/>
                    <a:pt x="50" y="3"/>
                    <a:pt x="49" y="10"/>
                  </a:cubicBezTo>
                  <a:cubicBezTo>
                    <a:pt x="48" y="23"/>
                    <a:pt x="49" y="36"/>
                    <a:pt x="38" y="44"/>
                  </a:cubicBezTo>
                  <a:cubicBezTo>
                    <a:pt x="26" y="53"/>
                    <a:pt x="12" y="41"/>
                    <a:pt x="4" y="33"/>
                  </a:cubicBezTo>
                  <a:cubicBezTo>
                    <a:pt x="2" y="31"/>
                    <a:pt x="0" y="33"/>
                    <a:pt x="1" y="35"/>
                  </a:cubicBezTo>
                  <a:cubicBezTo>
                    <a:pt x="9" y="50"/>
                    <a:pt x="24" y="62"/>
                    <a:pt x="41" y="54"/>
                  </a:cubicBezTo>
                  <a:cubicBezTo>
                    <a:pt x="58" y="47"/>
                    <a:pt x="65" y="25"/>
                    <a:pt x="63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9"/>
            <p:cNvSpPr/>
            <p:nvPr/>
          </p:nvSpPr>
          <p:spPr bwMode="auto">
            <a:xfrm>
              <a:off x="1697740" y="811536"/>
              <a:ext cx="88557" cy="110697"/>
            </a:xfrm>
            <a:custGeom>
              <a:gdLst>
                <a:gd name="T0" fmla="*/ 13 w 15"/>
                <a:gd name="T1" fmla="*/ 4 h 19"/>
                <a:gd name="T2" fmla="*/ 2 w 15"/>
                <a:gd name="T3" fmla="*/ 3 h 19"/>
                <a:gd name="T4" fmla="*/ 2 w 15"/>
                <a:gd name="T5" fmla="*/ 12 h 19"/>
                <a:gd name="T6" fmla="*/ 2 w 15"/>
                <a:gd name="T7" fmla="*/ 12 h 19"/>
                <a:gd name="T8" fmla="*/ 10 w 15"/>
                <a:gd name="T9" fmla="*/ 19 h 19"/>
                <a:gd name="T10" fmla="*/ 15 w 15"/>
                <a:gd name="T11" fmla="*/ 14 h 19"/>
                <a:gd name="T12" fmla="*/ 15 w 15"/>
                <a:gd name="T13" fmla="*/ 9 h 19"/>
                <a:gd name="T14" fmla="*/ 13 w 15"/>
                <a:gd name="T15" fmla="*/ 4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9">
                  <a:moveTo>
                    <a:pt x="13" y="4"/>
                  </a:moveTo>
                  <a:cubicBezTo>
                    <a:pt x="10" y="3"/>
                    <a:pt x="6" y="0"/>
                    <a:pt x="2" y="3"/>
                  </a:cubicBezTo>
                  <a:cubicBezTo>
                    <a:pt x="0" y="6"/>
                    <a:pt x="1" y="9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7"/>
                    <a:pt x="7" y="18"/>
                    <a:pt x="10" y="19"/>
                  </a:cubicBezTo>
                  <a:cubicBezTo>
                    <a:pt x="13" y="19"/>
                    <a:pt x="15" y="16"/>
                    <a:pt x="15" y="14"/>
                  </a:cubicBezTo>
                  <a:cubicBezTo>
                    <a:pt x="15" y="12"/>
                    <a:pt x="15" y="10"/>
                    <a:pt x="15" y="9"/>
                  </a:cubicBezTo>
                  <a:cubicBezTo>
                    <a:pt x="15" y="7"/>
                    <a:pt x="14" y="5"/>
                    <a:pt x="13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0"/>
            <p:cNvSpPr/>
            <p:nvPr/>
          </p:nvSpPr>
          <p:spPr bwMode="auto">
            <a:xfrm>
              <a:off x="2379137" y="479447"/>
              <a:ext cx="127916" cy="103316"/>
            </a:xfrm>
            <a:custGeom>
              <a:gdLst>
                <a:gd name="T0" fmla="*/ 20 w 22"/>
                <a:gd name="T1" fmla="*/ 6 h 18"/>
                <a:gd name="T2" fmla="*/ 18 w 22"/>
                <a:gd name="T3" fmla="*/ 4 h 18"/>
                <a:gd name="T4" fmla="*/ 12 w 22"/>
                <a:gd name="T5" fmla="*/ 1 h 18"/>
                <a:gd name="T6" fmla="*/ 6 w 22"/>
                <a:gd name="T7" fmla="*/ 2 h 18"/>
                <a:gd name="T8" fmla="*/ 1 w 22"/>
                <a:gd name="T9" fmla="*/ 8 h 18"/>
                <a:gd name="T10" fmla="*/ 5 w 22"/>
                <a:gd name="T11" fmla="*/ 15 h 18"/>
                <a:gd name="T12" fmla="*/ 12 w 22"/>
                <a:gd name="T13" fmla="*/ 18 h 18"/>
                <a:gd name="T14" fmla="*/ 15 w 22"/>
                <a:gd name="T15" fmla="*/ 17 h 18"/>
                <a:gd name="T16" fmla="*/ 17 w 22"/>
                <a:gd name="T17" fmla="*/ 16 h 18"/>
                <a:gd name="T18" fmla="*/ 21 w 22"/>
                <a:gd name="T19" fmla="*/ 12 h 18"/>
                <a:gd name="T20" fmla="*/ 20 w 22"/>
                <a:gd name="T21" fmla="*/ 6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8">
                  <a:moveTo>
                    <a:pt x="20" y="6"/>
                  </a:moveTo>
                  <a:cubicBezTo>
                    <a:pt x="19" y="5"/>
                    <a:pt x="19" y="4"/>
                    <a:pt x="18" y="4"/>
                  </a:cubicBezTo>
                  <a:cubicBezTo>
                    <a:pt x="17" y="2"/>
                    <a:pt x="15" y="1"/>
                    <a:pt x="12" y="1"/>
                  </a:cubicBezTo>
                  <a:cubicBezTo>
                    <a:pt x="10" y="0"/>
                    <a:pt x="8" y="1"/>
                    <a:pt x="6" y="2"/>
                  </a:cubicBezTo>
                  <a:cubicBezTo>
                    <a:pt x="4" y="3"/>
                    <a:pt x="1" y="5"/>
                    <a:pt x="1" y="8"/>
                  </a:cubicBezTo>
                  <a:cubicBezTo>
                    <a:pt x="0" y="11"/>
                    <a:pt x="2" y="14"/>
                    <a:pt x="5" y="15"/>
                  </a:cubicBezTo>
                  <a:cubicBezTo>
                    <a:pt x="7" y="16"/>
                    <a:pt x="9" y="17"/>
                    <a:pt x="12" y="18"/>
                  </a:cubicBezTo>
                  <a:cubicBezTo>
                    <a:pt x="13" y="18"/>
                    <a:pt x="14" y="17"/>
                    <a:pt x="15" y="17"/>
                  </a:cubicBezTo>
                  <a:cubicBezTo>
                    <a:pt x="16" y="17"/>
                    <a:pt x="16" y="17"/>
                    <a:pt x="17" y="16"/>
                  </a:cubicBezTo>
                  <a:cubicBezTo>
                    <a:pt x="19" y="16"/>
                    <a:pt x="20" y="14"/>
                    <a:pt x="21" y="12"/>
                  </a:cubicBezTo>
                  <a:cubicBezTo>
                    <a:pt x="22" y="10"/>
                    <a:pt x="21" y="8"/>
                    <a:pt x="20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81"/>
            <p:cNvSpPr/>
            <p:nvPr/>
          </p:nvSpPr>
          <p:spPr bwMode="auto">
            <a:xfrm>
              <a:off x="9702299" y="4567823"/>
              <a:ext cx="947068" cy="565780"/>
            </a:xfrm>
            <a:custGeom>
              <a:gdLst>
                <a:gd name="T0" fmla="*/ 145 w 163"/>
                <a:gd name="T1" fmla="*/ 50 h 97"/>
                <a:gd name="T2" fmla="*/ 113 w 163"/>
                <a:gd name="T3" fmla="*/ 76 h 97"/>
                <a:gd name="T4" fmla="*/ 90 w 163"/>
                <a:gd name="T5" fmla="*/ 38 h 97"/>
                <a:gd name="T6" fmla="*/ 78 w 163"/>
                <a:gd name="T7" fmla="*/ 35 h 97"/>
                <a:gd name="T8" fmla="*/ 51 w 163"/>
                <a:gd name="T9" fmla="*/ 46 h 97"/>
                <a:gd name="T10" fmla="*/ 33 w 163"/>
                <a:gd name="T11" fmla="*/ 6 h 97"/>
                <a:gd name="T12" fmla="*/ 22 w 163"/>
                <a:gd name="T13" fmla="*/ 3 h 97"/>
                <a:gd name="T14" fmla="*/ 3 w 163"/>
                <a:gd name="T15" fmla="*/ 30 h 97"/>
                <a:gd name="T16" fmla="*/ 11 w 163"/>
                <a:gd name="T17" fmla="*/ 34 h 97"/>
                <a:gd name="T18" fmla="*/ 24 w 163"/>
                <a:gd name="T19" fmla="*/ 19 h 97"/>
                <a:gd name="T20" fmla="*/ 40 w 163"/>
                <a:gd name="T21" fmla="*/ 58 h 97"/>
                <a:gd name="T22" fmla="*/ 50 w 163"/>
                <a:gd name="T23" fmla="*/ 62 h 97"/>
                <a:gd name="T24" fmla="*/ 79 w 163"/>
                <a:gd name="T25" fmla="*/ 50 h 97"/>
                <a:gd name="T26" fmla="*/ 104 w 163"/>
                <a:gd name="T27" fmla="*/ 92 h 97"/>
                <a:gd name="T28" fmla="*/ 117 w 163"/>
                <a:gd name="T29" fmla="*/ 94 h 97"/>
                <a:gd name="T30" fmla="*/ 157 w 163"/>
                <a:gd name="T31" fmla="*/ 62 h 97"/>
                <a:gd name="T32" fmla="*/ 145 w 163"/>
                <a:gd name="T33" fmla="*/ 50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97">
                  <a:moveTo>
                    <a:pt x="145" y="50"/>
                  </a:moveTo>
                  <a:cubicBezTo>
                    <a:pt x="137" y="61"/>
                    <a:pt x="124" y="68"/>
                    <a:pt x="113" y="76"/>
                  </a:cubicBezTo>
                  <a:cubicBezTo>
                    <a:pt x="105" y="64"/>
                    <a:pt x="95" y="52"/>
                    <a:pt x="90" y="38"/>
                  </a:cubicBezTo>
                  <a:cubicBezTo>
                    <a:pt x="88" y="33"/>
                    <a:pt x="82" y="31"/>
                    <a:pt x="78" y="35"/>
                  </a:cubicBezTo>
                  <a:cubicBezTo>
                    <a:pt x="70" y="41"/>
                    <a:pt x="60" y="42"/>
                    <a:pt x="51" y="46"/>
                  </a:cubicBezTo>
                  <a:cubicBezTo>
                    <a:pt x="45" y="33"/>
                    <a:pt x="38" y="20"/>
                    <a:pt x="33" y="6"/>
                  </a:cubicBezTo>
                  <a:cubicBezTo>
                    <a:pt x="32" y="2"/>
                    <a:pt x="26" y="0"/>
                    <a:pt x="22" y="3"/>
                  </a:cubicBezTo>
                  <a:cubicBezTo>
                    <a:pt x="15" y="12"/>
                    <a:pt x="8" y="19"/>
                    <a:pt x="3" y="30"/>
                  </a:cubicBezTo>
                  <a:cubicBezTo>
                    <a:pt x="0" y="35"/>
                    <a:pt x="7" y="39"/>
                    <a:pt x="11" y="34"/>
                  </a:cubicBezTo>
                  <a:cubicBezTo>
                    <a:pt x="15" y="29"/>
                    <a:pt x="19" y="24"/>
                    <a:pt x="24" y="19"/>
                  </a:cubicBezTo>
                  <a:cubicBezTo>
                    <a:pt x="29" y="32"/>
                    <a:pt x="36" y="44"/>
                    <a:pt x="40" y="58"/>
                  </a:cubicBezTo>
                  <a:cubicBezTo>
                    <a:pt x="41" y="62"/>
                    <a:pt x="47" y="65"/>
                    <a:pt x="50" y="62"/>
                  </a:cubicBezTo>
                  <a:cubicBezTo>
                    <a:pt x="59" y="55"/>
                    <a:pt x="70" y="54"/>
                    <a:pt x="79" y="50"/>
                  </a:cubicBezTo>
                  <a:cubicBezTo>
                    <a:pt x="86" y="65"/>
                    <a:pt x="96" y="78"/>
                    <a:pt x="104" y="92"/>
                  </a:cubicBezTo>
                  <a:cubicBezTo>
                    <a:pt x="107" y="97"/>
                    <a:pt x="113" y="97"/>
                    <a:pt x="117" y="94"/>
                  </a:cubicBezTo>
                  <a:cubicBezTo>
                    <a:pt x="129" y="82"/>
                    <a:pt x="146" y="75"/>
                    <a:pt x="157" y="62"/>
                  </a:cubicBezTo>
                  <a:cubicBezTo>
                    <a:pt x="163" y="54"/>
                    <a:pt x="152" y="42"/>
                    <a:pt x="145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2"/>
            <p:cNvSpPr/>
            <p:nvPr/>
          </p:nvSpPr>
          <p:spPr bwMode="auto">
            <a:xfrm>
              <a:off x="4971886" y="93240"/>
              <a:ext cx="1158620" cy="1178300"/>
            </a:xfrm>
            <a:custGeom>
              <a:gdLst>
                <a:gd name="T0" fmla="*/ 180 w 199"/>
                <a:gd name="T1" fmla="*/ 7 h 202"/>
                <a:gd name="T2" fmla="*/ 95 w 199"/>
                <a:gd name="T3" fmla="*/ 98 h 202"/>
                <a:gd name="T4" fmla="*/ 53 w 199"/>
                <a:gd name="T5" fmla="*/ 142 h 202"/>
                <a:gd name="T6" fmla="*/ 33 w 199"/>
                <a:gd name="T7" fmla="*/ 164 h 202"/>
                <a:gd name="T8" fmla="*/ 19 w 199"/>
                <a:gd name="T9" fmla="*/ 181 h 202"/>
                <a:gd name="T10" fmla="*/ 11 w 199"/>
                <a:gd name="T11" fmla="*/ 141 h 202"/>
                <a:gd name="T12" fmla="*/ 1 w 199"/>
                <a:gd name="T13" fmla="*/ 141 h 202"/>
                <a:gd name="T14" fmla="*/ 6 w 199"/>
                <a:gd name="T15" fmla="*/ 195 h 202"/>
                <a:gd name="T16" fmla="*/ 14 w 199"/>
                <a:gd name="T17" fmla="*/ 201 h 202"/>
                <a:gd name="T18" fmla="*/ 45 w 199"/>
                <a:gd name="T19" fmla="*/ 177 h 202"/>
                <a:gd name="T20" fmla="*/ 98 w 199"/>
                <a:gd name="T21" fmla="*/ 122 h 202"/>
                <a:gd name="T22" fmla="*/ 193 w 199"/>
                <a:gd name="T23" fmla="*/ 17 h 202"/>
                <a:gd name="T24" fmla="*/ 180 w 199"/>
                <a:gd name="T25" fmla="*/ 7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201">
                  <a:moveTo>
                    <a:pt x="180" y="7"/>
                  </a:moveTo>
                  <a:cubicBezTo>
                    <a:pt x="150" y="36"/>
                    <a:pt x="124" y="68"/>
                    <a:pt x="95" y="98"/>
                  </a:cubicBezTo>
                  <a:cubicBezTo>
                    <a:pt x="81" y="113"/>
                    <a:pt x="67" y="127"/>
                    <a:pt x="53" y="142"/>
                  </a:cubicBezTo>
                  <a:cubicBezTo>
                    <a:pt x="47" y="149"/>
                    <a:pt x="40" y="157"/>
                    <a:pt x="33" y="164"/>
                  </a:cubicBezTo>
                  <a:cubicBezTo>
                    <a:pt x="31" y="166"/>
                    <a:pt x="24" y="176"/>
                    <a:pt x="19" y="181"/>
                  </a:cubicBezTo>
                  <a:cubicBezTo>
                    <a:pt x="15" y="168"/>
                    <a:pt x="12" y="155"/>
                    <a:pt x="11" y="141"/>
                  </a:cubicBezTo>
                  <a:cubicBezTo>
                    <a:pt x="10" y="135"/>
                    <a:pt x="2" y="135"/>
                    <a:pt x="1" y="141"/>
                  </a:cubicBezTo>
                  <a:cubicBezTo>
                    <a:pt x="0" y="159"/>
                    <a:pt x="3" y="177"/>
                    <a:pt x="6" y="195"/>
                  </a:cubicBezTo>
                  <a:cubicBezTo>
                    <a:pt x="7" y="199"/>
                    <a:pt x="11" y="201"/>
                    <a:pt x="14" y="201"/>
                  </a:cubicBezTo>
                  <a:cubicBezTo>
                    <a:pt x="28" y="202"/>
                    <a:pt x="37" y="186"/>
                    <a:pt x="45" y="177"/>
                  </a:cubicBezTo>
                  <a:cubicBezTo>
                    <a:pt x="63" y="159"/>
                    <a:pt x="81" y="140"/>
                    <a:pt x="98" y="122"/>
                  </a:cubicBezTo>
                  <a:cubicBezTo>
                    <a:pt x="130" y="88"/>
                    <a:pt x="165" y="55"/>
                    <a:pt x="193" y="17"/>
                  </a:cubicBezTo>
                  <a:cubicBezTo>
                    <a:pt x="199" y="9"/>
                    <a:pt x="187" y="0"/>
                    <a:pt x="180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3"/>
            <p:cNvSpPr>
              <a:spLocks noEditPoints="1"/>
            </p:cNvSpPr>
            <p:nvPr/>
          </p:nvSpPr>
          <p:spPr bwMode="auto">
            <a:xfrm>
              <a:off x="7414580" y="349071"/>
              <a:ext cx="1466108" cy="1126640"/>
            </a:xfrm>
            <a:custGeom>
              <a:gdLst>
                <a:gd name="T0" fmla="*/ 246 w 252"/>
                <a:gd name="T1" fmla="*/ 100 h 193"/>
                <a:gd name="T2" fmla="*/ 196 w 252"/>
                <a:gd name="T3" fmla="*/ 93 h 193"/>
                <a:gd name="T4" fmla="*/ 178 w 252"/>
                <a:gd name="T5" fmla="*/ 64 h 193"/>
                <a:gd name="T6" fmla="*/ 90 w 252"/>
                <a:gd name="T7" fmla="*/ 0 h 193"/>
                <a:gd name="T8" fmla="*/ 85 w 252"/>
                <a:gd name="T9" fmla="*/ 5 h 193"/>
                <a:gd name="T10" fmla="*/ 192 w 252"/>
                <a:gd name="T11" fmla="*/ 104 h 193"/>
                <a:gd name="T12" fmla="*/ 183 w 252"/>
                <a:gd name="T13" fmla="*/ 138 h 193"/>
                <a:gd name="T14" fmla="*/ 160 w 252"/>
                <a:gd name="T15" fmla="*/ 140 h 193"/>
                <a:gd name="T16" fmla="*/ 51 w 252"/>
                <a:gd name="T17" fmla="*/ 45 h 193"/>
                <a:gd name="T18" fmla="*/ 46 w 252"/>
                <a:gd name="T19" fmla="*/ 49 h 193"/>
                <a:gd name="T20" fmla="*/ 106 w 252"/>
                <a:gd name="T21" fmla="*/ 121 h 193"/>
                <a:gd name="T22" fmla="*/ 153 w 252"/>
                <a:gd name="T23" fmla="*/ 147 h 193"/>
                <a:gd name="T24" fmla="*/ 144 w 252"/>
                <a:gd name="T25" fmla="*/ 172 h 193"/>
                <a:gd name="T26" fmla="*/ 63 w 252"/>
                <a:gd name="T27" fmla="*/ 132 h 193"/>
                <a:gd name="T28" fmla="*/ 3 w 252"/>
                <a:gd name="T29" fmla="*/ 65 h 193"/>
                <a:gd name="T30" fmla="*/ 1 w 252"/>
                <a:gd name="T31" fmla="*/ 65 h 193"/>
                <a:gd name="T32" fmla="*/ 68 w 252"/>
                <a:gd name="T33" fmla="*/ 145 h 193"/>
                <a:gd name="T34" fmla="*/ 150 w 252"/>
                <a:gd name="T35" fmla="*/ 178 h 193"/>
                <a:gd name="T36" fmla="*/ 163 w 252"/>
                <a:gd name="T37" fmla="*/ 150 h 193"/>
                <a:gd name="T38" fmla="*/ 191 w 252"/>
                <a:gd name="T39" fmla="*/ 144 h 193"/>
                <a:gd name="T40" fmla="*/ 201 w 252"/>
                <a:gd name="T41" fmla="*/ 106 h 193"/>
                <a:gd name="T42" fmla="*/ 246 w 252"/>
                <a:gd name="T43" fmla="*/ 110 h 193"/>
                <a:gd name="T44" fmla="*/ 246 w 252"/>
                <a:gd name="T45" fmla="*/ 100 h 193"/>
                <a:gd name="T46" fmla="*/ 107 w 252"/>
                <a:gd name="T47" fmla="*/ 111 h 193"/>
                <a:gd name="T48" fmla="*/ 56 w 252"/>
                <a:gd name="T49" fmla="*/ 56 h 193"/>
                <a:gd name="T50" fmla="*/ 148 w 252"/>
                <a:gd name="T51" fmla="*/ 136 h 193"/>
                <a:gd name="T52" fmla="*/ 107 w 252"/>
                <a:gd name="T53" fmla="*/ 111 h 193"/>
                <a:gd name="T54" fmla="*/ 95 w 252"/>
                <a:gd name="T55" fmla="*/ 11 h 193"/>
                <a:gd name="T56" fmla="*/ 186 w 252"/>
                <a:gd name="T57" fmla="*/ 90 h 193"/>
                <a:gd name="T58" fmla="*/ 95 w 252"/>
                <a:gd name="T59" fmla="*/ 11 h 1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1" h="193">
                  <a:moveTo>
                    <a:pt x="246" y="100"/>
                  </a:moveTo>
                  <a:cubicBezTo>
                    <a:pt x="232" y="99"/>
                    <a:pt x="214" y="97"/>
                    <a:pt x="196" y="93"/>
                  </a:cubicBezTo>
                  <a:cubicBezTo>
                    <a:pt x="191" y="82"/>
                    <a:pt x="184" y="72"/>
                    <a:pt x="178" y="64"/>
                  </a:cubicBezTo>
                  <a:cubicBezTo>
                    <a:pt x="158" y="39"/>
                    <a:pt x="125" y="2"/>
                    <a:pt x="90" y="0"/>
                  </a:cubicBezTo>
                  <a:cubicBezTo>
                    <a:pt x="87" y="0"/>
                    <a:pt x="85" y="2"/>
                    <a:pt x="85" y="5"/>
                  </a:cubicBezTo>
                  <a:cubicBezTo>
                    <a:pt x="80" y="59"/>
                    <a:pt x="138" y="92"/>
                    <a:pt x="192" y="104"/>
                  </a:cubicBezTo>
                  <a:cubicBezTo>
                    <a:pt x="197" y="118"/>
                    <a:pt x="195" y="130"/>
                    <a:pt x="183" y="138"/>
                  </a:cubicBezTo>
                  <a:cubicBezTo>
                    <a:pt x="177" y="142"/>
                    <a:pt x="169" y="142"/>
                    <a:pt x="160" y="140"/>
                  </a:cubicBezTo>
                  <a:cubicBezTo>
                    <a:pt x="143" y="100"/>
                    <a:pt x="73" y="49"/>
                    <a:pt x="51" y="45"/>
                  </a:cubicBezTo>
                  <a:cubicBezTo>
                    <a:pt x="49" y="44"/>
                    <a:pt x="45" y="46"/>
                    <a:pt x="46" y="49"/>
                  </a:cubicBezTo>
                  <a:cubicBezTo>
                    <a:pt x="47" y="79"/>
                    <a:pt x="84" y="106"/>
                    <a:pt x="106" y="121"/>
                  </a:cubicBezTo>
                  <a:cubicBezTo>
                    <a:pt x="116" y="129"/>
                    <a:pt x="135" y="141"/>
                    <a:pt x="153" y="147"/>
                  </a:cubicBezTo>
                  <a:cubicBezTo>
                    <a:pt x="156" y="157"/>
                    <a:pt x="154" y="166"/>
                    <a:pt x="144" y="172"/>
                  </a:cubicBezTo>
                  <a:cubicBezTo>
                    <a:pt x="122" y="186"/>
                    <a:pt x="78" y="144"/>
                    <a:pt x="63" y="132"/>
                  </a:cubicBezTo>
                  <a:cubicBezTo>
                    <a:pt x="43" y="115"/>
                    <a:pt x="13" y="91"/>
                    <a:pt x="3" y="65"/>
                  </a:cubicBezTo>
                  <a:cubicBezTo>
                    <a:pt x="3" y="63"/>
                    <a:pt x="0" y="64"/>
                    <a:pt x="1" y="65"/>
                  </a:cubicBezTo>
                  <a:cubicBezTo>
                    <a:pt x="10" y="97"/>
                    <a:pt x="44" y="125"/>
                    <a:pt x="68" y="145"/>
                  </a:cubicBezTo>
                  <a:cubicBezTo>
                    <a:pt x="86" y="161"/>
                    <a:pt x="124" y="193"/>
                    <a:pt x="150" y="178"/>
                  </a:cubicBezTo>
                  <a:cubicBezTo>
                    <a:pt x="162" y="171"/>
                    <a:pt x="166" y="161"/>
                    <a:pt x="163" y="150"/>
                  </a:cubicBezTo>
                  <a:cubicBezTo>
                    <a:pt x="173" y="151"/>
                    <a:pt x="183" y="150"/>
                    <a:pt x="191" y="144"/>
                  </a:cubicBezTo>
                  <a:cubicBezTo>
                    <a:pt x="203" y="134"/>
                    <a:pt x="205" y="120"/>
                    <a:pt x="201" y="106"/>
                  </a:cubicBezTo>
                  <a:cubicBezTo>
                    <a:pt x="217" y="109"/>
                    <a:pt x="233" y="110"/>
                    <a:pt x="246" y="110"/>
                  </a:cubicBezTo>
                  <a:cubicBezTo>
                    <a:pt x="252" y="110"/>
                    <a:pt x="252" y="101"/>
                    <a:pt x="246" y="100"/>
                  </a:cubicBezTo>
                  <a:close/>
                  <a:moveTo>
                    <a:pt x="107" y="111"/>
                  </a:moveTo>
                  <a:cubicBezTo>
                    <a:pt x="90" y="99"/>
                    <a:pt x="62" y="78"/>
                    <a:pt x="56" y="56"/>
                  </a:cubicBezTo>
                  <a:cubicBezTo>
                    <a:pt x="79" y="66"/>
                    <a:pt x="130" y="105"/>
                    <a:pt x="148" y="136"/>
                  </a:cubicBezTo>
                  <a:cubicBezTo>
                    <a:pt x="132" y="129"/>
                    <a:pt x="116" y="118"/>
                    <a:pt x="107" y="111"/>
                  </a:cubicBezTo>
                  <a:close/>
                  <a:moveTo>
                    <a:pt x="95" y="11"/>
                  </a:moveTo>
                  <a:cubicBezTo>
                    <a:pt x="119" y="17"/>
                    <a:pt x="166" y="56"/>
                    <a:pt x="186" y="90"/>
                  </a:cubicBezTo>
                  <a:cubicBezTo>
                    <a:pt x="141" y="79"/>
                    <a:pt x="95" y="55"/>
                    <a:pt x="95" y="1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84"/>
            <p:cNvSpPr/>
            <p:nvPr/>
          </p:nvSpPr>
          <p:spPr bwMode="auto">
            <a:xfrm>
              <a:off x="6479812" y="285114"/>
              <a:ext cx="81178" cy="228773"/>
            </a:xfrm>
            <a:custGeom>
              <a:gdLst>
                <a:gd name="T0" fmla="*/ 10 w 14"/>
                <a:gd name="T1" fmla="*/ 26 h 39"/>
                <a:gd name="T2" fmla="*/ 6 w 14"/>
                <a:gd name="T3" fmla="*/ 4 h 39"/>
                <a:gd name="T4" fmla="*/ 0 w 14"/>
                <a:gd name="T5" fmla="*/ 4 h 39"/>
                <a:gd name="T6" fmla="*/ 3 w 14"/>
                <a:gd name="T7" fmla="*/ 27 h 39"/>
                <a:gd name="T8" fmla="*/ 11 w 14"/>
                <a:gd name="T9" fmla="*/ 39 h 39"/>
                <a:gd name="T10" fmla="*/ 14 w 14"/>
                <a:gd name="T11" fmla="*/ 37 h 39"/>
                <a:gd name="T12" fmla="*/ 10 w 14"/>
                <a:gd name="T13" fmla="*/ 26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9">
                  <a:moveTo>
                    <a:pt x="10" y="26"/>
                  </a:moveTo>
                  <a:cubicBezTo>
                    <a:pt x="8" y="19"/>
                    <a:pt x="7" y="11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  <a:cubicBezTo>
                    <a:pt x="0" y="12"/>
                    <a:pt x="1" y="20"/>
                    <a:pt x="3" y="27"/>
                  </a:cubicBezTo>
                  <a:cubicBezTo>
                    <a:pt x="4" y="31"/>
                    <a:pt x="6" y="39"/>
                    <a:pt x="11" y="39"/>
                  </a:cubicBezTo>
                  <a:cubicBezTo>
                    <a:pt x="12" y="39"/>
                    <a:pt x="13" y="38"/>
                    <a:pt x="14" y="37"/>
                  </a:cubicBezTo>
                  <a:cubicBezTo>
                    <a:pt x="14" y="33"/>
                    <a:pt x="11" y="29"/>
                    <a:pt x="10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85"/>
            <p:cNvSpPr/>
            <p:nvPr/>
          </p:nvSpPr>
          <p:spPr bwMode="auto">
            <a:xfrm>
              <a:off x="6194463" y="449929"/>
              <a:ext cx="250912" cy="157435"/>
            </a:xfrm>
            <a:custGeom>
              <a:gdLst>
                <a:gd name="T0" fmla="*/ 39 w 43"/>
                <a:gd name="T1" fmla="*/ 17 h 27"/>
                <a:gd name="T2" fmla="*/ 4 w 43"/>
                <a:gd name="T3" fmla="*/ 1 h 27"/>
                <a:gd name="T4" fmla="*/ 4 w 43"/>
                <a:gd name="T5" fmla="*/ 7 h 27"/>
                <a:gd name="T6" fmla="*/ 33 w 43"/>
                <a:gd name="T7" fmla="*/ 23 h 27"/>
                <a:gd name="T8" fmla="*/ 39 w 43"/>
                <a:gd name="T9" fmla="*/ 1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7">
                  <a:moveTo>
                    <a:pt x="39" y="17"/>
                  </a:moveTo>
                  <a:cubicBezTo>
                    <a:pt x="30" y="8"/>
                    <a:pt x="17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6" y="8"/>
                    <a:pt x="25" y="15"/>
                    <a:pt x="33" y="23"/>
                  </a:cubicBezTo>
                  <a:cubicBezTo>
                    <a:pt x="37" y="27"/>
                    <a:pt x="43" y="21"/>
                    <a:pt x="39" y="1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86"/>
            <p:cNvSpPr/>
            <p:nvPr/>
          </p:nvSpPr>
          <p:spPr bwMode="auto">
            <a:xfrm>
              <a:off x="6647087" y="314633"/>
              <a:ext cx="169734" cy="169734"/>
            </a:xfrm>
            <a:custGeom>
              <a:gdLst>
                <a:gd name="T0" fmla="*/ 19 w 29"/>
                <a:gd name="T1" fmla="*/ 4 h 29"/>
                <a:gd name="T2" fmla="*/ 3 w 29"/>
                <a:gd name="T3" fmla="*/ 20 h 29"/>
                <a:gd name="T4" fmla="*/ 9 w 29"/>
                <a:gd name="T5" fmla="*/ 26 h 29"/>
                <a:gd name="T6" fmla="*/ 25 w 29"/>
                <a:gd name="T7" fmla="*/ 10 h 29"/>
                <a:gd name="T8" fmla="*/ 19 w 29"/>
                <a:gd name="T9" fmla="*/ 4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9" y="4"/>
                  </a:moveTo>
                  <a:cubicBezTo>
                    <a:pt x="14" y="9"/>
                    <a:pt x="8" y="15"/>
                    <a:pt x="3" y="20"/>
                  </a:cubicBezTo>
                  <a:cubicBezTo>
                    <a:pt x="0" y="24"/>
                    <a:pt x="5" y="29"/>
                    <a:pt x="9" y="26"/>
                  </a:cubicBezTo>
                  <a:cubicBezTo>
                    <a:pt x="14" y="21"/>
                    <a:pt x="20" y="15"/>
                    <a:pt x="25" y="10"/>
                  </a:cubicBezTo>
                  <a:cubicBezTo>
                    <a:pt x="29" y="6"/>
                    <a:pt x="23" y="0"/>
                    <a:pt x="19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87"/>
            <p:cNvSpPr/>
            <p:nvPr/>
          </p:nvSpPr>
          <p:spPr bwMode="auto">
            <a:xfrm>
              <a:off x="6088687" y="700839"/>
              <a:ext cx="204174" cy="56578"/>
            </a:xfrm>
            <a:custGeom>
              <a:gdLst>
                <a:gd name="T0" fmla="*/ 31 w 35"/>
                <a:gd name="T1" fmla="*/ 1 h 10"/>
                <a:gd name="T2" fmla="*/ 2 w 35"/>
                <a:gd name="T3" fmla="*/ 3 h 10"/>
                <a:gd name="T4" fmla="*/ 2 w 35"/>
                <a:gd name="T5" fmla="*/ 7 h 10"/>
                <a:gd name="T6" fmla="*/ 31 w 35"/>
                <a:gd name="T7" fmla="*/ 9 h 10"/>
                <a:gd name="T8" fmla="*/ 31 w 35"/>
                <a:gd name="T9" fmla="*/ 1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">
                  <a:moveTo>
                    <a:pt x="31" y="1"/>
                  </a:moveTo>
                  <a:cubicBezTo>
                    <a:pt x="22" y="0"/>
                    <a:pt x="11" y="2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11" y="8"/>
                    <a:pt x="22" y="10"/>
                    <a:pt x="31" y="9"/>
                  </a:cubicBezTo>
                  <a:cubicBezTo>
                    <a:pt x="35" y="8"/>
                    <a:pt x="35" y="2"/>
                    <a:pt x="31" y="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88"/>
            <p:cNvSpPr/>
            <p:nvPr/>
          </p:nvSpPr>
          <p:spPr bwMode="auto">
            <a:xfrm>
              <a:off x="6356817" y="791856"/>
              <a:ext cx="68878" cy="194333"/>
            </a:xfrm>
            <a:custGeom>
              <a:gdLst>
                <a:gd name="T0" fmla="*/ 5 w 12"/>
                <a:gd name="T1" fmla="*/ 3 h 33"/>
                <a:gd name="T2" fmla="*/ 1 w 12"/>
                <a:gd name="T3" fmla="*/ 29 h 33"/>
                <a:gd name="T4" fmla="*/ 7 w 12"/>
                <a:gd name="T5" fmla="*/ 29 h 33"/>
                <a:gd name="T6" fmla="*/ 11 w 12"/>
                <a:gd name="T7" fmla="*/ 6 h 33"/>
                <a:gd name="T8" fmla="*/ 5 w 12"/>
                <a:gd name="T9" fmla="*/ 3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3">
                  <a:moveTo>
                    <a:pt x="5" y="3"/>
                  </a:moveTo>
                  <a:cubicBezTo>
                    <a:pt x="0" y="11"/>
                    <a:pt x="0" y="20"/>
                    <a:pt x="1" y="29"/>
                  </a:cubicBezTo>
                  <a:cubicBezTo>
                    <a:pt x="1" y="33"/>
                    <a:pt x="7" y="33"/>
                    <a:pt x="7" y="29"/>
                  </a:cubicBezTo>
                  <a:cubicBezTo>
                    <a:pt x="8" y="21"/>
                    <a:pt x="9" y="14"/>
                    <a:pt x="11" y="6"/>
                  </a:cubicBezTo>
                  <a:cubicBezTo>
                    <a:pt x="12" y="2"/>
                    <a:pt x="7" y="0"/>
                    <a:pt x="5" y="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9"/>
            <p:cNvSpPr/>
            <p:nvPr/>
          </p:nvSpPr>
          <p:spPr bwMode="auto">
            <a:xfrm>
              <a:off x="6612647" y="769717"/>
              <a:ext cx="115616" cy="268131"/>
            </a:xfrm>
            <a:custGeom>
              <a:gdLst>
                <a:gd name="T0" fmla="*/ 19 w 20"/>
                <a:gd name="T1" fmla="*/ 40 h 46"/>
                <a:gd name="T2" fmla="*/ 12 w 20"/>
                <a:gd name="T3" fmla="*/ 25 h 46"/>
                <a:gd name="T4" fmla="*/ 8 w 20"/>
                <a:gd name="T5" fmla="*/ 5 h 46"/>
                <a:gd name="T6" fmla="*/ 0 w 20"/>
                <a:gd name="T7" fmla="*/ 5 h 46"/>
                <a:gd name="T8" fmla="*/ 14 w 20"/>
                <a:gd name="T9" fmla="*/ 44 h 46"/>
                <a:gd name="T10" fmla="*/ 19 w 20"/>
                <a:gd name="T11" fmla="*/ 40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6">
                  <a:moveTo>
                    <a:pt x="19" y="40"/>
                  </a:moveTo>
                  <a:cubicBezTo>
                    <a:pt x="18" y="35"/>
                    <a:pt x="15" y="30"/>
                    <a:pt x="12" y="25"/>
                  </a:cubicBezTo>
                  <a:cubicBezTo>
                    <a:pt x="9" y="19"/>
                    <a:pt x="8" y="12"/>
                    <a:pt x="8" y="5"/>
                  </a:cubicBezTo>
                  <a:cubicBezTo>
                    <a:pt x="7" y="0"/>
                    <a:pt x="1" y="0"/>
                    <a:pt x="0" y="5"/>
                  </a:cubicBezTo>
                  <a:cubicBezTo>
                    <a:pt x="0" y="18"/>
                    <a:pt x="4" y="36"/>
                    <a:pt x="14" y="44"/>
                  </a:cubicBezTo>
                  <a:cubicBezTo>
                    <a:pt x="17" y="46"/>
                    <a:pt x="20" y="43"/>
                    <a:pt x="19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0"/>
            <p:cNvSpPr/>
            <p:nvPr/>
          </p:nvSpPr>
          <p:spPr bwMode="auto">
            <a:xfrm>
              <a:off x="6757783" y="663940"/>
              <a:ext cx="204174" cy="182034"/>
            </a:xfrm>
            <a:custGeom>
              <a:gdLst>
                <a:gd name="T0" fmla="*/ 34 w 35"/>
                <a:gd name="T1" fmla="*/ 26 h 31"/>
                <a:gd name="T2" fmla="*/ 24 w 35"/>
                <a:gd name="T3" fmla="*/ 15 h 31"/>
                <a:gd name="T4" fmla="*/ 10 w 35"/>
                <a:gd name="T5" fmla="*/ 4 h 31"/>
                <a:gd name="T6" fmla="*/ 4 w 35"/>
                <a:gd name="T7" fmla="*/ 10 h 31"/>
                <a:gd name="T8" fmla="*/ 17 w 35"/>
                <a:gd name="T9" fmla="*/ 21 h 31"/>
                <a:gd name="T10" fmla="*/ 30 w 35"/>
                <a:gd name="T11" fmla="*/ 30 h 31"/>
                <a:gd name="T12" fmla="*/ 34 w 35"/>
                <a:gd name="T13" fmla="*/ 26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1">
                  <a:moveTo>
                    <a:pt x="34" y="26"/>
                  </a:moveTo>
                  <a:cubicBezTo>
                    <a:pt x="33" y="21"/>
                    <a:pt x="28" y="18"/>
                    <a:pt x="24" y="15"/>
                  </a:cubicBezTo>
                  <a:cubicBezTo>
                    <a:pt x="19" y="11"/>
                    <a:pt x="14" y="8"/>
                    <a:pt x="10" y="4"/>
                  </a:cubicBezTo>
                  <a:cubicBezTo>
                    <a:pt x="6" y="0"/>
                    <a:pt x="0" y="6"/>
                    <a:pt x="4" y="10"/>
                  </a:cubicBezTo>
                  <a:cubicBezTo>
                    <a:pt x="8" y="14"/>
                    <a:pt x="12" y="18"/>
                    <a:pt x="17" y="21"/>
                  </a:cubicBezTo>
                  <a:cubicBezTo>
                    <a:pt x="21" y="24"/>
                    <a:pt x="25" y="29"/>
                    <a:pt x="30" y="30"/>
                  </a:cubicBezTo>
                  <a:cubicBezTo>
                    <a:pt x="33" y="31"/>
                    <a:pt x="35" y="29"/>
                    <a:pt x="34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1"/>
            <p:cNvSpPr/>
            <p:nvPr/>
          </p:nvSpPr>
          <p:spPr bwMode="auto">
            <a:xfrm>
              <a:off x="6846340" y="489288"/>
              <a:ext cx="162354" cy="59038"/>
            </a:xfrm>
            <a:custGeom>
              <a:gdLst>
                <a:gd name="T0" fmla="*/ 25 w 28"/>
                <a:gd name="T1" fmla="*/ 2 h 10"/>
                <a:gd name="T2" fmla="*/ 4 w 28"/>
                <a:gd name="T3" fmla="*/ 2 h 10"/>
                <a:gd name="T4" fmla="*/ 4 w 28"/>
                <a:gd name="T5" fmla="*/ 8 h 10"/>
                <a:gd name="T6" fmla="*/ 25 w 28"/>
                <a:gd name="T7" fmla="*/ 8 h 10"/>
                <a:gd name="T8" fmla="*/ 25 w 28"/>
                <a:gd name="T9" fmla="*/ 2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5" y="2"/>
                  </a:moveTo>
                  <a:cubicBezTo>
                    <a:pt x="18" y="0"/>
                    <a:pt x="11" y="1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11" y="9"/>
                    <a:pt x="18" y="10"/>
                    <a:pt x="25" y="8"/>
                  </a:cubicBezTo>
                  <a:cubicBezTo>
                    <a:pt x="28" y="8"/>
                    <a:pt x="28" y="2"/>
                    <a:pt x="2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92"/>
            <p:cNvSpPr/>
            <p:nvPr/>
          </p:nvSpPr>
          <p:spPr bwMode="auto">
            <a:xfrm>
              <a:off x="3658292" y="5598526"/>
              <a:ext cx="1202898" cy="991345"/>
            </a:xfrm>
            <a:custGeom>
              <a:gdLst>
                <a:gd name="T0" fmla="*/ 165 w 207"/>
                <a:gd name="T1" fmla="*/ 144 h 170"/>
                <a:gd name="T2" fmla="*/ 188 w 207"/>
                <a:gd name="T3" fmla="*/ 120 h 170"/>
                <a:gd name="T4" fmla="*/ 201 w 207"/>
                <a:gd name="T5" fmla="*/ 96 h 170"/>
                <a:gd name="T6" fmla="*/ 203 w 207"/>
                <a:gd name="T7" fmla="*/ 91 h 170"/>
                <a:gd name="T8" fmla="*/ 204 w 207"/>
                <a:gd name="T9" fmla="*/ 85 h 170"/>
                <a:gd name="T10" fmla="*/ 204 w 207"/>
                <a:gd name="T11" fmla="*/ 82 h 170"/>
                <a:gd name="T12" fmla="*/ 205 w 207"/>
                <a:gd name="T13" fmla="*/ 61 h 170"/>
                <a:gd name="T14" fmla="*/ 203 w 207"/>
                <a:gd name="T15" fmla="*/ 49 h 170"/>
                <a:gd name="T16" fmla="*/ 203 w 207"/>
                <a:gd name="T17" fmla="*/ 48 h 170"/>
                <a:gd name="T18" fmla="*/ 203 w 207"/>
                <a:gd name="T19" fmla="*/ 48 h 170"/>
                <a:gd name="T20" fmla="*/ 203 w 207"/>
                <a:gd name="T21" fmla="*/ 45 h 170"/>
                <a:gd name="T22" fmla="*/ 197 w 207"/>
                <a:gd name="T23" fmla="*/ 40 h 170"/>
                <a:gd name="T24" fmla="*/ 168 w 207"/>
                <a:gd name="T25" fmla="*/ 29 h 170"/>
                <a:gd name="T26" fmla="*/ 118 w 207"/>
                <a:gd name="T27" fmla="*/ 50 h 170"/>
                <a:gd name="T28" fmla="*/ 93 w 207"/>
                <a:gd name="T29" fmla="*/ 10 h 170"/>
                <a:gd name="T30" fmla="*/ 78 w 207"/>
                <a:gd name="T31" fmla="*/ 6 h 170"/>
                <a:gd name="T32" fmla="*/ 74 w 207"/>
                <a:gd name="T33" fmla="*/ 6 h 170"/>
                <a:gd name="T34" fmla="*/ 74 w 207"/>
                <a:gd name="T35" fmla="*/ 6 h 170"/>
                <a:gd name="T36" fmla="*/ 62 w 207"/>
                <a:gd name="T37" fmla="*/ 1 h 170"/>
                <a:gd name="T38" fmla="*/ 2 w 207"/>
                <a:gd name="T39" fmla="*/ 67 h 170"/>
                <a:gd name="T40" fmla="*/ 5 w 207"/>
                <a:gd name="T41" fmla="*/ 78 h 170"/>
                <a:gd name="T42" fmla="*/ 8 w 207"/>
                <a:gd name="T43" fmla="*/ 97 h 170"/>
                <a:gd name="T44" fmla="*/ 32 w 207"/>
                <a:gd name="T45" fmla="*/ 143 h 170"/>
                <a:gd name="T46" fmla="*/ 42 w 207"/>
                <a:gd name="T47" fmla="*/ 150 h 170"/>
                <a:gd name="T48" fmla="*/ 42 w 207"/>
                <a:gd name="T49" fmla="*/ 152 h 170"/>
                <a:gd name="T50" fmla="*/ 47 w 207"/>
                <a:gd name="T51" fmla="*/ 159 h 170"/>
                <a:gd name="T52" fmla="*/ 58 w 207"/>
                <a:gd name="T53" fmla="*/ 169 h 170"/>
                <a:gd name="T54" fmla="*/ 61 w 207"/>
                <a:gd name="T55" fmla="*/ 168 h 170"/>
                <a:gd name="T56" fmla="*/ 85 w 207"/>
                <a:gd name="T57" fmla="*/ 169 h 170"/>
                <a:gd name="T58" fmla="*/ 118 w 207"/>
                <a:gd name="T59" fmla="*/ 167 h 170"/>
                <a:gd name="T60" fmla="*/ 124 w 207"/>
                <a:gd name="T61" fmla="*/ 166 h 170"/>
                <a:gd name="T62" fmla="*/ 148 w 207"/>
                <a:gd name="T63" fmla="*/ 155 h 170"/>
                <a:gd name="T64" fmla="*/ 165 w 207"/>
                <a:gd name="T65" fmla="*/ 144 h 1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70">
                  <a:moveTo>
                    <a:pt x="165" y="144"/>
                  </a:moveTo>
                  <a:cubicBezTo>
                    <a:pt x="175" y="138"/>
                    <a:pt x="183" y="130"/>
                    <a:pt x="188" y="120"/>
                  </a:cubicBezTo>
                  <a:cubicBezTo>
                    <a:pt x="193" y="112"/>
                    <a:pt x="198" y="104"/>
                    <a:pt x="201" y="96"/>
                  </a:cubicBezTo>
                  <a:cubicBezTo>
                    <a:pt x="201" y="94"/>
                    <a:pt x="202" y="92"/>
                    <a:pt x="203" y="91"/>
                  </a:cubicBezTo>
                  <a:cubicBezTo>
                    <a:pt x="204" y="89"/>
                    <a:pt x="204" y="87"/>
                    <a:pt x="204" y="85"/>
                  </a:cubicBezTo>
                  <a:cubicBezTo>
                    <a:pt x="204" y="84"/>
                    <a:pt x="204" y="83"/>
                    <a:pt x="204" y="82"/>
                  </a:cubicBezTo>
                  <a:cubicBezTo>
                    <a:pt x="206" y="75"/>
                    <a:pt x="207" y="68"/>
                    <a:pt x="205" y="61"/>
                  </a:cubicBezTo>
                  <a:cubicBezTo>
                    <a:pt x="205" y="57"/>
                    <a:pt x="204" y="53"/>
                    <a:pt x="203" y="49"/>
                  </a:cubicBezTo>
                  <a:cubicBezTo>
                    <a:pt x="203" y="48"/>
                    <a:pt x="203" y="48"/>
                    <a:pt x="203" y="48"/>
                  </a:cubicBezTo>
                  <a:cubicBezTo>
                    <a:pt x="203" y="48"/>
                    <a:pt x="203" y="48"/>
                    <a:pt x="203" y="48"/>
                  </a:cubicBezTo>
                  <a:cubicBezTo>
                    <a:pt x="203" y="47"/>
                    <a:pt x="203" y="46"/>
                    <a:pt x="203" y="45"/>
                  </a:cubicBezTo>
                  <a:cubicBezTo>
                    <a:pt x="202" y="42"/>
                    <a:pt x="200" y="40"/>
                    <a:pt x="197" y="40"/>
                  </a:cubicBezTo>
                  <a:cubicBezTo>
                    <a:pt x="189" y="30"/>
                    <a:pt x="179" y="27"/>
                    <a:pt x="168" y="29"/>
                  </a:cubicBezTo>
                  <a:cubicBezTo>
                    <a:pt x="149" y="22"/>
                    <a:pt x="130" y="34"/>
                    <a:pt x="118" y="50"/>
                  </a:cubicBezTo>
                  <a:cubicBezTo>
                    <a:pt x="118" y="33"/>
                    <a:pt x="110" y="18"/>
                    <a:pt x="93" y="10"/>
                  </a:cubicBezTo>
                  <a:cubicBezTo>
                    <a:pt x="88" y="8"/>
                    <a:pt x="83" y="6"/>
                    <a:pt x="78" y="6"/>
                  </a:cubicBezTo>
                  <a:cubicBezTo>
                    <a:pt x="77" y="6"/>
                    <a:pt x="75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2" y="2"/>
                    <a:pt x="67" y="0"/>
                    <a:pt x="62" y="1"/>
                  </a:cubicBezTo>
                  <a:cubicBezTo>
                    <a:pt x="33" y="14"/>
                    <a:pt x="13" y="38"/>
                    <a:pt x="2" y="67"/>
                  </a:cubicBezTo>
                  <a:cubicBezTo>
                    <a:pt x="0" y="71"/>
                    <a:pt x="2" y="75"/>
                    <a:pt x="5" y="78"/>
                  </a:cubicBezTo>
                  <a:cubicBezTo>
                    <a:pt x="5" y="84"/>
                    <a:pt x="6" y="90"/>
                    <a:pt x="8" y="97"/>
                  </a:cubicBezTo>
                  <a:cubicBezTo>
                    <a:pt x="9" y="116"/>
                    <a:pt x="18" y="132"/>
                    <a:pt x="32" y="143"/>
                  </a:cubicBezTo>
                  <a:cubicBezTo>
                    <a:pt x="33" y="148"/>
                    <a:pt x="37" y="150"/>
                    <a:pt x="42" y="150"/>
                  </a:cubicBezTo>
                  <a:cubicBezTo>
                    <a:pt x="42" y="151"/>
                    <a:pt x="42" y="151"/>
                    <a:pt x="42" y="152"/>
                  </a:cubicBezTo>
                  <a:cubicBezTo>
                    <a:pt x="44" y="154"/>
                    <a:pt x="46" y="157"/>
                    <a:pt x="47" y="159"/>
                  </a:cubicBezTo>
                  <a:cubicBezTo>
                    <a:pt x="47" y="164"/>
                    <a:pt x="52" y="170"/>
                    <a:pt x="58" y="169"/>
                  </a:cubicBezTo>
                  <a:cubicBezTo>
                    <a:pt x="59" y="168"/>
                    <a:pt x="60" y="168"/>
                    <a:pt x="61" y="168"/>
                  </a:cubicBezTo>
                  <a:cubicBezTo>
                    <a:pt x="69" y="170"/>
                    <a:pt x="77" y="170"/>
                    <a:pt x="85" y="169"/>
                  </a:cubicBezTo>
                  <a:cubicBezTo>
                    <a:pt x="96" y="170"/>
                    <a:pt x="107" y="169"/>
                    <a:pt x="118" y="167"/>
                  </a:cubicBezTo>
                  <a:cubicBezTo>
                    <a:pt x="120" y="167"/>
                    <a:pt x="122" y="167"/>
                    <a:pt x="124" y="166"/>
                  </a:cubicBezTo>
                  <a:cubicBezTo>
                    <a:pt x="133" y="164"/>
                    <a:pt x="141" y="160"/>
                    <a:pt x="148" y="155"/>
                  </a:cubicBezTo>
                  <a:cubicBezTo>
                    <a:pt x="154" y="152"/>
                    <a:pt x="160" y="148"/>
                    <a:pt x="165" y="144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93"/>
            <p:cNvSpPr/>
            <p:nvPr/>
          </p:nvSpPr>
          <p:spPr bwMode="auto">
            <a:xfrm>
              <a:off x="4366747" y="5406652"/>
              <a:ext cx="413266" cy="204174"/>
            </a:xfrm>
            <a:custGeom>
              <a:gdLst>
                <a:gd name="T0" fmla="*/ 67 w 71"/>
                <a:gd name="T1" fmla="*/ 22 h 35"/>
                <a:gd name="T2" fmla="*/ 64 w 71"/>
                <a:gd name="T3" fmla="*/ 11 h 35"/>
                <a:gd name="T4" fmla="*/ 60 w 71"/>
                <a:gd name="T5" fmla="*/ 10 h 35"/>
                <a:gd name="T6" fmla="*/ 56 w 71"/>
                <a:gd name="T7" fmla="*/ 6 h 35"/>
                <a:gd name="T8" fmla="*/ 52 w 71"/>
                <a:gd name="T9" fmla="*/ 5 h 35"/>
                <a:gd name="T10" fmla="*/ 50 w 71"/>
                <a:gd name="T11" fmla="*/ 4 h 35"/>
                <a:gd name="T12" fmla="*/ 22 w 71"/>
                <a:gd name="T13" fmla="*/ 7 h 35"/>
                <a:gd name="T14" fmla="*/ 18 w 71"/>
                <a:gd name="T15" fmla="*/ 9 h 35"/>
                <a:gd name="T16" fmla="*/ 17 w 71"/>
                <a:gd name="T17" fmla="*/ 10 h 35"/>
                <a:gd name="T18" fmla="*/ 3 w 71"/>
                <a:gd name="T19" fmla="*/ 15 h 35"/>
                <a:gd name="T20" fmla="*/ 3 w 71"/>
                <a:gd name="T21" fmla="*/ 23 h 35"/>
                <a:gd name="T22" fmla="*/ 28 w 71"/>
                <a:gd name="T23" fmla="*/ 30 h 35"/>
                <a:gd name="T24" fmla="*/ 67 w 71"/>
                <a:gd name="T25" fmla="*/ 22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5">
                  <a:moveTo>
                    <a:pt x="67" y="22"/>
                  </a:moveTo>
                  <a:cubicBezTo>
                    <a:pt x="71" y="19"/>
                    <a:pt x="70" y="11"/>
                    <a:pt x="64" y="11"/>
                  </a:cubicBezTo>
                  <a:cubicBezTo>
                    <a:pt x="63" y="10"/>
                    <a:pt x="61" y="10"/>
                    <a:pt x="60" y="10"/>
                  </a:cubicBezTo>
                  <a:cubicBezTo>
                    <a:pt x="59" y="8"/>
                    <a:pt x="58" y="7"/>
                    <a:pt x="56" y="6"/>
                  </a:cubicBezTo>
                  <a:cubicBezTo>
                    <a:pt x="55" y="6"/>
                    <a:pt x="54" y="5"/>
                    <a:pt x="52" y="5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39" y="0"/>
                    <a:pt x="30" y="2"/>
                    <a:pt x="22" y="7"/>
                  </a:cubicBezTo>
                  <a:cubicBezTo>
                    <a:pt x="21" y="8"/>
                    <a:pt x="20" y="9"/>
                    <a:pt x="18" y="9"/>
                  </a:cubicBezTo>
                  <a:cubicBezTo>
                    <a:pt x="18" y="9"/>
                    <a:pt x="17" y="10"/>
                    <a:pt x="17" y="10"/>
                  </a:cubicBezTo>
                  <a:cubicBezTo>
                    <a:pt x="12" y="11"/>
                    <a:pt x="8" y="13"/>
                    <a:pt x="3" y="15"/>
                  </a:cubicBezTo>
                  <a:cubicBezTo>
                    <a:pt x="0" y="17"/>
                    <a:pt x="0" y="21"/>
                    <a:pt x="3" y="23"/>
                  </a:cubicBezTo>
                  <a:cubicBezTo>
                    <a:pt x="11" y="29"/>
                    <a:pt x="20" y="31"/>
                    <a:pt x="28" y="30"/>
                  </a:cubicBezTo>
                  <a:cubicBezTo>
                    <a:pt x="40" y="35"/>
                    <a:pt x="55" y="30"/>
                    <a:pt x="67" y="22"/>
                  </a:cubicBezTo>
                  <a:close/>
                </a:path>
              </a:pathLst>
            </a:custGeom>
            <a:solidFill>
              <a:srgbClr val="BBC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4"/>
            <p:cNvSpPr/>
            <p:nvPr/>
          </p:nvSpPr>
          <p:spPr bwMode="auto">
            <a:xfrm>
              <a:off x="3709950" y="5593607"/>
              <a:ext cx="1227497" cy="1111881"/>
            </a:xfrm>
            <a:custGeom>
              <a:gdLst>
                <a:gd name="T0" fmla="*/ 204 w 211"/>
                <a:gd name="T1" fmla="*/ 62 h 191"/>
                <a:gd name="T2" fmla="*/ 118 w 211"/>
                <a:gd name="T3" fmla="*/ 44 h 191"/>
                <a:gd name="T4" fmla="*/ 191 w 211"/>
                <a:gd name="T5" fmla="*/ 60 h 191"/>
                <a:gd name="T6" fmla="*/ 81 w 211"/>
                <a:gd name="T7" fmla="*/ 162 h 191"/>
                <a:gd name="T8" fmla="*/ 91 w 211"/>
                <a:gd name="T9" fmla="*/ 152 h 191"/>
                <a:gd name="T10" fmla="*/ 55 w 211"/>
                <a:gd name="T11" fmla="*/ 154 h 191"/>
                <a:gd name="T12" fmla="*/ 67 w 211"/>
                <a:gd name="T13" fmla="*/ 143 h 191"/>
                <a:gd name="T14" fmla="*/ 51 w 211"/>
                <a:gd name="T15" fmla="*/ 151 h 191"/>
                <a:gd name="T16" fmla="*/ 56 w 211"/>
                <a:gd name="T17" fmla="*/ 128 h 191"/>
                <a:gd name="T18" fmla="*/ 40 w 211"/>
                <a:gd name="T19" fmla="*/ 130 h 191"/>
                <a:gd name="T20" fmla="*/ 27 w 211"/>
                <a:gd name="T21" fmla="*/ 127 h 191"/>
                <a:gd name="T22" fmla="*/ 41 w 211"/>
                <a:gd name="T23" fmla="*/ 108 h 191"/>
                <a:gd name="T24" fmla="*/ 19 w 211"/>
                <a:gd name="T25" fmla="*/ 110 h 191"/>
                <a:gd name="T26" fmla="*/ 20 w 211"/>
                <a:gd name="T27" fmla="*/ 92 h 191"/>
                <a:gd name="T28" fmla="*/ 39 w 211"/>
                <a:gd name="T29" fmla="*/ 83 h 191"/>
                <a:gd name="T30" fmla="*/ 17 w 211"/>
                <a:gd name="T31" fmla="*/ 87 h 191"/>
                <a:gd name="T32" fmla="*/ 24 w 211"/>
                <a:gd name="T33" fmla="*/ 74 h 191"/>
                <a:gd name="T34" fmla="*/ 44 w 211"/>
                <a:gd name="T35" fmla="*/ 72 h 191"/>
                <a:gd name="T36" fmla="*/ 27 w 211"/>
                <a:gd name="T37" fmla="*/ 49 h 191"/>
                <a:gd name="T38" fmla="*/ 43 w 211"/>
                <a:gd name="T39" fmla="*/ 45 h 191"/>
                <a:gd name="T40" fmla="*/ 38 w 211"/>
                <a:gd name="T41" fmla="*/ 32 h 191"/>
                <a:gd name="T42" fmla="*/ 58 w 211"/>
                <a:gd name="T43" fmla="*/ 34 h 191"/>
                <a:gd name="T44" fmla="*/ 46 w 211"/>
                <a:gd name="T45" fmla="*/ 24 h 191"/>
                <a:gd name="T46" fmla="*/ 104 w 211"/>
                <a:gd name="T47" fmla="*/ 59 h 191"/>
                <a:gd name="T48" fmla="*/ 78 w 211"/>
                <a:gd name="T49" fmla="*/ 6 h 191"/>
                <a:gd name="T50" fmla="*/ 32 w 211"/>
                <a:gd name="T51" fmla="*/ 21 h 191"/>
                <a:gd name="T52" fmla="*/ 22 w 211"/>
                <a:gd name="T53" fmla="*/ 23 h 191"/>
                <a:gd name="T54" fmla="*/ 15 w 211"/>
                <a:gd name="T55" fmla="*/ 46 h 191"/>
                <a:gd name="T56" fmla="*/ 9 w 211"/>
                <a:gd name="T57" fmla="*/ 51 h 191"/>
                <a:gd name="T58" fmla="*/ 7 w 211"/>
                <a:gd name="T59" fmla="*/ 70 h 191"/>
                <a:gd name="T60" fmla="*/ 2 w 211"/>
                <a:gd name="T61" fmla="*/ 73 h 191"/>
                <a:gd name="T62" fmla="*/ 5 w 211"/>
                <a:gd name="T63" fmla="*/ 89 h 191"/>
                <a:gd name="T64" fmla="*/ 8 w 211"/>
                <a:gd name="T65" fmla="*/ 110 h 191"/>
                <a:gd name="T66" fmla="*/ 9 w 211"/>
                <a:gd name="T67" fmla="*/ 113 h 191"/>
                <a:gd name="T68" fmla="*/ 177 w 211"/>
                <a:gd name="T69" fmla="*/ 14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191">
                  <a:moveTo>
                    <a:pt x="177" y="141"/>
                  </a:moveTo>
                  <a:cubicBezTo>
                    <a:pt x="198" y="121"/>
                    <a:pt x="211" y="91"/>
                    <a:pt x="204" y="62"/>
                  </a:cubicBezTo>
                  <a:cubicBezTo>
                    <a:pt x="198" y="37"/>
                    <a:pt x="173" y="23"/>
                    <a:pt x="148" y="28"/>
                  </a:cubicBezTo>
                  <a:cubicBezTo>
                    <a:pt x="137" y="30"/>
                    <a:pt x="126" y="36"/>
                    <a:pt x="118" y="44"/>
                  </a:cubicBezTo>
                  <a:cubicBezTo>
                    <a:pt x="113" y="49"/>
                    <a:pt x="120" y="55"/>
                    <a:pt x="125" y="52"/>
                  </a:cubicBezTo>
                  <a:cubicBezTo>
                    <a:pt x="148" y="38"/>
                    <a:pt x="176" y="30"/>
                    <a:pt x="191" y="60"/>
                  </a:cubicBezTo>
                  <a:cubicBezTo>
                    <a:pt x="203" y="85"/>
                    <a:pt x="186" y="117"/>
                    <a:pt x="168" y="135"/>
                  </a:cubicBezTo>
                  <a:cubicBezTo>
                    <a:pt x="144" y="156"/>
                    <a:pt x="111" y="167"/>
                    <a:pt x="81" y="162"/>
                  </a:cubicBezTo>
                  <a:cubicBezTo>
                    <a:pt x="85" y="160"/>
                    <a:pt x="89" y="158"/>
                    <a:pt x="93" y="155"/>
                  </a:cubicBezTo>
                  <a:cubicBezTo>
                    <a:pt x="94" y="154"/>
                    <a:pt x="93" y="151"/>
                    <a:pt x="91" y="152"/>
                  </a:cubicBezTo>
                  <a:cubicBezTo>
                    <a:pt x="86" y="156"/>
                    <a:pt x="82" y="159"/>
                    <a:pt x="76" y="161"/>
                  </a:cubicBezTo>
                  <a:cubicBezTo>
                    <a:pt x="69" y="160"/>
                    <a:pt x="62" y="157"/>
                    <a:pt x="55" y="154"/>
                  </a:cubicBezTo>
                  <a:cubicBezTo>
                    <a:pt x="61" y="152"/>
                    <a:pt x="66" y="149"/>
                    <a:pt x="69" y="145"/>
                  </a:cubicBezTo>
                  <a:cubicBezTo>
                    <a:pt x="70" y="144"/>
                    <a:pt x="68" y="143"/>
                    <a:pt x="67" y="143"/>
                  </a:cubicBezTo>
                  <a:cubicBezTo>
                    <a:pt x="62" y="144"/>
                    <a:pt x="58" y="148"/>
                    <a:pt x="54" y="150"/>
                  </a:cubicBezTo>
                  <a:cubicBezTo>
                    <a:pt x="53" y="150"/>
                    <a:pt x="52" y="150"/>
                    <a:pt x="51" y="151"/>
                  </a:cubicBezTo>
                  <a:cubicBezTo>
                    <a:pt x="44" y="147"/>
                    <a:pt x="38" y="141"/>
                    <a:pt x="32" y="135"/>
                  </a:cubicBezTo>
                  <a:cubicBezTo>
                    <a:pt x="41" y="135"/>
                    <a:pt x="50" y="134"/>
                    <a:pt x="56" y="128"/>
                  </a:cubicBezTo>
                  <a:cubicBezTo>
                    <a:pt x="57" y="127"/>
                    <a:pt x="56" y="125"/>
                    <a:pt x="54" y="126"/>
                  </a:cubicBezTo>
                  <a:cubicBezTo>
                    <a:pt x="50" y="127"/>
                    <a:pt x="46" y="130"/>
                    <a:pt x="40" y="130"/>
                  </a:cubicBezTo>
                  <a:cubicBezTo>
                    <a:pt x="37" y="131"/>
                    <a:pt x="33" y="131"/>
                    <a:pt x="29" y="131"/>
                  </a:cubicBezTo>
                  <a:cubicBezTo>
                    <a:pt x="28" y="130"/>
                    <a:pt x="28" y="129"/>
                    <a:pt x="27" y="127"/>
                  </a:cubicBezTo>
                  <a:cubicBezTo>
                    <a:pt x="24" y="123"/>
                    <a:pt x="22" y="118"/>
                    <a:pt x="20" y="113"/>
                  </a:cubicBezTo>
                  <a:cubicBezTo>
                    <a:pt x="27" y="113"/>
                    <a:pt x="35" y="111"/>
                    <a:pt x="41" y="108"/>
                  </a:cubicBezTo>
                  <a:cubicBezTo>
                    <a:pt x="42" y="107"/>
                    <a:pt x="42" y="104"/>
                    <a:pt x="40" y="105"/>
                  </a:cubicBezTo>
                  <a:cubicBezTo>
                    <a:pt x="33" y="106"/>
                    <a:pt x="26" y="109"/>
                    <a:pt x="19" y="110"/>
                  </a:cubicBezTo>
                  <a:cubicBezTo>
                    <a:pt x="17" y="104"/>
                    <a:pt x="17" y="98"/>
                    <a:pt x="17" y="92"/>
                  </a:cubicBezTo>
                  <a:cubicBezTo>
                    <a:pt x="18" y="92"/>
                    <a:pt x="19" y="92"/>
                    <a:pt x="20" y="92"/>
                  </a:cubicBezTo>
                  <a:cubicBezTo>
                    <a:pt x="26" y="91"/>
                    <a:pt x="35" y="91"/>
                    <a:pt x="40" y="87"/>
                  </a:cubicBezTo>
                  <a:cubicBezTo>
                    <a:pt x="41" y="86"/>
                    <a:pt x="41" y="84"/>
                    <a:pt x="39" y="83"/>
                  </a:cubicBezTo>
                  <a:cubicBezTo>
                    <a:pt x="33" y="83"/>
                    <a:pt x="26" y="86"/>
                    <a:pt x="20" y="87"/>
                  </a:cubicBezTo>
                  <a:cubicBezTo>
                    <a:pt x="19" y="87"/>
                    <a:pt x="18" y="87"/>
                    <a:pt x="17" y="87"/>
                  </a:cubicBezTo>
                  <a:cubicBezTo>
                    <a:pt x="17" y="83"/>
                    <a:pt x="17" y="78"/>
                    <a:pt x="18" y="74"/>
                  </a:cubicBezTo>
                  <a:cubicBezTo>
                    <a:pt x="20" y="74"/>
                    <a:pt x="22" y="74"/>
                    <a:pt x="24" y="74"/>
                  </a:cubicBezTo>
                  <a:cubicBezTo>
                    <a:pt x="30" y="74"/>
                    <a:pt x="37" y="75"/>
                    <a:pt x="43" y="75"/>
                  </a:cubicBezTo>
                  <a:cubicBezTo>
                    <a:pt x="45" y="75"/>
                    <a:pt x="45" y="72"/>
                    <a:pt x="44" y="72"/>
                  </a:cubicBezTo>
                  <a:cubicBezTo>
                    <a:pt x="36" y="69"/>
                    <a:pt x="28" y="68"/>
                    <a:pt x="20" y="69"/>
                  </a:cubicBezTo>
                  <a:cubicBezTo>
                    <a:pt x="21" y="62"/>
                    <a:pt x="24" y="55"/>
                    <a:pt x="27" y="49"/>
                  </a:cubicBezTo>
                  <a:cubicBezTo>
                    <a:pt x="32" y="49"/>
                    <a:pt x="37" y="50"/>
                    <a:pt x="42" y="50"/>
                  </a:cubicBezTo>
                  <a:cubicBezTo>
                    <a:pt x="45" y="49"/>
                    <a:pt x="45" y="46"/>
                    <a:pt x="43" y="45"/>
                  </a:cubicBezTo>
                  <a:cubicBezTo>
                    <a:pt x="39" y="44"/>
                    <a:pt x="35" y="43"/>
                    <a:pt x="30" y="43"/>
                  </a:cubicBezTo>
                  <a:cubicBezTo>
                    <a:pt x="33" y="39"/>
                    <a:pt x="35" y="36"/>
                    <a:pt x="38" y="32"/>
                  </a:cubicBezTo>
                  <a:cubicBezTo>
                    <a:pt x="39" y="32"/>
                    <a:pt x="40" y="31"/>
                    <a:pt x="40" y="30"/>
                  </a:cubicBezTo>
                  <a:cubicBezTo>
                    <a:pt x="46" y="32"/>
                    <a:pt x="52" y="34"/>
                    <a:pt x="58" y="34"/>
                  </a:cubicBezTo>
                  <a:cubicBezTo>
                    <a:pt x="60" y="34"/>
                    <a:pt x="60" y="31"/>
                    <a:pt x="59" y="30"/>
                  </a:cubicBezTo>
                  <a:cubicBezTo>
                    <a:pt x="56" y="27"/>
                    <a:pt x="51" y="25"/>
                    <a:pt x="46" y="24"/>
                  </a:cubicBezTo>
                  <a:cubicBezTo>
                    <a:pt x="53" y="19"/>
                    <a:pt x="62" y="15"/>
                    <a:pt x="71" y="17"/>
                  </a:cubicBezTo>
                  <a:cubicBezTo>
                    <a:pt x="89" y="20"/>
                    <a:pt x="98" y="45"/>
                    <a:pt x="104" y="59"/>
                  </a:cubicBezTo>
                  <a:cubicBezTo>
                    <a:pt x="106" y="62"/>
                    <a:pt x="112" y="62"/>
                    <a:pt x="111" y="58"/>
                  </a:cubicBezTo>
                  <a:cubicBezTo>
                    <a:pt x="108" y="37"/>
                    <a:pt x="99" y="14"/>
                    <a:pt x="78" y="6"/>
                  </a:cubicBezTo>
                  <a:cubicBezTo>
                    <a:pt x="62" y="0"/>
                    <a:pt x="46" y="7"/>
                    <a:pt x="34" y="18"/>
                  </a:cubicBezTo>
                  <a:cubicBezTo>
                    <a:pt x="34" y="19"/>
                    <a:pt x="33" y="20"/>
                    <a:pt x="32" y="21"/>
                  </a:cubicBezTo>
                  <a:cubicBezTo>
                    <a:pt x="29" y="20"/>
                    <a:pt x="26" y="19"/>
                    <a:pt x="24" y="19"/>
                  </a:cubicBezTo>
                  <a:cubicBezTo>
                    <a:pt x="21" y="18"/>
                    <a:pt x="20" y="22"/>
                    <a:pt x="22" y="23"/>
                  </a:cubicBezTo>
                  <a:cubicBezTo>
                    <a:pt x="24" y="24"/>
                    <a:pt x="26" y="25"/>
                    <a:pt x="28" y="25"/>
                  </a:cubicBezTo>
                  <a:cubicBezTo>
                    <a:pt x="22" y="32"/>
                    <a:pt x="18" y="38"/>
                    <a:pt x="15" y="46"/>
                  </a:cubicBezTo>
                  <a:cubicBezTo>
                    <a:pt x="12" y="47"/>
                    <a:pt x="10" y="47"/>
                    <a:pt x="8" y="48"/>
                  </a:cubicBezTo>
                  <a:cubicBezTo>
                    <a:pt x="6" y="49"/>
                    <a:pt x="7" y="51"/>
                    <a:pt x="9" y="51"/>
                  </a:cubicBezTo>
                  <a:cubicBezTo>
                    <a:pt x="10" y="51"/>
                    <a:pt x="11" y="50"/>
                    <a:pt x="13" y="50"/>
                  </a:cubicBezTo>
                  <a:cubicBezTo>
                    <a:pt x="10" y="56"/>
                    <a:pt x="8" y="63"/>
                    <a:pt x="7" y="70"/>
                  </a:cubicBezTo>
                  <a:cubicBezTo>
                    <a:pt x="5" y="70"/>
                    <a:pt x="3" y="70"/>
                    <a:pt x="2" y="70"/>
                  </a:cubicBezTo>
                  <a:cubicBezTo>
                    <a:pt x="0" y="70"/>
                    <a:pt x="0" y="73"/>
                    <a:pt x="2" y="73"/>
                  </a:cubicBezTo>
                  <a:cubicBezTo>
                    <a:pt x="4" y="73"/>
                    <a:pt x="5" y="73"/>
                    <a:pt x="6" y="73"/>
                  </a:cubicBezTo>
                  <a:cubicBezTo>
                    <a:pt x="6" y="78"/>
                    <a:pt x="5" y="84"/>
                    <a:pt x="5" y="89"/>
                  </a:cubicBezTo>
                  <a:cubicBezTo>
                    <a:pt x="4" y="90"/>
                    <a:pt x="4" y="91"/>
                    <a:pt x="5" y="92"/>
                  </a:cubicBezTo>
                  <a:cubicBezTo>
                    <a:pt x="6" y="98"/>
                    <a:pt x="7" y="104"/>
                    <a:pt x="8" y="110"/>
                  </a:cubicBezTo>
                  <a:cubicBezTo>
                    <a:pt x="6" y="110"/>
                    <a:pt x="6" y="113"/>
                    <a:pt x="8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11" y="121"/>
                    <a:pt x="14" y="128"/>
                    <a:pt x="18" y="134"/>
                  </a:cubicBezTo>
                  <a:cubicBezTo>
                    <a:pt x="53" y="191"/>
                    <a:pt x="134" y="181"/>
                    <a:pt x="177" y="14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5"/>
            <p:cNvSpPr>
              <a:spLocks noEditPoints="1"/>
            </p:cNvSpPr>
            <p:nvPr/>
          </p:nvSpPr>
          <p:spPr bwMode="auto">
            <a:xfrm>
              <a:off x="4310169" y="5256599"/>
              <a:ext cx="460004" cy="464925"/>
            </a:xfrm>
            <a:custGeom>
              <a:gdLst>
                <a:gd name="T0" fmla="*/ 17 w 79"/>
                <a:gd name="T1" fmla="*/ 61 h 80"/>
                <a:gd name="T2" fmla="*/ 78 w 79"/>
                <a:gd name="T3" fmla="*/ 41 h 80"/>
                <a:gd name="T4" fmla="*/ 76 w 79"/>
                <a:gd name="T5" fmla="*/ 35 h 80"/>
                <a:gd name="T6" fmla="*/ 24 w 79"/>
                <a:gd name="T7" fmla="*/ 51 h 80"/>
                <a:gd name="T8" fmla="*/ 23 w 79"/>
                <a:gd name="T9" fmla="*/ 52 h 80"/>
                <a:gd name="T10" fmla="*/ 22 w 79"/>
                <a:gd name="T11" fmla="*/ 51 h 80"/>
                <a:gd name="T12" fmla="*/ 16 w 79"/>
                <a:gd name="T13" fmla="*/ 52 h 80"/>
                <a:gd name="T14" fmla="*/ 19 w 79"/>
                <a:gd name="T15" fmla="*/ 43 h 80"/>
                <a:gd name="T16" fmla="*/ 21 w 79"/>
                <a:gd name="T17" fmla="*/ 3 h 80"/>
                <a:gd name="T18" fmla="*/ 15 w 79"/>
                <a:gd name="T19" fmla="*/ 3 h 80"/>
                <a:gd name="T20" fmla="*/ 11 w 79"/>
                <a:gd name="T21" fmla="*/ 38 h 80"/>
                <a:gd name="T22" fmla="*/ 1 w 79"/>
                <a:gd name="T23" fmla="*/ 76 h 80"/>
                <a:gd name="T24" fmla="*/ 5 w 79"/>
                <a:gd name="T25" fmla="*/ 78 h 80"/>
                <a:gd name="T26" fmla="*/ 14 w 79"/>
                <a:gd name="T27" fmla="*/ 57 h 80"/>
                <a:gd name="T28" fmla="*/ 17 w 79"/>
                <a:gd name="T29" fmla="*/ 61 h 80"/>
                <a:gd name="T30" fmla="*/ 68 w 79"/>
                <a:gd name="T31" fmla="*/ 42 h 80"/>
                <a:gd name="T32" fmla="*/ 27 w 79"/>
                <a:gd name="T33" fmla="*/ 53 h 80"/>
                <a:gd name="T34" fmla="*/ 68 w 79"/>
                <a:gd name="T35" fmla="*/ 42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80">
                  <a:moveTo>
                    <a:pt x="17" y="61"/>
                  </a:moveTo>
                  <a:cubicBezTo>
                    <a:pt x="40" y="75"/>
                    <a:pt x="68" y="66"/>
                    <a:pt x="78" y="41"/>
                  </a:cubicBezTo>
                  <a:cubicBezTo>
                    <a:pt x="79" y="39"/>
                    <a:pt x="78" y="36"/>
                    <a:pt x="76" y="35"/>
                  </a:cubicBezTo>
                  <a:cubicBezTo>
                    <a:pt x="54" y="27"/>
                    <a:pt x="38" y="34"/>
                    <a:pt x="24" y="51"/>
                  </a:cubicBezTo>
                  <a:cubicBezTo>
                    <a:pt x="23" y="51"/>
                    <a:pt x="23" y="52"/>
                    <a:pt x="23" y="52"/>
                  </a:cubicBezTo>
                  <a:cubicBezTo>
                    <a:pt x="23" y="52"/>
                    <a:pt x="22" y="52"/>
                    <a:pt x="22" y="51"/>
                  </a:cubicBezTo>
                  <a:cubicBezTo>
                    <a:pt x="19" y="51"/>
                    <a:pt x="18" y="51"/>
                    <a:pt x="16" y="52"/>
                  </a:cubicBezTo>
                  <a:cubicBezTo>
                    <a:pt x="17" y="49"/>
                    <a:pt x="18" y="46"/>
                    <a:pt x="19" y="43"/>
                  </a:cubicBezTo>
                  <a:cubicBezTo>
                    <a:pt x="22" y="32"/>
                    <a:pt x="26" y="14"/>
                    <a:pt x="21" y="3"/>
                  </a:cubicBezTo>
                  <a:cubicBezTo>
                    <a:pt x="19" y="1"/>
                    <a:pt x="16" y="0"/>
                    <a:pt x="15" y="3"/>
                  </a:cubicBezTo>
                  <a:cubicBezTo>
                    <a:pt x="10" y="13"/>
                    <a:pt x="13" y="27"/>
                    <a:pt x="11" y="38"/>
                  </a:cubicBezTo>
                  <a:cubicBezTo>
                    <a:pt x="10" y="51"/>
                    <a:pt x="7" y="64"/>
                    <a:pt x="1" y="76"/>
                  </a:cubicBezTo>
                  <a:cubicBezTo>
                    <a:pt x="0" y="78"/>
                    <a:pt x="4" y="80"/>
                    <a:pt x="5" y="78"/>
                  </a:cubicBezTo>
                  <a:cubicBezTo>
                    <a:pt x="9" y="71"/>
                    <a:pt x="12" y="64"/>
                    <a:pt x="14" y="57"/>
                  </a:cubicBezTo>
                  <a:cubicBezTo>
                    <a:pt x="15" y="59"/>
                    <a:pt x="16" y="60"/>
                    <a:pt x="17" y="61"/>
                  </a:cubicBezTo>
                  <a:close/>
                  <a:moveTo>
                    <a:pt x="68" y="42"/>
                  </a:moveTo>
                  <a:cubicBezTo>
                    <a:pt x="59" y="58"/>
                    <a:pt x="43" y="59"/>
                    <a:pt x="27" y="53"/>
                  </a:cubicBezTo>
                  <a:cubicBezTo>
                    <a:pt x="40" y="43"/>
                    <a:pt x="52" y="37"/>
                    <a:pt x="68" y="4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6"/>
            <p:cNvSpPr>
              <a:spLocks noEditPoints="1"/>
            </p:cNvSpPr>
            <p:nvPr/>
          </p:nvSpPr>
          <p:spPr bwMode="auto">
            <a:xfrm>
              <a:off x="2669407" y="6105268"/>
              <a:ext cx="797012" cy="705996"/>
            </a:xfrm>
            <a:custGeom>
              <a:gdLst>
                <a:gd name="T0" fmla="*/ 125 w 137"/>
                <a:gd name="T1" fmla="*/ 22 h 121"/>
                <a:gd name="T2" fmla="*/ 123 w 137"/>
                <a:gd name="T3" fmla="*/ 19 h 121"/>
                <a:gd name="T4" fmla="*/ 121 w 137"/>
                <a:gd name="T5" fmla="*/ 18 h 121"/>
                <a:gd name="T6" fmla="*/ 80 w 137"/>
                <a:gd name="T7" fmla="*/ 3 h 121"/>
                <a:gd name="T8" fmla="*/ 76 w 137"/>
                <a:gd name="T9" fmla="*/ 10 h 121"/>
                <a:gd name="T10" fmla="*/ 23 w 137"/>
                <a:gd name="T11" fmla="*/ 37 h 121"/>
                <a:gd name="T12" fmla="*/ 74 w 137"/>
                <a:gd name="T13" fmla="*/ 118 h 121"/>
                <a:gd name="T14" fmla="*/ 134 w 137"/>
                <a:gd name="T15" fmla="*/ 63 h 121"/>
                <a:gd name="T16" fmla="*/ 125 w 137"/>
                <a:gd name="T17" fmla="*/ 22 h 121"/>
                <a:gd name="T18" fmla="*/ 120 w 137"/>
                <a:gd name="T19" fmla="*/ 59 h 121"/>
                <a:gd name="T20" fmla="*/ 79 w 137"/>
                <a:gd name="T21" fmla="*/ 103 h 121"/>
                <a:gd name="T22" fmla="*/ 36 w 137"/>
                <a:gd name="T23" fmla="*/ 41 h 121"/>
                <a:gd name="T24" fmla="*/ 93 w 137"/>
                <a:gd name="T25" fmla="*/ 19 h 121"/>
                <a:gd name="T26" fmla="*/ 113 w 137"/>
                <a:gd name="T27" fmla="*/ 30 h 121"/>
                <a:gd name="T28" fmla="*/ 120 w 137"/>
                <a:gd name="T29" fmla="*/ 59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120">
                  <a:moveTo>
                    <a:pt x="125" y="22"/>
                  </a:moveTo>
                  <a:cubicBezTo>
                    <a:pt x="125" y="21"/>
                    <a:pt x="125" y="19"/>
                    <a:pt x="123" y="19"/>
                  </a:cubicBezTo>
                  <a:cubicBezTo>
                    <a:pt x="123" y="18"/>
                    <a:pt x="122" y="18"/>
                    <a:pt x="121" y="18"/>
                  </a:cubicBezTo>
                  <a:cubicBezTo>
                    <a:pt x="111" y="7"/>
                    <a:pt x="97" y="0"/>
                    <a:pt x="80" y="3"/>
                  </a:cubicBezTo>
                  <a:cubicBezTo>
                    <a:pt x="77" y="4"/>
                    <a:pt x="76" y="7"/>
                    <a:pt x="76" y="10"/>
                  </a:cubicBezTo>
                  <a:cubicBezTo>
                    <a:pt x="55" y="11"/>
                    <a:pt x="35" y="20"/>
                    <a:pt x="23" y="37"/>
                  </a:cubicBezTo>
                  <a:cubicBezTo>
                    <a:pt x="0" y="70"/>
                    <a:pt x="42" y="114"/>
                    <a:pt x="74" y="118"/>
                  </a:cubicBezTo>
                  <a:cubicBezTo>
                    <a:pt x="105" y="121"/>
                    <a:pt x="129" y="90"/>
                    <a:pt x="134" y="63"/>
                  </a:cubicBezTo>
                  <a:cubicBezTo>
                    <a:pt x="137" y="48"/>
                    <a:pt x="133" y="33"/>
                    <a:pt x="125" y="22"/>
                  </a:cubicBezTo>
                  <a:close/>
                  <a:moveTo>
                    <a:pt x="120" y="59"/>
                  </a:moveTo>
                  <a:cubicBezTo>
                    <a:pt x="117" y="79"/>
                    <a:pt x="101" y="101"/>
                    <a:pt x="79" y="103"/>
                  </a:cubicBezTo>
                  <a:cubicBezTo>
                    <a:pt x="51" y="106"/>
                    <a:pt x="20" y="66"/>
                    <a:pt x="36" y="41"/>
                  </a:cubicBezTo>
                  <a:cubicBezTo>
                    <a:pt x="47" y="25"/>
                    <a:pt x="71" y="19"/>
                    <a:pt x="93" y="19"/>
                  </a:cubicBezTo>
                  <a:cubicBezTo>
                    <a:pt x="100" y="21"/>
                    <a:pt x="107" y="24"/>
                    <a:pt x="113" y="30"/>
                  </a:cubicBezTo>
                  <a:cubicBezTo>
                    <a:pt x="120" y="37"/>
                    <a:pt x="121" y="49"/>
                    <a:pt x="120" y="5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7"/>
            <p:cNvSpPr>
              <a:spLocks noEditPoints="1"/>
            </p:cNvSpPr>
            <p:nvPr/>
          </p:nvSpPr>
          <p:spPr bwMode="auto">
            <a:xfrm>
              <a:off x="5508147" y="5669865"/>
              <a:ext cx="1923653" cy="1070064"/>
            </a:xfrm>
            <a:custGeom>
              <a:gdLst>
                <a:gd name="T0" fmla="*/ 305 w 331"/>
                <a:gd name="T1" fmla="*/ 87 h 184"/>
                <a:gd name="T2" fmla="*/ 244 w 331"/>
                <a:gd name="T3" fmla="*/ 32 h 184"/>
                <a:gd name="T4" fmla="*/ 215 w 331"/>
                <a:gd name="T5" fmla="*/ 21 h 184"/>
                <a:gd name="T6" fmla="*/ 105 w 331"/>
                <a:gd name="T7" fmla="*/ 24 h 184"/>
                <a:gd name="T8" fmla="*/ 86 w 331"/>
                <a:gd name="T9" fmla="*/ 40 h 184"/>
                <a:gd name="T10" fmla="*/ 52 w 331"/>
                <a:gd name="T11" fmla="*/ 81 h 184"/>
                <a:gd name="T12" fmla="*/ 24 w 331"/>
                <a:gd name="T13" fmla="*/ 135 h 184"/>
                <a:gd name="T14" fmla="*/ 23 w 331"/>
                <a:gd name="T15" fmla="*/ 142 h 184"/>
                <a:gd name="T16" fmla="*/ 13 w 331"/>
                <a:gd name="T17" fmla="*/ 162 h 184"/>
                <a:gd name="T18" fmla="*/ 34 w 331"/>
                <a:gd name="T19" fmla="*/ 173 h 184"/>
                <a:gd name="T20" fmla="*/ 37 w 331"/>
                <a:gd name="T21" fmla="*/ 173 h 184"/>
                <a:gd name="T22" fmla="*/ 91 w 331"/>
                <a:gd name="T23" fmla="*/ 174 h 184"/>
                <a:gd name="T24" fmla="*/ 274 w 331"/>
                <a:gd name="T25" fmla="*/ 176 h 184"/>
                <a:gd name="T26" fmla="*/ 316 w 331"/>
                <a:gd name="T27" fmla="*/ 174 h 184"/>
                <a:gd name="T28" fmla="*/ 328 w 331"/>
                <a:gd name="T29" fmla="*/ 152 h 184"/>
                <a:gd name="T30" fmla="*/ 298 w 331"/>
                <a:gd name="T31" fmla="*/ 134 h 184"/>
                <a:gd name="T32" fmla="*/ 299 w 331"/>
                <a:gd name="T33" fmla="*/ 130 h 184"/>
                <a:gd name="T34" fmla="*/ 68 w 331"/>
                <a:gd name="T35" fmla="*/ 113 h 184"/>
                <a:gd name="T36" fmla="*/ 49 w 331"/>
                <a:gd name="T37" fmla="*/ 128 h 184"/>
                <a:gd name="T38" fmla="*/ 202 w 331"/>
                <a:gd name="T39" fmla="*/ 62 h 184"/>
                <a:gd name="T40" fmla="*/ 202 w 331"/>
                <a:gd name="T41" fmla="*/ 83 h 184"/>
                <a:gd name="T42" fmla="*/ 225 w 331"/>
                <a:gd name="T43" fmla="*/ 101 h 184"/>
                <a:gd name="T44" fmla="*/ 237 w 331"/>
                <a:gd name="T45" fmla="*/ 111 h 184"/>
                <a:gd name="T46" fmla="*/ 236 w 331"/>
                <a:gd name="T47" fmla="*/ 117 h 184"/>
                <a:gd name="T48" fmla="*/ 233 w 331"/>
                <a:gd name="T49" fmla="*/ 123 h 184"/>
                <a:gd name="T50" fmla="*/ 199 w 331"/>
                <a:gd name="T51" fmla="*/ 124 h 184"/>
                <a:gd name="T52" fmla="*/ 160 w 331"/>
                <a:gd name="T53" fmla="*/ 127 h 184"/>
                <a:gd name="T54" fmla="*/ 99 w 331"/>
                <a:gd name="T55" fmla="*/ 124 h 184"/>
                <a:gd name="T56" fmla="*/ 92 w 331"/>
                <a:gd name="T57" fmla="*/ 116 h 184"/>
                <a:gd name="T58" fmla="*/ 98 w 331"/>
                <a:gd name="T59" fmla="*/ 97 h 184"/>
                <a:gd name="T60" fmla="*/ 99 w 331"/>
                <a:gd name="T61" fmla="*/ 94 h 184"/>
                <a:gd name="T62" fmla="*/ 136 w 331"/>
                <a:gd name="T63" fmla="*/ 68 h 184"/>
                <a:gd name="T64" fmla="*/ 141 w 331"/>
                <a:gd name="T65" fmla="*/ 60 h 184"/>
                <a:gd name="T66" fmla="*/ 169 w 331"/>
                <a:gd name="T67" fmla="*/ 51 h 184"/>
                <a:gd name="T68" fmla="*/ 193 w 331"/>
                <a:gd name="T69" fmla="*/ 54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1" h="184">
                  <a:moveTo>
                    <a:pt x="328" y="152"/>
                  </a:moveTo>
                  <a:cubicBezTo>
                    <a:pt x="317" y="131"/>
                    <a:pt x="315" y="108"/>
                    <a:pt x="305" y="87"/>
                  </a:cubicBezTo>
                  <a:cubicBezTo>
                    <a:pt x="294" y="65"/>
                    <a:pt x="277" y="49"/>
                    <a:pt x="262" y="30"/>
                  </a:cubicBezTo>
                  <a:cubicBezTo>
                    <a:pt x="257" y="23"/>
                    <a:pt x="247" y="26"/>
                    <a:pt x="244" y="32"/>
                  </a:cubicBezTo>
                  <a:cubicBezTo>
                    <a:pt x="237" y="28"/>
                    <a:pt x="228" y="25"/>
                    <a:pt x="219" y="23"/>
                  </a:cubicBezTo>
                  <a:cubicBezTo>
                    <a:pt x="218" y="22"/>
                    <a:pt x="217" y="21"/>
                    <a:pt x="215" y="21"/>
                  </a:cubicBezTo>
                  <a:cubicBezTo>
                    <a:pt x="197" y="4"/>
                    <a:pt x="164" y="0"/>
                    <a:pt x="142" y="12"/>
                  </a:cubicBezTo>
                  <a:cubicBezTo>
                    <a:pt x="128" y="12"/>
                    <a:pt x="116" y="16"/>
                    <a:pt x="105" y="24"/>
                  </a:cubicBezTo>
                  <a:cubicBezTo>
                    <a:pt x="103" y="26"/>
                    <a:pt x="103" y="28"/>
                    <a:pt x="103" y="29"/>
                  </a:cubicBezTo>
                  <a:cubicBezTo>
                    <a:pt x="97" y="32"/>
                    <a:pt x="91" y="36"/>
                    <a:pt x="86" y="40"/>
                  </a:cubicBezTo>
                  <a:cubicBezTo>
                    <a:pt x="84" y="41"/>
                    <a:pt x="83" y="43"/>
                    <a:pt x="83" y="45"/>
                  </a:cubicBezTo>
                  <a:cubicBezTo>
                    <a:pt x="69" y="53"/>
                    <a:pt x="60" y="67"/>
                    <a:pt x="52" y="81"/>
                  </a:cubicBezTo>
                  <a:cubicBezTo>
                    <a:pt x="49" y="84"/>
                    <a:pt x="47" y="87"/>
                    <a:pt x="44" y="90"/>
                  </a:cubicBezTo>
                  <a:cubicBezTo>
                    <a:pt x="34" y="101"/>
                    <a:pt x="19" y="118"/>
                    <a:pt x="24" y="135"/>
                  </a:cubicBezTo>
                  <a:cubicBezTo>
                    <a:pt x="25" y="135"/>
                    <a:pt x="25" y="136"/>
                    <a:pt x="25" y="136"/>
                  </a:cubicBezTo>
                  <a:cubicBezTo>
                    <a:pt x="24" y="138"/>
                    <a:pt x="23" y="140"/>
                    <a:pt x="23" y="142"/>
                  </a:cubicBezTo>
                  <a:cubicBezTo>
                    <a:pt x="21" y="142"/>
                    <a:pt x="19" y="142"/>
                    <a:pt x="18" y="141"/>
                  </a:cubicBezTo>
                  <a:cubicBezTo>
                    <a:pt x="4" y="138"/>
                    <a:pt x="0" y="158"/>
                    <a:pt x="13" y="162"/>
                  </a:cubicBezTo>
                  <a:cubicBezTo>
                    <a:pt x="18" y="163"/>
                    <a:pt x="22" y="164"/>
                    <a:pt x="27" y="165"/>
                  </a:cubicBezTo>
                  <a:cubicBezTo>
                    <a:pt x="27" y="169"/>
                    <a:pt x="30" y="172"/>
                    <a:pt x="34" y="173"/>
                  </a:cubicBezTo>
                  <a:cubicBezTo>
                    <a:pt x="35" y="173"/>
                    <a:pt x="36" y="173"/>
                    <a:pt x="37" y="173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55" y="174"/>
                    <a:pt x="73" y="175"/>
                    <a:pt x="91" y="174"/>
                  </a:cubicBezTo>
                  <a:cubicBezTo>
                    <a:pt x="93" y="177"/>
                    <a:pt x="96" y="179"/>
                    <a:pt x="100" y="179"/>
                  </a:cubicBezTo>
                  <a:cubicBezTo>
                    <a:pt x="158" y="180"/>
                    <a:pt x="217" y="184"/>
                    <a:pt x="274" y="176"/>
                  </a:cubicBezTo>
                  <a:cubicBezTo>
                    <a:pt x="277" y="176"/>
                    <a:pt x="281" y="176"/>
                    <a:pt x="284" y="176"/>
                  </a:cubicBezTo>
                  <a:cubicBezTo>
                    <a:pt x="295" y="177"/>
                    <a:pt x="305" y="176"/>
                    <a:pt x="316" y="174"/>
                  </a:cubicBezTo>
                  <a:cubicBezTo>
                    <a:pt x="321" y="174"/>
                    <a:pt x="324" y="170"/>
                    <a:pt x="325" y="166"/>
                  </a:cubicBezTo>
                  <a:cubicBezTo>
                    <a:pt x="329" y="163"/>
                    <a:pt x="331" y="157"/>
                    <a:pt x="328" y="152"/>
                  </a:cubicBezTo>
                  <a:close/>
                  <a:moveTo>
                    <a:pt x="300" y="134"/>
                  </a:moveTo>
                  <a:cubicBezTo>
                    <a:pt x="299" y="134"/>
                    <a:pt x="299" y="134"/>
                    <a:pt x="298" y="134"/>
                  </a:cubicBezTo>
                  <a:cubicBezTo>
                    <a:pt x="298" y="133"/>
                    <a:pt x="298" y="132"/>
                    <a:pt x="297" y="131"/>
                  </a:cubicBezTo>
                  <a:cubicBezTo>
                    <a:pt x="298" y="131"/>
                    <a:pt x="298" y="130"/>
                    <a:pt x="299" y="130"/>
                  </a:cubicBezTo>
                  <a:cubicBezTo>
                    <a:pt x="299" y="131"/>
                    <a:pt x="299" y="133"/>
                    <a:pt x="300" y="134"/>
                  </a:cubicBezTo>
                  <a:close/>
                  <a:moveTo>
                    <a:pt x="68" y="113"/>
                  </a:moveTo>
                  <a:cubicBezTo>
                    <a:pt x="66" y="115"/>
                    <a:pt x="64" y="117"/>
                    <a:pt x="62" y="119"/>
                  </a:cubicBezTo>
                  <a:cubicBezTo>
                    <a:pt x="59" y="122"/>
                    <a:pt x="54" y="126"/>
                    <a:pt x="49" y="128"/>
                  </a:cubicBezTo>
                  <a:cubicBezTo>
                    <a:pt x="55" y="122"/>
                    <a:pt x="61" y="116"/>
                    <a:pt x="68" y="113"/>
                  </a:cubicBezTo>
                  <a:close/>
                  <a:moveTo>
                    <a:pt x="202" y="62"/>
                  </a:moveTo>
                  <a:cubicBezTo>
                    <a:pt x="201" y="64"/>
                    <a:pt x="199" y="67"/>
                    <a:pt x="198" y="69"/>
                  </a:cubicBezTo>
                  <a:cubicBezTo>
                    <a:pt x="195" y="74"/>
                    <a:pt x="197" y="80"/>
                    <a:pt x="202" y="83"/>
                  </a:cubicBezTo>
                  <a:cubicBezTo>
                    <a:pt x="209" y="87"/>
                    <a:pt x="218" y="88"/>
                    <a:pt x="226" y="86"/>
                  </a:cubicBezTo>
                  <a:cubicBezTo>
                    <a:pt x="225" y="91"/>
                    <a:pt x="225" y="97"/>
                    <a:pt x="225" y="101"/>
                  </a:cubicBezTo>
                  <a:cubicBezTo>
                    <a:pt x="225" y="105"/>
                    <a:pt x="228" y="110"/>
                    <a:pt x="232" y="110"/>
                  </a:cubicBezTo>
                  <a:cubicBezTo>
                    <a:pt x="234" y="111"/>
                    <a:pt x="236" y="111"/>
                    <a:pt x="237" y="111"/>
                  </a:cubicBezTo>
                  <a:cubicBezTo>
                    <a:pt x="238" y="112"/>
                    <a:pt x="239" y="113"/>
                    <a:pt x="240" y="114"/>
                  </a:cubicBezTo>
                  <a:cubicBezTo>
                    <a:pt x="239" y="115"/>
                    <a:pt x="237" y="116"/>
                    <a:pt x="236" y="117"/>
                  </a:cubicBezTo>
                  <a:cubicBezTo>
                    <a:pt x="234" y="119"/>
                    <a:pt x="234" y="121"/>
                    <a:pt x="234" y="123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1" y="122"/>
                    <a:pt x="230" y="121"/>
                    <a:pt x="228" y="120"/>
                  </a:cubicBezTo>
                  <a:cubicBezTo>
                    <a:pt x="217" y="119"/>
                    <a:pt x="208" y="120"/>
                    <a:pt x="199" y="124"/>
                  </a:cubicBezTo>
                  <a:cubicBezTo>
                    <a:pt x="197" y="122"/>
                    <a:pt x="195" y="121"/>
                    <a:pt x="192" y="121"/>
                  </a:cubicBezTo>
                  <a:cubicBezTo>
                    <a:pt x="181" y="121"/>
                    <a:pt x="170" y="123"/>
                    <a:pt x="160" y="127"/>
                  </a:cubicBezTo>
                  <a:cubicBezTo>
                    <a:pt x="147" y="122"/>
                    <a:pt x="135" y="123"/>
                    <a:pt x="124" y="127"/>
                  </a:cubicBezTo>
                  <a:cubicBezTo>
                    <a:pt x="115" y="124"/>
                    <a:pt x="107" y="123"/>
                    <a:pt x="99" y="124"/>
                  </a:cubicBezTo>
                  <a:cubicBezTo>
                    <a:pt x="98" y="124"/>
                    <a:pt x="97" y="124"/>
                    <a:pt x="96" y="123"/>
                  </a:cubicBezTo>
                  <a:cubicBezTo>
                    <a:pt x="96" y="120"/>
                    <a:pt x="95" y="117"/>
                    <a:pt x="92" y="116"/>
                  </a:cubicBezTo>
                  <a:cubicBezTo>
                    <a:pt x="94" y="112"/>
                    <a:pt x="96" y="108"/>
                    <a:pt x="98" y="104"/>
                  </a:cubicBezTo>
                  <a:cubicBezTo>
                    <a:pt x="99" y="102"/>
                    <a:pt x="99" y="100"/>
                    <a:pt x="98" y="97"/>
                  </a:cubicBezTo>
                  <a:cubicBezTo>
                    <a:pt x="98" y="97"/>
                    <a:pt x="99" y="97"/>
                    <a:pt x="99" y="96"/>
                  </a:cubicBezTo>
                  <a:cubicBezTo>
                    <a:pt x="99" y="95"/>
                    <a:pt x="99" y="95"/>
                    <a:pt x="99" y="94"/>
                  </a:cubicBezTo>
                  <a:cubicBezTo>
                    <a:pt x="110" y="90"/>
                    <a:pt x="121" y="83"/>
                    <a:pt x="128" y="72"/>
                  </a:cubicBezTo>
                  <a:cubicBezTo>
                    <a:pt x="131" y="71"/>
                    <a:pt x="133" y="70"/>
                    <a:pt x="136" y="68"/>
                  </a:cubicBezTo>
                  <a:cubicBezTo>
                    <a:pt x="138" y="67"/>
                    <a:pt x="139" y="64"/>
                    <a:pt x="139" y="61"/>
                  </a:cubicBezTo>
                  <a:cubicBezTo>
                    <a:pt x="140" y="61"/>
                    <a:pt x="140" y="61"/>
                    <a:pt x="141" y="60"/>
                  </a:cubicBezTo>
                  <a:cubicBezTo>
                    <a:pt x="142" y="60"/>
                    <a:pt x="143" y="59"/>
                    <a:pt x="143" y="59"/>
                  </a:cubicBezTo>
                  <a:cubicBezTo>
                    <a:pt x="152" y="59"/>
                    <a:pt x="162" y="56"/>
                    <a:pt x="169" y="51"/>
                  </a:cubicBezTo>
                  <a:cubicBezTo>
                    <a:pt x="171" y="50"/>
                    <a:pt x="172" y="50"/>
                    <a:pt x="174" y="49"/>
                  </a:cubicBezTo>
                  <a:cubicBezTo>
                    <a:pt x="180" y="53"/>
                    <a:pt x="187" y="54"/>
                    <a:pt x="193" y="54"/>
                  </a:cubicBezTo>
                  <a:cubicBezTo>
                    <a:pt x="195" y="57"/>
                    <a:pt x="198" y="60"/>
                    <a:pt x="202" y="62"/>
                  </a:cubicBezTo>
                  <a:close/>
                </a:path>
              </a:pathLst>
            </a:custGeom>
            <a:solidFill>
              <a:srgbClr val="ADE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8"/>
            <p:cNvSpPr/>
            <p:nvPr/>
          </p:nvSpPr>
          <p:spPr bwMode="auto">
            <a:xfrm>
              <a:off x="5611464" y="5610826"/>
              <a:ext cx="1908893" cy="1158620"/>
            </a:xfrm>
            <a:custGeom>
              <a:gdLst>
                <a:gd name="T0" fmla="*/ 287 w 328"/>
                <a:gd name="T1" fmla="*/ 187 h 199"/>
                <a:gd name="T2" fmla="*/ 283 w 328"/>
                <a:gd name="T3" fmla="*/ 168 h 199"/>
                <a:gd name="T4" fmla="*/ 281 w 328"/>
                <a:gd name="T5" fmla="*/ 179 h 199"/>
                <a:gd name="T6" fmla="*/ 263 w 328"/>
                <a:gd name="T7" fmla="*/ 184 h 199"/>
                <a:gd name="T8" fmla="*/ 263 w 328"/>
                <a:gd name="T9" fmla="*/ 164 h 199"/>
                <a:gd name="T10" fmla="*/ 257 w 328"/>
                <a:gd name="T11" fmla="*/ 176 h 199"/>
                <a:gd name="T12" fmla="*/ 245 w 328"/>
                <a:gd name="T13" fmla="*/ 182 h 199"/>
                <a:gd name="T14" fmla="*/ 243 w 328"/>
                <a:gd name="T15" fmla="*/ 153 h 199"/>
                <a:gd name="T16" fmla="*/ 236 w 328"/>
                <a:gd name="T17" fmla="*/ 170 h 199"/>
                <a:gd name="T18" fmla="*/ 214 w 328"/>
                <a:gd name="T19" fmla="*/ 178 h 199"/>
                <a:gd name="T20" fmla="*/ 213 w 328"/>
                <a:gd name="T21" fmla="*/ 170 h 199"/>
                <a:gd name="T22" fmla="*/ 206 w 328"/>
                <a:gd name="T23" fmla="*/ 161 h 199"/>
                <a:gd name="T24" fmla="*/ 209 w 328"/>
                <a:gd name="T25" fmla="*/ 177 h 199"/>
                <a:gd name="T26" fmla="*/ 193 w 328"/>
                <a:gd name="T27" fmla="*/ 174 h 199"/>
                <a:gd name="T28" fmla="*/ 189 w 328"/>
                <a:gd name="T29" fmla="*/ 155 h 199"/>
                <a:gd name="T30" fmla="*/ 185 w 328"/>
                <a:gd name="T31" fmla="*/ 166 h 199"/>
                <a:gd name="T32" fmla="*/ 165 w 328"/>
                <a:gd name="T33" fmla="*/ 173 h 199"/>
                <a:gd name="T34" fmla="*/ 164 w 328"/>
                <a:gd name="T35" fmla="*/ 150 h 199"/>
                <a:gd name="T36" fmla="*/ 159 w 328"/>
                <a:gd name="T37" fmla="*/ 162 h 199"/>
                <a:gd name="T38" fmla="*/ 142 w 328"/>
                <a:gd name="T39" fmla="*/ 170 h 199"/>
                <a:gd name="T40" fmla="*/ 135 w 328"/>
                <a:gd name="T41" fmla="*/ 158 h 199"/>
                <a:gd name="T42" fmla="*/ 121 w 328"/>
                <a:gd name="T43" fmla="*/ 168 h 199"/>
                <a:gd name="T44" fmla="*/ 121 w 328"/>
                <a:gd name="T45" fmla="*/ 155 h 199"/>
                <a:gd name="T46" fmla="*/ 115 w 328"/>
                <a:gd name="T47" fmla="*/ 164 h 199"/>
                <a:gd name="T48" fmla="*/ 101 w 328"/>
                <a:gd name="T49" fmla="*/ 167 h 199"/>
                <a:gd name="T50" fmla="*/ 101 w 328"/>
                <a:gd name="T51" fmla="*/ 151 h 199"/>
                <a:gd name="T52" fmla="*/ 97 w 328"/>
                <a:gd name="T53" fmla="*/ 160 h 199"/>
                <a:gd name="T54" fmla="*/ 85 w 328"/>
                <a:gd name="T55" fmla="*/ 165 h 199"/>
                <a:gd name="T56" fmla="*/ 85 w 328"/>
                <a:gd name="T57" fmla="*/ 144 h 199"/>
                <a:gd name="T58" fmla="*/ 80 w 328"/>
                <a:gd name="T59" fmla="*/ 157 h 199"/>
                <a:gd name="T60" fmla="*/ 70 w 328"/>
                <a:gd name="T61" fmla="*/ 164 h 199"/>
                <a:gd name="T62" fmla="*/ 65 w 328"/>
                <a:gd name="T63" fmla="*/ 150 h 199"/>
                <a:gd name="T64" fmla="*/ 50 w 328"/>
                <a:gd name="T65" fmla="*/ 163 h 199"/>
                <a:gd name="T66" fmla="*/ 50 w 328"/>
                <a:gd name="T67" fmla="*/ 150 h 199"/>
                <a:gd name="T68" fmla="*/ 43 w 328"/>
                <a:gd name="T69" fmla="*/ 150 h 199"/>
                <a:gd name="T70" fmla="*/ 42 w 328"/>
                <a:gd name="T71" fmla="*/ 162 h 199"/>
                <a:gd name="T72" fmla="*/ 12 w 328"/>
                <a:gd name="T73" fmla="*/ 159 h 199"/>
                <a:gd name="T74" fmla="*/ 44 w 328"/>
                <a:gd name="T75" fmla="*/ 86 h 199"/>
                <a:gd name="T76" fmla="*/ 256 w 328"/>
                <a:gd name="T77" fmla="*/ 66 h 199"/>
                <a:gd name="T78" fmla="*/ 307 w 328"/>
                <a:gd name="T79" fmla="*/ 183 h 199"/>
                <a:gd name="T80" fmla="*/ 305 w 328"/>
                <a:gd name="T81" fmla="*/ 137 h 199"/>
                <a:gd name="T82" fmla="*/ 251 w 328"/>
                <a:gd name="T83" fmla="*/ 46 h 199"/>
                <a:gd name="T84" fmla="*/ 31 w 328"/>
                <a:gd name="T85" fmla="*/ 85 h 199"/>
                <a:gd name="T86" fmla="*/ 5 w 328"/>
                <a:gd name="T87" fmla="*/ 161 h 199"/>
                <a:gd name="T88" fmla="*/ 324 w 328"/>
                <a:gd name="T89" fmla="*/ 199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8" h="199">
                  <a:moveTo>
                    <a:pt x="325" y="193"/>
                  </a:moveTo>
                  <a:cubicBezTo>
                    <a:pt x="312" y="191"/>
                    <a:pt x="299" y="189"/>
                    <a:pt x="287" y="187"/>
                  </a:cubicBezTo>
                  <a:cubicBezTo>
                    <a:pt x="287" y="184"/>
                    <a:pt x="286" y="181"/>
                    <a:pt x="285" y="178"/>
                  </a:cubicBezTo>
                  <a:cubicBezTo>
                    <a:pt x="285" y="175"/>
                    <a:pt x="284" y="171"/>
                    <a:pt x="283" y="168"/>
                  </a:cubicBezTo>
                  <a:cubicBezTo>
                    <a:pt x="282" y="166"/>
                    <a:pt x="279" y="167"/>
                    <a:pt x="279" y="169"/>
                  </a:cubicBezTo>
                  <a:cubicBezTo>
                    <a:pt x="280" y="172"/>
                    <a:pt x="281" y="176"/>
                    <a:pt x="281" y="179"/>
                  </a:cubicBezTo>
                  <a:cubicBezTo>
                    <a:pt x="282" y="181"/>
                    <a:pt x="282" y="184"/>
                    <a:pt x="283" y="187"/>
                  </a:cubicBezTo>
                  <a:cubicBezTo>
                    <a:pt x="276" y="186"/>
                    <a:pt x="270" y="185"/>
                    <a:pt x="263" y="184"/>
                  </a:cubicBezTo>
                  <a:cubicBezTo>
                    <a:pt x="263" y="182"/>
                    <a:pt x="263" y="179"/>
                    <a:pt x="262" y="177"/>
                  </a:cubicBezTo>
                  <a:cubicBezTo>
                    <a:pt x="262" y="173"/>
                    <a:pt x="262" y="168"/>
                    <a:pt x="263" y="164"/>
                  </a:cubicBezTo>
                  <a:cubicBezTo>
                    <a:pt x="263" y="160"/>
                    <a:pt x="257" y="159"/>
                    <a:pt x="257" y="163"/>
                  </a:cubicBezTo>
                  <a:cubicBezTo>
                    <a:pt x="256" y="167"/>
                    <a:pt x="256" y="172"/>
                    <a:pt x="257" y="176"/>
                  </a:cubicBezTo>
                  <a:cubicBezTo>
                    <a:pt x="257" y="178"/>
                    <a:pt x="257" y="181"/>
                    <a:pt x="257" y="183"/>
                  </a:cubicBezTo>
                  <a:cubicBezTo>
                    <a:pt x="253" y="183"/>
                    <a:pt x="249" y="182"/>
                    <a:pt x="245" y="182"/>
                  </a:cubicBezTo>
                  <a:cubicBezTo>
                    <a:pt x="244" y="178"/>
                    <a:pt x="243" y="174"/>
                    <a:pt x="243" y="170"/>
                  </a:cubicBezTo>
                  <a:cubicBezTo>
                    <a:pt x="242" y="164"/>
                    <a:pt x="242" y="158"/>
                    <a:pt x="243" y="153"/>
                  </a:cubicBezTo>
                  <a:cubicBezTo>
                    <a:pt x="243" y="150"/>
                    <a:pt x="237" y="149"/>
                    <a:pt x="237" y="152"/>
                  </a:cubicBezTo>
                  <a:cubicBezTo>
                    <a:pt x="236" y="158"/>
                    <a:pt x="236" y="164"/>
                    <a:pt x="236" y="170"/>
                  </a:cubicBezTo>
                  <a:cubicBezTo>
                    <a:pt x="236" y="173"/>
                    <a:pt x="237" y="177"/>
                    <a:pt x="238" y="181"/>
                  </a:cubicBezTo>
                  <a:cubicBezTo>
                    <a:pt x="230" y="180"/>
                    <a:pt x="222" y="179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5"/>
                    <a:pt x="213" y="172"/>
                    <a:pt x="213" y="170"/>
                  </a:cubicBezTo>
                  <a:cubicBezTo>
                    <a:pt x="212" y="167"/>
                    <a:pt x="211" y="164"/>
                    <a:pt x="211" y="161"/>
                  </a:cubicBezTo>
                  <a:cubicBezTo>
                    <a:pt x="211" y="157"/>
                    <a:pt x="206" y="157"/>
                    <a:pt x="206" y="161"/>
                  </a:cubicBezTo>
                  <a:cubicBezTo>
                    <a:pt x="206" y="164"/>
                    <a:pt x="206" y="167"/>
                    <a:pt x="207" y="171"/>
                  </a:cubicBezTo>
                  <a:cubicBezTo>
                    <a:pt x="207" y="173"/>
                    <a:pt x="208" y="175"/>
                    <a:pt x="209" y="177"/>
                  </a:cubicBezTo>
                  <a:cubicBezTo>
                    <a:pt x="203" y="177"/>
                    <a:pt x="198" y="176"/>
                    <a:pt x="192" y="176"/>
                  </a:cubicBezTo>
                  <a:cubicBezTo>
                    <a:pt x="193" y="175"/>
                    <a:pt x="193" y="175"/>
                    <a:pt x="193" y="174"/>
                  </a:cubicBezTo>
                  <a:cubicBezTo>
                    <a:pt x="193" y="171"/>
                    <a:pt x="192" y="168"/>
                    <a:pt x="191" y="165"/>
                  </a:cubicBezTo>
                  <a:cubicBezTo>
                    <a:pt x="190" y="161"/>
                    <a:pt x="189" y="158"/>
                    <a:pt x="189" y="155"/>
                  </a:cubicBezTo>
                  <a:cubicBezTo>
                    <a:pt x="188" y="151"/>
                    <a:pt x="182" y="151"/>
                    <a:pt x="183" y="155"/>
                  </a:cubicBezTo>
                  <a:cubicBezTo>
                    <a:pt x="183" y="159"/>
                    <a:pt x="184" y="162"/>
                    <a:pt x="185" y="166"/>
                  </a:cubicBezTo>
                  <a:cubicBezTo>
                    <a:pt x="186" y="169"/>
                    <a:pt x="186" y="173"/>
                    <a:pt x="189" y="175"/>
                  </a:cubicBezTo>
                  <a:cubicBezTo>
                    <a:pt x="181" y="174"/>
                    <a:pt x="173" y="173"/>
                    <a:pt x="165" y="173"/>
                  </a:cubicBezTo>
                  <a:cubicBezTo>
                    <a:pt x="165" y="170"/>
                    <a:pt x="164" y="166"/>
                    <a:pt x="164" y="163"/>
                  </a:cubicBezTo>
                  <a:cubicBezTo>
                    <a:pt x="163" y="159"/>
                    <a:pt x="163" y="154"/>
                    <a:pt x="164" y="150"/>
                  </a:cubicBezTo>
                  <a:cubicBezTo>
                    <a:pt x="164" y="147"/>
                    <a:pt x="160" y="146"/>
                    <a:pt x="159" y="149"/>
                  </a:cubicBezTo>
                  <a:cubicBezTo>
                    <a:pt x="159" y="153"/>
                    <a:pt x="159" y="157"/>
                    <a:pt x="159" y="162"/>
                  </a:cubicBezTo>
                  <a:cubicBezTo>
                    <a:pt x="159" y="165"/>
                    <a:pt x="159" y="169"/>
                    <a:pt x="160" y="172"/>
                  </a:cubicBezTo>
                  <a:cubicBezTo>
                    <a:pt x="154" y="172"/>
                    <a:pt x="148" y="171"/>
                    <a:pt x="142" y="170"/>
                  </a:cubicBezTo>
                  <a:cubicBezTo>
                    <a:pt x="142" y="165"/>
                    <a:pt x="142" y="159"/>
                    <a:pt x="139" y="155"/>
                  </a:cubicBezTo>
                  <a:cubicBezTo>
                    <a:pt x="138" y="152"/>
                    <a:pt x="133" y="155"/>
                    <a:pt x="135" y="158"/>
                  </a:cubicBezTo>
                  <a:cubicBezTo>
                    <a:pt x="137" y="162"/>
                    <a:pt x="136" y="166"/>
                    <a:pt x="137" y="170"/>
                  </a:cubicBezTo>
                  <a:cubicBezTo>
                    <a:pt x="132" y="169"/>
                    <a:pt x="126" y="169"/>
                    <a:pt x="121" y="168"/>
                  </a:cubicBezTo>
                  <a:cubicBezTo>
                    <a:pt x="121" y="167"/>
                    <a:pt x="121" y="166"/>
                    <a:pt x="121" y="164"/>
                  </a:cubicBezTo>
                  <a:cubicBezTo>
                    <a:pt x="120" y="161"/>
                    <a:pt x="121" y="158"/>
                    <a:pt x="121" y="155"/>
                  </a:cubicBezTo>
                  <a:cubicBezTo>
                    <a:pt x="122" y="151"/>
                    <a:pt x="116" y="150"/>
                    <a:pt x="116" y="154"/>
                  </a:cubicBezTo>
                  <a:cubicBezTo>
                    <a:pt x="115" y="157"/>
                    <a:pt x="114" y="160"/>
                    <a:pt x="115" y="164"/>
                  </a:cubicBezTo>
                  <a:cubicBezTo>
                    <a:pt x="115" y="165"/>
                    <a:pt x="115" y="166"/>
                    <a:pt x="115" y="168"/>
                  </a:cubicBezTo>
                  <a:cubicBezTo>
                    <a:pt x="110" y="168"/>
                    <a:pt x="106" y="167"/>
                    <a:pt x="101" y="167"/>
                  </a:cubicBezTo>
                  <a:cubicBezTo>
                    <a:pt x="101" y="165"/>
                    <a:pt x="101" y="163"/>
                    <a:pt x="101" y="161"/>
                  </a:cubicBezTo>
                  <a:cubicBezTo>
                    <a:pt x="100" y="158"/>
                    <a:pt x="100" y="154"/>
                    <a:pt x="101" y="151"/>
                  </a:cubicBezTo>
                  <a:cubicBezTo>
                    <a:pt x="102" y="148"/>
                    <a:pt x="98" y="148"/>
                    <a:pt x="98" y="150"/>
                  </a:cubicBezTo>
                  <a:cubicBezTo>
                    <a:pt x="97" y="153"/>
                    <a:pt x="97" y="157"/>
                    <a:pt x="97" y="160"/>
                  </a:cubicBezTo>
                  <a:cubicBezTo>
                    <a:pt x="97" y="162"/>
                    <a:pt x="97" y="164"/>
                    <a:pt x="97" y="166"/>
                  </a:cubicBezTo>
                  <a:cubicBezTo>
                    <a:pt x="93" y="166"/>
                    <a:pt x="89" y="166"/>
                    <a:pt x="85" y="165"/>
                  </a:cubicBezTo>
                  <a:cubicBezTo>
                    <a:pt x="85" y="163"/>
                    <a:pt x="85" y="160"/>
                    <a:pt x="85" y="158"/>
                  </a:cubicBezTo>
                  <a:cubicBezTo>
                    <a:pt x="85" y="153"/>
                    <a:pt x="85" y="149"/>
                    <a:pt x="85" y="144"/>
                  </a:cubicBezTo>
                  <a:cubicBezTo>
                    <a:pt x="85" y="142"/>
                    <a:pt x="81" y="142"/>
                    <a:pt x="81" y="145"/>
                  </a:cubicBezTo>
                  <a:cubicBezTo>
                    <a:pt x="81" y="149"/>
                    <a:pt x="81" y="153"/>
                    <a:pt x="80" y="157"/>
                  </a:cubicBezTo>
                  <a:cubicBezTo>
                    <a:pt x="80" y="160"/>
                    <a:pt x="80" y="163"/>
                    <a:pt x="80" y="165"/>
                  </a:cubicBezTo>
                  <a:cubicBezTo>
                    <a:pt x="77" y="165"/>
                    <a:pt x="73" y="165"/>
                    <a:pt x="70" y="164"/>
                  </a:cubicBezTo>
                  <a:cubicBezTo>
                    <a:pt x="70" y="159"/>
                    <a:pt x="69" y="154"/>
                    <a:pt x="68" y="150"/>
                  </a:cubicBezTo>
                  <a:cubicBezTo>
                    <a:pt x="68" y="147"/>
                    <a:pt x="65" y="148"/>
                    <a:pt x="65" y="150"/>
                  </a:cubicBezTo>
                  <a:cubicBezTo>
                    <a:pt x="65" y="154"/>
                    <a:pt x="65" y="159"/>
                    <a:pt x="65" y="164"/>
                  </a:cubicBezTo>
                  <a:cubicBezTo>
                    <a:pt x="60" y="164"/>
                    <a:pt x="55" y="163"/>
                    <a:pt x="50" y="163"/>
                  </a:cubicBezTo>
                  <a:cubicBezTo>
                    <a:pt x="50" y="161"/>
                    <a:pt x="50" y="160"/>
                    <a:pt x="50" y="159"/>
                  </a:cubicBezTo>
                  <a:cubicBezTo>
                    <a:pt x="50" y="156"/>
                    <a:pt x="50" y="153"/>
                    <a:pt x="50" y="150"/>
                  </a:cubicBezTo>
                  <a:cubicBezTo>
                    <a:pt x="49" y="148"/>
                    <a:pt x="48" y="146"/>
                    <a:pt x="45" y="147"/>
                  </a:cubicBezTo>
                  <a:cubicBezTo>
                    <a:pt x="44" y="147"/>
                    <a:pt x="43" y="149"/>
                    <a:pt x="43" y="150"/>
                  </a:cubicBezTo>
                  <a:cubicBezTo>
                    <a:pt x="43" y="153"/>
                    <a:pt x="43" y="156"/>
                    <a:pt x="43" y="159"/>
                  </a:cubicBezTo>
                  <a:cubicBezTo>
                    <a:pt x="43" y="160"/>
                    <a:pt x="42" y="161"/>
                    <a:pt x="42" y="162"/>
                  </a:cubicBezTo>
                  <a:cubicBezTo>
                    <a:pt x="32" y="162"/>
                    <a:pt x="22" y="161"/>
                    <a:pt x="13" y="160"/>
                  </a:cubicBezTo>
                  <a:cubicBezTo>
                    <a:pt x="13" y="160"/>
                    <a:pt x="13" y="159"/>
                    <a:pt x="12" y="159"/>
                  </a:cubicBezTo>
                  <a:cubicBezTo>
                    <a:pt x="9" y="150"/>
                    <a:pt x="21" y="131"/>
                    <a:pt x="25" y="123"/>
                  </a:cubicBezTo>
                  <a:cubicBezTo>
                    <a:pt x="30" y="110"/>
                    <a:pt x="36" y="98"/>
                    <a:pt x="44" y="86"/>
                  </a:cubicBezTo>
                  <a:cubicBezTo>
                    <a:pt x="65" y="51"/>
                    <a:pt x="98" y="22"/>
                    <a:pt x="139" y="18"/>
                  </a:cubicBezTo>
                  <a:cubicBezTo>
                    <a:pt x="185" y="14"/>
                    <a:pt x="227" y="32"/>
                    <a:pt x="256" y="66"/>
                  </a:cubicBezTo>
                  <a:cubicBezTo>
                    <a:pt x="272" y="83"/>
                    <a:pt x="283" y="106"/>
                    <a:pt x="291" y="128"/>
                  </a:cubicBezTo>
                  <a:cubicBezTo>
                    <a:pt x="298" y="145"/>
                    <a:pt x="299" y="165"/>
                    <a:pt x="307" y="183"/>
                  </a:cubicBezTo>
                  <a:cubicBezTo>
                    <a:pt x="310" y="189"/>
                    <a:pt x="318" y="183"/>
                    <a:pt x="316" y="177"/>
                  </a:cubicBezTo>
                  <a:cubicBezTo>
                    <a:pt x="310" y="165"/>
                    <a:pt x="309" y="150"/>
                    <a:pt x="305" y="137"/>
                  </a:cubicBezTo>
                  <a:cubicBezTo>
                    <a:pt x="302" y="126"/>
                    <a:pt x="298" y="116"/>
                    <a:pt x="293" y="106"/>
                  </a:cubicBezTo>
                  <a:cubicBezTo>
                    <a:pt x="283" y="83"/>
                    <a:pt x="269" y="63"/>
                    <a:pt x="251" y="46"/>
                  </a:cubicBezTo>
                  <a:cubicBezTo>
                    <a:pt x="219" y="15"/>
                    <a:pt x="169" y="0"/>
                    <a:pt x="125" y="10"/>
                  </a:cubicBezTo>
                  <a:cubicBezTo>
                    <a:pt x="84" y="19"/>
                    <a:pt x="52" y="50"/>
                    <a:pt x="31" y="85"/>
                  </a:cubicBezTo>
                  <a:cubicBezTo>
                    <a:pt x="22" y="101"/>
                    <a:pt x="15" y="118"/>
                    <a:pt x="9" y="135"/>
                  </a:cubicBezTo>
                  <a:cubicBezTo>
                    <a:pt x="6" y="142"/>
                    <a:pt x="0" y="153"/>
                    <a:pt x="5" y="161"/>
                  </a:cubicBezTo>
                  <a:cubicBezTo>
                    <a:pt x="3" y="162"/>
                    <a:pt x="4" y="166"/>
                    <a:pt x="7" y="167"/>
                  </a:cubicBezTo>
                  <a:cubicBezTo>
                    <a:pt x="113" y="173"/>
                    <a:pt x="218" y="194"/>
                    <a:pt x="324" y="199"/>
                  </a:cubicBezTo>
                  <a:cubicBezTo>
                    <a:pt x="328" y="199"/>
                    <a:pt x="328" y="193"/>
                    <a:pt x="325" y="19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9"/>
            <p:cNvSpPr>
              <a:spLocks noEditPoints="1"/>
            </p:cNvSpPr>
            <p:nvPr/>
          </p:nvSpPr>
          <p:spPr bwMode="auto">
            <a:xfrm>
              <a:off x="6059168" y="5930615"/>
              <a:ext cx="932308" cy="531341"/>
            </a:xfrm>
            <a:custGeom>
              <a:gdLst>
                <a:gd name="T0" fmla="*/ 157 w 160"/>
                <a:gd name="T1" fmla="*/ 84 h 91"/>
                <a:gd name="T2" fmla="*/ 148 w 160"/>
                <a:gd name="T3" fmla="*/ 82 h 91"/>
                <a:gd name="T4" fmla="*/ 150 w 160"/>
                <a:gd name="T5" fmla="*/ 77 h 91"/>
                <a:gd name="T6" fmla="*/ 70 w 160"/>
                <a:gd name="T7" fmla="*/ 8 h 91"/>
                <a:gd name="T8" fmla="*/ 1 w 160"/>
                <a:gd name="T9" fmla="*/ 76 h 91"/>
                <a:gd name="T10" fmla="*/ 6 w 160"/>
                <a:gd name="T11" fmla="*/ 78 h 91"/>
                <a:gd name="T12" fmla="*/ 6 w 160"/>
                <a:gd name="T13" fmla="*/ 78 h 91"/>
                <a:gd name="T14" fmla="*/ 76 w 160"/>
                <a:gd name="T15" fmla="*/ 83 h 91"/>
                <a:gd name="T16" fmla="*/ 156 w 160"/>
                <a:gd name="T17" fmla="*/ 90 h 91"/>
                <a:gd name="T18" fmla="*/ 157 w 160"/>
                <a:gd name="T19" fmla="*/ 84 h 91"/>
                <a:gd name="T20" fmla="*/ 9 w 160"/>
                <a:gd name="T21" fmla="*/ 74 h 91"/>
                <a:gd name="T22" fmla="*/ 62 w 160"/>
                <a:gd name="T23" fmla="*/ 19 h 91"/>
                <a:gd name="T24" fmla="*/ 142 w 160"/>
                <a:gd name="T25" fmla="*/ 80 h 91"/>
                <a:gd name="T26" fmla="*/ 142 w 160"/>
                <a:gd name="T27" fmla="*/ 81 h 91"/>
                <a:gd name="T28" fmla="*/ 83 w 160"/>
                <a:gd name="T29" fmla="*/ 76 h 91"/>
                <a:gd name="T30" fmla="*/ 9 w 160"/>
                <a:gd name="T31" fmla="*/ 74 h 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91">
                  <a:moveTo>
                    <a:pt x="157" y="84"/>
                  </a:moveTo>
                  <a:cubicBezTo>
                    <a:pt x="154" y="83"/>
                    <a:pt x="151" y="83"/>
                    <a:pt x="148" y="82"/>
                  </a:cubicBezTo>
                  <a:cubicBezTo>
                    <a:pt x="150" y="81"/>
                    <a:pt x="151" y="80"/>
                    <a:pt x="150" y="77"/>
                  </a:cubicBezTo>
                  <a:cubicBezTo>
                    <a:pt x="136" y="39"/>
                    <a:pt x="117" y="2"/>
                    <a:pt x="70" y="8"/>
                  </a:cubicBezTo>
                  <a:cubicBezTo>
                    <a:pt x="39" y="12"/>
                    <a:pt x="9" y="46"/>
                    <a:pt x="1" y="76"/>
                  </a:cubicBezTo>
                  <a:cubicBezTo>
                    <a:pt x="0" y="78"/>
                    <a:pt x="4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29" y="81"/>
                    <a:pt x="53" y="81"/>
                    <a:pt x="76" y="83"/>
                  </a:cubicBezTo>
                  <a:cubicBezTo>
                    <a:pt x="103" y="85"/>
                    <a:pt x="130" y="88"/>
                    <a:pt x="156" y="90"/>
                  </a:cubicBezTo>
                  <a:cubicBezTo>
                    <a:pt x="160" y="91"/>
                    <a:pt x="160" y="85"/>
                    <a:pt x="157" y="84"/>
                  </a:cubicBezTo>
                  <a:close/>
                  <a:moveTo>
                    <a:pt x="9" y="74"/>
                  </a:moveTo>
                  <a:cubicBezTo>
                    <a:pt x="24" y="53"/>
                    <a:pt x="36" y="30"/>
                    <a:pt x="62" y="19"/>
                  </a:cubicBezTo>
                  <a:cubicBezTo>
                    <a:pt x="108" y="0"/>
                    <a:pt x="129" y="46"/>
                    <a:pt x="142" y="80"/>
                  </a:cubicBezTo>
                  <a:cubicBezTo>
                    <a:pt x="142" y="80"/>
                    <a:pt x="142" y="81"/>
                    <a:pt x="142" y="81"/>
                  </a:cubicBezTo>
                  <a:cubicBezTo>
                    <a:pt x="123" y="78"/>
                    <a:pt x="103" y="77"/>
                    <a:pt x="83" y="76"/>
                  </a:cubicBezTo>
                  <a:cubicBezTo>
                    <a:pt x="59" y="74"/>
                    <a:pt x="34" y="73"/>
                    <a:pt x="9" y="7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00"/>
            <p:cNvSpPr/>
            <p:nvPr/>
          </p:nvSpPr>
          <p:spPr bwMode="auto">
            <a:xfrm>
              <a:off x="7166128" y="5559167"/>
              <a:ext cx="260751" cy="174655"/>
            </a:xfrm>
            <a:custGeom>
              <a:gdLst>
                <a:gd name="T0" fmla="*/ 12 w 45"/>
                <a:gd name="T1" fmla="*/ 27 h 30"/>
                <a:gd name="T2" fmla="*/ 14 w 45"/>
                <a:gd name="T3" fmla="*/ 26 h 30"/>
                <a:gd name="T4" fmla="*/ 22 w 45"/>
                <a:gd name="T5" fmla="*/ 23 h 30"/>
                <a:gd name="T6" fmla="*/ 23 w 45"/>
                <a:gd name="T7" fmla="*/ 22 h 30"/>
                <a:gd name="T8" fmla="*/ 40 w 45"/>
                <a:gd name="T9" fmla="*/ 13 h 30"/>
                <a:gd name="T10" fmla="*/ 36 w 45"/>
                <a:gd name="T11" fmla="*/ 1 h 30"/>
                <a:gd name="T12" fmla="*/ 36 w 45"/>
                <a:gd name="T13" fmla="*/ 2 h 30"/>
                <a:gd name="T14" fmla="*/ 32 w 45"/>
                <a:gd name="T15" fmla="*/ 1 h 30"/>
                <a:gd name="T16" fmla="*/ 6 w 45"/>
                <a:gd name="T17" fmla="*/ 16 h 30"/>
                <a:gd name="T18" fmla="*/ 12 w 45"/>
                <a:gd name="T19" fmla="*/ 27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0">
                  <a:moveTo>
                    <a:pt x="12" y="27"/>
                  </a:moveTo>
                  <a:cubicBezTo>
                    <a:pt x="12" y="27"/>
                    <a:pt x="13" y="27"/>
                    <a:pt x="14" y="26"/>
                  </a:cubicBezTo>
                  <a:cubicBezTo>
                    <a:pt x="17" y="27"/>
                    <a:pt x="20" y="25"/>
                    <a:pt x="22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9" y="19"/>
                    <a:pt x="35" y="16"/>
                    <a:pt x="40" y="13"/>
                  </a:cubicBezTo>
                  <a:cubicBezTo>
                    <a:pt x="45" y="10"/>
                    <a:pt x="43" y="0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1"/>
                    <a:pt x="33" y="1"/>
                    <a:pt x="32" y="1"/>
                  </a:cubicBezTo>
                  <a:cubicBezTo>
                    <a:pt x="22" y="4"/>
                    <a:pt x="15" y="10"/>
                    <a:pt x="6" y="16"/>
                  </a:cubicBezTo>
                  <a:cubicBezTo>
                    <a:pt x="0" y="20"/>
                    <a:pt x="5" y="30"/>
                    <a:pt x="12" y="2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01"/>
            <p:cNvSpPr/>
            <p:nvPr/>
          </p:nvSpPr>
          <p:spPr bwMode="auto">
            <a:xfrm>
              <a:off x="7340782" y="5743661"/>
              <a:ext cx="393586" cy="169734"/>
            </a:xfrm>
            <a:custGeom>
              <a:gdLst>
                <a:gd name="T0" fmla="*/ 6 w 68"/>
                <a:gd name="T1" fmla="*/ 28 h 29"/>
                <a:gd name="T2" fmla="*/ 64 w 68"/>
                <a:gd name="T3" fmla="*/ 10 h 29"/>
                <a:gd name="T4" fmla="*/ 60 w 68"/>
                <a:gd name="T5" fmla="*/ 0 h 29"/>
                <a:gd name="T6" fmla="*/ 38 w 68"/>
                <a:gd name="T7" fmla="*/ 4 h 29"/>
                <a:gd name="T8" fmla="*/ 22 w 68"/>
                <a:gd name="T9" fmla="*/ 8 h 29"/>
                <a:gd name="T10" fmla="*/ 5 w 68"/>
                <a:gd name="T11" fmla="*/ 14 h 29"/>
                <a:gd name="T12" fmla="*/ 2 w 68"/>
                <a:gd name="T13" fmla="*/ 22 h 29"/>
                <a:gd name="T14" fmla="*/ 6 w 68"/>
                <a:gd name="T15" fmla="*/ 28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28">
                  <a:moveTo>
                    <a:pt x="6" y="28"/>
                  </a:moveTo>
                  <a:cubicBezTo>
                    <a:pt x="27" y="29"/>
                    <a:pt x="46" y="22"/>
                    <a:pt x="64" y="10"/>
                  </a:cubicBezTo>
                  <a:cubicBezTo>
                    <a:pt x="68" y="7"/>
                    <a:pt x="66" y="0"/>
                    <a:pt x="60" y="0"/>
                  </a:cubicBezTo>
                  <a:cubicBezTo>
                    <a:pt x="53" y="1"/>
                    <a:pt x="45" y="2"/>
                    <a:pt x="38" y="4"/>
                  </a:cubicBezTo>
                  <a:cubicBezTo>
                    <a:pt x="32" y="4"/>
                    <a:pt x="27" y="6"/>
                    <a:pt x="22" y="8"/>
                  </a:cubicBezTo>
                  <a:cubicBezTo>
                    <a:pt x="16" y="10"/>
                    <a:pt x="10" y="12"/>
                    <a:pt x="5" y="14"/>
                  </a:cubicBezTo>
                  <a:cubicBezTo>
                    <a:pt x="1" y="15"/>
                    <a:pt x="0" y="20"/>
                    <a:pt x="2" y="22"/>
                  </a:cubicBezTo>
                  <a:cubicBezTo>
                    <a:pt x="0" y="25"/>
                    <a:pt x="2" y="28"/>
                    <a:pt x="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02"/>
            <p:cNvSpPr/>
            <p:nvPr/>
          </p:nvSpPr>
          <p:spPr bwMode="auto">
            <a:xfrm>
              <a:off x="7461319" y="5989652"/>
              <a:ext cx="226313" cy="93476"/>
            </a:xfrm>
            <a:custGeom>
              <a:gdLst>
                <a:gd name="T0" fmla="*/ 6 w 39"/>
                <a:gd name="T1" fmla="*/ 15 h 16"/>
                <a:gd name="T2" fmla="*/ 9 w 39"/>
                <a:gd name="T3" fmla="*/ 15 h 16"/>
                <a:gd name="T4" fmla="*/ 10 w 39"/>
                <a:gd name="T5" fmla="*/ 16 h 16"/>
                <a:gd name="T6" fmla="*/ 18 w 39"/>
                <a:gd name="T7" fmla="*/ 14 h 16"/>
                <a:gd name="T8" fmla="*/ 32 w 39"/>
                <a:gd name="T9" fmla="*/ 11 h 16"/>
                <a:gd name="T10" fmla="*/ 35 w 39"/>
                <a:gd name="T11" fmla="*/ 12 h 16"/>
                <a:gd name="T12" fmla="*/ 38 w 39"/>
                <a:gd name="T13" fmla="*/ 7 h 16"/>
                <a:gd name="T14" fmla="*/ 35 w 39"/>
                <a:gd name="T15" fmla="*/ 1 h 16"/>
                <a:gd name="T16" fmla="*/ 17 w 39"/>
                <a:gd name="T17" fmla="*/ 3 h 16"/>
                <a:gd name="T18" fmla="*/ 3 w 39"/>
                <a:gd name="T19" fmla="*/ 8 h 16"/>
                <a:gd name="T20" fmla="*/ 6 w 39"/>
                <a:gd name="T21" fmla="*/ 15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6">
                  <a:moveTo>
                    <a:pt x="6" y="15"/>
                  </a:moveTo>
                  <a:cubicBezTo>
                    <a:pt x="7" y="15"/>
                    <a:pt x="8" y="15"/>
                    <a:pt x="9" y="15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3" y="16"/>
                    <a:pt x="15" y="15"/>
                    <a:pt x="18" y="14"/>
                  </a:cubicBezTo>
                  <a:cubicBezTo>
                    <a:pt x="23" y="14"/>
                    <a:pt x="27" y="13"/>
                    <a:pt x="32" y="11"/>
                  </a:cubicBezTo>
                  <a:cubicBezTo>
                    <a:pt x="33" y="11"/>
                    <a:pt x="34" y="12"/>
                    <a:pt x="35" y="12"/>
                  </a:cubicBezTo>
                  <a:cubicBezTo>
                    <a:pt x="38" y="12"/>
                    <a:pt x="39" y="9"/>
                    <a:pt x="38" y="7"/>
                  </a:cubicBezTo>
                  <a:cubicBezTo>
                    <a:pt x="39" y="5"/>
                    <a:pt x="38" y="2"/>
                    <a:pt x="35" y="1"/>
                  </a:cubicBezTo>
                  <a:cubicBezTo>
                    <a:pt x="29" y="0"/>
                    <a:pt x="22" y="1"/>
                    <a:pt x="17" y="3"/>
                  </a:cubicBezTo>
                  <a:cubicBezTo>
                    <a:pt x="12" y="4"/>
                    <a:pt x="8" y="5"/>
                    <a:pt x="3" y="8"/>
                  </a:cubicBezTo>
                  <a:cubicBezTo>
                    <a:pt x="0" y="10"/>
                    <a:pt x="2" y="15"/>
                    <a:pt x="6" y="1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03"/>
            <p:cNvSpPr>
              <a:spLocks noEditPoints="1"/>
            </p:cNvSpPr>
            <p:nvPr/>
          </p:nvSpPr>
          <p:spPr bwMode="auto">
            <a:xfrm>
              <a:off x="8782291" y="5411573"/>
              <a:ext cx="2292639" cy="1340654"/>
            </a:xfrm>
            <a:custGeom>
              <a:gdLst>
                <a:gd name="T0" fmla="*/ 357 w 394"/>
                <a:gd name="T1" fmla="*/ 126 h 230"/>
                <a:gd name="T2" fmla="*/ 344 w 394"/>
                <a:gd name="T3" fmla="*/ 69 h 230"/>
                <a:gd name="T4" fmla="*/ 301 w 394"/>
                <a:gd name="T5" fmla="*/ 88 h 230"/>
                <a:gd name="T6" fmla="*/ 295 w 394"/>
                <a:gd name="T7" fmla="*/ 9 h 230"/>
                <a:gd name="T8" fmla="*/ 279 w 394"/>
                <a:gd name="T9" fmla="*/ 97 h 230"/>
                <a:gd name="T10" fmla="*/ 235 w 394"/>
                <a:gd name="T11" fmla="*/ 87 h 230"/>
                <a:gd name="T12" fmla="*/ 237 w 394"/>
                <a:gd name="T13" fmla="*/ 75 h 230"/>
                <a:gd name="T14" fmla="*/ 174 w 394"/>
                <a:gd name="T15" fmla="*/ 141 h 230"/>
                <a:gd name="T16" fmla="*/ 132 w 394"/>
                <a:gd name="T17" fmla="*/ 129 h 230"/>
                <a:gd name="T18" fmla="*/ 156 w 394"/>
                <a:gd name="T19" fmla="*/ 56 h 230"/>
                <a:gd name="T20" fmla="*/ 89 w 394"/>
                <a:gd name="T21" fmla="*/ 142 h 230"/>
                <a:gd name="T22" fmla="*/ 94 w 394"/>
                <a:gd name="T23" fmla="*/ 51 h 230"/>
                <a:gd name="T24" fmla="*/ 39 w 394"/>
                <a:gd name="T25" fmla="*/ 118 h 230"/>
                <a:gd name="T26" fmla="*/ 42 w 394"/>
                <a:gd name="T27" fmla="*/ 63 h 230"/>
                <a:gd name="T28" fmla="*/ 41 w 394"/>
                <a:gd name="T29" fmla="*/ 132 h 230"/>
                <a:gd name="T30" fmla="*/ 74 w 394"/>
                <a:gd name="T31" fmla="*/ 139 h 230"/>
                <a:gd name="T32" fmla="*/ 24 w 394"/>
                <a:gd name="T33" fmla="*/ 224 h 230"/>
                <a:gd name="T34" fmla="*/ 84 w 394"/>
                <a:gd name="T35" fmla="*/ 163 h 230"/>
                <a:gd name="T36" fmla="*/ 121 w 394"/>
                <a:gd name="T37" fmla="*/ 139 h 230"/>
                <a:gd name="T38" fmla="*/ 184 w 394"/>
                <a:gd name="T39" fmla="*/ 153 h 230"/>
                <a:gd name="T40" fmla="*/ 226 w 394"/>
                <a:gd name="T41" fmla="*/ 124 h 230"/>
                <a:gd name="T42" fmla="*/ 278 w 394"/>
                <a:gd name="T43" fmla="*/ 128 h 230"/>
                <a:gd name="T44" fmla="*/ 278 w 394"/>
                <a:gd name="T45" fmla="*/ 129 h 230"/>
                <a:gd name="T46" fmla="*/ 331 w 394"/>
                <a:gd name="T47" fmla="*/ 82 h 230"/>
                <a:gd name="T48" fmla="*/ 386 w 394"/>
                <a:gd name="T49" fmla="*/ 130 h 230"/>
                <a:gd name="T50" fmla="*/ 38 w 394"/>
                <a:gd name="T51" fmla="*/ 210 h 230"/>
                <a:gd name="T52" fmla="*/ 38 w 394"/>
                <a:gd name="T53" fmla="*/ 210 h 230"/>
                <a:gd name="T54" fmla="*/ 153 w 394"/>
                <a:gd name="T55" fmla="*/ 72 h 230"/>
                <a:gd name="T56" fmla="*/ 150 w 394"/>
                <a:gd name="T57" fmla="*/ 84 h 230"/>
                <a:gd name="T58" fmla="*/ 138 w 394"/>
                <a:gd name="T59" fmla="*/ 78 h 230"/>
                <a:gd name="T60" fmla="*/ 191 w 394"/>
                <a:gd name="T61" fmla="*/ 108 h 230"/>
                <a:gd name="T62" fmla="*/ 194 w 394"/>
                <a:gd name="T63" fmla="*/ 128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4" h="230">
                  <a:moveTo>
                    <a:pt x="375" y="119"/>
                  </a:moveTo>
                  <a:cubicBezTo>
                    <a:pt x="371" y="121"/>
                    <a:pt x="362" y="130"/>
                    <a:pt x="357" y="126"/>
                  </a:cubicBezTo>
                  <a:cubicBezTo>
                    <a:pt x="353" y="122"/>
                    <a:pt x="352" y="114"/>
                    <a:pt x="351" y="108"/>
                  </a:cubicBezTo>
                  <a:cubicBezTo>
                    <a:pt x="348" y="95"/>
                    <a:pt x="348" y="82"/>
                    <a:pt x="344" y="69"/>
                  </a:cubicBezTo>
                  <a:cubicBezTo>
                    <a:pt x="343" y="65"/>
                    <a:pt x="339" y="62"/>
                    <a:pt x="334" y="64"/>
                  </a:cubicBezTo>
                  <a:cubicBezTo>
                    <a:pt x="320" y="67"/>
                    <a:pt x="310" y="77"/>
                    <a:pt x="301" y="88"/>
                  </a:cubicBezTo>
                  <a:cubicBezTo>
                    <a:pt x="309" y="62"/>
                    <a:pt x="311" y="33"/>
                    <a:pt x="309" y="11"/>
                  </a:cubicBezTo>
                  <a:cubicBezTo>
                    <a:pt x="309" y="3"/>
                    <a:pt x="297" y="0"/>
                    <a:pt x="295" y="9"/>
                  </a:cubicBezTo>
                  <a:cubicBezTo>
                    <a:pt x="288" y="37"/>
                    <a:pt x="284" y="65"/>
                    <a:pt x="281" y="94"/>
                  </a:cubicBezTo>
                  <a:cubicBezTo>
                    <a:pt x="280" y="95"/>
                    <a:pt x="280" y="96"/>
                    <a:pt x="279" y="97"/>
                  </a:cubicBezTo>
                  <a:cubicBezTo>
                    <a:pt x="275" y="108"/>
                    <a:pt x="263" y="128"/>
                    <a:pt x="248" y="126"/>
                  </a:cubicBezTo>
                  <a:cubicBezTo>
                    <a:pt x="235" y="123"/>
                    <a:pt x="234" y="101"/>
                    <a:pt x="235" y="87"/>
                  </a:cubicBezTo>
                  <a:cubicBezTo>
                    <a:pt x="235" y="86"/>
                    <a:pt x="235" y="85"/>
                    <a:pt x="235" y="84"/>
                  </a:cubicBezTo>
                  <a:cubicBezTo>
                    <a:pt x="236" y="81"/>
                    <a:pt x="237" y="78"/>
                    <a:pt x="237" y="75"/>
                  </a:cubicBezTo>
                  <a:cubicBezTo>
                    <a:pt x="238" y="71"/>
                    <a:pt x="235" y="66"/>
                    <a:pt x="230" y="66"/>
                  </a:cubicBezTo>
                  <a:cubicBezTo>
                    <a:pt x="197" y="65"/>
                    <a:pt x="158" y="111"/>
                    <a:pt x="174" y="141"/>
                  </a:cubicBezTo>
                  <a:cubicBezTo>
                    <a:pt x="159" y="147"/>
                    <a:pt x="142" y="146"/>
                    <a:pt x="133" y="130"/>
                  </a:cubicBezTo>
                  <a:cubicBezTo>
                    <a:pt x="132" y="130"/>
                    <a:pt x="132" y="129"/>
                    <a:pt x="132" y="129"/>
                  </a:cubicBezTo>
                  <a:cubicBezTo>
                    <a:pt x="133" y="128"/>
                    <a:pt x="133" y="128"/>
                    <a:pt x="134" y="127"/>
                  </a:cubicBezTo>
                  <a:cubicBezTo>
                    <a:pt x="141" y="119"/>
                    <a:pt x="199" y="52"/>
                    <a:pt x="156" y="56"/>
                  </a:cubicBezTo>
                  <a:cubicBezTo>
                    <a:pt x="121" y="59"/>
                    <a:pt x="106" y="95"/>
                    <a:pt x="114" y="125"/>
                  </a:cubicBezTo>
                  <a:cubicBezTo>
                    <a:pt x="107" y="131"/>
                    <a:pt x="98" y="137"/>
                    <a:pt x="89" y="142"/>
                  </a:cubicBezTo>
                  <a:cubicBezTo>
                    <a:pt x="95" y="114"/>
                    <a:pt x="97" y="84"/>
                    <a:pt x="108" y="57"/>
                  </a:cubicBezTo>
                  <a:cubicBezTo>
                    <a:pt x="111" y="49"/>
                    <a:pt x="99" y="44"/>
                    <a:pt x="94" y="51"/>
                  </a:cubicBezTo>
                  <a:cubicBezTo>
                    <a:pt x="81" y="71"/>
                    <a:pt x="70" y="92"/>
                    <a:pt x="53" y="109"/>
                  </a:cubicBezTo>
                  <a:cubicBezTo>
                    <a:pt x="49" y="113"/>
                    <a:pt x="45" y="117"/>
                    <a:pt x="39" y="118"/>
                  </a:cubicBezTo>
                  <a:cubicBezTo>
                    <a:pt x="28" y="121"/>
                    <a:pt x="31" y="103"/>
                    <a:pt x="32" y="98"/>
                  </a:cubicBezTo>
                  <a:cubicBezTo>
                    <a:pt x="34" y="86"/>
                    <a:pt x="38" y="74"/>
                    <a:pt x="42" y="63"/>
                  </a:cubicBezTo>
                  <a:cubicBezTo>
                    <a:pt x="44" y="59"/>
                    <a:pt x="37" y="56"/>
                    <a:pt x="35" y="60"/>
                  </a:cubicBezTo>
                  <a:cubicBezTo>
                    <a:pt x="27" y="77"/>
                    <a:pt x="0" y="137"/>
                    <a:pt x="41" y="132"/>
                  </a:cubicBezTo>
                  <a:cubicBezTo>
                    <a:pt x="57" y="131"/>
                    <a:pt x="70" y="118"/>
                    <a:pt x="81" y="102"/>
                  </a:cubicBezTo>
                  <a:cubicBezTo>
                    <a:pt x="79" y="114"/>
                    <a:pt x="77" y="127"/>
                    <a:pt x="74" y="139"/>
                  </a:cubicBezTo>
                  <a:cubicBezTo>
                    <a:pt x="73" y="143"/>
                    <a:pt x="72" y="148"/>
                    <a:pt x="71" y="152"/>
                  </a:cubicBezTo>
                  <a:cubicBezTo>
                    <a:pt x="43" y="168"/>
                    <a:pt x="14" y="188"/>
                    <a:pt x="24" y="224"/>
                  </a:cubicBezTo>
                  <a:cubicBezTo>
                    <a:pt x="25" y="228"/>
                    <a:pt x="29" y="230"/>
                    <a:pt x="33" y="229"/>
                  </a:cubicBezTo>
                  <a:cubicBezTo>
                    <a:pt x="64" y="221"/>
                    <a:pt x="76" y="190"/>
                    <a:pt x="84" y="163"/>
                  </a:cubicBezTo>
                  <a:cubicBezTo>
                    <a:pt x="86" y="162"/>
                    <a:pt x="87" y="161"/>
                    <a:pt x="89" y="161"/>
                  </a:cubicBezTo>
                  <a:cubicBezTo>
                    <a:pt x="101" y="154"/>
                    <a:pt x="111" y="147"/>
                    <a:pt x="121" y="139"/>
                  </a:cubicBezTo>
                  <a:cubicBezTo>
                    <a:pt x="124" y="143"/>
                    <a:pt x="127" y="147"/>
                    <a:pt x="131" y="151"/>
                  </a:cubicBezTo>
                  <a:cubicBezTo>
                    <a:pt x="146" y="163"/>
                    <a:pt x="167" y="161"/>
                    <a:pt x="184" y="153"/>
                  </a:cubicBezTo>
                  <a:cubicBezTo>
                    <a:pt x="185" y="154"/>
                    <a:pt x="186" y="154"/>
                    <a:pt x="187" y="155"/>
                  </a:cubicBezTo>
                  <a:cubicBezTo>
                    <a:pt x="205" y="167"/>
                    <a:pt x="218" y="147"/>
                    <a:pt x="226" y="124"/>
                  </a:cubicBezTo>
                  <a:cubicBezTo>
                    <a:pt x="228" y="127"/>
                    <a:pt x="230" y="131"/>
                    <a:pt x="233" y="134"/>
                  </a:cubicBezTo>
                  <a:cubicBezTo>
                    <a:pt x="246" y="149"/>
                    <a:pt x="266" y="138"/>
                    <a:pt x="278" y="128"/>
                  </a:cubicBezTo>
                  <a:cubicBezTo>
                    <a:pt x="278" y="128"/>
                    <a:pt x="278" y="128"/>
                    <a:pt x="278" y="128"/>
                  </a:cubicBezTo>
                  <a:cubicBezTo>
                    <a:pt x="278" y="128"/>
                    <a:pt x="278" y="129"/>
                    <a:pt x="278" y="129"/>
                  </a:cubicBezTo>
                  <a:cubicBezTo>
                    <a:pt x="277" y="137"/>
                    <a:pt x="288" y="139"/>
                    <a:pt x="292" y="133"/>
                  </a:cubicBezTo>
                  <a:cubicBezTo>
                    <a:pt x="303" y="116"/>
                    <a:pt x="312" y="91"/>
                    <a:pt x="331" y="82"/>
                  </a:cubicBezTo>
                  <a:cubicBezTo>
                    <a:pt x="334" y="98"/>
                    <a:pt x="334" y="115"/>
                    <a:pt x="341" y="130"/>
                  </a:cubicBezTo>
                  <a:cubicBezTo>
                    <a:pt x="351" y="152"/>
                    <a:pt x="373" y="141"/>
                    <a:pt x="386" y="130"/>
                  </a:cubicBezTo>
                  <a:cubicBezTo>
                    <a:pt x="394" y="123"/>
                    <a:pt x="383" y="112"/>
                    <a:pt x="375" y="119"/>
                  </a:cubicBezTo>
                  <a:close/>
                  <a:moveTo>
                    <a:pt x="38" y="210"/>
                  </a:moveTo>
                  <a:cubicBezTo>
                    <a:pt x="38" y="194"/>
                    <a:pt x="50" y="183"/>
                    <a:pt x="64" y="174"/>
                  </a:cubicBezTo>
                  <a:cubicBezTo>
                    <a:pt x="59" y="189"/>
                    <a:pt x="51" y="203"/>
                    <a:pt x="38" y="210"/>
                  </a:cubicBezTo>
                  <a:close/>
                  <a:moveTo>
                    <a:pt x="138" y="78"/>
                  </a:moveTo>
                  <a:cubicBezTo>
                    <a:pt x="142" y="75"/>
                    <a:pt x="148" y="73"/>
                    <a:pt x="153" y="72"/>
                  </a:cubicBezTo>
                  <a:cubicBezTo>
                    <a:pt x="155" y="71"/>
                    <a:pt x="157" y="71"/>
                    <a:pt x="157" y="71"/>
                  </a:cubicBezTo>
                  <a:cubicBezTo>
                    <a:pt x="156" y="75"/>
                    <a:pt x="152" y="81"/>
                    <a:pt x="150" y="84"/>
                  </a:cubicBezTo>
                  <a:cubicBezTo>
                    <a:pt x="143" y="94"/>
                    <a:pt x="135" y="104"/>
                    <a:pt x="127" y="113"/>
                  </a:cubicBezTo>
                  <a:cubicBezTo>
                    <a:pt x="125" y="100"/>
                    <a:pt x="129" y="87"/>
                    <a:pt x="138" y="78"/>
                  </a:cubicBezTo>
                  <a:close/>
                  <a:moveTo>
                    <a:pt x="186" y="134"/>
                  </a:moveTo>
                  <a:cubicBezTo>
                    <a:pt x="181" y="126"/>
                    <a:pt x="187" y="115"/>
                    <a:pt x="191" y="108"/>
                  </a:cubicBezTo>
                  <a:cubicBezTo>
                    <a:pt x="197" y="98"/>
                    <a:pt x="208" y="87"/>
                    <a:pt x="220" y="83"/>
                  </a:cubicBezTo>
                  <a:cubicBezTo>
                    <a:pt x="215" y="99"/>
                    <a:pt x="206" y="115"/>
                    <a:pt x="194" y="128"/>
                  </a:cubicBezTo>
                  <a:cubicBezTo>
                    <a:pt x="191" y="130"/>
                    <a:pt x="189" y="133"/>
                    <a:pt x="186" y="13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04"/>
            <p:cNvSpPr/>
            <p:nvPr/>
          </p:nvSpPr>
          <p:spPr bwMode="auto">
            <a:xfrm>
              <a:off x="11247124" y="5423873"/>
              <a:ext cx="211553" cy="519043"/>
            </a:xfrm>
            <a:custGeom>
              <a:gdLst>
                <a:gd name="T0" fmla="*/ 27 w 36"/>
                <a:gd name="T1" fmla="*/ 5 h 89"/>
                <a:gd name="T2" fmla="*/ 12 w 36"/>
                <a:gd name="T3" fmla="*/ 39 h 89"/>
                <a:gd name="T4" fmla="*/ 1 w 36"/>
                <a:gd name="T5" fmla="*/ 81 h 89"/>
                <a:gd name="T6" fmla="*/ 13 w 36"/>
                <a:gd name="T7" fmla="*/ 84 h 89"/>
                <a:gd name="T8" fmla="*/ 24 w 36"/>
                <a:gd name="T9" fmla="*/ 48 h 89"/>
                <a:gd name="T10" fmla="*/ 35 w 36"/>
                <a:gd name="T11" fmla="*/ 8 h 89"/>
                <a:gd name="T12" fmla="*/ 27 w 36"/>
                <a:gd name="T13" fmla="*/ 5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9">
                  <a:moveTo>
                    <a:pt x="27" y="5"/>
                  </a:moveTo>
                  <a:cubicBezTo>
                    <a:pt x="21" y="16"/>
                    <a:pt x="16" y="27"/>
                    <a:pt x="12" y="39"/>
                  </a:cubicBezTo>
                  <a:cubicBezTo>
                    <a:pt x="7" y="52"/>
                    <a:pt x="0" y="67"/>
                    <a:pt x="1" y="81"/>
                  </a:cubicBezTo>
                  <a:cubicBezTo>
                    <a:pt x="1" y="88"/>
                    <a:pt x="9" y="89"/>
                    <a:pt x="13" y="84"/>
                  </a:cubicBezTo>
                  <a:cubicBezTo>
                    <a:pt x="20" y="74"/>
                    <a:pt x="21" y="60"/>
                    <a:pt x="24" y="48"/>
                  </a:cubicBezTo>
                  <a:cubicBezTo>
                    <a:pt x="28" y="35"/>
                    <a:pt x="31" y="21"/>
                    <a:pt x="35" y="8"/>
                  </a:cubicBezTo>
                  <a:cubicBezTo>
                    <a:pt x="36" y="3"/>
                    <a:pt x="29" y="0"/>
                    <a:pt x="2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05"/>
            <p:cNvSpPr/>
            <p:nvPr/>
          </p:nvSpPr>
          <p:spPr bwMode="auto">
            <a:xfrm>
              <a:off x="11165948" y="6024092"/>
              <a:ext cx="127916" cy="157435"/>
            </a:xfrm>
            <a:custGeom>
              <a:gdLst>
                <a:gd name="T0" fmla="*/ 22 w 22"/>
                <a:gd name="T1" fmla="*/ 11 h 27"/>
                <a:gd name="T2" fmla="*/ 20 w 22"/>
                <a:gd name="T3" fmla="*/ 5 h 27"/>
                <a:gd name="T4" fmla="*/ 19 w 22"/>
                <a:gd name="T5" fmla="*/ 4 h 27"/>
                <a:gd name="T6" fmla="*/ 16 w 22"/>
                <a:gd name="T7" fmla="*/ 1 h 27"/>
                <a:gd name="T8" fmla="*/ 10 w 22"/>
                <a:gd name="T9" fmla="*/ 3 h 27"/>
                <a:gd name="T10" fmla="*/ 6 w 22"/>
                <a:gd name="T11" fmla="*/ 5 h 27"/>
                <a:gd name="T12" fmla="*/ 1 w 22"/>
                <a:gd name="T13" fmla="*/ 13 h 27"/>
                <a:gd name="T14" fmla="*/ 3 w 22"/>
                <a:gd name="T15" fmla="*/ 24 h 27"/>
                <a:gd name="T16" fmla="*/ 17 w 22"/>
                <a:gd name="T17" fmla="*/ 21 h 27"/>
                <a:gd name="T18" fmla="*/ 21 w 22"/>
                <a:gd name="T19" fmla="*/ 15 h 27"/>
                <a:gd name="T20" fmla="*/ 21 w 22"/>
                <a:gd name="T21" fmla="*/ 13 h 27"/>
                <a:gd name="T22" fmla="*/ 21 w 22"/>
                <a:gd name="T23" fmla="*/ 12 h 27"/>
                <a:gd name="T24" fmla="*/ 22 w 22"/>
                <a:gd name="T25" fmla="*/ 11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7">
                  <a:moveTo>
                    <a:pt x="22" y="11"/>
                  </a:moveTo>
                  <a:cubicBezTo>
                    <a:pt x="22" y="9"/>
                    <a:pt x="21" y="6"/>
                    <a:pt x="20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8" y="1"/>
                    <a:pt x="16" y="1"/>
                  </a:cubicBezTo>
                  <a:cubicBezTo>
                    <a:pt x="14" y="0"/>
                    <a:pt x="11" y="1"/>
                    <a:pt x="10" y="3"/>
                  </a:cubicBezTo>
                  <a:cubicBezTo>
                    <a:pt x="9" y="3"/>
                    <a:pt x="7" y="4"/>
                    <a:pt x="6" y="5"/>
                  </a:cubicBezTo>
                  <a:cubicBezTo>
                    <a:pt x="4" y="7"/>
                    <a:pt x="3" y="10"/>
                    <a:pt x="1" y="13"/>
                  </a:cubicBezTo>
                  <a:cubicBezTo>
                    <a:pt x="0" y="16"/>
                    <a:pt x="0" y="21"/>
                    <a:pt x="3" y="24"/>
                  </a:cubicBezTo>
                  <a:cubicBezTo>
                    <a:pt x="7" y="27"/>
                    <a:pt x="14" y="26"/>
                    <a:pt x="17" y="21"/>
                  </a:cubicBezTo>
                  <a:cubicBezTo>
                    <a:pt x="19" y="20"/>
                    <a:pt x="21" y="17"/>
                    <a:pt x="21" y="15"/>
                  </a:cubicBezTo>
                  <a:cubicBezTo>
                    <a:pt x="21" y="14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2"/>
                    <a:pt x="22" y="11"/>
                    <a:pt x="22" y="1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06"/>
            <p:cNvSpPr/>
            <p:nvPr/>
          </p:nvSpPr>
          <p:spPr bwMode="auto">
            <a:xfrm>
              <a:off x="8091056" y="5925695"/>
              <a:ext cx="341929" cy="366528"/>
            </a:xfrm>
            <a:custGeom>
              <a:gdLst>
                <a:gd name="T0" fmla="*/ 57 w 59"/>
                <a:gd name="T1" fmla="*/ 49 h 63"/>
                <a:gd name="T2" fmla="*/ 36 w 59"/>
                <a:gd name="T3" fmla="*/ 30 h 63"/>
                <a:gd name="T4" fmla="*/ 36 w 59"/>
                <a:gd name="T5" fmla="*/ 29 h 63"/>
                <a:gd name="T6" fmla="*/ 47 w 59"/>
                <a:gd name="T7" fmla="*/ 6 h 63"/>
                <a:gd name="T8" fmla="*/ 41 w 59"/>
                <a:gd name="T9" fmla="*/ 3 h 63"/>
                <a:gd name="T10" fmla="*/ 27 w 59"/>
                <a:gd name="T11" fmla="*/ 21 h 63"/>
                <a:gd name="T12" fmla="*/ 6 w 59"/>
                <a:gd name="T13" fmla="*/ 2 h 63"/>
                <a:gd name="T14" fmla="*/ 2 w 59"/>
                <a:gd name="T15" fmla="*/ 6 h 63"/>
                <a:gd name="T16" fmla="*/ 21 w 59"/>
                <a:gd name="T17" fmla="*/ 28 h 63"/>
                <a:gd name="T18" fmla="*/ 6 w 59"/>
                <a:gd name="T19" fmla="*/ 49 h 63"/>
                <a:gd name="T20" fmla="*/ 16 w 59"/>
                <a:gd name="T21" fmla="*/ 56 h 63"/>
                <a:gd name="T22" fmla="*/ 30 w 59"/>
                <a:gd name="T23" fmla="*/ 37 h 63"/>
                <a:gd name="T24" fmla="*/ 54 w 59"/>
                <a:gd name="T25" fmla="*/ 54 h 63"/>
                <a:gd name="T26" fmla="*/ 57 w 59"/>
                <a:gd name="T27" fmla="*/ 49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2">
                  <a:moveTo>
                    <a:pt x="57" y="49"/>
                  </a:moveTo>
                  <a:cubicBezTo>
                    <a:pt x="54" y="41"/>
                    <a:pt x="43" y="35"/>
                    <a:pt x="36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0" y="21"/>
                    <a:pt x="44" y="14"/>
                    <a:pt x="47" y="6"/>
                  </a:cubicBezTo>
                  <a:cubicBezTo>
                    <a:pt x="48" y="2"/>
                    <a:pt x="43" y="0"/>
                    <a:pt x="41" y="3"/>
                  </a:cubicBezTo>
                  <a:cubicBezTo>
                    <a:pt x="37" y="9"/>
                    <a:pt x="32" y="15"/>
                    <a:pt x="27" y="21"/>
                  </a:cubicBezTo>
                  <a:cubicBezTo>
                    <a:pt x="20" y="15"/>
                    <a:pt x="13" y="9"/>
                    <a:pt x="6" y="2"/>
                  </a:cubicBezTo>
                  <a:cubicBezTo>
                    <a:pt x="4" y="0"/>
                    <a:pt x="0" y="3"/>
                    <a:pt x="2" y="6"/>
                  </a:cubicBezTo>
                  <a:cubicBezTo>
                    <a:pt x="8" y="13"/>
                    <a:pt x="15" y="20"/>
                    <a:pt x="21" y="28"/>
                  </a:cubicBezTo>
                  <a:cubicBezTo>
                    <a:pt x="15" y="34"/>
                    <a:pt x="10" y="41"/>
                    <a:pt x="6" y="49"/>
                  </a:cubicBezTo>
                  <a:cubicBezTo>
                    <a:pt x="2" y="56"/>
                    <a:pt x="11" y="63"/>
                    <a:pt x="16" y="56"/>
                  </a:cubicBezTo>
                  <a:cubicBezTo>
                    <a:pt x="21" y="50"/>
                    <a:pt x="25" y="44"/>
                    <a:pt x="30" y="37"/>
                  </a:cubicBezTo>
                  <a:cubicBezTo>
                    <a:pt x="36" y="44"/>
                    <a:pt x="45" y="54"/>
                    <a:pt x="54" y="54"/>
                  </a:cubicBezTo>
                  <a:cubicBezTo>
                    <a:pt x="57" y="55"/>
                    <a:pt x="59" y="51"/>
                    <a:pt x="57" y="4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07"/>
            <p:cNvSpPr>
              <a:spLocks noEditPoints="1"/>
            </p:cNvSpPr>
            <p:nvPr/>
          </p:nvSpPr>
          <p:spPr bwMode="auto">
            <a:xfrm>
              <a:off x="10125404" y="2073471"/>
              <a:ext cx="268131" cy="314869"/>
            </a:xfrm>
            <a:custGeom>
              <a:gdLst>
                <a:gd name="T0" fmla="*/ 42 w 46"/>
                <a:gd name="T1" fmla="*/ 21 h 54"/>
                <a:gd name="T2" fmla="*/ 10 w 46"/>
                <a:gd name="T3" fmla="*/ 8 h 54"/>
                <a:gd name="T4" fmla="*/ 8 w 46"/>
                <a:gd name="T5" fmla="*/ 15 h 54"/>
                <a:gd name="T6" fmla="*/ 0 w 46"/>
                <a:gd name="T7" fmla="*/ 34 h 54"/>
                <a:gd name="T8" fmla="*/ 30 w 46"/>
                <a:gd name="T9" fmla="*/ 49 h 54"/>
                <a:gd name="T10" fmla="*/ 42 w 46"/>
                <a:gd name="T11" fmla="*/ 21 h 54"/>
                <a:gd name="T12" fmla="*/ 26 w 46"/>
                <a:gd name="T13" fmla="*/ 37 h 54"/>
                <a:gd name="T14" fmla="*/ 11 w 46"/>
                <a:gd name="T15" fmla="*/ 33 h 54"/>
                <a:gd name="T16" fmla="*/ 18 w 46"/>
                <a:gd name="T17" fmla="*/ 18 h 54"/>
                <a:gd name="T18" fmla="*/ 30 w 46"/>
                <a:gd name="T19" fmla="*/ 23 h 54"/>
                <a:gd name="T20" fmla="*/ 26 w 46"/>
                <a:gd name="T21" fmla="*/ 37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4">
                  <a:moveTo>
                    <a:pt x="42" y="21"/>
                  </a:moveTo>
                  <a:cubicBezTo>
                    <a:pt x="37" y="9"/>
                    <a:pt x="22" y="0"/>
                    <a:pt x="10" y="8"/>
                  </a:cubicBezTo>
                  <a:cubicBezTo>
                    <a:pt x="7" y="10"/>
                    <a:pt x="7" y="13"/>
                    <a:pt x="8" y="15"/>
                  </a:cubicBezTo>
                  <a:cubicBezTo>
                    <a:pt x="3" y="20"/>
                    <a:pt x="0" y="27"/>
                    <a:pt x="0" y="34"/>
                  </a:cubicBezTo>
                  <a:cubicBezTo>
                    <a:pt x="1" y="49"/>
                    <a:pt x="17" y="54"/>
                    <a:pt x="30" y="49"/>
                  </a:cubicBezTo>
                  <a:cubicBezTo>
                    <a:pt x="41" y="44"/>
                    <a:pt x="46" y="32"/>
                    <a:pt x="42" y="21"/>
                  </a:cubicBezTo>
                  <a:close/>
                  <a:moveTo>
                    <a:pt x="26" y="37"/>
                  </a:moveTo>
                  <a:cubicBezTo>
                    <a:pt x="21" y="40"/>
                    <a:pt x="12" y="40"/>
                    <a:pt x="11" y="33"/>
                  </a:cubicBezTo>
                  <a:cubicBezTo>
                    <a:pt x="11" y="27"/>
                    <a:pt x="14" y="22"/>
                    <a:pt x="18" y="18"/>
                  </a:cubicBezTo>
                  <a:cubicBezTo>
                    <a:pt x="23" y="18"/>
                    <a:pt x="27" y="19"/>
                    <a:pt x="30" y="23"/>
                  </a:cubicBezTo>
                  <a:cubicBezTo>
                    <a:pt x="33" y="28"/>
                    <a:pt x="31" y="34"/>
                    <a:pt x="26" y="3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8"/>
            <p:cNvSpPr/>
            <p:nvPr/>
          </p:nvSpPr>
          <p:spPr bwMode="auto">
            <a:xfrm>
              <a:off x="10735463" y="4002043"/>
              <a:ext cx="664177" cy="1084822"/>
            </a:xfrm>
            <a:custGeom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09"/>
            <p:cNvSpPr>
              <a:spLocks noEditPoints="1"/>
            </p:cNvSpPr>
            <p:nvPr/>
          </p:nvSpPr>
          <p:spPr bwMode="auto">
            <a:xfrm>
              <a:off x="10752683" y="4002043"/>
              <a:ext cx="693695" cy="1067602"/>
            </a:xfrm>
            <a:custGeom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10"/>
            <p:cNvSpPr/>
            <p:nvPr/>
          </p:nvSpPr>
          <p:spPr bwMode="auto">
            <a:xfrm>
              <a:off x="10735463" y="3881507"/>
              <a:ext cx="169734" cy="179575"/>
            </a:xfrm>
            <a:custGeom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11"/>
            <p:cNvSpPr/>
            <p:nvPr/>
          </p:nvSpPr>
          <p:spPr bwMode="auto">
            <a:xfrm>
              <a:off x="10910118" y="3733911"/>
              <a:ext cx="76258" cy="233693"/>
            </a:xfrm>
            <a:custGeom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12"/>
            <p:cNvSpPr/>
            <p:nvPr/>
          </p:nvSpPr>
          <p:spPr bwMode="auto">
            <a:xfrm>
              <a:off x="11084770" y="3733911"/>
              <a:ext cx="76258" cy="216472"/>
            </a:xfrm>
            <a:custGeom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13"/>
            <p:cNvSpPr/>
            <p:nvPr/>
          </p:nvSpPr>
          <p:spPr bwMode="auto">
            <a:xfrm>
              <a:off x="11566913" y="4474347"/>
              <a:ext cx="216472" cy="199254"/>
            </a:xfrm>
            <a:custGeom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14"/>
            <p:cNvSpPr>
              <a:spLocks noEditPoints="1"/>
            </p:cNvSpPr>
            <p:nvPr/>
          </p:nvSpPr>
          <p:spPr bwMode="auto">
            <a:xfrm>
              <a:off x="11382420" y="6287302"/>
              <a:ext cx="337009" cy="290270"/>
            </a:xfrm>
            <a:custGeom>
              <a:gdLst>
                <a:gd name="T0" fmla="*/ 55 w 58"/>
                <a:gd name="T1" fmla="*/ 12 h 50"/>
                <a:gd name="T2" fmla="*/ 35 w 58"/>
                <a:gd name="T3" fmla="*/ 2 h 50"/>
                <a:gd name="T4" fmla="*/ 32 w 58"/>
                <a:gd name="T5" fmla="*/ 8 h 50"/>
                <a:gd name="T6" fmla="*/ 12 w 58"/>
                <a:gd name="T7" fmla="*/ 12 h 50"/>
                <a:gd name="T8" fmla="*/ 24 w 58"/>
                <a:gd name="T9" fmla="*/ 47 h 50"/>
                <a:gd name="T10" fmla="*/ 55 w 58"/>
                <a:gd name="T11" fmla="*/ 30 h 50"/>
                <a:gd name="T12" fmla="*/ 55 w 58"/>
                <a:gd name="T13" fmla="*/ 12 h 50"/>
                <a:gd name="T14" fmla="*/ 29 w 58"/>
                <a:gd name="T15" fmla="*/ 37 h 50"/>
                <a:gd name="T16" fmla="*/ 19 w 58"/>
                <a:gd name="T17" fmla="*/ 19 h 50"/>
                <a:gd name="T18" fmla="*/ 44 w 58"/>
                <a:gd name="T19" fmla="*/ 22 h 50"/>
                <a:gd name="T20" fmla="*/ 46 w 58"/>
                <a:gd name="T21" fmla="*/ 22 h 50"/>
                <a:gd name="T22" fmla="*/ 45 w 58"/>
                <a:gd name="T23" fmla="*/ 25 h 50"/>
                <a:gd name="T24" fmla="*/ 29 w 58"/>
                <a:gd name="T25" fmla="*/ 37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0">
                  <a:moveTo>
                    <a:pt x="55" y="12"/>
                  </a:moveTo>
                  <a:cubicBezTo>
                    <a:pt x="51" y="6"/>
                    <a:pt x="42" y="0"/>
                    <a:pt x="35" y="2"/>
                  </a:cubicBezTo>
                  <a:cubicBezTo>
                    <a:pt x="33" y="3"/>
                    <a:pt x="31" y="5"/>
                    <a:pt x="32" y="8"/>
                  </a:cubicBezTo>
                  <a:cubicBezTo>
                    <a:pt x="25" y="6"/>
                    <a:pt x="18" y="7"/>
                    <a:pt x="12" y="12"/>
                  </a:cubicBezTo>
                  <a:cubicBezTo>
                    <a:pt x="0" y="23"/>
                    <a:pt x="10" y="44"/>
                    <a:pt x="24" y="47"/>
                  </a:cubicBezTo>
                  <a:cubicBezTo>
                    <a:pt x="36" y="50"/>
                    <a:pt x="50" y="41"/>
                    <a:pt x="55" y="30"/>
                  </a:cubicBezTo>
                  <a:cubicBezTo>
                    <a:pt x="58" y="24"/>
                    <a:pt x="58" y="18"/>
                    <a:pt x="55" y="12"/>
                  </a:cubicBezTo>
                  <a:close/>
                  <a:moveTo>
                    <a:pt x="29" y="37"/>
                  </a:moveTo>
                  <a:cubicBezTo>
                    <a:pt x="21" y="37"/>
                    <a:pt x="14" y="26"/>
                    <a:pt x="19" y="19"/>
                  </a:cubicBezTo>
                  <a:cubicBezTo>
                    <a:pt x="25" y="11"/>
                    <a:pt x="39" y="15"/>
                    <a:pt x="44" y="22"/>
                  </a:cubicBezTo>
                  <a:cubicBezTo>
                    <a:pt x="45" y="22"/>
                    <a:pt x="45" y="22"/>
                    <a:pt x="46" y="22"/>
                  </a:cubicBezTo>
                  <a:cubicBezTo>
                    <a:pt x="46" y="23"/>
                    <a:pt x="46" y="24"/>
                    <a:pt x="45" y="25"/>
                  </a:cubicBezTo>
                  <a:cubicBezTo>
                    <a:pt x="43" y="32"/>
                    <a:pt x="35" y="37"/>
                    <a:pt x="29" y="3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15"/>
            <p:cNvSpPr>
              <a:spLocks noEditPoints="1"/>
            </p:cNvSpPr>
            <p:nvPr/>
          </p:nvSpPr>
          <p:spPr bwMode="auto">
            <a:xfrm>
              <a:off x="11702209" y="6134787"/>
              <a:ext cx="140215" cy="157435"/>
            </a:xfrm>
            <a:custGeom>
              <a:gdLst>
                <a:gd name="T0" fmla="*/ 22 w 24"/>
                <a:gd name="T1" fmla="*/ 11 h 27"/>
                <a:gd name="T2" fmla="*/ 18 w 24"/>
                <a:gd name="T3" fmla="*/ 4 h 27"/>
                <a:gd name="T4" fmla="*/ 14 w 24"/>
                <a:gd name="T5" fmla="*/ 1 h 27"/>
                <a:gd name="T6" fmla="*/ 14 w 24"/>
                <a:gd name="T7" fmla="*/ 1 h 27"/>
                <a:gd name="T8" fmla="*/ 10 w 24"/>
                <a:gd name="T9" fmla="*/ 3 h 27"/>
                <a:gd name="T10" fmla="*/ 1 w 24"/>
                <a:gd name="T11" fmla="*/ 12 h 27"/>
                <a:gd name="T12" fmla="*/ 7 w 24"/>
                <a:gd name="T13" fmla="*/ 24 h 27"/>
                <a:gd name="T14" fmla="*/ 19 w 24"/>
                <a:gd name="T15" fmla="*/ 25 h 27"/>
                <a:gd name="T16" fmla="*/ 22 w 24"/>
                <a:gd name="T17" fmla="*/ 11 h 27"/>
                <a:gd name="T18" fmla="*/ 11 w 24"/>
                <a:gd name="T19" fmla="*/ 15 h 27"/>
                <a:gd name="T20" fmla="*/ 11 w 24"/>
                <a:gd name="T21" fmla="*/ 15 h 27"/>
                <a:gd name="T22" fmla="*/ 11 w 24"/>
                <a:gd name="T23" fmla="*/ 15 h 27"/>
                <a:gd name="T24" fmla="*/ 10 w 24"/>
                <a:gd name="T25" fmla="*/ 14 h 27"/>
                <a:gd name="T26" fmla="*/ 10 w 24"/>
                <a:gd name="T27" fmla="*/ 14 h 27"/>
                <a:gd name="T28" fmla="*/ 10 w 24"/>
                <a:gd name="T29" fmla="*/ 14 h 27"/>
                <a:gd name="T30" fmla="*/ 10 w 24"/>
                <a:gd name="T31" fmla="*/ 13 h 27"/>
                <a:gd name="T32" fmla="*/ 11 w 24"/>
                <a:gd name="T33" fmla="*/ 13 h 27"/>
                <a:gd name="T34" fmla="*/ 11 w 24"/>
                <a:gd name="T35" fmla="*/ 11 h 27"/>
                <a:gd name="T36" fmla="*/ 11 w 24"/>
                <a:gd name="T37" fmla="*/ 11 h 27"/>
                <a:gd name="T38" fmla="*/ 12 w 24"/>
                <a:gd name="T39" fmla="*/ 11 h 27"/>
                <a:gd name="T40" fmla="*/ 12 w 24"/>
                <a:gd name="T41" fmla="*/ 11 h 27"/>
                <a:gd name="T42" fmla="*/ 12 w 24"/>
                <a:gd name="T43" fmla="*/ 12 h 27"/>
                <a:gd name="T44" fmla="*/ 13 w 24"/>
                <a:gd name="T45" fmla="*/ 14 h 27"/>
                <a:gd name="T46" fmla="*/ 13 w 24"/>
                <a:gd name="T47" fmla="*/ 15 h 27"/>
                <a:gd name="T48" fmla="*/ 13 w 24"/>
                <a:gd name="T49" fmla="*/ 16 h 27"/>
                <a:gd name="T50" fmla="*/ 13 w 24"/>
                <a:gd name="T51" fmla="*/ 16 h 27"/>
                <a:gd name="T52" fmla="*/ 12 w 24"/>
                <a:gd name="T53" fmla="*/ 16 h 27"/>
                <a:gd name="T54" fmla="*/ 12 w 24"/>
                <a:gd name="T55" fmla="*/ 16 h 27"/>
                <a:gd name="T56" fmla="*/ 12 w 24"/>
                <a:gd name="T57" fmla="*/ 15 h 27"/>
                <a:gd name="T58" fmla="*/ 11 w 24"/>
                <a:gd name="T59" fmla="*/ 15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27">
                  <a:moveTo>
                    <a:pt x="22" y="11"/>
                  </a:moveTo>
                  <a:cubicBezTo>
                    <a:pt x="22" y="9"/>
                    <a:pt x="20" y="6"/>
                    <a:pt x="18" y="4"/>
                  </a:cubicBezTo>
                  <a:cubicBezTo>
                    <a:pt x="18" y="2"/>
                    <a:pt x="16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1"/>
                    <a:pt x="10" y="3"/>
                  </a:cubicBezTo>
                  <a:cubicBezTo>
                    <a:pt x="6" y="5"/>
                    <a:pt x="2" y="8"/>
                    <a:pt x="1" y="12"/>
                  </a:cubicBezTo>
                  <a:cubicBezTo>
                    <a:pt x="0" y="17"/>
                    <a:pt x="3" y="21"/>
                    <a:pt x="7" y="24"/>
                  </a:cubicBezTo>
                  <a:cubicBezTo>
                    <a:pt x="10" y="26"/>
                    <a:pt x="15" y="27"/>
                    <a:pt x="19" y="25"/>
                  </a:cubicBezTo>
                  <a:cubicBezTo>
                    <a:pt x="24" y="22"/>
                    <a:pt x="24" y="16"/>
                    <a:pt x="22" y="11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3"/>
                    <a:pt x="13" y="14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11" y="15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16"/>
            <p:cNvSpPr/>
            <p:nvPr/>
          </p:nvSpPr>
          <p:spPr bwMode="auto">
            <a:xfrm>
              <a:off x="11237285" y="536025"/>
              <a:ext cx="265671" cy="245991"/>
            </a:xfrm>
            <a:custGeom>
              <a:gdLst>
                <a:gd name="T0" fmla="*/ 39 w 46"/>
                <a:gd name="T1" fmla="*/ 16 h 42"/>
                <a:gd name="T2" fmla="*/ 26 w 46"/>
                <a:gd name="T3" fmla="*/ 15 h 42"/>
                <a:gd name="T4" fmla="*/ 23 w 46"/>
                <a:gd name="T5" fmla="*/ 2 h 42"/>
                <a:gd name="T6" fmla="*/ 19 w 46"/>
                <a:gd name="T7" fmla="*/ 3 h 42"/>
                <a:gd name="T8" fmla="*/ 19 w 46"/>
                <a:gd name="T9" fmla="*/ 16 h 42"/>
                <a:gd name="T10" fmla="*/ 5 w 46"/>
                <a:gd name="T11" fmla="*/ 16 h 42"/>
                <a:gd name="T12" fmla="*/ 4 w 46"/>
                <a:gd name="T13" fmla="*/ 22 h 42"/>
                <a:gd name="T14" fmla="*/ 19 w 46"/>
                <a:gd name="T15" fmla="*/ 26 h 42"/>
                <a:gd name="T16" fmla="*/ 23 w 46"/>
                <a:gd name="T17" fmla="*/ 41 h 42"/>
                <a:gd name="T18" fmla="*/ 28 w 46"/>
                <a:gd name="T19" fmla="*/ 41 h 42"/>
                <a:gd name="T20" fmla="*/ 28 w 46"/>
                <a:gd name="T21" fmla="*/ 27 h 42"/>
                <a:gd name="T22" fmla="*/ 39 w 46"/>
                <a:gd name="T23" fmla="*/ 26 h 42"/>
                <a:gd name="T24" fmla="*/ 39 w 46"/>
                <a:gd name="T25" fmla="*/ 16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2">
                  <a:moveTo>
                    <a:pt x="39" y="16"/>
                  </a:moveTo>
                  <a:cubicBezTo>
                    <a:pt x="35" y="15"/>
                    <a:pt x="30" y="15"/>
                    <a:pt x="26" y="15"/>
                  </a:cubicBezTo>
                  <a:cubicBezTo>
                    <a:pt x="25" y="11"/>
                    <a:pt x="24" y="7"/>
                    <a:pt x="23" y="2"/>
                  </a:cubicBezTo>
                  <a:cubicBezTo>
                    <a:pt x="22" y="0"/>
                    <a:pt x="19" y="1"/>
                    <a:pt x="19" y="3"/>
                  </a:cubicBezTo>
                  <a:cubicBezTo>
                    <a:pt x="19" y="7"/>
                    <a:pt x="19" y="11"/>
                    <a:pt x="19" y="16"/>
                  </a:cubicBezTo>
                  <a:cubicBezTo>
                    <a:pt x="14" y="16"/>
                    <a:pt x="10" y="16"/>
                    <a:pt x="5" y="16"/>
                  </a:cubicBezTo>
                  <a:cubicBezTo>
                    <a:pt x="1" y="15"/>
                    <a:pt x="0" y="21"/>
                    <a:pt x="4" y="22"/>
                  </a:cubicBezTo>
                  <a:cubicBezTo>
                    <a:pt x="9" y="24"/>
                    <a:pt x="14" y="25"/>
                    <a:pt x="19" y="26"/>
                  </a:cubicBezTo>
                  <a:cubicBezTo>
                    <a:pt x="19" y="31"/>
                    <a:pt x="19" y="37"/>
                    <a:pt x="23" y="41"/>
                  </a:cubicBezTo>
                  <a:cubicBezTo>
                    <a:pt x="24" y="42"/>
                    <a:pt x="27" y="42"/>
                    <a:pt x="28" y="41"/>
                  </a:cubicBezTo>
                  <a:cubicBezTo>
                    <a:pt x="30" y="36"/>
                    <a:pt x="29" y="31"/>
                    <a:pt x="28" y="27"/>
                  </a:cubicBezTo>
                  <a:cubicBezTo>
                    <a:pt x="32" y="27"/>
                    <a:pt x="35" y="27"/>
                    <a:pt x="39" y="26"/>
                  </a:cubicBezTo>
                  <a:cubicBezTo>
                    <a:pt x="46" y="26"/>
                    <a:pt x="46" y="16"/>
                    <a:pt x="39" y="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17"/>
            <p:cNvSpPr>
              <a:spLocks noEditPoints="1"/>
            </p:cNvSpPr>
            <p:nvPr/>
          </p:nvSpPr>
          <p:spPr bwMode="auto">
            <a:xfrm>
              <a:off x="10167224" y="373670"/>
              <a:ext cx="162354" cy="174655"/>
            </a:xfrm>
            <a:custGeom>
              <a:gdLst>
                <a:gd name="T0" fmla="*/ 27 w 28"/>
                <a:gd name="T1" fmla="*/ 9 h 30"/>
                <a:gd name="T2" fmla="*/ 22 w 28"/>
                <a:gd name="T3" fmla="*/ 3 h 30"/>
                <a:gd name="T4" fmla="*/ 9 w 28"/>
                <a:gd name="T5" fmla="*/ 2 h 30"/>
                <a:gd name="T6" fmla="*/ 6 w 28"/>
                <a:gd name="T7" fmla="*/ 8 h 30"/>
                <a:gd name="T8" fmla="*/ 6 w 28"/>
                <a:gd name="T9" fmla="*/ 24 h 30"/>
                <a:gd name="T10" fmla="*/ 21 w 28"/>
                <a:gd name="T11" fmla="*/ 29 h 30"/>
                <a:gd name="T12" fmla="*/ 25 w 28"/>
                <a:gd name="T13" fmla="*/ 25 h 30"/>
                <a:gd name="T14" fmla="*/ 27 w 28"/>
                <a:gd name="T15" fmla="*/ 9 h 30"/>
                <a:gd name="T16" fmla="*/ 10 w 28"/>
                <a:gd name="T17" fmla="*/ 16 h 30"/>
                <a:gd name="T18" fmla="*/ 10 w 28"/>
                <a:gd name="T19" fmla="*/ 12 h 30"/>
                <a:gd name="T20" fmla="*/ 15 w 28"/>
                <a:gd name="T21" fmla="*/ 13 h 30"/>
                <a:gd name="T22" fmla="*/ 17 w 28"/>
                <a:gd name="T23" fmla="*/ 13 h 30"/>
                <a:gd name="T24" fmla="*/ 16 w 28"/>
                <a:gd name="T25" fmla="*/ 17 h 30"/>
                <a:gd name="T26" fmla="*/ 16 w 28"/>
                <a:gd name="T27" fmla="*/ 20 h 30"/>
                <a:gd name="T28" fmla="*/ 13 w 28"/>
                <a:gd name="T29" fmla="*/ 19 h 30"/>
                <a:gd name="T30" fmla="*/ 10 w 28"/>
                <a:gd name="T31" fmla="*/ 16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0">
                  <a:moveTo>
                    <a:pt x="27" y="9"/>
                  </a:moveTo>
                  <a:cubicBezTo>
                    <a:pt x="26" y="7"/>
                    <a:pt x="24" y="4"/>
                    <a:pt x="22" y="3"/>
                  </a:cubicBezTo>
                  <a:cubicBezTo>
                    <a:pt x="19" y="2"/>
                    <a:pt x="12" y="0"/>
                    <a:pt x="9" y="2"/>
                  </a:cubicBezTo>
                  <a:cubicBezTo>
                    <a:pt x="6" y="4"/>
                    <a:pt x="5" y="6"/>
                    <a:pt x="6" y="8"/>
                  </a:cubicBezTo>
                  <a:cubicBezTo>
                    <a:pt x="2" y="13"/>
                    <a:pt x="0" y="19"/>
                    <a:pt x="6" y="24"/>
                  </a:cubicBezTo>
                  <a:cubicBezTo>
                    <a:pt x="10" y="28"/>
                    <a:pt x="16" y="29"/>
                    <a:pt x="21" y="29"/>
                  </a:cubicBezTo>
                  <a:cubicBezTo>
                    <a:pt x="23" y="30"/>
                    <a:pt x="26" y="27"/>
                    <a:pt x="25" y="25"/>
                  </a:cubicBezTo>
                  <a:cubicBezTo>
                    <a:pt x="25" y="20"/>
                    <a:pt x="28" y="15"/>
                    <a:pt x="27" y="9"/>
                  </a:cubicBezTo>
                  <a:close/>
                  <a:moveTo>
                    <a:pt x="10" y="16"/>
                  </a:moveTo>
                  <a:cubicBezTo>
                    <a:pt x="9" y="15"/>
                    <a:pt x="10" y="14"/>
                    <a:pt x="10" y="12"/>
                  </a:cubicBezTo>
                  <a:cubicBezTo>
                    <a:pt x="12" y="13"/>
                    <a:pt x="13" y="13"/>
                    <a:pt x="15" y="13"/>
                  </a:cubicBezTo>
                  <a:cubicBezTo>
                    <a:pt x="15" y="13"/>
                    <a:pt x="16" y="13"/>
                    <a:pt x="17" y="13"/>
                  </a:cubicBezTo>
                  <a:cubicBezTo>
                    <a:pt x="17" y="14"/>
                    <a:pt x="16" y="15"/>
                    <a:pt x="16" y="17"/>
                  </a:cubicBezTo>
                  <a:cubicBezTo>
                    <a:pt x="16" y="18"/>
                    <a:pt x="16" y="19"/>
                    <a:pt x="16" y="20"/>
                  </a:cubicBezTo>
                  <a:cubicBezTo>
                    <a:pt x="15" y="20"/>
                    <a:pt x="14" y="19"/>
                    <a:pt x="13" y="19"/>
                  </a:cubicBezTo>
                  <a:cubicBezTo>
                    <a:pt x="11" y="18"/>
                    <a:pt x="10" y="17"/>
                    <a:pt x="10" y="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18"/>
            <p:cNvSpPr>
              <a:spLocks noEditPoints="1"/>
            </p:cNvSpPr>
            <p:nvPr/>
          </p:nvSpPr>
          <p:spPr bwMode="auto">
            <a:xfrm>
              <a:off x="8892989" y="110460"/>
              <a:ext cx="447704" cy="442785"/>
            </a:xfrm>
            <a:custGeom>
              <a:gdLst>
                <a:gd name="T0" fmla="*/ 34 w 77"/>
                <a:gd name="T1" fmla="*/ 17 h 76"/>
                <a:gd name="T2" fmla="*/ 32 w 77"/>
                <a:gd name="T3" fmla="*/ 18 h 76"/>
                <a:gd name="T4" fmla="*/ 8 w 77"/>
                <a:gd name="T5" fmla="*/ 39 h 76"/>
                <a:gd name="T6" fmla="*/ 38 w 77"/>
                <a:gd name="T7" fmla="*/ 75 h 76"/>
                <a:gd name="T8" fmla="*/ 34 w 77"/>
                <a:gd name="T9" fmla="*/ 17 h 76"/>
                <a:gd name="T10" fmla="*/ 41 w 77"/>
                <a:gd name="T11" fmla="*/ 64 h 76"/>
                <a:gd name="T12" fmla="*/ 17 w 77"/>
                <a:gd name="T13" fmla="*/ 43 h 76"/>
                <a:gd name="T14" fmla="*/ 40 w 77"/>
                <a:gd name="T15" fmla="*/ 25 h 76"/>
                <a:gd name="T16" fmla="*/ 53 w 77"/>
                <a:gd name="T17" fmla="*/ 41 h 76"/>
                <a:gd name="T18" fmla="*/ 41 w 77"/>
                <a:gd name="T19" fmla="*/ 64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34" y="17"/>
                  </a:moveTo>
                  <a:cubicBezTo>
                    <a:pt x="33" y="17"/>
                    <a:pt x="33" y="17"/>
                    <a:pt x="32" y="18"/>
                  </a:cubicBezTo>
                  <a:cubicBezTo>
                    <a:pt x="22" y="20"/>
                    <a:pt x="12" y="27"/>
                    <a:pt x="8" y="39"/>
                  </a:cubicBezTo>
                  <a:cubicBezTo>
                    <a:pt x="0" y="59"/>
                    <a:pt x="18" y="75"/>
                    <a:pt x="38" y="75"/>
                  </a:cubicBezTo>
                  <a:cubicBezTo>
                    <a:pt x="77" y="76"/>
                    <a:pt x="67" y="0"/>
                    <a:pt x="34" y="17"/>
                  </a:cubicBezTo>
                  <a:close/>
                  <a:moveTo>
                    <a:pt x="41" y="64"/>
                  </a:moveTo>
                  <a:cubicBezTo>
                    <a:pt x="28" y="68"/>
                    <a:pt x="13" y="56"/>
                    <a:pt x="17" y="43"/>
                  </a:cubicBezTo>
                  <a:cubicBezTo>
                    <a:pt x="20" y="32"/>
                    <a:pt x="30" y="26"/>
                    <a:pt x="40" y="25"/>
                  </a:cubicBezTo>
                  <a:cubicBezTo>
                    <a:pt x="47" y="27"/>
                    <a:pt x="52" y="31"/>
                    <a:pt x="53" y="41"/>
                  </a:cubicBezTo>
                  <a:cubicBezTo>
                    <a:pt x="54" y="50"/>
                    <a:pt x="50" y="62"/>
                    <a:pt x="41" y="6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20"/>
            <p:cNvSpPr>
              <a:spLocks noEditPoints="1"/>
            </p:cNvSpPr>
            <p:nvPr/>
          </p:nvSpPr>
          <p:spPr bwMode="auto">
            <a:xfrm>
              <a:off x="861370" y="1411754"/>
              <a:ext cx="248453" cy="209093"/>
            </a:xfrm>
            <a:custGeom>
              <a:gdLst>
                <a:gd name="T0" fmla="*/ 34 w 43"/>
                <a:gd name="T1" fmla="*/ 9 h 36"/>
                <a:gd name="T2" fmla="*/ 25 w 43"/>
                <a:gd name="T3" fmla="*/ 4 h 36"/>
                <a:gd name="T4" fmla="*/ 11 w 43"/>
                <a:gd name="T5" fmla="*/ 3 h 36"/>
                <a:gd name="T6" fmla="*/ 9 w 43"/>
                <a:gd name="T7" fmla="*/ 9 h 36"/>
                <a:gd name="T8" fmla="*/ 12 w 43"/>
                <a:gd name="T9" fmla="*/ 12 h 36"/>
                <a:gd name="T10" fmla="*/ 5 w 43"/>
                <a:gd name="T11" fmla="*/ 17 h 36"/>
                <a:gd name="T12" fmla="*/ 0 w 43"/>
                <a:gd name="T13" fmla="*/ 31 h 36"/>
                <a:gd name="T14" fmla="*/ 5 w 43"/>
                <a:gd name="T15" fmla="*/ 36 h 36"/>
                <a:gd name="T16" fmla="*/ 41 w 43"/>
                <a:gd name="T17" fmla="*/ 22 h 36"/>
                <a:gd name="T18" fmla="*/ 34 w 43"/>
                <a:gd name="T19" fmla="*/ 9 h 36"/>
                <a:gd name="T20" fmla="*/ 30 w 43"/>
                <a:gd name="T21" fmla="*/ 21 h 36"/>
                <a:gd name="T22" fmla="*/ 25 w 43"/>
                <a:gd name="T23" fmla="*/ 24 h 36"/>
                <a:gd name="T24" fmla="*/ 11 w 43"/>
                <a:gd name="T25" fmla="*/ 26 h 36"/>
                <a:gd name="T26" fmla="*/ 14 w 43"/>
                <a:gd name="T27" fmla="*/ 21 h 36"/>
                <a:gd name="T28" fmla="*/ 18 w 43"/>
                <a:gd name="T29" fmla="*/ 15 h 36"/>
                <a:gd name="T30" fmla="*/ 25 w 43"/>
                <a:gd name="T31" fmla="*/ 17 h 36"/>
                <a:gd name="T32" fmla="*/ 30 w 43"/>
                <a:gd name="T33" fmla="*/ 20 h 36"/>
                <a:gd name="T34" fmla="*/ 31 w 43"/>
                <a:gd name="T35" fmla="*/ 20 h 36"/>
                <a:gd name="T36" fmla="*/ 30 w 43"/>
                <a:gd name="T37" fmla="*/ 21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36">
                  <a:moveTo>
                    <a:pt x="34" y="9"/>
                  </a:moveTo>
                  <a:cubicBezTo>
                    <a:pt x="32" y="7"/>
                    <a:pt x="28" y="5"/>
                    <a:pt x="25" y="4"/>
                  </a:cubicBezTo>
                  <a:cubicBezTo>
                    <a:pt x="21" y="2"/>
                    <a:pt x="15" y="0"/>
                    <a:pt x="11" y="3"/>
                  </a:cubicBezTo>
                  <a:cubicBezTo>
                    <a:pt x="8" y="4"/>
                    <a:pt x="8" y="7"/>
                    <a:pt x="9" y="9"/>
                  </a:cubicBezTo>
                  <a:cubicBezTo>
                    <a:pt x="10" y="11"/>
                    <a:pt x="11" y="12"/>
                    <a:pt x="12" y="12"/>
                  </a:cubicBezTo>
                  <a:cubicBezTo>
                    <a:pt x="10" y="14"/>
                    <a:pt x="8" y="16"/>
                    <a:pt x="5" y="17"/>
                  </a:cubicBezTo>
                  <a:cubicBezTo>
                    <a:pt x="2" y="21"/>
                    <a:pt x="0" y="26"/>
                    <a:pt x="0" y="31"/>
                  </a:cubicBezTo>
                  <a:cubicBezTo>
                    <a:pt x="0" y="34"/>
                    <a:pt x="2" y="36"/>
                    <a:pt x="5" y="36"/>
                  </a:cubicBezTo>
                  <a:cubicBezTo>
                    <a:pt x="15" y="36"/>
                    <a:pt x="38" y="36"/>
                    <a:pt x="41" y="22"/>
                  </a:cubicBezTo>
                  <a:cubicBezTo>
                    <a:pt x="43" y="17"/>
                    <a:pt x="39" y="12"/>
                    <a:pt x="34" y="9"/>
                  </a:cubicBezTo>
                  <a:close/>
                  <a:moveTo>
                    <a:pt x="30" y="21"/>
                  </a:moveTo>
                  <a:cubicBezTo>
                    <a:pt x="28" y="22"/>
                    <a:pt x="27" y="23"/>
                    <a:pt x="25" y="24"/>
                  </a:cubicBezTo>
                  <a:cubicBezTo>
                    <a:pt x="20" y="25"/>
                    <a:pt x="15" y="26"/>
                    <a:pt x="11" y="26"/>
                  </a:cubicBezTo>
                  <a:cubicBezTo>
                    <a:pt x="11" y="24"/>
                    <a:pt x="12" y="22"/>
                    <a:pt x="14" y="21"/>
                  </a:cubicBezTo>
                  <a:cubicBezTo>
                    <a:pt x="15" y="19"/>
                    <a:pt x="17" y="17"/>
                    <a:pt x="18" y="15"/>
                  </a:cubicBezTo>
                  <a:cubicBezTo>
                    <a:pt x="21" y="16"/>
                    <a:pt x="23" y="16"/>
                    <a:pt x="25" y="17"/>
                  </a:cubicBezTo>
                  <a:cubicBezTo>
                    <a:pt x="27" y="18"/>
                    <a:pt x="29" y="19"/>
                    <a:pt x="30" y="20"/>
                  </a:cubicBezTo>
                  <a:cubicBezTo>
                    <a:pt x="31" y="20"/>
                    <a:pt x="31" y="20"/>
                    <a:pt x="31" y="20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21"/>
            <p:cNvSpPr>
              <a:spLocks noEditPoints="1"/>
            </p:cNvSpPr>
            <p:nvPr/>
          </p:nvSpPr>
          <p:spPr bwMode="auto">
            <a:xfrm>
              <a:off x="1168859" y="267895"/>
              <a:ext cx="199254" cy="258292"/>
            </a:xfrm>
            <a:custGeom>
              <a:gdLst>
                <a:gd name="T0" fmla="*/ 32 w 34"/>
                <a:gd name="T1" fmla="*/ 7 h 44"/>
                <a:gd name="T2" fmla="*/ 19 w 34"/>
                <a:gd name="T3" fmla="*/ 1 h 44"/>
                <a:gd name="T4" fmla="*/ 6 w 34"/>
                <a:gd name="T5" fmla="*/ 5 h 44"/>
                <a:gd name="T6" fmla="*/ 6 w 34"/>
                <a:gd name="T7" fmla="*/ 17 h 44"/>
                <a:gd name="T8" fmla="*/ 8 w 34"/>
                <a:gd name="T9" fmla="*/ 17 h 44"/>
                <a:gd name="T10" fmla="*/ 4 w 34"/>
                <a:gd name="T11" fmla="*/ 31 h 44"/>
                <a:gd name="T12" fmla="*/ 23 w 34"/>
                <a:gd name="T13" fmla="*/ 44 h 44"/>
                <a:gd name="T14" fmla="*/ 29 w 34"/>
                <a:gd name="T15" fmla="*/ 40 h 44"/>
                <a:gd name="T16" fmla="*/ 31 w 34"/>
                <a:gd name="T17" fmla="*/ 26 h 44"/>
                <a:gd name="T18" fmla="*/ 33 w 34"/>
                <a:gd name="T19" fmla="*/ 14 h 44"/>
                <a:gd name="T20" fmla="*/ 32 w 34"/>
                <a:gd name="T21" fmla="*/ 7 h 44"/>
                <a:gd name="T22" fmla="*/ 14 w 34"/>
                <a:gd name="T23" fmla="*/ 29 h 44"/>
                <a:gd name="T24" fmla="*/ 16 w 34"/>
                <a:gd name="T25" fmla="*/ 16 h 44"/>
                <a:gd name="T26" fmla="*/ 16 w 34"/>
                <a:gd name="T27" fmla="*/ 16 h 44"/>
                <a:gd name="T28" fmla="*/ 21 w 34"/>
                <a:gd name="T29" fmla="*/ 14 h 44"/>
                <a:gd name="T30" fmla="*/ 20 w 34"/>
                <a:gd name="T31" fmla="*/ 33 h 44"/>
                <a:gd name="T32" fmla="*/ 14 w 34"/>
                <a:gd name="T33" fmla="*/ 29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44">
                  <a:moveTo>
                    <a:pt x="32" y="7"/>
                  </a:moveTo>
                  <a:cubicBezTo>
                    <a:pt x="28" y="3"/>
                    <a:pt x="24" y="0"/>
                    <a:pt x="19" y="1"/>
                  </a:cubicBezTo>
                  <a:cubicBezTo>
                    <a:pt x="15" y="2"/>
                    <a:pt x="10" y="4"/>
                    <a:pt x="6" y="5"/>
                  </a:cubicBezTo>
                  <a:cubicBezTo>
                    <a:pt x="1" y="7"/>
                    <a:pt x="0" y="15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7" y="22"/>
                    <a:pt x="4" y="26"/>
                    <a:pt x="4" y="31"/>
                  </a:cubicBezTo>
                  <a:cubicBezTo>
                    <a:pt x="5" y="40"/>
                    <a:pt x="15" y="42"/>
                    <a:pt x="23" y="44"/>
                  </a:cubicBezTo>
                  <a:cubicBezTo>
                    <a:pt x="25" y="44"/>
                    <a:pt x="28" y="43"/>
                    <a:pt x="29" y="40"/>
                  </a:cubicBezTo>
                  <a:cubicBezTo>
                    <a:pt x="30" y="36"/>
                    <a:pt x="31" y="31"/>
                    <a:pt x="31" y="26"/>
                  </a:cubicBezTo>
                  <a:cubicBezTo>
                    <a:pt x="31" y="22"/>
                    <a:pt x="31" y="18"/>
                    <a:pt x="33" y="14"/>
                  </a:cubicBezTo>
                  <a:cubicBezTo>
                    <a:pt x="34" y="12"/>
                    <a:pt x="34" y="9"/>
                    <a:pt x="32" y="7"/>
                  </a:cubicBezTo>
                  <a:close/>
                  <a:moveTo>
                    <a:pt x="14" y="29"/>
                  </a:moveTo>
                  <a:cubicBezTo>
                    <a:pt x="14" y="25"/>
                    <a:pt x="16" y="20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5"/>
                    <a:pt x="20" y="14"/>
                    <a:pt x="21" y="14"/>
                  </a:cubicBezTo>
                  <a:cubicBezTo>
                    <a:pt x="20" y="20"/>
                    <a:pt x="21" y="27"/>
                    <a:pt x="20" y="33"/>
                  </a:cubicBezTo>
                  <a:cubicBezTo>
                    <a:pt x="17" y="33"/>
                    <a:pt x="13" y="32"/>
                    <a:pt x="14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22"/>
            <p:cNvSpPr/>
            <p:nvPr/>
          </p:nvSpPr>
          <p:spPr bwMode="auto">
            <a:xfrm>
              <a:off x="2174963" y="3788029"/>
              <a:ext cx="263211" cy="231232"/>
            </a:xfrm>
            <a:custGeom>
              <a:gdLst>
                <a:gd name="T0" fmla="*/ 31 w 45"/>
                <a:gd name="T1" fmla="*/ 6 h 40"/>
                <a:gd name="T2" fmla="*/ 24 w 45"/>
                <a:gd name="T3" fmla="*/ 12 h 40"/>
                <a:gd name="T4" fmla="*/ 19 w 45"/>
                <a:gd name="T5" fmla="*/ 7 h 40"/>
                <a:gd name="T6" fmla="*/ 11 w 45"/>
                <a:gd name="T7" fmla="*/ 14 h 40"/>
                <a:gd name="T8" fmla="*/ 15 w 45"/>
                <a:gd name="T9" fmla="*/ 20 h 40"/>
                <a:gd name="T10" fmla="*/ 5 w 45"/>
                <a:gd name="T11" fmla="*/ 26 h 40"/>
                <a:gd name="T12" fmla="*/ 8 w 45"/>
                <a:gd name="T13" fmla="*/ 35 h 40"/>
                <a:gd name="T14" fmla="*/ 21 w 45"/>
                <a:gd name="T15" fmla="*/ 30 h 40"/>
                <a:gd name="T16" fmla="*/ 22 w 45"/>
                <a:gd name="T17" fmla="*/ 33 h 40"/>
                <a:gd name="T18" fmla="*/ 32 w 45"/>
                <a:gd name="T19" fmla="*/ 27 h 40"/>
                <a:gd name="T20" fmla="*/ 30 w 45"/>
                <a:gd name="T21" fmla="*/ 24 h 40"/>
                <a:gd name="T22" fmla="*/ 39 w 45"/>
                <a:gd name="T23" fmla="*/ 15 h 40"/>
                <a:gd name="T24" fmla="*/ 31 w 45"/>
                <a:gd name="T25" fmla="*/ 6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0">
                  <a:moveTo>
                    <a:pt x="31" y="6"/>
                  </a:moveTo>
                  <a:cubicBezTo>
                    <a:pt x="28" y="8"/>
                    <a:pt x="26" y="10"/>
                    <a:pt x="24" y="12"/>
                  </a:cubicBezTo>
                  <a:cubicBezTo>
                    <a:pt x="22" y="10"/>
                    <a:pt x="21" y="8"/>
                    <a:pt x="19" y="7"/>
                  </a:cubicBezTo>
                  <a:cubicBezTo>
                    <a:pt x="14" y="2"/>
                    <a:pt x="7" y="9"/>
                    <a:pt x="11" y="14"/>
                  </a:cubicBezTo>
                  <a:cubicBezTo>
                    <a:pt x="13" y="16"/>
                    <a:pt x="14" y="18"/>
                    <a:pt x="15" y="20"/>
                  </a:cubicBezTo>
                  <a:cubicBezTo>
                    <a:pt x="12" y="22"/>
                    <a:pt x="8" y="24"/>
                    <a:pt x="5" y="26"/>
                  </a:cubicBezTo>
                  <a:cubicBezTo>
                    <a:pt x="0" y="29"/>
                    <a:pt x="3" y="36"/>
                    <a:pt x="8" y="35"/>
                  </a:cubicBezTo>
                  <a:cubicBezTo>
                    <a:pt x="13" y="34"/>
                    <a:pt x="17" y="32"/>
                    <a:pt x="21" y="30"/>
                  </a:cubicBezTo>
                  <a:cubicBezTo>
                    <a:pt x="21" y="31"/>
                    <a:pt x="22" y="32"/>
                    <a:pt x="22" y="33"/>
                  </a:cubicBezTo>
                  <a:cubicBezTo>
                    <a:pt x="25" y="40"/>
                    <a:pt x="35" y="34"/>
                    <a:pt x="32" y="27"/>
                  </a:cubicBezTo>
                  <a:cubicBezTo>
                    <a:pt x="31" y="26"/>
                    <a:pt x="31" y="25"/>
                    <a:pt x="30" y="24"/>
                  </a:cubicBezTo>
                  <a:cubicBezTo>
                    <a:pt x="33" y="21"/>
                    <a:pt x="37" y="18"/>
                    <a:pt x="39" y="15"/>
                  </a:cubicBezTo>
                  <a:cubicBezTo>
                    <a:pt x="45" y="9"/>
                    <a:pt x="37" y="0"/>
                    <a:pt x="31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23"/>
            <p:cNvSpPr/>
            <p:nvPr/>
          </p:nvSpPr>
          <p:spPr bwMode="auto">
            <a:xfrm>
              <a:off x="3832946" y="4801514"/>
              <a:ext cx="260751" cy="233693"/>
            </a:xfrm>
            <a:custGeom>
              <a:gdLst>
                <a:gd name="T0" fmla="*/ 31 w 45"/>
                <a:gd name="T1" fmla="*/ 6 h 40"/>
                <a:gd name="T2" fmla="*/ 24 w 45"/>
                <a:gd name="T3" fmla="*/ 12 h 40"/>
                <a:gd name="T4" fmla="*/ 19 w 45"/>
                <a:gd name="T5" fmla="*/ 7 h 40"/>
                <a:gd name="T6" fmla="*/ 12 w 45"/>
                <a:gd name="T7" fmla="*/ 14 h 40"/>
                <a:gd name="T8" fmla="*/ 16 w 45"/>
                <a:gd name="T9" fmla="*/ 20 h 40"/>
                <a:gd name="T10" fmla="*/ 5 w 45"/>
                <a:gd name="T11" fmla="*/ 26 h 40"/>
                <a:gd name="T12" fmla="*/ 9 w 45"/>
                <a:gd name="T13" fmla="*/ 35 h 40"/>
                <a:gd name="T14" fmla="*/ 21 w 45"/>
                <a:gd name="T15" fmla="*/ 30 h 40"/>
                <a:gd name="T16" fmla="*/ 22 w 45"/>
                <a:gd name="T17" fmla="*/ 33 h 40"/>
                <a:gd name="T18" fmla="*/ 32 w 45"/>
                <a:gd name="T19" fmla="*/ 27 h 40"/>
                <a:gd name="T20" fmla="*/ 30 w 45"/>
                <a:gd name="T21" fmla="*/ 24 h 40"/>
                <a:gd name="T22" fmla="*/ 40 w 45"/>
                <a:gd name="T23" fmla="*/ 15 h 40"/>
                <a:gd name="T24" fmla="*/ 31 w 45"/>
                <a:gd name="T25" fmla="*/ 6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0">
                  <a:moveTo>
                    <a:pt x="31" y="6"/>
                  </a:moveTo>
                  <a:cubicBezTo>
                    <a:pt x="29" y="8"/>
                    <a:pt x="26" y="10"/>
                    <a:pt x="24" y="12"/>
                  </a:cubicBezTo>
                  <a:cubicBezTo>
                    <a:pt x="23" y="10"/>
                    <a:pt x="21" y="8"/>
                    <a:pt x="19" y="7"/>
                  </a:cubicBezTo>
                  <a:cubicBezTo>
                    <a:pt x="14" y="2"/>
                    <a:pt x="8" y="9"/>
                    <a:pt x="12" y="14"/>
                  </a:cubicBezTo>
                  <a:cubicBezTo>
                    <a:pt x="13" y="16"/>
                    <a:pt x="15" y="18"/>
                    <a:pt x="16" y="20"/>
                  </a:cubicBezTo>
                  <a:cubicBezTo>
                    <a:pt x="12" y="22"/>
                    <a:pt x="9" y="24"/>
                    <a:pt x="5" y="26"/>
                  </a:cubicBezTo>
                  <a:cubicBezTo>
                    <a:pt x="0" y="29"/>
                    <a:pt x="4" y="36"/>
                    <a:pt x="9" y="35"/>
                  </a:cubicBezTo>
                  <a:cubicBezTo>
                    <a:pt x="13" y="34"/>
                    <a:pt x="17" y="32"/>
                    <a:pt x="21" y="30"/>
                  </a:cubicBezTo>
                  <a:cubicBezTo>
                    <a:pt x="21" y="31"/>
                    <a:pt x="22" y="32"/>
                    <a:pt x="22" y="33"/>
                  </a:cubicBezTo>
                  <a:cubicBezTo>
                    <a:pt x="26" y="40"/>
                    <a:pt x="36" y="34"/>
                    <a:pt x="32" y="27"/>
                  </a:cubicBezTo>
                  <a:cubicBezTo>
                    <a:pt x="32" y="26"/>
                    <a:pt x="31" y="25"/>
                    <a:pt x="30" y="24"/>
                  </a:cubicBezTo>
                  <a:cubicBezTo>
                    <a:pt x="34" y="21"/>
                    <a:pt x="37" y="18"/>
                    <a:pt x="40" y="15"/>
                  </a:cubicBezTo>
                  <a:cubicBezTo>
                    <a:pt x="45" y="9"/>
                    <a:pt x="37" y="0"/>
                    <a:pt x="31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24"/>
            <p:cNvSpPr>
              <a:spLocks noEditPoints="1"/>
            </p:cNvSpPr>
            <p:nvPr/>
          </p:nvSpPr>
          <p:spPr bwMode="auto">
            <a:xfrm>
              <a:off x="1808438" y="4526003"/>
              <a:ext cx="243532" cy="268131"/>
            </a:xfrm>
            <a:custGeom>
              <a:gdLst>
                <a:gd name="T0" fmla="*/ 35 w 42"/>
                <a:gd name="T1" fmla="*/ 7 h 46"/>
                <a:gd name="T2" fmla="*/ 16 w 42"/>
                <a:gd name="T3" fmla="*/ 1 h 46"/>
                <a:gd name="T4" fmla="*/ 11 w 42"/>
                <a:gd name="T5" fmla="*/ 2 h 46"/>
                <a:gd name="T6" fmla="*/ 11 w 42"/>
                <a:gd name="T7" fmla="*/ 3 h 46"/>
                <a:gd name="T8" fmla="*/ 2 w 42"/>
                <a:gd name="T9" fmla="*/ 9 h 46"/>
                <a:gd name="T10" fmla="*/ 3 w 42"/>
                <a:gd name="T11" fmla="*/ 16 h 46"/>
                <a:gd name="T12" fmla="*/ 1 w 42"/>
                <a:gd name="T13" fmla="*/ 24 h 46"/>
                <a:gd name="T14" fmla="*/ 19 w 42"/>
                <a:gd name="T15" fmla="*/ 45 h 46"/>
                <a:gd name="T16" fmla="*/ 27 w 42"/>
                <a:gd name="T17" fmla="*/ 43 h 46"/>
                <a:gd name="T18" fmla="*/ 35 w 42"/>
                <a:gd name="T19" fmla="*/ 7 h 46"/>
                <a:gd name="T20" fmla="*/ 20 w 42"/>
                <a:gd name="T21" fmla="*/ 33 h 46"/>
                <a:gd name="T22" fmla="*/ 11 w 42"/>
                <a:gd name="T23" fmla="*/ 22 h 46"/>
                <a:gd name="T24" fmla="*/ 12 w 42"/>
                <a:gd name="T25" fmla="*/ 17 h 46"/>
                <a:gd name="T26" fmla="*/ 20 w 42"/>
                <a:gd name="T27" fmla="*/ 15 h 46"/>
                <a:gd name="T28" fmla="*/ 25 w 42"/>
                <a:gd name="T29" fmla="*/ 14 h 46"/>
                <a:gd name="T30" fmla="*/ 20 w 42"/>
                <a:gd name="T31" fmla="*/ 33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46">
                  <a:moveTo>
                    <a:pt x="35" y="7"/>
                  </a:moveTo>
                  <a:cubicBezTo>
                    <a:pt x="31" y="1"/>
                    <a:pt x="23" y="0"/>
                    <a:pt x="16" y="1"/>
                  </a:cubicBezTo>
                  <a:cubicBezTo>
                    <a:pt x="14" y="0"/>
                    <a:pt x="12" y="1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4"/>
                    <a:pt x="4" y="7"/>
                    <a:pt x="2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2" y="18"/>
                    <a:pt x="1" y="21"/>
                    <a:pt x="1" y="24"/>
                  </a:cubicBezTo>
                  <a:cubicBezTo>
                    <a:pt x="1" y="34"/>
                    <a:pt x="12" y="41"/>
                    <a:pt x="19" y="45"/>
                  </a:cubicBezTo>
                  <a:cubicBezTo>
                    <a:pt x="22" y="46"/>
                    <a:pt x="25" y="45"/>
                    <a:pt x="27" y="43"/>
                  </a:cubicBezTo>
                  <a:cubicBezTo>
                    <a:pt x="32" y="34"/>
                    <a:pt x="42" y="17"/>
                    <a:pt x="35" y="7"/>
                  </a:cubicBezTo>
                  <a:close/>
                  <a:moveTo>
                    <a:pt x="20" y="33"/>
                  </a:moveTo>
                  <a:cubicBezTo>
                    <a:pt x="15" y="31"/>
                    <a:pt x="11" y="27"/>
                    <a:pt x="11" y="22"/>
                  </a:cubicBezTo>
                  <a:cubicBezTo>
                    <a:pt x="11" y="20"/>
                    <a:pt x="12" y="18"/>
                    <a:pt x="12" y="17"/>
                  </a:cubicBezTo>
                  <a:cubicBezTo>
                    <a:pt x="15" y="16"/>
                    <a:pt x="17" y="15"/>
                    <a:pt x="20" y="15"/>
                  </a:cubicBezTo>
                  <a:cubicBezTo>
                    <a:pt x="21" y="14"/>
                    <a:pt x="25" y="13"/>
                    <a:pt x="25" y="14"/>
                  </a:cubicBezTo>
                  <a:cubicBezTo>
                    <a:pt x="28" y="18"/>
                    <a:pt x="23" y="27"/>
                    <a:pt x="20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25"/>
            <p:cNvSpPr/>
            <p:nvPr/>
          </p:nvSpPr>
          <p:spPr bwMode="auto">
            <a:xfrm>
              <a:off x="3397541" y="5874036"/>
              <a:ext cx="27060" cy="27060"/>
            </a:xfrm>
            <a:custGeom>
              <a:gdLst>
                <a:gd name="T0" fmla="*/ 1 w 5"/>
                <a:gd name="T1" fmla="*/ 1 h 5"/>
                <a:gd name="T2" fmla="*/ 1 w 5"/>
                <a:gd name="T3" fmla="*/ 1 h 5"/>
                <a:gd name="T4" fmla="*/ 5 w 5"/>
                <a:gd name="T5" fmla="*/ 5 h 5"/>
                <a:gd name="T6" fmla="*/ 5 w 5"/>
                <a:gd name="T7" fmla="*/ 5 h 5"/>
                <a:gd name="T8" fmla="*/ 1 w 5"/>
                <a:gd name="T9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3"/>
                    <a:pt x="3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3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48"/>
            <p:cNvSpPr/>
            <p:nvPr/>
          </p:nvSpPr>
          <p:spPr bwMode="auto">
            <a:xfrm flipH="1">
              <a:off x="11933441" y="2757327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A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49"/>
            <p:cNvSpPr/>
            <p:nvPr/>
          </p:nvSpPr>
          <p:spPr bwMode="auto">
            <a:xfrm flipH="1">
              <a:off x="11933441" y="2757327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A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61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gdLst>
                <a:gd name="T0" fmla="*/ 211 w 211"/>
                <a:gd name="T1" fmla="*/ 30 h 153"/>
                <a:gd name="T2" fmla="*/ 0 w 211"/>
                <a:gd name="T3" fmla="*/ 153 h 153"/>
                <a:gd name="T4" fmla="*/ 42 w 211"/>
                <a:gd name="T5" fmla="*/ 105 h 153"/>
                <a:gd name="T6" fmla="*/ 32 w 211"/>
                <a:gd name="T7" fmla="*/ 92 h 153"/>
                <a:gd name="T8" fmla="*/ 189 w 211"/>
                <a:gd name="T9" fmla="*/ 0 h 153"/>
                <a:gd name="T10" fmla="*/ 211 w 211"/>
                <a:gd name="T11" fmla="*/ 3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153">
                  <a:moveTo>
                    <a:pt x="211" y="30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7" y="149"/>
                    <a:pt x="48" y="122"/>
                    <a:pt x="42" y="105"/>
                  </a:cubicBezTo>
                  <a:cubicBezTo>
                    <a:pt x="40" y="98"/>
                    <a:pt x="36" y="94"/>
                    <a:pt x="32" y="92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96" y="10"/>
                    <a:pt x="204" y="20"/>
                    <a:pt x="211" y="3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62"/>
            <p:cNvSpPr/>
            <p:nvPr/>
          </p:nvSpPr>
          <p:spPr bwMode="auto">
            <a:xfrm>
              <a:off x="9933530" y="2720427"/>
              <a:ext cx="1111881" cy="846210"/>
            </a:xfrm>
            <a:custGeom>
              <a:gdLst>
                <a:gd name="T0" fmla="*/ 191 w 191"/>
                <a:gd name="T1" fmla="*/ 53 h 145"/>
                <a:gd name="T2" fmla="*/ 34 w 191"/>
                <a:gd name="T3" fmla="*/ 145 h 145"/>
                <a:gd name="T4" fmla="*/ 5 w 191"/>
                <a:gd name="T5" fmla="*/ 130 h 145"/>
                <a:gd name="T6" fmla="*/ 9 w 191"/>
                <a:gd name="T7" fmla="*/ 87 h 145"/>
                <a:gd name="T8" fmla="*/ 158 w 191"/>
                <a:gd name="T9" fmla="*/ 0 h 145"/>
                <a:gd name="T10" fmla="*/ 191 w 191"/>
                <a:gd name="T11" fmla="*/ 53 h 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145">
                  <a:moveTo>
                    <a:pt x="191" y="53"/>
                  </a:moveTo>
                  <a:cubicBezTo>
                    <a:pt x="34" y="145"/>
                    <a:pt x="34" y="145"/>
                    <a:pt x="34" y="145"/>
                  </a:cubicBezTo>
                  <a:cubicBezTo>
                    <a:pt x="24" y="138"/>
                    <a:pt x="10" y="139"/>
                    <a:pt x="5" y="130"/>
                  </a:cubicBezTo>
                  <a:cubicBezTo>
                    <a:pt x="0" y="119"/>
                    <a:pt x="13" y="102"/>
                    <a:pt x="9" y="87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7" y="17"/>
                    <a:pt x="178" y="35"/>
                    <a:pt x="191" y="53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63"/>
            <p:cNvSpPr/>
            <p:nvPr/>
          </p:nvSpPr>
          <p:spPr bwMode="auto">
            <a:xfrm>
              <a:off x="9618662" y="2528554"/>
              <a:ext cx="1234877" cy="698615"/>
            </a:xfrm>
            <a:custGeom>
              <a:gdLst>
                <a:gd name="T0" fmla="*/ 212 w 212"/>
                <a:gd name="T1" fmla="*/ 33 h 120"/>
                <a:gd name="T2" fmla="*/ 63 w 212"/>
                <a:gd name="T3" fmla="*/ 120 h 120"/>
                <a:gd name="T4" fmla="*/ 59 w 212"/>
                <a:gd name="T5" fmla="*/ 112 h 120"/>
                <a:gd name="T6" fmla="*/ 0 w 212"/>
                <a:gd name="T7" fmla="*/ 117 h 120"/>
                <a:gd name="T8" fmla="*/ 196 w 212"/>
                <a:gd name="T9" fmla="*/ 0 h 120"/>
                <a:gd name="T10" fmla="*/ 212 w 212"/>
                <a:gd name="T11" fmla="*/ 33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120">
                  <a:moveTo>
                    <a:pt x="212" y="33"/>
                  </a:moveTo>
                  <a:cubicBezTo>
                    <a:pt x="63" y="120"/>
                    <a:pt x="63" y="120"/>
                    <a:pt x="63" y="120"/>
                  </a:cubicBezTo>
                  <a:cubicBezTo>
                    <a:pt x="63" y="117"/>
                    <a:pt x="61" y="115"/>
                    <a:pt x="59" y="112"/>
                  </a:cubicBezTo>
                  <a:cubicBezTo>
                    <a:pt x="47" y="97"/>
                    <a:pt x="4" y="115"/>
                    <a:pt x="0" y="117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00" y="11"/>
                    <a:pt x="206" y="22"/>
                    <a:pt x="212" y="33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64"/>
            <p:cNvSpPr/>
            <p:nvPr/>
          </p:nvSpPr>
          <p:spPr bwMode="auto">
            <a:xfrm>
              <a:off x="9200477" y="3094334"/>
              <a:ext cx="1023323" cy="885568"/>
            </a:xfrm>
            <a:custGeom>
              <a:gdLst>
                <a:gd name="T0" fmla="*/ 170 w 176"/>
                <a:gd name="T1" fmla="*/ 94 h 152"/>
                <a:gd name="T2" fmla="*/ 128 w 176"/>
                <a:gd name="T3" fmla="*/ 142 h 152"/>
                <a:gd name="T4" fmla="*/ 127 w 176"/>
                <a:gd name="T5" fmla="*/ 143 h 152"/>
                <a:gd name="T6" fmla="*/ 20 w 176"/>
                <a:gd name="T7" fmla="*/ 152 h 152"/>
                <a:gd name="T8" fmla="*/ 0 w 176"/>
                <a:gd name="T9" fmla="*/ 114 h 152"/>
                <a:gd name="T10" fmla="*/ 72 w 176"/>
                <a:gd name="T11" fmla="*/ 20 h 152"/>
                <a:gd name="T12" fmla="*/ 72 w 176"/>
                <a:gd name="T13" fmla="*/ 20 h 152"/>
                <a:gd name="T14" fmla="*/ 131 w 176"/>
                <a:gd name="T15" fmla="*/ 15 h 152"/>
                <a:gd name="T16" fmla="*/ 135 w 176"/>
                <a:gd name="T17" fmla="*/ 23 h 152"/>
                <a:gd name="T18" fmla="*/ 131 w 176"/>
                <a:gd name="T19" fmla="*/ 66 h 152"/>
                <a:gd name="T20" fmla="*/ 160 w 176"/>
                <a:gd name="T21" fmla="*/ 81 h 152"/>
                <a:gd name="T22" fmla="*/ 170 w 176"/>
                <a:gd name="T23" fmla="*/ 94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152">
                  <a:moveTo>
                    <a:pt x="170" y="94"/>
                  </a:moveTo>
                  <a:cubicBezTo>
                    <a:pt x="176" y="111"/>
                    <a:pt x="135" y="138"/>
                    <a:pt x="128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0" y="125"/>
                    <a:pt x="0" y="114"/>
                    <a:pt x="0" y="11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6" y="18"/>
                    <a:pt x="119" y="0"/>
                    <a:pt x="131" y="15"/>
                  </a:cubicBezTo>
                  <a:cubicBezTo>
                    <a:pt x="133" y="18"/>
                    <a:pt x="135" y="20"/>
                    <a:pt x="135" y="23"/>
                  </a:cubicBezTo>
                  <a:cubicBezTo>
                    <a:pt x="139" y="38"/>
                    <a:pt x="126" y="55"/>
                    <a:pt x="131" y="66"/>
                  </a:cubicBezTo>
                  <a:cubicBezTo>
                    <a:pt x="136" y="75"/>
                    <a:pt x="150" y="74"/>
                    <a:pt x="160" y="81"/>
                  </a:cubicBezTo>
                  <a:cubicBezTo>
                    <a:pt x="164" y="83"/>
                    <a:pt x="168" y="87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65"/>
            <p:cNvSpPr/>
            <p:nvPr/>
          </p:nvSpPr>
          <p:spPr bwMode="auto">
            <a:xfrm>
              <a:off x="9015984" y="3758510"/>
              <a:ext cx="302571" cy="243532"/>
            </a:xfrm>
            <a:custGeom>
              <a:gdLst>
                <a:gd name="T0" fmla="*/ 52 w 52"/>
                <a:gd name="T1" fmla="*/ 38 h 42"/>
                <a:gd name="T2" fmla="*/ 0 w 52"/>
                <a:gd name="T3" fmla="*/ 42 h 42"/>
                <a:gd name="T4" fmla="*/ 32 w 52"/>
                <a:gd name="T5" fmla="*/ 0 h 42"/>
                <a:gd name="T6" fmla="*/ 52 w 52"/>
                <a:gd name="T7" fmla="*/ 38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2">
                  <a:moveTo>
                    <a:pt x="52" y="38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52" y="11"/>
                    <a:pt x="52" y="38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Rectangle 171"/>
            <p:cNvSpPr>
              <a:spLocks noChangeArrowheads="1"/>
            </p:cNvSpPr>
            <p:nvPr/>
          </p:nvSpPr>
          <p:spPr bwMode="auto">
            <a:xfrm>
              <a:off x="9015984" y="3979903"/>
              <a:ext cx="17220" cy="22140"/>
            </a:xfrm>
            <a:prstGeom prst="rect">
              <a:avLst/>
            </a:prstGeom>
            <a:solidFill>
              <a:srgbClr val="E5D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74"/>
            <p:cNvSpPr>
              <a:spLocks noEditPoints="1"/>
            </p:cNvSpPr>
            <p:nvPr/>
          </p:nvSpPr>
          <p:spPr bwMode="auto">
            <a:xfrm>
              <a:off x="10760062" y="2528554"/>
              <a:ext cx="413266" cy="671558"/>
            </a:xfrm>
            <a:custGeom>
              <a:gdLst>
                <a:gd name="T0" fmla="*/ 50 w 71"/>
                <a:gd name="T1" fmla="*/ 86 h 115"/>
                <a:gd name="T2" fmla="*/ 71 w 71"/>
                <a:gd name="T3" fmla="*/ 115 h 115"/>
                <a:gd name="T4" fmla="*/ 63 w 71"/>
                <a:gd name="T5" fmla="*/ 104 h 115"/>
                <a:gd name="T6" fmla="*/ 50 w 71"/>
                <a:gd name="T7" fmla="*/ 86 h 115"/>
                <a:gd name="T8" fmla="*/ 0 w 71"/>
                <a:gd name="T9" fmla="*/ 0 h 115"/>
                <a:gd name="T10" fmla="*/ 0 w 71"/>
                <a:gd name="T11" fmla="*/ 0 h 115"/>
                <a:gd name="T12" fmla="*/ 0 w 71"/>
                <a:gd name="T13" fmla="*/ 0 h 115"/>
                <a:gd name="T14" fmla="*/ 16 w 71"/>
                <a:gd name="T15" fmla="*/ 33 h 115"/>
                <a:gd name="T16" fmla="*/ 16 w 71"/>
                <a:gd name="T17" fmla="*/ 33 h 115"/>
                <a:gd name="T18" fmla="*/ 16 w 71"/>
                <a:gd name="T19" fmla="*/ 33 h 115"/>
                <a:gd name="T20" fmla="*/ 49 w 71"/>
                <a:gd name="T21" fmla="*/ 86 h 115"/>
                <a:gd name="T22" fmla="*/ 49 w 71"/>
                <a:gd name="T23" fmla="*/ 86 h 115"/>
                <a:gd name="T24" fmla="*/ 49 w 71"/>
                <a:gd name="T25" fmla="*/ 86 h 115"/>
                <a:gd name="T26" fmla="*/ 49 w 71"/>
                <a:gd name="T27" fmla="*/ 86 h 115"/>
                <a:gd name="T28" fmla="*/ 49 w 71"/>
                <a:gd name="T29" fmla="*/ 86 h 115"/>
                <a:gd name="T30" fmla="*/ 16 w 71"/>
                <a:gd name="T31" fmla="*/ 33 h 115"/>
                <a:gd name="T32" fmla="*/ 0 w 71"/>
                <a:gd name="T33" fmla="*/ 0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15">
                  <a:moveTo>
                    <a:pt x="50" y="86"/>
                  </a:moveTo>
                  <a:cubicBezTo>
                    <a:pt x="56" y="96"/>
                    <a:pt x="64" y="106"/>
                    <a:pt x="71" y="115"/>
                  </a:cubicBezTo>
                  <a:cubicBezTo>
                    <a:pt x="68" y="112"/>
                    <a:pt x="66" y="108"/>
                    <a:pt x="63" y="104"/>
                  </a:cubicBezTo>
                  <a:cubicBezTo>
                    <a:pt x="58" y="98"/>
                    <a:pt x="54" y="92"/>
                    <a:pt x="50" y="8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1"/>
                    <a:pt x="10" y="22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5" y="50"/>
                    <a:pt x="36" y="68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36" y="68"/>
                    <a:pt x="25" y="50"/>
                    <a:pt x="16" y="33"/>
                  </a:cubicBezTo>
                  <a:cubicBezTo>
                    <a:pt x="10" y="22"/>
                    <a:pt x="4" y="11"/>
                    <a:pt x="0" y="0"/>
                  </a:cubicBezTo>
                </a:path>
              </a:pathLst>
            </a:custGeom>
            <a:solidFill>
              <a:srgbClr val="DDA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1" name="组合 170"/>
            <p:cNvGrpSpPr/>
            <p:nvPr/>
          </p:nvGrpSpPr>
          <p:grpSpPr>
            <a:xfrm>
              <a:off x="9015984" y="2528554"/>
              <a:ext cx="2157344" cy="1473489"/>
              <a:chOff x="9015984" y="2528554"/>
              <a:chExt cx="2157344" cy="1473489"/>
            </a:xfrm>
          </p:grpSpPr>
          <p:sp>
            <p:nvSpPr>
              <p:cNvPr id="135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7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7" name="Freeform 180"/>
            <p:cNvSpPr/>
            <p:nvPr/>
          </p:nvSpPr>
          <p:spPr bwMode="auto">
            <a:xfrm>
              <a:off x="9298873" y="3660115"/>
              <a:ext cx="897869" cy="231232"/>
            </a:xfrm>
            <a:custGeom>
              <a:gdLst>
                <a:gd name="T0" fmla="*/ 154 w 154"/>
                <a:gd name="T1" fmla="*/ 0 h 40"/>
                <a:gd name="T2" fmla="*/ 0 w 154"/>
                <a:gd name="T3" fmla="*/ 40 h 40"/>
                <a:gd name="T4" fmla="*/ 0 w 154"/>
                <a:gd name="T5" fmla="*/ 40 h 40"/>
                <a:gd name="T6" fmla="*/ 0 w 154"/>
                <a:gd name="T7" fmla="*/ 40 h 40"/>
                <a:gd name="T8" fmla="*/ 0 w 154"/>
                <a:gd name="T9" fmla="*/ 40 h 40"/>
                <a:gd name="T10" fmla="*/ 0 w 154"/>
                <a:gd name="T11" fmla="*/ 40 h 40"/>
                <a:gd name="T12" fmla="*/ 0 w 154"/>
                <a:gd name="T13" fmla="*/ 40 h 40"/>
                <a:gd name="T14" fmla="*/ 154 w 154"/>
                <a:gd name="T15" fmla="*/ 0 h 40"/>
                <a:gd name="T16" fmla="*/ 154 w 154"/>
                <a:gd name="T17" fmla="*/ 0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40">
                  <a:moveTo>
                    <a:pt x="154" y="0"/>
                  </a:moveTo>
                  <a:cubicBezTo>
                    <a:pt x="109" y="27"/>
                    <a:pt x="52" y="28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3" y="28"/>
                    <a:pt x="109" y="27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81"/>
            <p:cNvSpPr/>
            <p:nvPr/>
          </p:nvSpPr>
          <p:spPr bwMode="auto">
            <a:xfrm>
              <a:off x="9033203" y="3891346"/>
              <a:ext cx="265671" cy="88557"/>
            </a:xfrm>
            <a:custGeom>
              <a:gdLst>
                <a:gd name="T0" fmla="*/ 46 w 46"/>
                <a:gd name="T1" fmla="*/ 0 h 15"/>
                <a:gd name="T2" fmla="*/ 0 w 46"/>
                <a:gd name="T3" fmla="*/ 15 h 15"/>
                <a:gd name="T4" fmla="*/ 0 w 46"/>
                <a:gd name="T5" fmla="*/ 15 h 15"/>
                <a:gd name="T6" fmla="*/ 0 w 46"/>
                <a:gd name="T7" fmla="*/ 15 h 15"/>
                <a:gd name="T8" fmla="*/ 46 w 46"/>
                <a:gd name="T9" fmla="*/ 0 h 15"/>
                <a:gd name="T10" fmla="*/ 46 w 46"/>
                <a:gd name="T11" fmla="*/ 0 h 15"/>
                <a:gd name="T12" fmla="*/ 46 w 46"/>
                <a:gd name="T13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5">
                  <a:moveTo>
                    <a:pt x="46" y="0"/>
                  </a:moveTo>
                  <a:cubicBezTo>
                    <a:pt x="30" y="4"/>
                    <a:pt x="15" y="8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5" y="8"/>
                    <a:pt x="30" y="4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23"/>
            <p:cNvSpPr>
              <a:spLocks noEditPoints="1"/>
            </p:cNvSpPr>
            <p:nvPr/>
          </p:nvSpPr>
          <p:spPr bwMode="auto">
            <a:xfrm>
              <a:off x="10668545" y="1421593"/>
              <a:ext cx="1227497" cy="1188139"/>
            </a:xfrm>
            <a:custGeom>
              <a:gdLst>
                <a:gd name="T0" fmla="*/ 191 w 211"/>
                <a:gd name="T1" fmla="*/ 21 h 204"/>
                <a:gd name="T2" fmla="*/ 181 w 211"/>
                <a:gd name="T3" fmla="*/ 20 h 204"/>
                <a:gd name="T4" fmla="*/ 146 w 211"/>
                <a:gd name="T5" fmla="*/ 49 h 204"/>
                <a:gd name="T6" fmla="*/ 144 w 211"/>
                <a:gd name="T7" fmla="*/ 50 h 204"/>
                <a:gd name="T8" fmla="*/ 110 w 211"/>
                <a:gd name="T9" fmla="*/ 90 h 204"/>
                <a:gd name="T10" fmla="*/ 108 w 211"/>
                <a:gd name="T11" fmla="*/ 85 h 204"/>
                <a:gd name="T12" fmla="*/ 105 w 211"/>
                <a:gd name="T13" fmla="*/ 79 h 204"/>
                <a:gd name="T14" fmla="*/ 75 w 211"/>
                <a:gd name="T15" fmla="*/ 14 h 204"/>
                <a:gd name="T16" fmla="*/ 36 w 211"/>
                <a:gd name="T17" fmla="*/ 10 h 204"/>
                <a:gd name="T18" fmla="*/ 27 w 211"/>
                <a:gd name="T19" fmla="*/ 6 h 204"/>
                <a:gd name="T20" fmla="*/ 19 w 211"/>
                <a:gd name="T21" fmla="*/ 10 h 204"/>
                <a:gd name="T22" fmla="*/ 35 w 211"/>
                <a:gd name="T23" fmla="*/ 101 h 204"/>
                <a:gd name="T24" fmla="*/ 81 w 211"/>
                <a:gd name="T25" fmla="*/ 164 h 204"/>
                <a:gd name="T26" fmla="*/ 120 w 211"/>
                <a:gd name="T27" fmla="*/ 198 h 204"/>
                <a:gd name="T28" fmla="*/ 122 w 211"/>
                <a:gd name="T29" fmla="*/ 199 h 204"/>
                <a:gd name="T30" fmla="*/ 153 w 211"/>
                <a:gd name="T31" fmla="*/ 189 h 204"/>
                <a:gd name="T32" fmla="*/ 189 w 211"/>
                <a:gd name="T33" fmla="*/ 122 h 204"/>
                <a:gd name="T34" fmla="*/ 191 w 211"/>
                <a:gd name="T35" fmla="*/ 21 h 204"/>
                <a:gd name="T36" fmla="*/ 97 w 211"/>
                <a:gd name="T37" fmla="*/ 132 h 204"/>
                <a:gd name="T38" fmla="*/ 87 w 211"/>
                <a:gd name="T39" fmla="*/ 113 h 204"/>
                <a:gd name="T40" fmla="*/ 92 w 211"/>
                <a:gd name="T41" fmla="*/ 113 h 204"/>
                <a:gd name="T42" fmla="*/ 97 w 211"/>
                <a:gd name="T43" fmla="*/ 128 h 204"/>
                <a:gd name="T44" fmla="*/ 97 w 211"/>
                <a:gd name="T45" fmla="*/ 132 h 204"/>
                <a:gd name="T46" fmla="*/ 69 w 211"/>
                <a:gd name="T47" fmla="*/ 67 h 204"/>
                <a:gd name="T48" fmla="*/ 69 w 211"/>
                <a:gd name="T49" fmla="*/ 72 h 204"/>
                <a:gd name="T50" fmla="*/ 68 w 211"/>
                <a:gd name="T51" fmla="*/ 69 h 204"/>
                <a:gd name="T52" fmla="*/ 66 w 211"/>
                <a:gd name="T53" fmla="*/ 66 h 204"/>
                <a:gd name="T54" fmla="*/ 66 w 211"/>
                <a:gd name="T55" fmla="*/ 63 h 204"/>
                <a:gd name="T56" fmla="*/ 69 w 211"/>
                <a:gd name="T57" fmla="*/ 67 h 204"/>
                <a:gd name="T58" fmla="*/ 42 w 211"/>
                <a:gd name="T59" fmla="*/ 47 h 204"/>
                <a:gd name="T60" fmla="*/ 42 w 211"/>
                <a:gd name="T61" fmla="*/ 38 h 204"/>
                <a:gd name="T62" fmla="*/ 42 w 211"/>
                <a:gd name="T63" fmla="*/ 38 h 204"/>
                <a:gd name="T64" fmla="*/ 43 w 211"/>
                <a:gd name="T65" fmla="*/ 39 h 204"/>
                <a:gd name="T66" fmla="*/ 42 w 211"/>
                <a:gd name="T67" fmla="*/ 47 h 204"/>
                <a:gd name="T68" fmla="*/ 50 w 211"/>
                <a:gd name="T69" fmla="*/ 19 h 204"/>
                <a:gd name="T70" fmla="*/ 65 w 211"/>
                <a:gd name="T71" fmla="*/ 23 h 204"/>
                <a:gd name="T72" fmla="*/ 58 w 211"/>
                <a:gd name="T73" fmla="*/ 18 h 204"/>
                <a:gd name="T74" fmla="*/ 50 w 211"/>
                <a:gd name="T75" fmla="*/ 19 h 204"/>
                <a:gd name="T76" fmla="*/ 136 w 211"/>
                <a:gd name="T77" fmla="*/ 145 h 204"/>
                <a:gd name="T78" fmla="*/ 125 w 211"/>
                <a:gd name="T79" fmla="*/ 163 h 204"/>
                <a:gd name="T80" fmla="*/ 127 w 211"/>
                <a:gd name="T81" fmla="*/ 136 h 204"/>
                <a:gd name="T82" fmla="*/ 130 w 211"/>
                <a:gd name="T83" fmla="*/ 134 h 204"/>
                <a:gd name="T84" fmla="*/ 136 w 211"/>
                <a:gd name="T85" fmla="*/ 128 h 204"/>
                <a:gd name="T86" fmla="*/ 136 w 211"/>
                <a:gd name="T87" fmla="*/ 145 h 204"/>
                <a:gd name="T88" fmla="*/ 166 w 211"/>
                <a:gd name="T89" fmla="*/ 76 h 204"/>
                <a:gd name="T90" fmla="*/ 163 w 211"/>
                <a:gd name="T91" fmla="*/ 64 h 204"/>
                <a:gd name="T92" fmla="*/ 167 w 211"/>
                <a:gd name="T93" fmla="*/ 61 h 204"/>
                <a:gd name="T94" fmla="*/ 166 w 211"/>
                <a:gd name="T95" fmla="*/ 76 h 204"/>
                <a:gd name="T96" fmla="*/ 183 w 211"/>
                <a:gd name="T97" fmla="*/ 74 h 204"/>
                <a:gd name="T98" fmla="*/ 183 w 211"/>
                <a:gd name="T99" fmla="*/ 51 h 204"/>
                <a:gd name="T100" fmla="*/ 177 w 211"/>
                <a:gd name="T101" fmla="*/ 43 h 204"/>
                <a:gd name="T102" fmla="*/ 182 w 211"/>
                <a:gd name="T103" fmla="*/ 39 h 204"/>
                <a:gd name="T104" fmla="*/ 183 w 211"/>
                <a:gd name="T105" fmla="*/ 74 h 2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1" h="204">
                  <a:moveTo>
                    <a:pt x="191" y="21"/>
                  </a:moveTo>
                  <a:cubicBezTo>
                    <a:pt x="189" y="18"/>
                    <a:pt x="184" y="18"/>
                    <a:pt x="181" y="20"/>
                  </a:cubicBezTo>
                  <a:cubicBezTo>
                    <a:pt x="168" y="26"/>
                    <a:pt x="156" y="37"/>
                    <a:pt x="146" y="49"/>
                  </a:cubicBezTo>
                  <a:cubicBezTo>
                    <a:pt x="146" y="49"/>
                    <a:pt x="145" y="49"/>
                    <a:pt x="144" y="50"/>
                  </a:cubicBezTo>
                  <a:cubicBezTo>
                    <a:pt x="131" y="57"/>
                    <a:pt x="119" y="72"/>
                    <a:pt x="110" y="90"/>
                  </a:cubicBezTo>
                  <a:cubicBezTo>
                    <a:pt x="109" y="88"/>
                    <a:pt x="109" y="87"/>
                    <a:pt x="108" y="85"/>
                  </a:cubicBezTo>
                  <a:cubicBezTo>
                    <a:pt x="107" y="83"/>
                    <a:pt x="106" y="81"/>
                    <a:pt x="105" y="79"/>
                  </a:cubicBezTo>
                  <a:cubicBezTo>
                    <a:pt x="99" y="56"/>
                    <a:pt x="90" y="32"/>
                    <a:pt x="75" y="14"/>
                  </a:cubicBezTo>
                  <a:cubicBezTo>
                    <a:pt x="64" y="0"/>
                    <a:pt x="47" y="0"/>
                    <a:pt x="36" y="10"/>
                  </a:cubicBezTo>
                  <a:cubicBezTo>
                    <a:pt x="34" y="9"/>
                    <a:pt x="31" y="7"/>
                    <a:pt x="27" y="6"/>
                  </a:cubicBezTo>
                  <a:cubicBezTo>
                    <a:pt x="24" y="5"/>
                    <a:pt x="21" y="7"/>
                    <a:pt x="19" y="10"/>
                  </a:cubicBezTo>
                  <a:cubicBezTo>
                    <a:pt x="0" y="37"/>
                    <a:pt x="21" y="76"/>
                    <a:pt x="35" y="101"/>
                  </a:cubicBezTo>
                  <a:cubicBezTo>
                    <a:pt x="47" y="123"/>
                    <a:pt x="63" y="145"/>
                    <a:pt x="81" y="164"/>
                  </a:cubicBezTo>
                  <a:cubicBezTo>
                    <a:pt x="90" y="181"/>
                    <a:pt x="103" y="198"/>
                    <a:pt x="120" y="198"/>
                  </a:cubicBezTo>
                  <a:cubicBezTo>
                    <a:pt x="121" y="199"/>
                    <a:pt x="121" y="199"/>
                    <a:pt x="122" y="199"/>
                  </a:cubicBezTo>
                  <a:cubicBezTo>
                    <a:pt x="135" y="204"/>
                    <a:pt x="145" y="199"/>
                    <a:pt x="153" y="189"/>
                  </a:cubicBezTo>
                  <a:cubicBezTo>
                    <a:pt x="172" y="174"/>
                    <a:pt x="183" y="140"/>
                    <a:pt x="189" y="122"/>
                  </a:cubicBezTo>
                  <a:cubicBezTo>
                    <a:pt x="197" y="95"/>
                    <a:pt x="211" y="46"/>
                    <a:pt x="191" y="21"/>
                  </a:cubicBezTo>
                  <a:close/>
                  <a:moveTo>
                    <a:pt x="97" y="132"/>
                  </a:moveTo>
                  <a:cubicBezTo>
                    <a:pt x="94" y="126"/>
                    <a:pt x="90" y="119"/>
                    <a:pt x="87" y="113"/>
                  </a:cubicBezTo>
                  <a:cubicBezTo>
                    <a:pt x="89" y="114"/>
                    <a:pt x="91" y="114"/>
                    <a:pt x="92" y="113"/>
                  </a:cubicBezTo>
                  <a:cubicBezTo>
                    <a:pt x="94" y="118"/>
                    <a:pt x="96" y="123"/>
                    <a:pt x="97" y="128"/>
                  </a:cubicBezTo>
                  <a:cubicBezTo>
                    <a:pt x="97" y="129"/>
                    <a:pt x="97" y="130"/>
                    <a:pt x="97" y="132"/>
                  </a:cubicBezTo>
                  <a:close/>
                  <a:moveTo>
                    <a:pt x="69" y="67"/>
                  </a:moveTo>
                  <a:cubicBezTo>
                    <a:pt x="69" y="69"/>
                    <a:pt x="69" y="70"/>
                    <a:pt x="69" y="72"/>
                  </a:cubicBezTo>
                  <a:cubicBezTo>
                    <a:pt x="69" y="71"/>
                    <a:pt x="69" y="70"/>
                    <a:pt x="68" y="69"/>
                  </a:cubicBezTo>
                  <a:cubicBezTo>
                    <a:pt x="68" y="68"/>
                    <a:pt x="67" y="67"/>
                    <a:pt x="66" y="66"/>
                  </a:cubicBezTo>
                  <a:cubicBezTo>
                    <a:pt x="66" y="65"/>
                    <a:pt x="66" y="64"/>
                    <a:pt x="66" y="63"/>
                  </a:cubicBezTo>
                  <a:cubicBezTo>
                    <a:pt x="67" y="64"/>
                    <a:pt x="68" y="66"/>
                    <a:pt x="69" y="67"/>
                  </a:cubicBezTo>
                  <a:close/>
                  <a:moveTo>
                    <a:pt x="42" y="47"/>
                  </a:moveTo>
                  <a:cubicBezTo>
                    <a:pt x="42" y="44"/>
                    <a:pt x="41" y="41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3" y="39"/>
                    <a:pt x="43" y="39"/>
                  </a:cubicBezTo>
                  <a:cubicBezTo>
                    <a:pt x="43" y="42"/>
                    <a:pt x="43" y="44"/>
                    <a:pt x="42" y="47"/>
                  </a:cubicBezTo>
                  <a:close/>
                  <a:moveTo>
                    <a:pt x="50" y="19"/>
                  </a:moveTo>
                  <a:cubicBezTo>
                    <a:pt x="54" y="14"/>
                    <a:pt x="60" y="18"/>
                    <a:pt x="65" y="23"/>
                  </a:cubicBezTo>
                  <a:cubicBezTo>
                    <a:pt x="63" y="21"/>
                    <a:pt x="61" y="19"/>
                    <a:pt x="58" y="18"/>
                  </a:cubicBezTo>
                  <a:cubicBezTo>
                    <a:pt x="56" y="16"/>
                    <a:pt x="52" y="17"/>
                    <a:pt x="50" y="19"/>
                  </a:cubicBezTo>
                  <a:close/>
                  <a:moveTo>
                    <a:pt x="136" y="145"/>
                  </a:moveTo>
                  <a:cubicBezTo>
                    <a:pt x="133" y="152"/>
                    <a:pt x="129" y="158"/>
                    <a:pt x="125" y="163"/>
                  </a:cubicBezTo>
                  <a:cubicBezTo>
                    <a:pt x="124" y="154"/>
                    <a:pt x="126" y="144"/>
                    <a:pt x="127" y="136"/>
                  </a:cubicBezTo>
                  <a:cubicBezTo>
                    <a:pt x="128" y="135"/>
                    <a:pt x="129" y="135"/>
                    <a:pt x="130" y="134"/>
                  </a:cubicBezTo>
                  <a:cubicBezTo>
                    <a:pt x="132" y="132"/>
                    <a:pt x="134" y="130"/>
                    <a:pt x="136" y="128"/>
                  </a:cubicBezTo>
                  <a:cubicBezTo>
                    <a:pt x="137" y="134"/>
                    <a:pt x="137" y="139"/>
                    <a:pt x="136" y="145"/>
                  </a:cubicBezTo>
                  <a:close/>
                  <a:moveTo>
                    <a:pt x="166" y="76"/>
                  </a:moveTo>
                  <a:cubicBezTo>
                    <a:pt x="165" y="72"/>
                    <a:pt x="164" y="68"/>
                    <a:pt x="163" y="64"/>
                  </a:cubicBezTo>
                  <a:cubicBezTo>
                    <a:pt x="164" y="63"/>
                    <a:pt x="165" y="62"/>
                    <a:pt x="167" y="61"/>
                  </a:cubicBezTo>
                  <a:cubicBezTo>
                    <a:pt x="167" y="66"/>
                    <a:pt x="167" y="71"/>
                    <a:pt x="166" y="76"/>
                  </a:cubicBezTo>
                  <a:close/>
                  <a:moveTo>
                    <a:pt x="183" y="74"/>
                  </a:moveTo>
                  <a:cubicBezTo>
                    <a:pt x="183" y="64"/>
                    <a:pt x="183" y="56"/>
                    <a:pt x="183" y="51"/>
                  </a:cubicBezTo>
                  <a:cubicBezTo>
                    <a:pt x="183" y="47"/>
                    <a:pt x="180" y="44"/>
                    <a:pt x="177" y="43"/>
                  </a:cubicBezTo>
                  <a:cubicBezTo>
                    <a:pt x="179" y="41"/>
                    <a:pt x="180" y="40"/>
                    <a:pt x="182" y="39"/>
                  </a:cubicBezTo>
                  <a:cubicBezTo>
                    <a:pt x="186" y="48"/>
                    <a:pt x="185" y="61"/>
                    <a:pt x="183" y="74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36"/>
            <p:cNvSpPr/>
            <p:nvPr/>
          </p:nvSpPr>
          <p:spPr bwMode="auto">
            <a:xfrm>
              <a:off x="11571332" y="1962775"/>
              <a:ext cx="46739" cy="34438"/>
            </a:xfrm>
            <a:custGeom>
              <a:gdLst>
                <a:gd name="T0" fmla="*/ 4 w 8"/>
                <a:gd name="T1" fmla="*/ 0 h 6"/>
                <a:gd name="T2" fmla="*/ 4 w 8"/>
                <a:gd name="T3" fmla="*/ 6 h 6"/>
                <a:gd name="T4" fmla="*/ 4 w 8"/>
                <a:gd name="T5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0" y="0"/>
                    <a:pt x="0" y="6"/>
                    <a:pt x="4" y="6"/>
                  </a:cubicBezTo>
                  <a:cubicBezTo>
                    <a:pt x="8" y="6"/>
                    <a:pt x="8" y="0"/>
                    <a:pt x="4" y="0"/>
                  </a:cubicBezTo>
                  <a:close/>
                </a:path>
              </a:pathLst>
            </a:custGeom>
            <a:solidFill>
              <a:srgbClr val="ADE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46"/>
            <p:cNvSpPr>
              <a:spLocks noEditPoints="1"/>
            </p:cNvSpPr>
            <p:nvPr/>
          </p:nvSpPr>
          <p:spPr bwMode="auto">
            <a:xfrm>
              <a:off x="10599667" y="1286299"/>
              <a:ext cx="1286536" cy="1357872"/>
            </a:xfrm>
            <a:custGeom>
              <a:gdLst>
                <a:gd name="T0" fmla="*/ 191 w 221"/>
                <a:gd name="T1" fmla="*/ 63 h 233"/>
                <a:gd name="T2" fmla="*/ 146 w 221"/>
                <a:gd name="T3" fmla="*/ 56 h 233"/>
                <a:gd name="T4" fmla="*/ 124 w 221"/>
                <a:gd name="T5" fmla="*/ 84 h 233"/>
                <a:gd name="T6" fmla="*/ 43 w 221"/>
                <a:gd name="T7" fmla="*/ 45 h 233"/>
                <a:gd name="T8" fmla="*/ 140 w 221"/>
                <a:gd name="T9" fmla="*/ 231 h 233"/>
                <a:gd name="T10" fmla="*/ 150 w 221"/>
                <a:gd name="T11" fmla="*/ 229 h 233"/>
                <a:gd name="T12" fmla="*/ 191 w 221"/>
                <a:gd name="T13" fmla="*/ 63 h 233"/>
                <a:gd name="T14" fmla="*/ 143 w 221"/>
                <a:gd name="T15" fmla="*/ 212 h 233"/>
                <a:gd name="T16" fmla="*/ 98 w 221"/>
                <a:gd name="T17" fmla="*/ 175 h 233"/>
                <a:gd name="T18" fmla="*/ 107 w 221"/>
                <a:gd name="T19" fmla="*/ 165 h 233"/>
                <a:gd name="T20" fmla="*/ 106 w 221"/>
                <a:gd name="T21" fmla="*/ 164 h 233"/>
                <a:gd name="T22" fmla="*/ 97 w 221"/>
                <a:gd name="T23" fmla="*/ 174 h 233"/>
                <a:gd name="T24" fmla="*/ 74 w 221"/>
                <a:gd name="T25" fmla="*/ 150 h 233"/>
                <a:gd name="T26" fmla="*/ 84 w 221"/>
                <a:gd name="T27" fmla="*/ 136 h 233"/>
                <a:gd name="T28" fmla="*/ 81 w 221"/>
                <a:gd name="T29" fmla="*/ 135 h 233"/>
                <a:gd name="T30" fmla="*/ 75 w 221"/>
                <a:gd name="T31" fmla="*/ 141 h 233"/>
                <a:gd name="T32" fmla="*/ 71 w 221"/>
                <a:gd name="T33" fmla="*/ 146 h 233"/>
                <a:gd name="T34" fmla="*/ 58 w 221"/>
                <a:gd name="T35" fmla="*/ 124 h 233"/>
                <a:gd name="T36" fmla="*/ 76 w 221"/>
                <a:gd name="T37" fmla="*/ 109 h 233"/>
                <a:gd name="T38" fmla="*/ 74 w 221"/>
                <a:gd name="T39" fmla="*/ 108 h 233"/>
                <a:gd name="T40" fmla="*/ 57 w 221"/>
                <a:gd name="T41" fmla="*/ 123 h 233"/>
                <a:gd name="T42" fmla="*/ 50 w 221"/>
                <a:gd name="T43" fmla="*/ 103 h 233"/>
                <a:gd name="T44" fmla="*/ 63 w 221"/>
                <a:gd name="T45" fmla="*/ 91 h 233"/>
                <a:gd name="T46" fmla="*/ 60 w 221"/>
                <a:gd name="T47" fmla="*/ 88 h 233"/>
                <a:gd name="T48" fmla="*/ 49 w 221"/>
                <a:gd name="T49" fmla="*/ 97 h 233"/>
                <a:gd name="T50" fmla="*/ 49 w 221"/>
                <a:gd name="T51" fmla="*/ 76 h 233"/>
                <a:gd name="T52" fmla="*/ 68 w 221"/>
                <a:gd name="T53" fmla="*/ 42 h 233"/>
                <a:gd name="T54" fmla="*/ 92 w 221"/>
                <a:gd name="T55" fmla="*/ 58 h 233"/>
                <a:gd name="T56" fmla="*/ 118 w 221"/>
                <a:gd name="T57" fmla="*/ 101 h 233"/>
                <a:gd name="T58" fmla="*/ 117 w 221"/>
                <a:gd name="T59" fmla="*/ 119 h 233"/>
                <a:gd name="T60" fmla="*/ 134 w 221"/>
                <a:gd name="T61" fmla="*/ 121 h 233"/>
                <a:gd name="T62" fmla="*/ 136 w 221"/>
                <a:gd name="T63" fmla="*/ 115 h 233"/>
                <a:gd name="T64" fmla="*/ 135 w 221"/>
                <a:gd name="T65" fmla="*/ 110 h 233"/>
                <a:gd name="T66" fmla="*/ 154 w 221"/>
                <a:gd name="T67" fmla="*/ 72 h 233"/>
                <a:gd name="T68" fmla="*/ 184 w 221"/>
                <a:gd name="T69" fmla="*/ 98 h 233"/>
                <a:gd name="T70" fmla="*/ 143 w 221"/>
                <a:gd name="T71" fmla="*/ 212 h 2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1" h="233">
                  <a:moveTo>
                    <a:pt x="191" y="63"/>
                  </a:moveTo>
                  <a:cubicBezTo>
                    <a:pt x="181" y="45"/>
                    <a:pt x="161" y="45"/>
                    <a:pt x="146" y="56"/>
                  </a:cubicBezTo>
                  <a:cubicBezTo>
                    <a:pt x="136" y="63"/>
                    <a:pt x="129" y="73"/>
                    <a:pt x="124" y="84"/>
                  </a:cubicBezTo>
                  <a:cubicBezTo>
                    <a:pt x="105" y="45"/>
                    <a:pt x="69" y="0"/>
                    <a:pt x="43" y="45"/>
                  </a:cubicBezTo>
                  <a:cubicBezTo>
                    <a:pt x="0" y="119"/>
                    <a:pt x="88" y="191"/>
                    <a:pt x="140" y="231"/>
                  </a:cubicBezTo>
                  <a:cubicBezTo>
                    <a:pt x="143" y="233"/>
                    <a:pt x="148" y="232"/>
                    <a:pt x="150" y="229"/>
                  </a:cubicBezTo>
                  <a:cubicBezTo>
                    <a:pt x="185" y="190"/>
                    <a:pt x="221" y="114"/>
                    <a:pt x="191" y="63"/>
                  </a:cubicBezTo>
                  <a:close/>
                  <a:moveTo>
                    <a:pt x="143" y="212"/>
                  </a:moveTo>
                  <a:cubicBezTo>
                    <a:pt x="129" y="201"/>
                    <a:pt x="113" y="189"/>
                    <a:pt x="98" y="175"/>
                  </a:cubicBezTo>
                  <a:cubicBezTo>
                    <a:pt x="101" y="172"/>
                    <a:pt x="104" y="169"/>
                    <a:pt x="107" y="165"/>
                  </a:cubicBezTo>
                  <a:cubicBezTo>
                    <a:pt x="108" y="164"/>
                    <a:pt x="107" y="163"/>
                    <a:pt x="106" y="164"/>
                  </a:cubicBezTo>
                  <a:cubicBezTo>
                    <a:pt x="103" y="167"/>
                    <a:pt x="99" y="170"/>
                    <a:pt x="97" y="174"/>
                  </a:cubicBezTo>
                  <a:cubicBezTo>
                    <a:pt x="89" y="166"/>
                    <a:pt x="81" y="158"/>
                    <a:pt x="74" y="150"/>
                  </a:cubicBezTo>
                  <a:cubicBezTo>
                    <a:pt x="79" y="146"/>
                    <a:pt x="82" y="142"/>
                    <a:pt x="84" y="136"/>
                  </a:cubicBezTo>
                  <a:cubicBezTo>
                    <a:pt x="85" y="134"/>
                    <a:pt x="82" y="133"/>
                    <a:pt x="81" y="135"/>
                  </a:cubicBezTo>
                  <a:cubicBezTo>
                    <a:pt x="80" y="137"/>
                    <a:pt x="77" y="139"/>
                    <a:pt x="75" y="141"/>
                  </a:cubicBezTo>
                  <a:cubicBezTo>
                    <a:pt x="74" y="143"/>
                    <a:pt x="73" y="144"/>
                    <a:pt x="71" y="146"/>
                  </a:cubicBezTo>
                  <a:cubicBezTo>
                    <a:pt x="66" y="139"/>
                    <a:pt x="62" y="131"/>
                    <a:pt x="58" y="124"/>
                  </a:cubicBezTo>
                  <a:cubicBezTo>
                    <a:pt x="64" y="119"/>
                    <a:pt x="71" y="115"/>
                    <a:pt x="76" y="109"/>
                  </a:cubicBezTo>
                  <a:cubicBezTo>
                    <a:pt x="76" y="108"/>
                    <a:pt x="75" y="107"/>
                    <a:pt x="74" y="108"/>
                  </a:cubicBezTo>
                  <a:cubicBezTo>
                    <a:pt x="68" y="112"/>
                    <a:pt x="62" y="117"/>
                    <a:pt x="57" y="123"/>
                  </a:cubicBezTo>
                  <a:cubicBezTo>
                    <a:pt x="54" y="116"/>
                    <a:pt x="52" y="110"/>
                    <a:pt x="50" y="103"/>
                  </a:cubicBezTo>
                  <a:cubicBezTo>
                    <a:pt x="55" y="99"/>
                    <a:pt x="59" y="96"/>
                    <a:pt x="63" y="91"/>
                  </a:cubicBezTo>
                  <a:cubicBezTo>
                    <a:pt x="64" y="89"/>
                    <a:pt x="62" y="87"/>
                    <a:pt x="60" y="88"/>
                  </a:cubicBezTo>
                  <a:cubicBezTo>
                    <a:pt x="57" y="91"/>
                    <a:pt x="53" y="94"/>
                    <a:pt x="49" y="97"/>
                  </a:cubicBezTo>
                  <a:cubicBezTo>
                    <a:pt x="48" y="90"/>
                    <a:pt x="48" y="83"/>
                    <a:pt x="49" y="76"/>
                  </a:cubicBezTo>
                  <a:cubicBezTo>
                    <a:pt x="51" y="66"/>
                    <a:pt x="56" y="43"/>
                    <a:pt x="68" y="42"/>
                  </a:cubicBezTo>
                  <a:cubicBezTo>
                    <a:pt x="77" y="41"/>
                    <a:pt x="87" y="52"/>
                    <a:pt x="92" y="58"/>
                  </a:cubicBezTo>
                  <a:cubicBezTo>
                    <a:pt x="103" y="70"/>
                    <a:pt x="112" y="86"/>
                    <a:pt x="118" y="101"/>
                  </a:cubicBezTo>
                  <a:cubicBezTo>
                    <a:pt x="117" y="107"/>
                    <a:pt x="117" y="113"/>
                    <a:pt x="117" y="119"/>
                  </a:cubicBezTo>
                  <a:cubicBezTo>
                    <a:pt x="117" y="130"/>
                    <a:pt x="132" y="130"/>
                    <a:pt x="134" y="121"/>
                  </a:cubicBezTo>
                  <a:cubicBezTo>
                    <a:pt x="136" y="120"/>
                    <a:pt x="137" y="118"/>
                    <a:pt x="136" y="115"/>
                  </a:cubicBezTo>
                  <a:cubicBezTo>
                    <a:pt x="136" y="114"/>
                    <a:pt x="135" y="112"/>
                    <a:pt x="135" y="110"/>
                  </a:cubicBezTo>
                  <a:cubicBezTo>
                    <a:pt x="137" y="95"/>
                    <a:pt x="143" y="82"/>
                    <a:pt x="154" y="72"/>
                  </a:cubicBezTo>
                  <a:cubicBezTo>
                    <a:pt x="173" y="53"/>
                    <a:pt x="183" y="82"/>
                    <a:pt x="184" y="98"/>
                  </a:cubicBezTo>
                  <a:cubicBezTo>
                    <a:pt x="188" y="135"/>
                    <a:pt x="166" y="182"/>
                    <a:pt x="143" y="2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47"/>
            <p:cNvSpPr/>
            <p:nvPr/>
          </p:nvSpPr>
          <p:spPr bwMode="auto">
            <a:xfrm>
              <a:off x="10425012" y="1158384"/>
              <a:ext cx="204174" cy="250912"/>
            </a:xfrm>
            <a:custGeom>
              <a:gdLst>
                <a:gd name="T0" fmla="*/ 26 w 35"/>
                <a:gd name="T1" fmla="*/ 25 h 43"/>
                <a:gd name="T2" fmla="*/ 14 w 35"/>
                <a:gd name="T3" fmla="*/ 6 h 43"/>
                <a:gd name="T4" fmla="*/ 2 w 35"/>
                <a:gd name="T5" fmla="*/ 13 h 43"/>
                <a:gd name="T6" fmla="*/ 16 w 35"/>
                <a:gd name="T7" fmla="*/ 33 h 43"/>
                <a:gd name="T8" fmla="*/ 24 w 35"/>
                <a:gd name="T9" fmla="*/ 40 h 43"/>
                <a:gd name="T10" fmla="*/ 28 w 35"/>
                <a:gd name="T11" fmla="*/ 42 h 43"/>
                <a:gd name="T12" fmla="*/ 33 w 35"/>
                <a:gd name="T13" fmla="*/ 42 h 43"/>
                <a:gd name="T14" fmla="*/ 34 w 35"/>
                <a:gd name="T15" fmla="*/ 39 h 43"/>
                <a:gd name="T16" fmla="*/ 26 w 35"/>
                <a:gd name="T17" fmla="*/ 25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3">
                  <a:moveTo>
                    <a:pt x="26" y="25"/>
                  </a:moveTo>
                  <a:cubicBezTo>
                    <a:pt x="22" y="19"/>
                    <a:pt x="19" y="11"/>
                    <a:pt x="14" y="6"/>
                  </a:cubicBezTo>
                  <a:cubicBezTo>
                    <a:pt x="9" y="0"/>
                    <a:pt x="0" y="6"/>
                    <a:pt x="2" y="13"/>
                  </a:cubicBezTo>
                  <a:cubicBezTo>
                    <a:pt x="4" y="20"/>
                    <a:pt x="11" y="27"/>
                    <a:pt x="16" y="33"/>
                  </a:cubicBezTo>
                  <a:cubicBezTo>
                    <a:pt x="19" y="36"/>
                    <a:pt x="21" y="38"/>
                    <a:pt x="24" y="40"/>
                  </a:cubicBezTo>
                  <a:cubicBezTo>
                    <a:pt x="25" y="41"/>
                    <a:pt x="27" y="42"/>
                    <a:pt x="28" y="42"/>
                  </a:cubicBezTo>
                  <a:cubicBezTo>
                    <a:pt x="30" y="43"/>
                    <a:pt x="31" y="42"/>
                    <a:pt x="33" y="42"/>
                  </a:cubicBezTo>
                  <a:cubicBezTo>
                    <a:pt x="34" y="42"/>
                    <a:pt x="35" y="40"/>
                    <a:pt x="34" y="39"/>
                  </a:cubicBezTo>
                  <a:cubicBezTo>
                    <a:pt x="35" y="34"/>
                    <a:pt x="29" y="29"/>
                    <a:pt x="26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48"/>
            <p:cNvSpPr/>
            <p:nvPr/>
          </p:nvSpPr>
          <p:spPr bwMode="auto">
            <a:xfrm>
              <a:off x="10233139" y="1409295"/>
              <a:ext cx="327170" cy="186953"/>
            </a:xfrm>
            <a:custGeom>
              <a:gdLst>
                <a:gd name="T0" fmla="*/ 52 w 56"/>
                <a:gd name="T1" fmla="*/ 23 h 32"/>
                <a:gd name="T2" fmla="*/ 11 w 56"/>
                <a:gd name="T3" fmla="*/ 1 h 32"/>
                <a:gd name="T4" fmla="*/ 6 w 56"/>
                <a:gd name="T5" fmla="*/ 13 h 32"/>
                <a:gd name="T6" fmla="*/ 49 w 56"/>
                <a:gd name="T7" fmla="*/ 30 h 32"/>
                <a:gd name="T8" fmla="*/ 52 w 56"/>
                <a:gd name="T9" fmla="*/ 23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2">
                  <a:moveTo>
                    <a:pt x="52" y="23"/>
                  </a:moveTo>
                  <a:cubicBezTo>
                    <a:pt x="39" y="16"/>
                    <a:pt x="26" y="4"/>
                    <a:pt x="11" y="1"/>
                  </a:cubicBezTo>
                  <a:cubicBezTo>
                    <a:pt x="4" y="0"/>
                    <a:pt x="0" y="9"/>
                    <a:pt x="6" y="13"/>
                  </a:cubicBezTo>
                  <a:cubicBezTo>
                    <a:pt x="19" y="21"/>
                    <a:pt x="35" y="26"/>
                    <a:pt x="49" y="30"/>
                  </a:cubicBezTo>
                  <a:cubicBezTo>
                    <a:pt x="53" y="32"/>
                    <a:pt x="56" y="25"/>
                    <a:pt x="52" y="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49"/>
            <p:cNvSpPr/>
            <p:nvPr/>
          </p:nvSpPr>
          <p:spPr bwMode="auto">
            <a:xfrm>
              <a:off x="10228219" y="1724164"/>
              <a:ext cx="371448" cy="105777"/>
            </a:xfrm>
            <a:custGeom>
              <a:gdLst>
                <a:gd name="T0" fmla="*/ 59 w 64"/>
                <a:gd name="T1" fmla="*/ 0 h 18"/>
                <a:gd name="T2" fmla="*/ 28 w 64"/>
                <a:gd name="T3" fmla="*/ 2 h 18"/>
                <a:gd name="T4" fmla="*/ 3 w 64"/>
                <a:gd name="T5" fmla="*/ 6 h 18"/>
                <a:gd name="T6" fmla="*/ 3 w 64"/>
                <a:gd name="T7" fmla="*/ 14 h 18"/>
                <a:gd name="T8" fmla="*/ 26 w 64"/>
                <a:gd name="T9" fmla="*/ 15 h 18"/>
                <a:gd name="T10" fmla="*/ 60 w 64"/>
                <a:gd name="T11" fmla="*/ 8 h 18"/>
                <a:gd name="T12" fmla="*/ 59 w 64"/>
                <a:gd name="T13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8">
                  <a:moveTo>
                    <a:pt x="59" y="0"/>
                  </a:moveTo>
                  <a:cubicBezTo>
                    <a:pt x="49" y="1"/>
                    <a:pt x="38" y="2"/>
                    <a:pt x="28" y="2"/>
                  </a:cubicBezTo>
                  <a:cubicBezTo>
                    <a:pt x="20" y="3"/>
                    <a:pt x="10" y="1"/>
                    <a:pt x="3" y="6"/>
                  </a:cubicBezTo>
                  <a:cubicBezTo>
                    <a:pt x="0" y="8"/>
                    <a:pt x="0" y="12"/>
                    <a:pt x="3" y="14"/>
                  </a:cubicBezTo>
                  <a:cubicBezTo>
                    <a:pt x="10" y="18"/>
                    <a:pt x="18" y="16"/>
                    <a:pt x="26" y="15"/>
                  </a:cubicBezTo>
                  <a:cubicBezTo>
                    <a:pt x="37" y="13"/>
                    <a:pt x="49" y="11"/>
                    <a:pt x="60" y="8"/>
                  </a:cubicBezTo>
                  <a:cubicBezTo>
                    <a:pt x="64" y="7"/>
                    <a:pt x="63" y="0"/>
                    <a:pt x="59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文本框 159"/>
            <p:cNvSpPr txBox="1"/>
            <p:nvPr/>
          </p:nvSpPr>
          <p:spPr>
            <a:xfrm>
              <a:off x="3294915" y="2588451"/>
              <a:ext cx="6032500" cy="1861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b="1" i="0" u="none" strike="noStrike" kern="1200" cap="none" spc="0" normalizeH="0" baseline="0" noProof="0">
                  <a:ln>
                    <a:noFill/>
                  </a:ln>
                  <a:solidFill>
                    <a:srgbClr val="ED435C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自我介绍</a:t>
              </a:r>
              <a:endParaRPr kumimoji="0" lang="zh-CN" altLang="en-US" sz="11500" b="1" i="0" u="none" strike="noStrike" kern="1200" cap="none" spc="0" normalizeH="0" baseline="0" noProof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161" name="文本框 160"/>
            <p:cNvSpPr txBox="1"/>
            <p:nvPr/>
          </p:nvSpPr>
          <p:spPr>
            <a:xfrm>
              <a:off x="4712204" y="4307701"/>
              <a:ext cx="34340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三年级二班 </a:t>
              </a: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PPT</a:t>
              </a: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汇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endParaRPr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4292413" y="2009170"/>
              <a:ext cx="424688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</a:rPr>
                <a:t>小学生班干部竞选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</a:endParaRPr>
            </a:p>
          </p:txBody>
        </p:sp>
        <p:pic>
          <p:nvPicPr>
            <p:cNvPr id="183" name="TFBOYS-青春修炼手册">
              <a:hlinkClick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3"/>
            <a:stretch>
              <a:fillRect/>
            </a:stretch>
          </p:blipFill>
          <p:spPr>
            <a:xfrm>
              <a:off x="-669925" y="-454025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40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4405692" y="5549404"/>
            <a:ext cx="2448550" cy="987720"/>
            <a:chOff x="4322882" y="5260680"/>
            <a:chExt cx="2448550" cy="987720"/>
          </a:xfrm>
        </p:grpSpPr>
        <p:sp>
          <p:nvSpPr>
            <p:cNvPr id="4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7450" y="200716"/>
            <a:ext cx="1126975" cy="1263701"/>
            <a:chOff x="199774" y="515057"/>
            <a:chExt cx="2326121" cy="2608329"/>
          </a:xfrm>
        </p:grpSpPr>
        <p:sp>
          <p:nvSpPr>
            <p:cNvPr id="8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9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1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2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3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4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39221" y="359683"/>
            <a:ext cx="930492" cy="547048"/>
            <a:chOff x="2776977" y="479782"/>
            <a:chExt cx="1888289" cy="1110148"/>
          </a:xfrm>
        </p:grpSpPr>
        <p:sp>
          <p:nvSpPr>
            <p:cNvPr id="16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7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1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21771" y="3785202"/>
            <a:ext cx="637039" cy="2780557"/>
            <a:chOff x="392752" y="3324665"/>
            <a:chExt cx="637039" cy="2780557"/>
          </a:xfrm>
        </p:grpSpPr>
        <p:sp>
          <p:nvSpPr>
            <p:cNvPr id="19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1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2079" y="5605057"/>
            <a:ext cx="984353" cy="844542"/>
            <a:chOff x="2206339" y="4538565"/>
            <a:chExt cx="1796989" cy="1541757"/>
          </a:xfrm>
        </p:grpSpPr>
        <p:sp>
          <p:nvSpPr>
            <p:cNvPr id="23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5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4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5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6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7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8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9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0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1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2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3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4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35" name="Freeform 95"/>
          <p:cNvSpPr>
            <a:spLocks noEditPoints="1"/>
          </p:cNvSpPr>
          <p:nvPr/>
        </p:nvSpPr>
        <p:spPr bwMode="auto">
          <a:xfrm>
            <a:off x="9037748" y="257752"/>
            <a:ext cx="1302337" cy="1202721"/>
          </a:xfrm>
          <a:custGeom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1014521" y="1292063"/>
            <a:ext cx="925789" cy="1190425"/>
            <a:chOff x="9404662" y="1369975"/>
            <a:chExt cx="2199545" cy="2828284"/>
          </a:xfrm>
        </p:grpSpPr>
        <p:sp>
          <p:nvSpPr>
            <p:cNvPr id="37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4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5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6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43051" y="5732672"/>
            <a:ext cx="740789" cy="765691"/>
            <a:chOff x="6711257" y="5432908"/>
            <a:chExt cx="740789" cy="765691"/>
          </a:xfrm>
        </p:grpSpPr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9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424425" y="1263110"/>
            <a:ext cx="639278" cy="523571"/>
            <a:chOff x="2256140" y="1944762"/>
            <a:chExt cx="917169" cy="751165"/>
          </a:xfrm>
        </p:grpSpPr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503348" y="5843534"/>
            <a:ext cx="969125" cy="854320"/>
            <a:chOff x="7398095" y="4258434"/>
            <a:chExt cx="1944315" cy="1713986"/>
          </a:xfrm>
        </p:grpSpPr>
        <p:sp>
          <p:nvSpPr>
            <p:cNvPr id="54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6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7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8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2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9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0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61" name="Freeform 117"/>
          <p:cNvSpPr>
            <a:spLocks noEditPoints="1"/>
          </p:cNvSpPr>
          <p:nvPr/>
        </p:nvSpPr>
        <p:spPr bwMode="auto">
          <a:xfrm>
            <a:off x="11323365" y="4743297"/>
            <a:ext cx="510460" cy="578937"/>
          </a:xfrm>
          <a:custGeom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4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5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6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7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8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69" name="Freeform 122"/>
          <p:cNvSpPr/>
          <p:nvPr/>
        </p:nvSpPr>
        <p:spPr bwMode="auto">
          <a:xfrm>
            <a:off x="1402839" y="3247451"/>
            <a:ext cx="284281" cy="315406"/>
          </a:xfrm>
          <a:custGeom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70" name="Freeform 123"/>
          <p:cNvSpPr>
            <a:spLocks noEditPoints="1"/>
          </p:cNvSpPr>
          <p:nvPr/>
        </p:nvSpPr>
        <p:spPr bwMode="auto">
          <a:xfrm>
            <a:off x="11305187" y="289158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72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3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6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4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75" name="Freeform 123"/>
          <p:cNvSpPr>
            <a:spLocks noEditPoints="1"/>
          </p:cNvSpPr>
          <p:nvPr/>
        </p:nvSpPr>
        <p:spPr bwMode="auto">
          <a:xfrm flipH="1">
            <a:off x="744597" y="205441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3312996" y="470688"/>
            <a:ext cx="4556933" cy="907919"/>
            <a:chOff x="3312996" y="215475"/>
            <a:chExt cx="4556933" cy="907919"/>
          </a:xfrm>
        </p:grpSpPr>
        <p:grpSp>
          <p:nvGrpSpPr>
            <p:cNvPr id="77" name="组合 76"/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89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0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1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2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3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4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5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6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7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7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8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79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0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1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2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3" name="Freeform 139"/>
              <p:cNvSpPr/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4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5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6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7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8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</p:grpSp>
      <p:sp>
        <p:nvSpPr>
          <p:cNvPr id="99" name="文本框 98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 algn="ctr" defTabSz="914400">
              <a:defRPr/>
            </a:pPr>
            <a:r>
              <a:rPr lang="zh-CN" altLang="en-US" sz="4800">
                <a:solidFill>
                  <a:srgbClr val="ED435C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获奖证书</a:t>
            </a:r>
            <a:endParaRPr lang="zh-CN" altLang="en-US" sz="4800">
              <a:solidFill>
                <a:srgbClr val="ED435C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1" name="图片 100" descr="图片包含 家具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56" y="1834897"/>
            <a:ext cx="2296279" cy="1630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" name="图片 101" descr="图片包含 家具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46" y="1834897"/>
            <a:ext cx="2296279" cy="1630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" name="图片 102" descr="图片包含 家具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535" y="1834897"/>
            <a:ext cx="2296279" cy="1630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4" name="图片 103" descr="图片包含 家具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56" y="3766246"/>
            <a:ext cx="2296279" cy="1630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5" name="图片 104" descr="图片包含 家具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46" y="3766246"/>
            <a:ext cx="2296279" cy="1630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6" name="图片 105" descr="图片包含 家具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535" y="3766246"/>
            <a:ext cx="2296279" cy="1630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61" grpId="0" animBg="1"/>
      <p:bldP spid="61" grpId="1" animBg="1"/>
      <p:bldP spid="69" grpId="0" animBg="1"/>
      <p:bldP spid="69" grpId="1" animBg="1"/>
      <p:bldP spid="70" grpId="0" animBg="1"/>
      <p:bldP spid="70" grpId="1" animBg="1"/>
      <p:bldP spid="75" grpId="0" animBg="1"/>
      <p:bldP spid="75" grpId="1" animBg="1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405692" y="5549404"/>
            <a:ext cx="2448550" cy="987720"/>
            <a:chOff x="4322882" y="5260680"/>
            <a:chExt cx="2448550" cy="987720"/>
          </a:xfrm>
        </p:grpSpPr>
        <p:sp>
          <p:nvSpPr>
            <p:cNvPr id="5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7450" y="200716"/>
            <a:ext cx="1126975" cy="1263701"/>
            <a:chOff x="199774" y="515057"/>
            <a:chExt cx="2326121" cy="2608329"/>
          </a:xfrm>
        </p:grpSpPr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1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2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3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4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5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39221" y="359683"/>
            <a:ext cx="930492" cy="547048"/>
            <a:chOff x="2776977" y="479782"/>
            <a:chExt cx="1888289" cy="1110148"/>
          </a:xfrm>
        </p:grpSpPr>
        <p:sp>
          <p:nvSpPr>
            <p:cNvPr id="17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8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1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21771" y="3785202"/>
            <a:ext cx="637039" cy="2780557"/>
            <a:chOff x="392752" y="3324665"/>
            <a:chExt cx="637039" cy="2780557"/>
          </a:xfrm>
        </p:grpSpPr>
        <p:sp>
          <p:nvSpPr>
            <p:cNvPr id="20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2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992079" y="5605057"/>
            <a:ext cx="984353" cy="844542"/>
            <a:chOff x="2206339" y="4538565"/>
            <a:chExt cx="1796989" cy="1541757"/>
          </a:xfrm>
        </p:grpSpPr>
        <p:sp>
          <p:nvSpPr>
            <p:cNvPr id="24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5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7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9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0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1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2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3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4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5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36" name="Freeform 95"/>
          <p:cNvSpPr>
            <a:spLocks noEditPoints="1"/>
          </p:cNvSpPr>
          <p:nvPr/>
        </p:nvSpPr>
        <p:spPr bwMode="auto">
          <a:xfrm>
            <a:off x="9037748" y="257752"/>
            <a:ext cx="1302337" cy="1202721"/>
          </a:xfrm>
          <a:custGeom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1014521" y="1292063"/>
            <a:ext cx="925789" cy="1190425"/>
            <a:chOff x="9404662" y="1369975"/>
            <a:chExt cx="2199545" cy="2828284"/>
          </a:xfrm>
        </p:grpSpPr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1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5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6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7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043051" y="5732672"/>
            <a:ext cx="740789" cy="765691"/>
            <a:chOff x="6711257" y="5432908"/>
            <a:chExt cx="740789" cy="765691"/>
          </a:xfrm>
        </p:grpSpPr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0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424425" y="1263110"/>
            <a:ext cx="639278" cy="523571"/>
            <a:chOff x="2256140" y="1944762"/>
            <a:chExt cx="917169" cy="751165"/>
          </a:xfrm>
        </p:grpSpPr>
        <p:sp>
          <p:nvSpPr>
            <p:cNvPr id="52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3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503348" y="5843534"/>
            <a:ext cx="969125" cy="854320"/>
            <a:chOff x="7398095" y="4258434"/>
            <a:chExt cx="1944315" cy="1713986"/>
          </a:xfrm>
        </p:grpSpPr>
        <p:sp>
          <p:nvSpPr>
            <p:cNvPr id="55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7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8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9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2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0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1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62" name="Freeform 117"/>
          <p:cNvSpPr>
            <a:spLocks noEditPoints="1"/>
          </p:cNvSpPr>
          <p:nvPr/>
        </p:nvSpPr>
        <p:spPr bwMode="auto">
          <a:xfrm>
            <a:off x="11323365" y="4743297"/>
            <a:ext cx="510460" cy="578937"/>
          </a:xfrm>
          <a:custGeom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64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5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6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7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8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9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70" name="Freeform 122"/>
          <p:cNvSpPr/>
          <p:nvPr/>
        </p:nvSpPr>
        <p:spPr bwMode="auto">
          <a:xfrm>
            <a:off x="1402839" y="3247451"/>
            <a:ext cx="284281" cy="315406"/>
          </a:xfrm>
          <a:custGeom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71" name="Freeform 123"/>
          <p:cNvSpPr>
            <a:spLocks noEditPoints="1"/>
          </p:cNvSpPr>
          <p:nvPr/>
        </p:nvSpPr>
        <p:spPr bwMode="auto">
          <a:xfrm>
            <a:off x="11305187" y="289158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73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4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6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5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76" name="Freeform 123"/>
          <p:cNvSpPr>
            <a:spLocks noEditPoints="1"/>
          </p:cNvSpPr>
          <p:nvPr/>
        </p:nvSpPr>
        <p:spPr bwMode="auto">
          <a:xfrm flipH="1">
            <a:off x="744597" y="205441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312996" y="470688"/>
            <a:ext cx="4556933" cy="907919"/>
            <a:chOff x="3312996" y="215475"/>
            <a:chExt cx="4556933" cy="907919"/>
          </a:xfrm>
        </p:grpSpPr>
        <p:grpSp>
          <p:nvGrpSpPr>
            <p:cNvPr id="78" name="组合 77"/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90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1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2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3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4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5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6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7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8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7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9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80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1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2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3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4" name="Freeform 139"/>
              <p:cNvSpPr/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5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6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7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8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9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</p:grpSp>
      <p:sp>
        <p:nvSpPr>
          <p:cNvPr id="100" name="文本框 99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 algn="ctr" defTabSz="914400">
              <a:defRPr/>
            </a:pPr>
            <a:r>
              <a:rPr lang="zh-CN" altLang="en-US" sz="4800">
                <a:solidFill>
                  <a:srgbClr val="ED435C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竞选宣言</a:t>
            </a:r>
            <a:endParaRPr lang="zh-CN" altLang="en-US" sz="4800">
              <a:solidFill>
                <a:srgbClr val="ED435C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624" y="1635779"/>
            <a:ext cx="6216439" cy="39902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88844" y="2212659"/>
            <a:ext cx="4834940" cy="228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rPr>
              <a:t>假如我是大队委，我将：用“热心”为同学服务；用“真诚”做老师的得力助手；用“创新”开展班级工作；用“汗水”保卫校园整洁、有序，因为良好的环境，才能培育出高尚文明的人。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62" grpId="0" animBg="1"/>
      <p:bldP spid="62" grpId="1" animBg="1"/>
      <p:bldP spid="70" grpId="0" animBg="1"/>
      <p:bldP spid="70" grpId="1" animBg="1"/>
      <p:bldP spid="71" grpId="0" animBg="1"/>
      <p:bldP spid="71" grpId="1" animBg="1"/>
      <p:bldP spid="76" grpId="0" animBg="1"/>
      <p:bldP spid="76" grpId="1" animBg="1"/>
      <p:bldP spid="10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9" name="Freeform 139"/>
          <p:cNvSpPr>
            <a:spLocks noEditPoints="1"/>
          </p:cNvSpPr>
          <p:nvPr/>
        </p:nvSpPr>
        <p:spPr bwMode="auto">
          <a:xfrm>
            <a:off x="10331600" y="1845975"/>
            <a:ext cx="1353584" cy="967128"/>
          </a:xfrm>
          <a:custGeom>
            <a:gdLst>
              <a:gd name="T0" fmla="*/ 135 w 289"/>
              <a:gd name="T1" fmla="*/ 90 h 206"/>
              <a:gd name="T2" fmla="*/ 135 w 289"/>
              <a:gd name="T3" fmla="*/ 90 h 206"/>
              <a:gd name="T4" fmla="*/ 7 w 289"/>
              <a:gd name="T5" fmla="*/ 165 h 206"/>
              <a:gd name="T6" fmla="*/ 0 w 289"/>
              <a:gd name="T7" fmla="*/ 206 h 206"/>
              <a:gd name="T8" fmla="*/ 0 w 289"/>
              <a:gd name="T9" fmla="*/ 206 h 206"/>
              <a:gd name="T10" fmla="*/ 7 w 289"/>
              <a:gd name="T11" fmla="*/ 165 h 206"/>
              <a:gd name="T12" fmla="*/ 135 w 289"/>
              <a:gd name="T13" fmla="*/ 90 h 206"/>
              <a:gd name="T14" fmla="*/ 289 w 289"/>
              <a:gd name="T15" fmla="*/ 0 h 206"/>
              <a:gd name="T16" fmla="*/ 140 w 289"/>
              <a:gd name="T17" fmla="*/ 87 h 206"/>
              <a:gd name="T18" fmla="*/ 289 w 289"/>
              <a:gd name="T19" fmla="*/ 0 h 206"/>
              <a:gd name="T20" fmla="*/ 289 w 289"/>
              <a:gd name="T21" fmla="*/ 0 h 2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9" h="206">
                <a:moveTo>
                  <a:pt x="135" y="90"/>
                </a:moveTo>
                <a:cubicBezTo>
                  <a:pt x="135" y="90"/>
                  <a:pt x="135" y="90"/>
                  <a:pt x="135" y="90"/>
                </a:cubicBezTo>
                <a:cubicBezTo>
                  <a:pt x="7" y="165"/>
                  <a:pt x="7" y="165"/>
                  <a:pt x="7" y="165"/>
                </a:cubicBezTo>
                <a:cubicBezTo>
                  <a:pt x="6" y="179"/>
                  <a:pt x="3" y="193"/>
                  <a:pt x="0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3" y="193"/>
                  <a:pt x="6" y="179"/>
                  <a:pt x="7" y="165"/>
                </a:cubicBezTo>
                <a:cubicBezTo>
                  <a:pt x="135" y="90"/>
                  <a:pt x="135" y="90"/>
                  <a:pt x="135" y="90"/>
                </a:cubicBezTo>
                <a:moveTo>
                  <a:pt x="289" y="0"/>
                </a:moveTo>
                <a:cubicBezTo>
                  <a:pt x="140" y="87"/>
                  <a:pt x="140" y="87"/>
                  <a:pt x="140" y="87"/>
                </a:cubicBezTo>
                <a:cubicBezTo>
                  <a:pt x="289" y="0"/>
                  <a:pt x="289" y="0"/>
                  <a:pt x="289" y="0"/>
                </a:cubicBezTo>
                <a:cubicBezTo>
                  <a:pt x="289" y="0"/>
                  <a:pt x="289" y="0"/>
                  <a:pt x="289" y="0"/>
                </a:cubicBezTo>
              </a:path>
            </a:pathLst>
          </a:custGeom>
          <a:solidFill>
            <a:srgbClr val="E5DF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156"/>
          <p:cNvSpPr>
            <a:spLocks noEditPoints="1"/>
          </p:cNvSpPr>
          <p:nvPr/>
        </p:nvSpPr>
        <p:spPr bwMode="auto">
          <a:xfrm>
            <a:off x="12041911" y="1560593"/>
            <a:ext cx="41619" cy="51527"/>
          </a:xfrm>
          <a:custGeom>
            <a:gdLst>
              <a:gd name="T0" fmla="*/ 9 w 9"/>
              <a:gd name="T1" fmla="*/ 11 h 11"/>
              <a:gd name="T2" fmla="*/ 9 w 9"/>
              <a:gd name="T3" fmla="*/ 11 h 11"/>
              <a:gd name="T4" fmla="*/ 9 w 9"/>
              <a:gd name="T5" fmla="*/ 11 h 11"/>
              <a:gd name="T6" fmla="*/ 9 w 9"/>
              <a:gd name="T7" fmla="*/ 11 h 11"/>
              <a:gd name="T8" fmla="*/ 9 w 9"/>
              <a:gd name="T9" fmla="*/ 11 h 11"/>
              <a:gd name="T10" fmla="*/ 9 w 9"/>
              <a:gd name="T11" fmla="*/ 11 h 11"/>
              <a:gd name="T12" fmla="*/ 9 w 9"/>
              <a:gd name="T13" fmla="*/ 11 h 11"/>
              <a:gd name="T14" fmla="*/ 0 w 9"/>
              <a:gd name="T15" fmla="*/ 0 h 11"/>
              <a:gd name="T16" fmla="*/ 9 w 9"/>
              <a:gd name="T17" fmla="*/ 11 h 11"/>
              <a:gd name="T18" fmla="*/ 0 w 9"/>
              <a:gd name="T19" fmla="*/ 0 h 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11">
                <a:moveTo>
                  <a:pt x="9" y="11"/>
                </a:move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moveTo>
                  <a:pt x="9" y="11"/>
                </a:move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moveTo>
                  <a:pt x="0" y="0"/>
                </a:moveTo>
                <a:cubicBezTo>
                  <a:pt x="4" y="5"/>
                  <a:pt x="7" y="9"/>
                  <a:pt x="9" y="11"/>
                </a:cubicBezTo>
                <a:cubicBezTo>
                  <a:pt x="7" y="9"/>
                  <a:pt x="4" y="5"/>
                  <a:pt x="0" y="0"/>
                </a:cubicBezTo>
              </a:path>
            </a:pathLst>
          </a:custGeom>
          <a:solidFill>
            <a:srgbClr val="8E8A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20"/>
          <p:cNvSpPr>
            <a:spLocks noEditPoints="1"/>
          </p:cNvSpPr>
          <p:nvPr/>
        </p:nvSpPr>
        <p:spPr bwMode="auto">
          <a:xfrm>
            <a:off x="8735554" y="1037847"/>
            <a:ext cx="1146319" cy="1618623"/>
          </a:xfrm>
          <a:custGeom>
            <a:gdLst>
              <a:gd name="T0" fmla="*/ 196 w 197"/>
              <a:gd name="T1" fmla="*/ 116 h 278"/>
              <a:gd name="T2" fmla="*/ 183 w 197"/>
              <a:gd name="T3" fmla="*/ 67 h 278"/>
              <a:gd name="T4" fmla="*/ 94 w 197"/>
              <a:gd name="T5" fmla="*/ 20 h 278"/>
              <a:gd name="T6" fmla="*/ 20 w 197"/>
              <a:gd name="T7" fmla="*/ 75 h 278"/>
              <a:gd name="T8" fmla="*/ 19 w 197"/>
              <a:gd name="T9" fmla="*/ 78 h 278"/>
              <a:gd name="T10" fmla="*/ 9 w 197"/>
              <a:gd name="T11" fmla="*/ 108 h 278"/>
              <a:gd name="T12" fmla="*/ 15 w 197"/>
              <a:gd name="T13" fmla="*/ 172 h 278"/>
              <a:gd name="T14" fmla="*/ 27 w 197"/>
              <a:gd name="T15" fmla="*/ 207 h 278"/>
              <a:gd name="T16" fmla="*/ 33 w 197"/>
              <a:gd name="T17" fmla="*/ 238 h 278"/>
              <a:gd name="T18" fmla="*/ 32 w 197"/>
              <a:gd name="T19" fmla="*/ 239 h 278"/>
              <a:gd name="T20" fmla="*/ 32 w 197"/>
              <a:gd name="T21" fmla="*/ 243 h 278"/>
              <a:gd name="T22" fmla="*/ 32 w 197"/>
              <a:gd name="T23" fmla="*/ 257 h 278"/>
              <a:gd name="T24" fmla="*/ 35 w 197"/>
              <a:gd name="T25" fmla="*/ 263 h 278"/>
              <a:gd name="T26" fmla="*/ 56 w 197"/>
              <a:gd name="T27" fmla="*/ 266 h 278"/>
              <a:gd name="T28" fmla="*/ 71 w 197"/>
              <a:gd name="T29" fmla="*/ 270 h 278"/>
              <a:gd name="T30" fmla="*/ 78 w 197"/>
              <a:gd name="T31" fmla="*/ 273 h 278"/>
              <a:gd name="T32" fmla="*/ 88 w 197"/>
              <a:gd name="T33" fmla="*/ 276 h 278"/>
              <a:gd name="T34" fmla="*/ 100 w 197"/>
              <a:gd name="T35" fmla="*/ 271 h 278"/>
              <a:gd name="T36" fmla="*/ 109 w 197"/>
              <a:gd name="T37" fmla="*/ 266 h 278"/>
              <a:gd name="T38" fmla="*/ 138 w 197"/>
              <a:gd name="T39" fmla="*/ 218 h 278"/>
              <a:gd name="T40" fmla="*/ 139 w 197"/>
              <a:gd name="T41" fmla="*/ 216 h 278"/>
              <a:gd name="T42" fmla="*/ 140 w 197"/>
              <a:gd name="T43" fmla="*/ 214 h 278"/>
              <a:gd name="T44" fmla="*/ 186 w 197"/>
              <a:gd name="T45" fmla="*/ 171 h 278"/>
              <a:gd name="T46" fmla="*/ 190 w 197"/>
              <a:gd name="T47" fmla="*/ 155 h 278"/>
              <a:gd name="T48" fmla="*/ 196 w 197"/>
              <a:gd name="T49" fmla="*/ 135 h 278"/>
              <a:gd name="T50" fmla="*/ 196 w 197"/>
              <a:gd name="T51" fmla="*/ 116 h 278"/>
              <a:gd name="T52" fmla="*/ 133 w 197"/>
              <a:gd name="T53" fmla="*/ 184 h 278"/>
              <a:gd name="T54" fmla="*/ 134 w 197"/>
              <a:gd name="T55" fmla="*/ 182 h 278"/>
              <a:gd name="T56" fmla="*/ 144 w 197"/>
              <a:gd name="T57" fmla="*/ 175 h 278"/>
              <a:gd name="T58" fmla="*/ 135 w 197"/>
              <a:gd name="T59" fmla="*/ 184 h 278"/>
              <a:gd name="T60" fmla="*/ 133 w 197"/>
              <a:gd name="T61" fmla="*/ 184 h 27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7" h="278">
                <a:moveTo>
                  <a:pt x="196" y="116"/>
                </a:moveTo>
                <a:cubicBezTo>
                  <a:pt x="197" y="100"/>
                  <a:pt x="193" y="83"/>
                  <a:pt x="183" y="67"/>
                </a:cubicBezTo>
                <a:cubicBezTo>
                  <a:pt x="167" y="39"/>
                  <a:pt x="128" y="0"/>
                  <a:pt x="94" y="20"/>
                </a:cubicBezTo>
                <a:cubicBezTo>
                  <a:pt x="62" y="19"/>
                  <a:pt x="32" y="46"/>
                  <a:pt x="20" y="75"/>
                </a:cubicBezTo>
                <a:cubicBezTo>
                  <a:pt x="20" y="76"/>
                  <a:pt x="19" y="77"/>
                  <a:pt x="19" y="78"/>
                </a:cubicBezTo>
                <a:cubicBezTo>
                  <a:pt x="14" y="87"/>
                  <a:pt x="10" y="98"/>
                  <a:pt x="9" y="108"/>
                </a:cubicBezTo>
                <a:cubicBezTo>
                  <a:pt x="0" y="125"/>
                  <a:pt x="5" y="149"/>
                  <a:pt x="15" y="172"/>
                </a:cubicBezTo>
                <a:cubicBezTo>
                  <a:pt x="17" y="184"/>
                  <a:pt x="21" y="196"/>
                  <a:pt x="27" y="207"/>
                </a:cubicBezTo>
                <a:cubicBezTo>
                  <a:pt x="27" y="218"/>
                  <a:pt x="28" y="229"/>
                  <a:pt x="33" y="238"/>
                </a:cubicBezTo>
                <a:cubicBezTo>
                  <a:pt x="32" y="239"/>
                  <a:pt x="32" y="239"/>
                  <a:pt x="32" y="239"/>
                </a:cubicBezTo>
                <a:cubicBezTo>
                  <a:pt x="32" y="240"/>
                  <a:pt x="32" y="242"/>
                  <a:pt x="32" y="243"/>
                </a:cubicBezTo>
                <a:cubicBezTo>
                  <a:pt x="29" y="247"/>
                  <a:pt x="29" y="253"/>
                  <a:pt x="32" y="257"/>
                </a:cubicBezTo>
                <a:cubicBezTo>
                  <a:pt x="33" y="259"/>
                  <a:pt x="34" y="261"/>
                  <a:pt x="35" y="263"/>
                </a:cubicBezTo>
                <a:cubicBezTo>
                  <a:pt x="39" y="273"/>
                  <a:pt x="52" y="272"/>
                  <a:pt x="56" y="266"/>
                </a:cubicBezTo>
                <a:cubicBezTo>
                  <a:pt x="61" y="267"/>
                  <a:pt x="66" y="268"/>
                  <a:pt x="71" y="270"/>
                </a:cubicBezTo>
                <a:cubicBezTo>
                  <a:pt x="72" y="272"/>
                  <a:pt x="75" y="273"/>
                  <a:pt x="78" y="273"/>
                </a:cubicBezTo>
                <a:cubicBezTo>
                  <a:pt x="81" y="274"/>
                  <a:pt x="85" y="275"/>
                  <a:pt x="88" y="276"/>
                </a:cubicBezTo>
                <a:cubicBezTo>
                  <a:pt x="93" y="278"/>
                  <a:pt x="98" y="275"/>
                  <a:pt x="100" y="271"/>
                </a:cubicBezTo>
                <a:cubicBezTo>
                  <a:pt x="103" y="271"/>
                  <a:pt x="106" y="269"/>
                  <a:pt x="109" y="266"/>
                </a:cubicBezTo>
                <a:cubicBezTo>
                  <a:pt x="119" y="250"/>
                  <a:pt x="130" y="235"/>
                  <a:pt x="138" y="218"/>
                </a:cubicBezTo>
                <a:cubicBezTo>
                  <a:pt x="138" y="217"/>
                  <a:pt x="139" y="216"/>
                  <a:pt x="139" y="216"/>
                </a:cubicBezTo>
                <a:cubicBezTo>
                  <a:pt x="139" y="215"/>
                  <a:pt x="140" y="215"/>
                  <a:pt x="140" y="214"/>
                </a:cubicBezTo>
                <a:cubicBezTo>
                  <a:pt x="160" y="208"/>
                  <a:pt x="177" y="194"/>
                  <a:pt x="186" y="171"/>
                </a:cubicBezTo>
                <a:cubicBezTo>
                  <a:pt x="188" y="166"/>
                  <a:pt x="189" y="161"/>
                  <a:pt x="190" y="155"/>
                </a:cubicBezTo>
                <a:cubicBezTo>
                  <a:pt x="193" y="149"/>
                  <a:pt x="195" y="142"/>
                  <a:pt x="196" y="135"/>
                </a:cubicBezTo>
                <a:cubicBezTo>
                  <a:pt x="196" y="129"/>
                  <a:pt x="196" y="122"/>
                  <a:pt x="196" y="116"/>
                </a:cubicBezTo>
                <a:close/>
                <a:moveTo>
                  <a:pt x="133" y="184"/>
                </a:moveTo>
                <a:cubicBezTo>
                  <a:pt x="133" y="183"/>
                  <a:pt x="133" y="183"/>
                  <a:pt x="134" y="182"/>
                </a:cubicBezTo>
                <a:cubicBezTo>
                  <a:pt x="137" y="180"/>
                  <a:pt x="140" y="177"/>
                  <a:pt x="144" y="175"/>
                </a:cubicBezTo>
                <a:cubicBezTo>
                  <a:pt x="141" y="178"/>
                  <a:pt x="138" y="181"/>
                  <a:pt x="135" y="184"/>
                </a:cubicBezTo>
                <a:cubicBezTo>
                  <a:pt x="134" y="184"/>
                  <a:pt x="133" y="184"/>
                  <a:pt x="133" y="184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1"/>
          <p:cNvSpPr/>
          <p:nvPr/>
        </p:nvSpPr>
        <p:spPr bwMode="auto">
          <a:xfrm>
            <a:off x="8927427" y="1374856"/>
            <a:ext cx="297650" cy="327170"/>
          </a:xfrm>
          <a:custGeom>
            <a:gdLst>
              <a:gd name="T0" fmla="*/ 43 w 51"/>
              <a:gd name="T1" fmla="*/ 2 h 56"/>
              <a:gd name="T2" fmla="*/ 25 w 51"/>
              <a:gd name="T3" fmla="*/ 16 h 56"/>
              <a:gd name="T4" fmla="*/ 2 w 51"/>
              <a:gd name="T5" fmla="*/ 46 h 56"/>
              <a:gd name="T6" fmla="*/ 8 w 51"/>
              <a:gd name="T7" fmla="*/ 53 h 56"/>
              <a:gd name="T8" fmla="*/ 16 w 51"/>
              <a:gd name="T9" fmla="*/ 54 h 56"/>
              <a:gd name="T10" fmla="*/ 45 w 51"/>
              <a:gd name="T11" fmla="*/ 14 h 56"/>
              <a:gd name="T12" fmla="*/ 44 w 51"/>
              <a:gd name="T13" fmla="*/ 10 h 56"/>
              <a:gd name="T14" fmla="*/ 47 w 51"/>
              <a:gd name="T15" fmla="*/ 8 h 56"/>
              <a:gd name="T16" fmla="*/ 43 w 51"/>
              <a:gd name="T17" fmla="*/ 2 h 5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56">
                <a:moveTo>
                  <a:pt x="43" y="2"/>
                </a:moveTo>
                <a:cubicBezTo>
                  <a:pt x="36" y="5"/>
                  <a:pt x="30" y="10"/>
                  <a:pt x="25" y="16"/>
                </a:cubicBezTo>
                <a:cubicBezTo>
                  <a:pt x="15" y="24"/>
                  <a:pt x="6" y="34"/>
                  <a:pt x="2" y="46"/>
                </a:cubicBezTo>
                <a:cubicBezTo>
                  <a:pt x="0" y="51"/>
                  <a:pt x="4" y="53"/>
                  <a:pt x="8" y="53"/>
                </a:cubicBezTo>
                <a:cubicBezTo>
                  <a:pt x="10" y="55"/>
                  <a:pt x="14" y="56"/>
                  <a:pt x="16" y="54"/>
                </a:cubicBezTo>
                <a:cubicBezTo>
                  <a:pt x="29" y="44"/>
                  <a:pt x="41" y="31"/>
                  <a:pt x="45" y="14"/>
                </a:cubicBezTo>
                <a:cubicBezTo>
                  <a:pt x="45" y="13"/>
                  <a:pt x="45" y="11"/>
                  <a:pt x="44" y="10"/>
                </a:cubicBezTo>
                <a:cubicBezTo>
                  <a:pt x="45" y="9"/>
                  <a:pt x="46" y="9"/>
                  <a:pt x="47" y="8"/>
                </a:cubicBezTo>
                <a:cubicBezTo>
                  <a:pt x="51" y="6"/>
                  <a:pt x="47" y="0"/>
                  <a:pt x="43" y="2"/>
                </a:cubicBezTo>
                <a:close/>
              </a:path>
            </a:pathLst>
          </a:custGeom>
          <a:solidFill>
            <a:srgbClr val="F9ED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2"/>
          <p:cNvSpPr/>
          <p:nvPr/>
        </p:nvSpPr>
        <p:spPr bwMode="auto">
          <a:xfrm>
            <a:off x="2875811" y="735279"/>
            <a:ext cx="1232418" cy="1869534"/>
          </a:xfrm>
          <a:custGeom>
            <a:gdLst>
              <a:gd name="T0" fmla="*/ 211 w 212"/>
              <a:gd name="T1" fmla="*/ 251 h 321"/>
              <a:gd name="T2" fmla="*/ 211 w 212"/>
              <a:gd name="T3" fmla="*/ 251 h 321"/>
              <a:gd name="T4" fmla="*/ 211 w 212"/>
              <a:gd name="T5" fmla="*/ 248 h 321"/>
              <a:gd name="T6" fmla="*/ 189 w 212"/>
              <a:gd name="T7" fmla="*/ 207 h 321"/>
              <a:gd name="T8" fmla="*/ 123 w 212"/>
              <a:gd name="T9" fmla="*/ 144 h 321"/>
              <a:gd name="T10" fmla="*/ 112 w 212"/>
              <a:gd name="T11" fmla="*/ 100 h 321"/>
              <a:gd name="T12" fmla="*/ 109 w 212"/>
              <a:gd name="T13" fmla="*/ 86 h 321"/>
              <a:gd name="T14" fmla="*/ 103 w 212"/>
              <a:gd name="T15" fmla="*/ 59 h 321"/>
              <a:gd name="T16" fmla="*/ 102 w 212"/>
              <a:gd name="T17" fmla="*/ 52 h 321"/>
              <a:gd name="T18" fmla="*/ 120 w 212"/>
              <a:gd name="T19" fmla="*/ 22 h 321"/>
              <a:gd name="T20" fmla="*/ 113 w 212"/>
              <a:gd name="T21" fmla="*/ 12 h 321"/>
              <a:gd name="T22" fmla="*/ 27 w 212"/>
              <a:gd name="T23" fmla="*/ 21 h 321"/>
              <a:gd name="T24" fmla="*/ 24 w 212"/>
              <a:gd name="T25" fmla="*/ 26 h 321"/>
              <a:gd name="T26" fmla="*/ 7 w 212"/>
              <a:gd name="T27" fmla="*/ 37 h 321"/>
              <a:gd name="T28" fmla="*/ 7 w 212"/>
              <a:gd name="T29" fmla="*/ 54 h 321"/>
              <a:gd name="T30" fmla="*/ 26 w 212"/>
              <a:gd name="T31" fmla="*/ 62 h 321"/>
              <a:gd name="T32" fmla="*/ 57 w 212"/>
              <a:gd name="T33" fmla="*/ 157 h 321"/>
              <a:gd name="T34" fmla="*/ 55 w 212"/>
              <a:gd name="T35" fmla="*/ 161 h 321"/>
              <a:gd name="T36" fmla="*/ 33 w 212"/>
              <a:gd name="T37" fmla="*/ 254 h 321"/>
              <a:gd name="T38" fmla="*/ 33 w 212"/>
              <a:gd name="T39" fmla="*/ 254 h 321"/>
              <a:gd name="T40" fmla="*/ 33 w 212"/>
              <a:gd name="T41" fmla="*/ 254 h 321"/>
              <a:gd name="T42" fmla="*/ 32 w 212"/>
              <a:gd name="T43" fmla="*/ 256 h 321"/>
              <a:gd name="T44" fmla="*/ 36 w 212"/>
              <a:gd name="T45" fmla="*/ 263 h 321"/>
              <a:gd name="T46" fmla="*/ 54 w 212"/>
              <a:gd name="T47" fmla="*/ 316 h 321"/>
              <a:gd name="T48" fmla="*/ 77 w 212"/>
              <a:gd name="T49" fmla="*/ 312 h 321"/>
              <a:gd name="T50" fmla="*/ 89 w 212"/>
              <a:gd name="T51" fmla="*/ 317 h 321"/>
              <a:gd name="T52" fmla="*/ 102 w 212"/>
              <a:gd name="T53" fmla="*/ 311 h 321"/>
              <a:gd name="T54" fmla="*/ 108 w 212"/>
              <a:gd name="T55" fmla="*/ 317 h 321"/>
              <a:gd name="T56" fmla="*/ 125 w 212"/>
              <a:gd name="T57" fmla="*/ 315 h 321"/>
              <a:gd name="T58" fmla="*/ 128 w 212"/>
              <a:gd name="T59" fmla="*/ 309 h 321"/>
              <a:gd name="T60" fmla="*/ 139 w 212"/>
              <a:gd name="T61" fmla="*/ 302 h 321"/>
              <a:gd name="T62" fmla="*/ 139 w 212"/>
              <a:gd name="T63" fmla="*/ 301 h 321"/>
              <a:gd name="T64" fmla="*/ 157 w 212"/>
              <a:gd name="T65" fmla="*/ 297 h 321"/>
              <a:gd name="T66" fmla="*/ 212 w 212"/>
              <a:gd name="T67" fmla="*/ 257 h 321"/>
              <a:gd name="T68" fmla="*/ 211 w 212"/>
              <a:gd name="T69" fmla="*/ 251 h 3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" h="321">
                <a:moveTo>
                  <a:pt x="211" y="251"/>
                </a:moveTo>
                <a:cubicBezTo>
                  <a:pt x="211" y="251"/>
                  <a:pt x="211" y="251"/>
                  <a:pt x="211" y="251"/>
                </a:cubicBezTo>
                <a:cubicBezTo>
                  <a:pt x="211" y="250"/>
                  <a:pt x="211" y="249"/>
                  <a:pt x="211" y="248"/>
                </a:cubicBezTo>
                <a:cubicBezTo>
                  <a:pt x="208" y="233"/>
                  <a:pt x="199" y="219"/>
                  <a:pt x="189" y="207"/>
                </a:cubicBezTo>
                <a:cubicBezTo>
                  <a:pt x="172" y="181"/>
                  <a:pt x="150" y="158"/>
                  <a:pt x="123" y="144"/>
                </a:cubicBezTo>
                <a:cubicBezTo>
                  <a:pt x="120" y="129"/>
                  <a:pt x="116" y="115"/>
                  <a:pt x="112" y="100"/>
                </a:cubicBezTo>
                <a:cubicBezTo>
                  <a:pt x="111" y="95"/>
                  <a:pt x="110" y="91"/>
                  <a:pt x="109" y="86"/>
                </a:cubicBezTo>
                <a:cubicBezTo>
                  <a:pt x="107" y="77"/>
                  <a:pt x="105" y="68"/>
                  <a:pt x="103" y="59"/>
                </a:cubicBezTo>
                <a:cubicBezTo>
                  <a:pt x="103" y="57"/>
                  <a:pt x="102" y="54"/>
                  <a:pt x="102" y="52"/>
                </a:cubicBezTo>
                <a:cubicBezTo>
                  <a:pt x="113" y="45"/>
                  <a:pt x="121" y="35"/>
                  <a:pt x="120" y="22"/>
                </a:cubicBezTo>
                <a:cubicBezTo>
                  <a:pt x="120" y="17"/>
                  <a:pt x="117" y="13"/>
                  <a:pt x="113" y="12"/>
                </a:cubicBezTo>
                <a:cubicBezTo>
                  <a:pt x="92" y="7"/>
                  <a:pt x="42" y="0"/>
                  <a:pt x="27" y="21"/>
                </a:cubicBezTo>
                <a:cubicBezTo>
                  <a:pt x="25" y="22"/>
                  <a:pt x="24" y="24"/>
                  <a:pt x="24" y="26"/>
                </a:cubicBezTo>
                <a:cubicBezTo>
                  <a:pt x="18" y="29"/>
                  <a:pt x="12" y="33"/>
                  <a:pt x="7" y="37"/>
                </a:cubicBezTo>
                <a:cubicBezTo>
                  <a:pt x="1" y="42"/>
                  <a:pt x="0" y="50"/>
                  <a:pt x="7" y="54"/>
                </a:cubicBezTo>
                <a:cubicBezTo>
                  <a:pt x="12" y="58"/>
                  <a:pt x="18" y="60"/>
                  <a:pt x="26" y="62"/>
                </a:cubicBezTo>
                <a:cubicBezTo>
                  <a:pt x="32" y="95"/>
                  <a:pt x="44" y="126"/>
                  <a:pt x="57" y="157"/>
                </a:cubicBezTo>
                <a:cubicBezTo>
                  <a:pt x="56" y="158"/>
                  <a:pt x="55" y="159"/>
                  <a:pt x="55" y="161"/>
                </a:cubicBezTo>
                <a:cubicBezTo>
                  <a:pt x="46" y="192"/>
                  <a:pt x="36" y="222"/>
                  <a:pt x="33" y="254"/>
                </a:cubicBezTo>
                <a:cubicBezTo>
                  <a:pt x="33" y="254"/>
                  <a:pt x="33" y="254"/>
                  <a:pt x="33" y="254"/>
                </a:cubicBezTo>
                <a:cubicBezTo>
                  <a:pt x="33" y="254"/>
                  <a:pt x="33" y="254"/>
                  <a:pt x="33" y="254"/>
                </a:cubicBezTo>
                <a:cubicBezTo>
                  <a:pt x="33" y="255"/>
                  <a:pt x="32" y="256"/>
                  <a:pt x="32" y="256"/>
                </a:cubicBezTo>
                <a:cubicBezTo>
                  <a:pt x="32" y="260"/>
                  <a:pt x="33" y="262"/>
                  <a:pt x="36" y="263"/>
                </a:cubicBezTo>
                <a:cubicBezTo>
                  <a:pt x="32" y="287"/>
                  <a:pt x="36" y="310"/>
                  <a:pt x="54" y="316"/>
                </a:cubicBezTo>
                <a:cubicBezTo>
                  <a:pt x="63" y="319"/>
                  <a:pt x="71" y="317"/>
                  <a:pt x="77" y="312"/>
                </a:cubicBezTo>
                <a:cubicBezTo>
                  <a:pt x="80" y="316"/>
                  <a:pt x="84" y="319"/>
                  <a:pt x="89" y="317"/>
                </a:cubicBezTo>
                <a:cubicBezTo>
                  <a:pt x="94" y="316"/>
                  <a:pt x="98" y="313"/>
                  <a:pt x="102" y="311"/>
                </a:cubicBezTo>
                <a:cubicBezTo>
                  <a:pt x="104" y="313"/>
                  <a:pt x="106" y="315"/>
                  <a:pt x="108" y="317"/>
                </a:cubicBezTo>
                <a:cubicBezTo>
                  <a:pt x="113" y="321"/>
                  <a:pt x="121" y="321"/>
                  <a:pt x="125" y="315"/>
                </a:cubicBezTo>
                <a:cubicBezTo>
                  <a:pt x="126" y="313"/>
                  <a:pt x="127" y="311"/>
                  <a:pt x="128" y="309"/>
                </a:cubicBezTo>
                <a:cubicBezTo>
                  <a:pt x="133" y="310"/>
                  <a:pt x="137" y="307"/>
                  <a:pt x="139" y="302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5" y="300"/>
                  <a:pt x="151" y="298"/>
                  <a:pt x="157" y="297"/>
                </a:cubicBezTo>
                <a:cubicBezTo>
                  <a:pt x="185" y="293"/>
                  <a:pt x="212" y="286"/>
                  <a:pt x="212" y="257"/>
                </a:cubicBezTo>
                <a:cubicBezTo>
                  <a:pt x="212" y="255"/>
                  <a:pt x="212" y="253"/>
                  <a:pt x="211" y="251"/>
                </a:cubicBezTo>
                <a:close/>
              </a:path>
            </a:pathLst>
          </a:custGeom>
          <a:solidFill>
            <a:srgbClr val="9ED4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3"/>
          <p:cNvSpPr>
            <a:spLocks noEditPoints="1"/>
          </p:cNvSpPr>
          <p:nvPr/>
        </p:nvSpPr>
        <p:spPr bwMode="auto">
          <a:xfrm>
            <a:off x="726076" y="3251768"/>
            <a:ext cx="1227497" cy="1188139"/>
          </a:xfrm>
          <a:custGeom>
            <a:gdLst>
              <a:gd name="T0" fmla="*/ 191 w 211"/>
              <a:gd name="T1" fmla="*/ 21 h 204"/>
              <a:gd name="T2" fmla="*/ 181 w 211"/>
              <a:gd name="T3" fmla="*/ 20 h 204"/>
              <a:gd name="T4" fmla="*/ 146 w 211"/>
              <a:gd name="T5" fmla="*/ 49 h 204"/>
              <a:gd name="T6" fmla="*/ 144 w 211"/>
              <a:gd name="T7" fmla="*/ 50 h 204"/>
              <a:gd name="T8" fmla="*/ 110 w 211"/>
              <a:gd name="T9" fmla="*/ 90 h 204"/>
              <a:gd name="T10" fmla="*/ 108 w 211"/>
              <a:gd name="T11" fmla="*/ 85 h 204"/>
              <a:gd name="T12" fmla="*/ 105 w 211"/>
              <a:gd name="T13" fmla="*/ 79 h 204"/>
              <a:gd name="T14" fmla="*/ 75 w 211"/>
              <a:gd name="T15" fmla="*/ 14 h 204"/>
              <a:gd name="T16" fmla="*/ 36 w 211"/>
              <a:gd name="T17" fmla="*/ 10 h 204"/>
              <a:gd name="T18" fmla="*/ 27 w 211"/>
              <a:gd name="T19" fmla="*/ 6 h 204"/>
              <a:gd name="T20" fmla="*/ 19 w 211"/>
              <a:gd name="T21" fmla="*/ 10 h 204"/>
              <a:gd name="T22" fmla="*/ 35 w 211"/>
              <a:gd name="T23" fmla="*/ 101 h 204"/>
              <a:gd name="T24" fmla="*/ 81 w 211"/>
              <a:gd name="T25" fmla="*/ 164 h 204"/>
              <a:gd name="T26" fmla="*/ 120 w 211"/>
              <a:gd name="T27" fmla="*/ 198 h 204"/>
              <a:gd name="T28" fmla="*/ 122 w 211"/>
              <a:gd name="T29" fmla="*/ 199 h 204"/>
              <a:gd name="T30" fmla="*/ 153 w 211"/>
              <a:gd name="T31" fmla="*/ 189 h 204"/>
              <a:gd name="T32" fmla="*/ 189 w 211"/>
              <a:gd name="T33" fmla="*/ 122 h 204"/>
              <a:gd name="T34" fmla="*/ 191 w 211"/>
              <a:gd name="T35" fmla="*/ 21 h 204"/>
              <a:gd name="T36" fmla="*/ 97 w 211"/>
              <a:gd name="T37" fmla="*/ 132 h 204"/>
              <a:gd name="T38" fmla="*/ 87 w 211"/>
              <a:gd name="T39" fmla="*/ 113 h 204"/>
              <a:gd name="T40" fmla="*/ 92 w 211"/>
              <a:gd name="T41" fmla="*/ 113 h 204"/>
              <a:gd name="T42" fmla="*/ 97 w 211"/>
              <a:gd name="T43" fmla="*/ 128 h 204"/>
              <a:gd name="T44" fmla="*/ 97 w 211"/>
              <a:gd name="T45" fmla="*/ 132 h 204"/>
              <a:gd name="T46" fmla="*/ 69 w 211"/>
              <a:gd name="T47" fmla="*/ 67 h 204"/>
              <a:gd name="T48" fmla="*/ 69 w 211"/>
              <a:gd name="T49" fmla="*/ 72 h 204"/>
              <a:gd name="T50" fmla="*/ 68 w 211"/>
              <a:gd name="T51" fmla="*/ 69 h 204"/>
              <a:gd name="T52" fmla="*/ 66 w 211"/>
              <a:gd name="T53" fmla="*/ 66 h 204"/>
              <a:gd name="T54" fmla="*/ 66 w 211"/>
              <a:gd name="T55" fmla="*/ 63 h 204"/>
              <a:gd name="T56" fmla="*/ 69 w 211"/>
              <a:gd name="T57" fmla="*/ 67 h 204"/>
              <a:gd name="T58" fmla="*/ 42 w 211"/>
              <a:gd name="T59" fmla="*/ 47 h 204"/>
              <a:gd name="T60" fmla="*/ 42 w 211"/>
              <a:gd name="T61" fmla="*/ 38 h 204"/>
              <a:gd name="T62" fmla="*/ 42 w 211"/>
              <a:gd name="T63" fmla="*/ 38 h 204"/>
              <a:gd name="T64" fmla="*/ 43 w 211"/>
              <a:gd name="T65" fmla="*/ 39 h 204"/>
              <a:gd name="T66" fmla="*/ 42 w 211"/>
              <a:gd name="T67" fmla="*/ 47 h 204"/>
              <a:gd name="T68" fmla="*/ 50 w 211"/>
              <a:gd name="T69" fmla="*/ 19 h 204"/>
              <a:gd name="T70" fmla="*/ 65 w 211"/>
              <a:gd name="T71" fmla="*/ 23 h 204"/>
              <a:gd name="T72" fmla="*/ 58 w 211"/>
              <a:gd name="T73" fmla="*/ 18 h 204"/>
              <a:gd name="T74" fmla="*/ 50 w 211"/>
              <a:gd name="T75" fmla="*/ 19 h 204"/>
              <a:gd name="T76" fmla="*/ 136 w 211"/>
              <a:gd name="T77" fmla="*/ 145 h 204"/>
              <a:gd name="T78" fmla="*/ 125 w 211"/>
              <a:gd name="T79" fmla="*/ 163 h 204"/>
              <a:gd name="T80" fmla="*/ 127 w 211"/>
              <a:gd name="T81" fmla="*/ 136 h 204"/>
              <a:gd name="T82" fmla="*/ 130 w 211"/>
              <a:gd name="T83" fmla="*/ 134 h 204"/>
              <a:gd name="T84" fmla="*/ 136 w 211"/>
              <a:gd name="T85" fmla="*/ 128 h 204"/>
              <a:gd name="T86" fmla="*/ 136 w 211"/>
              <a:gd name="T87" fmla="*/ 145 h 204"/>
              <a:gd name="T88" fmla="*/ 166 w 211"/>
              <a:gd name="T89" fmla="*/ 76 h 204"/>
              <a:gd name="T90" fmla="*/ 163 w 211"/>
              <a:gd name="T91" fmla="*/ 64 h 204"/>
              <a:gd name="T92" fmla="*/ 167 w 211"/>
              <a:gd name="T93" fmla="*/ 61 h 204"/>
              <a:gd name="T94" fmla="*/ 166 w 211"/>
              <a:gd name="T95" fmla="*/ 76 h 204"/>
              <a:gd name="T96" fmla="*/ 183 w 211"/>
              <a:gd name="T97" fmla="*/ 74 h 204"/>
              <a:gd name="T98" fmla="*/ 183 w 211"/>
              <a:gd name="T99" fmla="*/ 51 h 204"/>
              <a:gd name="T100" fmla="*/ 177 w 211"/>
              <a:gd name="T101" fmla="*/ 43 h 204"/>
              <a:gd name="T102" fmla="*/ 182 w 211"/>
              <a:gd name="T103" fmla="*/ 39 h 204"/>
              <a:gd name="T104" fmla="*/ 183 w 211"/>
              <a:gd name="T105" fmla="*/ 74 h 2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1" h="204">
                <a:moveTo>
                  <a:pt x="191" y="21"/>
                </a:moveTo>
                <a:cubicBezTo>
                  <a:pt x="189" y="18"/>
                  <a:pt x="184" y="18"/>
                  <a:pt x="181" y="20"/>
                </a:cubicBezTo>
                <a:cubicBezTo>
                  <a:pt x="168" y="26"/>
                  <a:pt x="156" y="37"/>
                  <a:pt x="146" y="49"/>
                </a:cubicBezTo>
                <a:cubicBezTo>
                  <a:pt x="146" y="49"/>
                  <a:pt x="145" y="49"/>
                  <a:pt x="144" y="50"/>
                </a:cubicBezTo>
                <a:cubicBezTo>
                  <a:pt x="131" y="57"/>
                  <a:pt x="119" y="72"/>
                  <a:pt x="110" y="90"/>
                </a:cubicBezTo>
                <a:cubicBezTo>
                  <a:pt x="109" y="88"/>
                  <a:pt x="109" y="87"/>
                  <a:pt x="108" y="85"/>
                </a:cubicBezTo>
                <a:cubicBezTo>
                  <a:pt x="107" y="83"/>
                  <a:pt x="106" y="81"/>
                  <a:pt x="105" y="79"/>
                </a:cubicBezTo>
                <a:cubicBezTo>
                  <a:pt x="99" y="56"/>
                  <a:pt x="90" y="32"/>
                  <a:pt x="75" y="14"/>
                </a:cubicBezTo>
                <a:cubicBezTo>
                  <a:pt x="64" y="0"/>
                  <a:pt x="47" y="0"/>
                  <a:pt x="36" y="10"/>
                </a:cubicBezTo>
                <a:cubicBezTo>
                  <a:pt x="34" y="9"/>
                  <a:pt x="31" y="7"/>
                  <a:pt x="27" y="6"/>
                </a:cubicBezTo>
                <a:cubicBezTo>
                  <a:pt x="24" y="5"/>
                  <a:pt x="21" y="7"/>
                  <a:pt x="19" y="10"/>
                </a:cubicBezTo>
                <a:cubicBezTo>
                  <a:pt x="0" y="37"/>
                  <a:pt x="21" y="76"/>
                  <a:pt x="35" y="101"/>
                </a:cubicBezTo>
                <a:cubicBezTo>
                  <a:pt x="47" y="123"/>
                  <a:pt x="63" y="145"/>
                  <a:pt x="81" y="164"/>
                </a:cubicBezTo>
                <a:cubicBezTo>
                  <a:pt x="90" y="181"/>
                  <a:pt x="103" y="198"/>
                  <a:pt x="120" y="198"/>
                </a:cubicBezTo>
                <a:cubicBezTo>
                  <a:pt x="121" y="199"/>
                  <a:pt x="121" y="199"/>
                  <a:pt x="122" y="199"/>
                </a:cubicBezTo>
                <a:cubicBezTo>
                  <a:pt x="135" y="204"/>
                  <a:pt x="145" y="199"/>
                  <a:pt x="153" y="189"/>
                </a:cubicBezTo>
                <a:cubicBezTo>
                  <a:pt x="172" y="174"/>
                  <a:pt x="183" y="140"/>
                  <a:pt x="189" y="122"/>
                </a:cubicBezTo>
                <a:cubicBezTo>
                  <a:pt x="197" y="95"/>
                  <a:pt x="211" y="46"/>
                  <a:pt x="191" y="21"/>
                </a:cubicBezTo>
                <a:close/>
                <a:moveTo>
                  <a:pt x="97" y="132"/>
                </a:moveTo>
                <a:cubicBezTo>
                  <a:pt x="94" y="126"/>
                  <a:pt x="90" y="119"/>
                  <a:pt x="87" y="113"/>
                </a:cubicBezTo>
                <a:cubicBezTo>
                  <a:pt x="89" y="114"/>
                  <a:pt x="91" y="114"/>
                  <a:pt x="92" y="113"/>
                </a:cubicBezTo>
                <a:cubicBezTo>
                  <a:pt x="94" y="118"/>
                  <a:pt x="96" y="123"/>
                  <a:pt x="97" y="128"/>
                </a:cubicBezTo>
                <a:cubicBezTo>
                  <a:pt x="97" y="129"/>
                  <a:pt x="97" y="130"/>
                  <a:pt x="97" y="132"/>
                </a:cubicBezTo>
                <a:close/>
                <a:moveTo>
                  <a:pt x="69" y="67"/>
                </a:moveTo>
                <a:cubicBezTo>
                  <a:pt x="69" y="69"/>
                  <a:pt x="69" y="70"/>
                  <a:pt x="69" y="72"/>
                </a:cubicBezTo>
                <a:cubicBezTo>
                  <a:pt x="69" y="71"/>
                  <a:pt x="69" y="70"/>
                  <a:pt x="68" y="69"/>
                </a:cubicBezTo>
                <a:cubicBezTo>
                  <a:pt x="68" y="68"/>
                  <a:pt x="67" y="67"/>
                  <a:pt x="66" y="66"/>
                </a:cubicBezTo>
                <a:cubicBezTo>
                  <a:pt x="66" y="65"/>
                  <a:pt x="66" y="64"/>
                  <a:pt x="66" y="63"/>
                </a:cubicBezTo>
                <a:cubicBezTo>
                  <a:pt x="67" y="64"/>
                  <a:pt x="68" y="66"/>
                  <a:pt x="69" y="67"/>
                </a:cubicBezTo>
                <a:close/>
                <a:moveTo>
                  <a:pt x="42" y="47"/>
                </a:moveTo>
                <a:cubicBezTo>
                  <a:pt x="42" y="44"/>
                  <a:pt x="41" y="41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3" y="39"/>
                  <a:pt x="43" y="39"/>
                </a:cubicBezTo>
                <a:cubicBezTo>
                  <a:pt x="43" y="42"/>
                  <a:pt x="43" y="44"/>
                  <a:pt x="42" y="47"/>
                </a:cubicBezTo>
                <a:close/>
                <a:moveTo>
                  <a:pt x="50" y="19"/>
                </a:moveTo>
                <a:cubicBezTo>
                  <a:pt x="54" y="14"/>
                  <a:pt x="60" y="18"/>
                  <a:pt x="65" y="23"/>
                </a:cubicBezTo>
                <a:cubicBezTo>
                  <a:pt x="63" y="21"/>
                  <a:pt x="61" y="19"/>
                  <a:pt x="58" y="18"/>
                </a:cubicBezTo>
                <a:cubicBezTo>
                  <a:pt x="56" y="16"/>
                  <a:pt x="52" y="17"/>
                  <a:pt x="50" y="19"/>
                </a:cubicBezTo>
                <a:close/>
                <a:moveTo>
                  <a:pt x="136" y="145"/>
                </a:moveTo>
                <a:cubicBezTo>
                  <a:pt x="133" y="152"/>
                  <a:pt x="129" y="158"/>
                  <a:pt x="125" y="163"/>
                </a:cubicBezTo>
                <a:cubicBezTo>
                  <a:pt x="124" y="154"/>
                  <a:pt x="126" y="144"/>
                  <a:pt x="127" y="136"/>
                </a:cubicBezTo>
                <a:cubicBezTo>
                  <a:pt x="128" y="135"/>
                  <a:pt x="129" y="135"/>
                  <a:pt x="130" y="134"/>
                </a:cubicBezTo>
                <a:cubicBezTo>
                  <a:pt x="132" y="132"/>
                  <a:pt x="134" y="130"/>
                  <a:pt x="136" y="128"/>
                </a:cubicBezTo>
                <a:cubicBezTo>
                  <a:pt x="137" y="134"/>
                  <a:pt x="137" y="139"/>
                  <a:pt x="136" y="145"/>
                </a:cubicBezTo>
                <a:close/>
                <a:moveTo>
                  <a:pt x="166" y="76"/>
                </a:moveTo>
                <a:cubicBezTo>
                  <a:pt x="165" y="72"/>
                  <a:pt x="164" y="68"/>
                  <a:pt x="163" y="64"/>
                </a:cubicBezTo>
                <a:cubicBezTo>
                  <a:pt x="164" y="63"/>
                  <a:pt x="165" y="62"/>
                  <a:pt x="167" y="61"/>
                </a:cubicBezTo>
                <a:cubicBezTo>
                  <a:pt x="167" y="66"/>
                  <a:pt x="167" y="71"/>
                  <a:pt x="166" y="76"/>
                </a:cubicBezTo>
                <a:close/>
                <a:moveTo>
                  <a:pt x="183" y="74"/>
                </a:moveTo>
                <a:cubicBezTo>
                  <a:pt x="183" y="64"/>
                  <a:pt x="183" y="56"/>
                  <a:pt x="183" y="51"/>
                </a:cubicBezTo>
                <a:cubicBezTo>
                  <a:pt x="183" y="47"/>
                  <a:pt x="180" y="44"/>
                  <a:pt x="177" y="43"/>
                </a:cubicBezTo>
                <a:cubicBezTo>
                  <a:pt x="179" y="41"/>
                  <a:pt x="180" y="40"/>
                  <a:pt x="182" y="39"/>
                </a:cubicBezTo>
                <a:cubicBezTo>
                  <a:pt x="186" y="48"/>
                  <a:pt x="185" y="61"/>
                  <a:pt x="183" y="74"/>
                </a:cubicBezTo>
                <a:close/>
              </a:path>
            </a:pathLst>
          </a:custGeom>
          <a:solidFill>
            <a:srgbClr val="ED43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4"/>
          <p:cNvSpPr/>
          <p:nvPr/>
        </p:nvSpPr>
        <p:spPr bwMode="auto">
          <a:xfrm>
            <a:off x="2042128" y="2553153"/>
            <a:ext cx="580540" cy="674016"/>
          </a:xfrm>
          <a:custGeom>
            <a:gdLst>
              <a:gd name="T0" fmla="*/ 85 w 100"/>
              <a:gd name="T1" fmla="*/ 28 h 116"/>
              <a:gd name="T2" fmla="*/ 66 w 100"/>
              <a:gd name="T3" fmla="*/ 42 h 116"/>
              <a:gd name="T4" fmla="*/ 63 w 100"/>
              <a:gd name="T5" fmla="*/ 37 h 116"/>
              <a:gd name="T6" fmla="*/ 62 w 100"/>
              <a:gd name="T7" fmla="*/ 22 h 116"/>
              <a:gd name="T8" fmla="*/ 54 w 100"/>
              <a:gd name="T9" fmla="*/ 20 h 116"/>
              <a:gd name="T10" fmla="*/ 48 w 100"/>
              <a:gd name="T11" fmla="*/ 7 h 116"/>
              <a:gd name="T12" fmla="*/ 35 w 100"/>
              <a:gd name="T13" fmla="*/ 13 h 116"/>
              <a:gd name="T14" fmla="*/ 44 w 100"/>
              <a:gd name="T15" fmla="*/ 36 h 116"/>
              <a:gd name="T16" fmla="*/ 35 w 100"/>
              <a:gd name="T17" fmla="*/ 56 h 116"/>
              <a:gd name="T18" fmla="*/ 10 w 100"/>
              <a:gd name="T19" fmla="*/ 59 h 116"/>
              <a:gd name="T20" fmla="*/ 10 w 100"/>
              <a:gd name="T21" fmla="*/ 75 h 116"/>
              <a:gd name="T22" fmla="*/ 28 w 100"/>
              <a:gd name="T23" fmla="*/ 76 h 116"/>
              <a:gd name="T24" fmla="*/ 22 w 100"/>
              <a:gd name="T25" fmla="*/ 97 h 116"/>
              <a:gd name="T26" fmla="*/ 27 w 100"/>
              <a:gd name="T27" fmla="*/ 106 h 116"/>
              <a:gd name="T28" fmla="*/ 27 w 100"/>
              <a:gd name="T29" fmla="*/ 107 h 116"/>
              <a:gd name="T30" fmla="*/ 40 w 100"/>
              <a:gd name="T31" fmla="*/ 110 h 116"/>
              <a:gd name="T32" fmla="*/ 52 w 100"/>
              <a:gd name="T33" fmla="*/ 88 h 116"/>
              <a:gd name="T34" fmla="*/ 54 w 100"/>
              <a:gd name="T35" fmla="*/ 86 h 116"/>
              <a:gd name="T36" fmla="*/ 81 w 100"/>
              <a:gd name="T37" fmla="*/ 103 h 116"/>
              <a:gd name="T38" fmla="*/ 92 w 100"/>
              <a:gd name="T39" fmla="*/ 94 h 116"/>
              <a:gd name="T40" fmla="*/ 76 w 100"/>
              <a:gd name="T41" fmla="*/ 61 h 116"/>
              <a:gd name="T42" fmla="*/ 95 w 100"/>
              <a:gd name="T43" fmla="*/ 37 h 116"/>
              <a:gd name="T44" fmla="*/ 85 w 100"/>
              <a:gd name="T45" fmla="*/ 28 h 1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0" h="115">
                <a:moveTo>
                  <a:pt x="85" y="28"/>
                </a:moveTo>
                <a:cubicBezTo>
                  <a:pt x="79" y="33"/>
                  <a:pt x="73" y="38"/>
                  <a:pt x="66" y="42"/>
                </a:cubicBezTo>
                <a:cubicBezTo>
                  <a:pt x="65" y="41"/>
                  <a:pt x="64" y="39"/>
                  <a:pt x="63" y="37"/>
                </a:cubicBezTo>
                <a:cubicBezTo>
                  <a:pt x="63" y="32"/>
                  <a:pt x="63" y="27"/>
                  <a:pt x="62" y="22"/>
                </a:cubicBezTo>
                <a:cubicBezTo>
                  <a:pt x="62" y="17"/>
                  <a:pt x="56" y="16"/>
                  <a:pt x="54" y="20"/>
                </a:cubicBezTo>
                <a:cubicBezTo>
                  <a:pt x="52" y="16"/>
                  <a:pt x="50" y="12"/>
                  <a:pt x="48" y="7"/>
                </a:cubicBezTo>
                <a:cubicBezTo>
                  <a:pt x="45" y="0"/>
                  <a:pt x="33" y="5"/>
                  <a:pt x="35" y="13"/>
                </a:cubicBezTo>
                <a:cubicBezTo>
                  <a:pt x="37" y="21"/>
                  <a:pt x="41" y="29"/>
                  <a:pt x="44" y="36"/>
                </a:cubicBezTo>
                <a:cubicBezTo>
                  <a:pt x="41" y="43"/>
                  <a:pt x="38" y="49"/>
                  <a:pt x="35" y="56"/>
                </a:cubicBezTo>
                <a:cubicBezTo>
                  <a:pt x="27" y="58"/>
                  <a:pt x="19" y="59"/>
                  <a:pt x="10" y="59"/>
                </a:cubicBezTo>
                <a:cubicBezTo>
                  <a:pt x="0" y="60"/>
                  <a:pt x="0" y="75"/>
                  <a:pt x="10" y="75"/>
                </a:cubicBezTo>
                <a:cubicBezTo>
                  <a:pt x="16" y="74"/>
                  <a:pt x="22" y="75"/>
                  <a:pt x="28" y="76"/>
                </a:cubicBezTo>
                <a:cubicBezTo>
                  <a:pt x="26" y="83"/>
                  <a:pt x="24" y="90"/>
                  <a:pt x="22" y="97"/>
                </a:cubicBezTo>
                <a:cubicBezTo>
                  <a:pt x="21" y="101"/>
                  <a:pt x="24" y="105"/>
                  <a:pt x="27" y="106"/>
                </a:cubicBezTo>
                <a:cubicBezTo>
                  <a:pt x="27" y="106"/>
                  <a:pt x="27" y="107"/>
                  <a:pt x="27" y="107"/>
                </a:cubicBezTo>
                <a:cubicBezTo>
                  <a:pt x="27" y="114"/>
                  <a:pt x="36" y="116"/>
                  <a:pt x="40" y="110"/>
                </a:cubicBezTo>
                <a:cubicBezTo>
                  <a:pt x="45" y="103"/>
                  <a:pt x="49" y="96"/>
                  <a:pt x="52" y="88"/>
                </a:cubicBezTo>
                <a:cubicBezTo>
                  <a:pt x="53" y="87"/>
                  <a:pt x="54" y="86"/>
                  <a:pt x="54" y="86"/>
                </a:cubicBezTo>
                <a:cubicBezTo>
                  <a:pt x="63" y="91"/>
                  <a:pt x="72" y="97"/>
                  <a:pt x="81" y="103"/>
                </a:cubicBezTo>
                <a:cubicBezTo>
                  <a:pt x="86" y="107"/>
                  <a:pt x="94" y="100"/>
                  <a:pt x="92" y="94"/>
                </a:cubicBezTo>
                <a:cubicBezTo>
                  <a:pt x="88" y="83"/>
                  <a:pt x="82" y="72"/>
                  <a:pt x="76" y="61"/>
                </a:cubicBezTo>
                <a:cubicBezTo>
                  <a:pt x="83" y="53"/>
                  <a:pt x="89" y="45"/>
                  <a:pt x="95" y="37"/>
                </a:cubicBezTo>
                <a:cubicBezTo>
                  <a:pt x="100" y="30"/>
                  <a:pt x="92" y="21"/>
                  <a:pt x="85" y="28"/>
                </a:cubicBezTo>
                <a:close/>
              </a:path>
            </a:pathLst>
          </a:custGeom>
          <a:solidFill>
            <a:srgbClr val="F8E5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8706034" y="5470611"/>
            <a:ext cx="2391036" cy="1380012"/>
          </a:xfrm>
          <a:custGeom>
            <a:gdLst>
              <a:gd name="T0" fmla="*/ 353 w 411"/>
              <a:gd name="T1" fmla="*/ 98 h 237"/>
              <a:gd name="T2" fmla="*/ 329 w 411"/>
              <a:gd name="T3" fmla="*/ 55 h 237"/>
              <a:gd name="T4" fmla="*/ 330 w 411"/>
              <a:gd name="T5" fmla="*/ 14 h 237"/>
              <a:gd name="T6" fmla="*/ 280 w 411"/>
              <a:gd name="T7" fmla="*/ 84 h 237"/>
              <a:gd name="T8" fmla="*/ 255 w 411"/>
              <a:gd name="T9" fmla="*/ 103 h 237"/>
              <a:gd name="T10" fmla="*/ 253 w 411"/>
              <a:gd name="T11" fmla="*/ 67 h 237"/>
              <a:gd name="T12" fmla="*/ 240 w 411"/>
              <a:gd name="T13" fmla="*/ 52 h 237"/>
              <a:gd name="T14" fmla="*/ 161 w 411"/>
              <a:gd name="T15" fmla="*/ 132 h 237"/>
              <a:gd name="T16" fmla="*/ 186 w 411"/>
              <a:gd name="T17" fmla="*/ 51 h 237"/>
              <a:gd name="T18" fmla="*/ 124 w 411"/>
              <a:gd name="T19" fmla="*/ 127 h 237"/>
              <a:gd name="T20" fmla="*/ 100 w 411"/>
              <a:gd name="T21" fmla="*/ 141 h 237"/>
              <a:gd name="T22" fmla="*/ 126 w 411"/>
              <a:gd name="T23" fmla="*/ 49 h 237"/>
              <a:gd name="T24" fmla="*/ 112 w 411"/>
              <a:gd name="T25" fmla="*/ 33 h 237"/>
              <a:gd name="T26" fmla="*/ 62 w 411"/>
              <a:gd name="T27" fmla="*/ 101 h 237"/>
              <a:gd name="T28" fmla="*/ 42 w 411"/>
              <a:gd name="T29" fmla="*/ 86 h 237"/>
              <a:gd name="T30" fmla="*/ 42 w 411"/>
              <a:gd name="T31" fmla="*/ 39 h 237"/>
              <a:gd name="T32" fmla="*/ 92 w 411"/>
              <a:gd name="T33" fmla="*/ 99 h 237"/>
              <a:gd name="T34" fmla="*/ 74 w 411"/>
              <a:gd name="T35" fmla="*/ 158 h 237"/>
              <a:gd name="T36" fmla="*/ 24 w 411"/>
              <a:gd name="T37" fmla="*/ 215 h 237"/>
              <a:gd name="T38" fmla="*/ 76 w 411"/>
              <a:gd name="T39" fmla="*/ 202 h 237"/>
              <a:gd name="T40" fmla="*/ 102 w 411"/>
              <a:gd name="T41" fmla="*/ 166 h 237"/>
              <a:gd name="T42" fmla="*/ 138 w 411"/>
              <a:gd name="T43" fmla="*/ 144 h 237"/>
              <a:gd name="T44" fmla="*/ 195 w 411"/>
              <a:gd name="T45" fmla="*/ 148 h 237"/>
              <a:gd name="T46" fmla="*/ 243 w 411"/>
              <a:gd name="T47" fmla="*/ 119 h 237"/>
              <a:gd name="T48" fmla="*/ 275 w 411"/>
              <a:gd name="T49" fmla="*/ 126 h 237"/>
              <a:gd name="T50" fmla="*/ 330 w 411"/>
              <a:gd name="T51" fmla="*/ 82 h 237"/>
              <a:gd name="T52" fmla="*/ 407 w 411"/>
              <a:gd name="T53" fmla="*/ 94 h 237"/>
              <a:gd name="T54" fmla="*/ 50 w 411"/>
              <a:gd name="T55" fmla="*/ 208 h 237"/>
              <a:gd name="T56" fmla="*/ 49 w 411"/>
              <a:gd name="T57" fmla="*/ 201 h 237"/>
              <a:gd name="T58" fmla="*/ 50 w 411"/>
              <a:gd name="T59" fmla="*/ 208 h 237"/>
              <a:gd name="T60" fmla="*/ 142 w 411"/>
              <a:gd name="T61" fmla="*/ 111 h 237"/>
              <a:gd name="T62" fmla="*/ 208 w 411"/>
              <a:gd name="T63" fmla="*/ 99 h 237"/>
              <a:gd name="T64" fmla="*/ 202 w 411"/>
              <a:gd name="T65" fmla="*/ 113 h 2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1" h="236">
                <a:moveTo>
                  <a:pt x="388" y="89"/>
                </a:moveTo>
                <a:cubicBezTo>
                  <a:pt x="383" y="105"/>
                  <a:pt x="359" y="124"/>
                  <a:pt x="353" y="98"/>
                </a:cubicBezTo>
                <a:cubicBezTo>
                  <a:pt x="350" y="85"/>
                  <a:pt x="351" y="72"/>
                  <a:pt x="346" y="59"/>
                </a:cubicBezTo>
                <a:cubicBezTo>
                  <a:pt x="343" y="52"/>
                  <a:pt x="335" y="50"/>
                  <a:pt x="329" y="55"/>
                </a:cubicBezTo>
                <a:cubicBezTo>
                  <a:pt x="323" y="59"/>
                  <a:pt x="319" y="64"/>
                  <a:pt x="314" y="69"/>
                </a:cubicBezTo>
                <a:cubicBezTo>
                  <a:pt x="324" y="52"/>
                  <a:pt x="330" y="32"/>
                  <a:pt x="330" y="14"/>
                </a:cubicBezTo>
                <a:cubicBezTo>
                  <a:pt x="330" y="6"/>
                  <a:pt x="319" y="0"/>
                  <a:pt x="313" y="7"/>
                </a:cubicBezTo>
                <a:cubicBezTo>
                  <a:pt x="296" y="28"/>
                  <a:pt x="285" y="56"/>
                  <a:pt x="280" y="84"/>
                </a:cubicBezTo>
                <a:cubicBezTo>
                  <a:pt x="279" y="85"/>
                  <a:pt x="278" y="86"/>
                  <a:pt x="277" y="87"/>
                </a:cubicBezTo>
                <a:cubicBezTo>
                  <a:pt x="272" y="93"/>
                  <a:pt x="264" y="103"/>
                  <a:pt x="255" y="103"/>
                </a:cubicBezTo>
                <a:cubicBezTo>
                  <a:pt x="253" y="103"/>
                  <a:pt x="252" y="94"/>
                  <a:pt x="252" y="84"/>
                </a:cubicBezTo>
                <a:cubicBezTo>
                  <a:pt x="253" y="78"/>
                  <a:pt x="253" y="72"/>
                  <a:pt x="253" y="67"/>
                </a:cubicBezTo>
                <a:cubicBezTo>
                  <a:pt x="253" y="65"/>
                  <a:pt x="251" y="62"/>
                  <a:pt x="250" y="61"/>
                </a:cubicBezTo>
                <a:cubicBezTo>
                  <a:pt x="250" y="56"/>
                  <a:pt x="245" y="52"/>
                  <a:pt x="240" y="52"/>
                </a:cubicBezTo>
                <a:cubicBezTo>
                  <a:pt x="211" y="51"/>
                  <a:pt x="176" y="96"/>
                  <a:pt x="181" y="127"/>
                </a:cubicBezTo>
                <a:cubicBezTo>
                  <a:pt x="174" y="130"/>
                  <a:pt x="167" y="132"/>
                  <a:pt x="161" y="132"/>
                </a:cubicBezTo>
                <a:cubicBezTo>
                  <a:pt x="157" y="132"/>
                  <a:pt x="154" y="131"/>
                  <a:pt x="152" y="130"/>
                </a:cubicBezTo>
                <a:cubicBezTo>
                  <a:pt x="173" y="110"/>
                  <a:pt x="187" y="84"/>
                  <a:pt x="186" y="51"/>
                </a:cubicBezTo>
                <a:cubicBezTo>
                  <a:pt x="186" y="46"/>
                  <a:pt x="182" y="41"/>
                  <a:pt x="176" y="41"/>
                </a:cubicBezTo>
                <a:cubicBezTo>
                  <a:pt x="140" y="41"/>
                  <a:pt x="111" y="94"/>
                  <a:pt x="124" y="127"/>
                </a:cubicBezTo>
                <a:cubicBezTo>
                  <a:pt x="116" y="133"/>
                  <a:pt x="108" y="138"/>
                  <a:pt x="99" y="143"/>
                </a:cubicBezTo>
                <a:cubicBezTo>
                  <a:pt x="99" y="142"/>
                  <a:pt x="99" y="142"/>
                  <a:pt x="100" y="141"/>
                </a:cubicBezTo>
                <a:cubicBezTo>
                  <a:pt x="107" y="120"/>
                  <a:pt x="113" y="98"/>
                  <a:pt x="119" y="76"/>
                </a:cubicBezTo>
                <a:cubicBezTo>
                  <a:pt x="121" y="69"/>
                  <a:pt x="123" y="57"/>
                  <a:pt x="126" y="49"/>
                </a:cubicBezTo>
                <a:cubicBezTo>
                  <a:pt x="127" y="47"/>
                  <a:pt x="128" y="44"/>
                  <a:pt x="129" y="41"/>
                </a:cubicBezTo>
                <a:cubicBezTo>
                  <a:pt x="133" y="30"/>
                  <a:pt x="117" y="24"/>
                  <a:pt x="112" y="33"/>
                </a:cubicBezTo>
                <a:cubicBezTo>
                  <a:pt x="109" y="39"/>
                  <a:pt x="106" y="45"/>
                  <a:pt x="104" y="52"/>
                </a:cubicBezTo>
                <a:cubicBezTo>
                  <a:pt x="94" y="71"/>
                  <a:pt x="78" y="89"/>
                  <a:pt x="62" y="101"/>
                </a:cubicBezTo>
                <a:cubicBezTo>
                  <a:pt x="58" y="104"/>
                  <a:pt x="52" y="108"/>
                  <a:pt x="47" y="107"/>
                </a:cubicBezTo>
                <a:cubicBezTo>
                  <a:pt x="37" y="106"/>
                  <a:pt x="41" y="92"/>
                  <a:pt x="42" y="86"/>
                </a:cubicBezTo>
                <a:cubicBezTo>
                  <a:pt x="45" y="71"/>
                  <a:pt x="51" y="57"/>
                  <a:pt x="54" y="42"/>
                </a:cubicBezTo>
                <a:cubicBezTo>
                  <a:pt x="56" y="34"/>
                  <a:pt x="44" y="31"/>
                  <a:pt x="42" y="39"/>
                </a:cubicBezTo>
                <a:cubicBezTo>
                  <a:pt x="35" y="60"/>
                  <a:pt x="0" y="131"/>
                  <a:pt x="52" y="125"/>
                </a:cubicBezTo>
                <a:cubicBezTo>
                  <a:pt x="68" y="123"/>
                  <a:pt x="81" y="111"/>
                  <a:pt x="92" y="99"/>
                </a:cubicBezTo>
                <a:cubicBezTo>
                  <a:pt x="91" y="102"/>
                  <a:pt x="90" y="104"/>
                  <a:pt x="90" y="107"/>
                </a:cubicBezTo>
                <a:cubicBezTo>
                  <a:pt x="85" y="123"/>
                  <a:pt x="80" y="141"/>
                  <a:pt x="74" y="158"/>
                </a:cubicBezTo>
                <a:cubicBezTo>
                  <a:pt x="65" y="162"/>
                  <a:pt x="57" y="167"/>
                  <a:pt x="50" y="173"/>
                </a:cubicBezTo>
                <a:cubicBezTo>
                  <a:pt x="35" y="183"/>
                  <a:pt x="21" y="196"/>
                  <a:pt x="24" y="215"/>
                </a:cubicBezTo>
                <a:cubicBezTo>
                  <a:pt x="26" y="229"/>
                  <a:pt x="41" y="237"/>
                  <a:pt x="53" y="232"/>
                </a:cubicBezTo>
                <a:cubicBezTo>
                  <a:pt x="64" y="227"/>
                  <a:pt x="71" y="213"/>
                  <a:pt x="76" y="202"/>
                </a:cubicBezTo>
                <a:cubicBezTo>
                  <a:pt x="81" y="193"/>
                  <a:pt x="85" y="183"/>
                  <a:pt x="89" y="172"/>
                </a:cubicBezTo>
                <a:cubicBezTo>
                  <a:pt x="93" y="170"/>
                  <a:pt x="98" y="168"/>
                  <a:pt x="102" y="166"/>
                </a:cubicBezTo>
                <a:cubicBezTo>
                  <a:pt x="114" y="159"/>
                  <a:pt x="126" y="152"/>
                  <a:pt x="137" y="143"/>
                </a:cubicBezTo>
                <a:cubicBezTo>
                  <a:pt x="137" y="144"/>
                  <a:pt x="137" y="144"/>
                  <a:pt x="138" y="144"/>
                </a:cubicBezTo>
                <a:cubicBezTo>
                  <a:pt x="155" y="156"/>
                  <a:pt x="174" y="154"/>
                  <a:pt x="191" y="145"/>
                </a:cubicBezTo>
                <a:cubicBezTo>
                  <a:pt x="192" y="146"/>
                  <a:pt x="194" y="147"/>
                  <a:pt x="195" y="148"/>
                </a:cubicBezTo>
                <a:cubicBezTo>
                  <a:pt x="217" y="162"/>
                  <a:pt x="233" y="143"/>
                  <a:pt x="243" y="119"/>
                </a:cubicBezTo>
                <a:cubicBezTo>
                  <a:pt x="243" y="119"/>
                  <a:pt x="243" y="119"/>
                  <a:pt x="243" y="119"/>
                </a:cubicBezTo>
                <a:cubicBezTo>
                  <a:pt x="253" y="127"/>
                  <a:pt x="266" y="123"/>
                  <a:pt x="276" y="116"/>
                </a:cubicBezTo>
                <a:cubicBezTo>
                  <a:pt x="275" y="119"/>
                  <a:pt x="275" y="123"/>
                  <a:pt x="275" y="126"/>
                </a:cubicBezTo>
                <a:cubicBezTo>
                  <a:pt x="275" y="135"/>
                  <a:pt x="286" y="140"/>
                  <a:pt x="293" y="133"/>
                </a:cubicBezTo>
                <a:cubicBezTo>
                  <a:pt x="307" y="118"/>
                  <a:pt x="317" y="99"/>
                  <a:pt x="330" y="82"/>
                </a:cubicBezTo>
                <a:cubicBezTo>
                  <a:pt x="333" y="102"/>
                  <a:pt x="334" y="125"/>
                  <a:pt x="352" y="131"/>
                </a:cubicBezTo>
                <a:cubicBezTo>
                  <a:pt x="377" y="138"/>
                  <a:pt x="401" y="117"/>
                  <a:pt x="407" y="94"/>
                </a:cubicBezTo>
                <a:cubicBezTo>
                  <a:pt x="411" y="81"/>
                  <a:pt x="391" y="76"/>
                  <a:pt x="388" y="89"/>
                </a:cubicBezTo>
                <a:close/>
                <a:moveTo>
                  <a:pt x="50" y="208"/>
                </a:moveTo>
                <a:cubicBezTo>
                  <a:pt x="47" y="211"/>
                  <a:pt x="43" y="213"/>
                  <a:pt x="46" y="213"/>
                </a:cubicBezTo>
                <a:cubicBezTo>
                  <a:pt x="40" y="212"/>
                  <a:pt x="47" y="203"/>
                  <a:pt x="49" y="201"/>
                </a:cubicBezTo>
                <a:cubicBezTo>
                  <a:pt x="52" y="197"/>
                  <a:pt x="56" y="194"/>
                  <a:pt x="60" y="190"/>
                </a:cubicBezTo>
                <a:cubicBezTo>
                  <a:pt x="57" y="196"/>
                  <a:pt x="54" y="202"/>
                  <a:pt x="50" y="208"/>
                </a:cubicBezTo>
                <a:close/>
                <a:moveTo>
                  <a:pt x="165" y="65"/>
                </a:moveTo>
                <a:cubicBezTo>
                  <a:pt x="163" y="84"/>
                  <a:pt x="154" y="99"/>
                  <a:pt x="142" y="111"/>
                </a:cubicBezTo>
                <a:cubicBezTo>
                  <a:pt x="141" y="95"/>
                  <a:pt x="151" y="73"/>
                  <a:pt x="165" y="65"/>
                </a:cubicBezTo>
                <a:close/>
                <a:moveTo>
                  <a:pt x="208" y="99"/>
                </a:moveTo>
                <a:cubicBezTo>
                  <a:pt x="212" y="94"/>
                  <a:pt x="219" y="84"/>
                  <a:pt x="226" y="78"/>
                </a:cubicBezTo>
                <a:cubicBezTo>
                  <a:pt x="222" y="90"/>
                  <a:pt x="213" y="103"/>
                  <a:pt x="202" y="113"/>
                </a:cubicBezTo>
                <a:cubicBezTo>
                  <a:pt x="203" y="108"/>
                  <a:pt x="206" y="103"/>
                  <a:pt x="208" y="99"/>
                </a:cubicBezTo>
                <a:close/>
              </a:path>
            </a:pathLst>
          </a:custGeom>
          <a:solidFill>
            <a:srgbClr val="9AD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6"/>
          <p:cNvSpPr>
            <a:spLocks noEditPoints="1"/>
          </p:cNvSpPr>
          <p:nvPr/>
        </p:nvSpPr>
        <p:spPr bwMode="auto">
          <a:xfrm>
            <a:off x="11109369" y="5367294"/>
            <a:ext cx="371448" cy="843751"/>
          </a:xfrm>
          <a:custGeom>
            <a:gdLst>
              <a:gd name="T0" fmla="*/ 62 w 64"/>
              <a:gd name="T1" fmla="*/ 24 h 145"/>
              <a:gd name="T2" fmla="*/ 56 w 64"/>
              <a:gd name="T3" fmla="*/ 18 h 145"/>
              <a:gd name="T4" fmla="*/ 61 w 64"/>
              <a:gd name="T5" fmla="*/ 10 h 145"/>
              <a:gd name="T6" fmla="*/ 53 w 64"/>
              <a:gd name="T7" fmla="*/ 5 h 145"/>
              <a:gd name="T8" fmla="*/ 13 w 64"/>
              <a:gd name="T9" fmla="*/ 104 h 145"/>
              <a:gd name="T10" fmla="*/ 14 w 64"/>
              <a:gd name="T11" fmla="*/ 106 h 145"/>
              <a:gd name="T12" fmla="*/ 4 w 64"/>
              <a:gd name="T13" fmla="*/ 116 h 145"/>
              <a:gd name="T14" fmla="*/ 2 w 64"/>
              <a:gd name="T15" fmla="*/ 140 h 145"/>
              <a:gd name="T16" fmla="*/ 8 w 64"/>
              <a:gd name="T17" fmla="*/ 145 h 145"/>
              <a:gd name="T18" fmla="*/ 12 w 64"/>
              <a:gd name="T19" fmla="*/ 144 h 145"/>
              <a:gd name="T20" fmla="*/ 28 w 64"/>
              <a:gd name="T21" fmla="*/ 134 h 145"/>
              <a:gd name="T22" fmla="*/ 29 w 64"/>
              <a:gd name="T23" fmla="*/ 133 h 145"/>
              <a:gd name="T24" fmla="*/ 37 w 64"/>
              <a:gd name="T25" fmla="*/ 120 h 145"/>
              <a:gd name="T26" fmla="*/ 30 w 64"/>
              <a:gd name="T27" fmla="*/ 109 h 145"/>
              <a:gd name="T28" fmla="*/ 56 w 64"/>
              <a:gd name="T29" fmla="*/ 66 h 145"/>
              <a:gd name="T30" fmla="*/ 62 w 64"/>
              <a:gd name="T31" fmla="*/ 39 h 145"/>
              <a:gd name="T32" fmla="*/ 64 w 64"/>
              <a:gd name="T33" fmla="*/ 28 h 145"/>
              <a:gd name="T34" fmla="*/ 62 w 64"/>
              <a:gd name="T35" fmla="*/ 24 h 145"/>
              <a:gd name="T36" fmla="*/ 29 w 64"/>
              <a:gd name="T37" fmla="*/ 86 h 145"/>
              <a:gd name="T38" fmla="*/ 45 w 64"/>
              <a:gd name="T39" fmla="*/ 36 h 145"/>
              <a:gd name="T40" fmla="*/ 29 w 64"/>
              <a:gd name="T41" fmla="*/ 86 h 1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145">
                <a:moveTo>
                  <a:pt x="62" y="24"/>
                </a:moveTo>
                <a:cubicBezTo>
                  <a:pt x="62" y="21"/>
                  <a:pt x="59" y="18"/>
                  <a:pt x="56" y="18"/>
                </a:cubicBezTo>
                <a:cubicBezTo>
                  <a:pt x="57" y="15"/>
                  <a:pt x="59" y="13"/>
                  <a:pt x="61" y="10"/>
                </a:cubicBezTo>
                <a:cubicBezTo>
                  <a:pt x="63" y="6"/>
                  <a:pt x="57" y="0"/>
                  <a:pt x="53" y="5"/>
                </a:cubicBezTo>
                <a:cubicBezTo>
                  <a:pt x="30" y="31"/>
                  <a:pt x="9" y="68"/>
                  <a:pt x="13" y="104"/>
                </a:cubicBezTo>
                <a:cubicBezTo>
                  <a:pt x="13" y="105"/>
                  <a:pt x="14" y="106"/>
                  <a:pt x="14" y="106"/>
                </a:cubicBezTo>
                <a:cubicBezTo>
                  <a:pt x="9" y="108"/>
                  <a:pt x="6" y="112"/>
                  <a:pt x="4" y="116"/>
                </a:cubicBezTo>
                <a:cubicBezTo>
                  <a:pt x="0" y="124"/>
                  <a:pt x="0" y="132"/>
                  <a:pt x="2" y="140"/>
                </a:cubicBezTo>
                <a:cubicBezTo>
                  <a:pt x="3" y="143"/>
                  <a:pt x="6" y="145"/>
                  <a:pt x="8" y="145"/>
                </a:cubicBezTo>
                <a:cubicBezTo>
                  <a:pt x="10" y="145"/>
                  <a:pt x="11" y="144"/>
                  <a:pt x="12" y="144"/>
                </a:cubicBezTo>
                <a:cubicBezTo>
                  <a:pt x="18" y="142"/>
                  <a:pt x="24" y="139"/>
                  <a:pt x="28" y="134"/>
                </a:cubicBezTo>
                <a:cubicBezTo>
                  <a:pt x="28" y="134"/>
                  <a:pt x="29" y="133"/>
                  <a:pt x="29" y="133"/>
                </a:cubicBezTo>
                <a:cubicBezTo>
                  <a:pt x="34" y="130"/>
                  <a:pt x="37" y="126"/>
                  <a:pt x="37" y="120"/>
                </a:cubicBezTo>
                <a:cubicBezTo>
                  <a:pt x="37" y="115"/>
                  <a:pt x="34" y="111"/>
                  <a:pt x="30" y="109"/>
                </a:cubicBezTo>
                <a:cubicBezTo>
                  <a:pt x="44" y="99"/>
                  <a:pt x="51" y="83"/>
                  <a:pt x="56" y="66"/>
                </a:cubicBezTo>
                <a:cubicBezTo>
                  <a:pt x="59" y="57"/>
                  <a:pt x="61" y="48"/>
                  <a:pt x="62" y="39"/>
                </a:cubicBezTo>
                <a:cubicBezTo>
                  <a:pt x="63" y="36"/>
                  <a:pt x="64" y="32"/>
                  <a:pt x="64" y="28"/>
                </a:cubicBezTo>
                <a:cubicBezTo>
                  <a:pt x="64" y="27"/>
                  <a:pt x="62" y="19"/>
                  <a:pt x="62" y="24"/>
                </a:cubicBezTo>
                <a:close/>
                <a:moveTo>
                  <a:pt x="29" y="86"/>
                </a:moveTo>
                <a:cubicBezTo>
                  <a:pt x="31" y="69"/>
                  <a:pt x="37" y="52"/>
                  <a:pt x="45" y="36"/>
                </a:cubicBezTo>
                <a:cubicBezTo>
                  <a:pt x="41" y="53"/>
                  <a:pt x="39" y="72"/>
                  <a:pt x="29" y="86"/>
                </a:cubicBezTo>
                <a:close/>
              </a:path>
            </a:pathLst>
          </a:custGeom>
          <a:solidFill>
            <a:srgbClr val="9AD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7"/>
          <p:cNvSpPr>
            <a:spLocks noEditPoints="1"/>
          </p:cNvSpPr>
          <p:nvPr/>
        </p:nvSpPr>
        <p:spPr bwMode="auto">
          <a:xfrm>
            <a:off x="2716145" y="6105268"/>
            <a:ext cx="937227" cy="752733"/>
          </a:xfrm>
          <a:custGeom>
            <a:gdLst>
              <a:gd name="T0" fmla="*/ 48 w 161"/>
              <a:gd name="T1" fmla="*/ 15 h 129"/>
              <a:gd name="T2" fmla="*/ 83 w 161"/>
              <a:gd name="T3" fmla="*/ 10 h 129"/>
              <a:gd name="T4" fmla="*/ 83 w 161"/>
              <a:gd name="T5" fmla="*/ 3 h 129"/>
              <a:gd name="T6" fmla="*/ 19 w 161"/>
              <a:gd name="T7" fmla="*/ 24 h 129"/>
              <a:gd name="T8" fmla="*/ 18 w 161"/>
              <a:gd name="T9" fmla="*/ 25 h 129"/>
              <a:gd name="T10" fmla="*/ 0 w 161"/>
              <a:gd name="T11" fmla="*/ 54 h 129"/>
              <a:gd name="T12" fmla="*/ 11 w 161"/>
              <a:gd name="T13" fmla="*/ 78 h 129"/>
              <a:gd name="T14" fmla="*/ 12 w 161"/>
              <a:gd name="T15" fmla="*/ 80 h 129"/>
              <a:gd name="T16" fmla="*/ 48 w 161"/>
              <a:gd name="T17" fmla="*/ 121 h 129"/>
              <a:gd name="T18" fmla="*/ 105 w 161"/>
              <a:gd name="T19" fmla="*/ 100 h 129"/>
              <a:gd name="T20" fmla="*/ 48 w 161"/>
              <a:gd name="T21" fmla="*/ 15 h 129"/>
              <a:gd name="T22" fmla="*/ 108 w 161"/>
              <a:gd name="T23" fmla="*/ 59 h 129"/>
              <a:gd name="T24" fmla="*/ 102 w 161"/>
              <a:gd name="T25" fmla="*/ 47 h 129"/>
              <a:gd name="T26" fmla="*/ 102 w 161"/>
              <a:gd name="T27" fmla="*/ 46 h 129"/>
              <a:gd name="T28" fmla="*/ 100 w 161"/>
              <a:gd name="T29" fmla="*/ 42 h 129"/>
              <a:gd name="T30" fmla="*/ 108 w 161"/>
              <a:gd name="T31" fmla="*/ 59 h 129"/>
              <a:gd name="T32" fmla="*/ 73 w 161"/>
              <a:gd name="T33" fmla="*/ 105 h 129"/>
              <a:gd name="T34" fmla="*/ 65 w 161"/>
              <a:gd name="T35" fmla="*/ 107 h 129"/>
              <a:gd name="T36" fmla="*/ 68 w 161"/>
              <a:gd name="T37" fmla="*/ 104 h 129"/>
              <a:gd name="T38" fmla="*/ 73 w 161"/>
              <a:gd name="T39" fmla="*/ 105 h 129"/>
              <a:gd name="T40" fmla="*/ 37 w 161"/>
              <a:gd name="T41" fmla="*/ 95 h 129"/>
              <a:gd name="T42" fmla="*/ 43 w 161"/>
              <a:gd name="T43" fmla="*/ 90 h 129"/>
              <a:gd name="T44" fmla="*/ 45 w 161"/>
              <a:gd name="T45" fmla="*/ 96 h 129"/>
              <a:gd name="T46" fmla="*/ 52 w 161"/>
              <a:gd name="T47" fmla="*/ 101 h 129"/>
              <a:gd name="T48" fmla="*/ 52 w 161"/>
              <a:gd name="T49" fmla="*/ 102 h 129"/>
              <a:gd name="T50" fmla="*/ 53 w 161"/>
              <a:gd name="T51" fmla="*/ 106 h 129"/>
              <a:gd name="T52" fmla="*/ 37 w 161"/>
              <a:gd name="T53" fmla="*/ 95 h 129"/>
              <a:gd name="T54" fmla="*/ 80 w 161"/>
              <a:gd name="T55" fmla="*/ 101 h 129"/>
              <a:gd name="T56" fmla="*/ 88 w 161"/>
              <a:gd name="T57" fmla="*/ 92 h 129"/>
              <a:gd name="T58" fmla="*/ 89 w 161"/>
              <a:gd name="T59" fmla="*/ 93 h 129"/>
              <a:gd name="T60" fmla="*/ 80 w 161"/>
              <a:gd name="T61" fmla="*/ 101 h 1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1" h="129">
                <a:moveTo>
                  <a:pt x="48" y="15"/>
                </a:moveTo>
                <a:cubicBezTo>
                  <a:pt x="59" y="11"/>
                  <a:pt x="72" y="10"/>
                  <a:pt x="83" y="10"/>
                </a:cubicBezTo>
                <a:cubicBezTo>
                  <a:pt x="88" y="10"/>
                  <a:pt x="88" y="3"/>
                  <a:pt x="83" y="3"/>
                </a:cubicBezTo>
                <a:cubicBezTo>
                  <a:pt x="60" y="0"/>
                  <a:pt x="33" y="4"/>
                  <a:pt x="19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7" y="32"/>
                  <a:pt x="0" y="41"/>
                  <a:pt x="0" y="54"/>
                </a:cubicBezTo>
                <a:cubicBezTo>
                  <a:pt x="0" y="64"/>
                  <a:pt x="5" y="72"/>
                  <a:pt x="11" y="78"/>
                </a:cubicBezTo>
                <a:cubicBezTo>
                  <a:pt x="12" y="79"/>
                  <a:pt x="12" y="80"/>
                  <a:pt x="12" y="80"/>
                </a:cubicBezTo>
                <a:cubicBezTo>
                  <a:pt x="18" y="98"/>
                  <a:pt x="31" y="114"/>
                  <a:pt x="48" y="121"/>
                </a:cubicBezTo>
                <a:cubicBezTo>
                  <a:pt x="70" y="129"/>
                  <a:pt x="91" y="115"/>
                  <a:pt x="105" y="100"/>
                </a:cubicBezTo>
                <a:cubicBezTo>
                  <a:pt x="161" y="39"/>
                  <a:pt x="98" y="9"/>
                  <a:pt x="48" y="15"/>
                </a:cubicBezTo>
                <a:close/>
                <a:moveTo>
                  <a:pt x="108" y="59"/>
                </a:moveTo>
                <a:cubicBezTo>
                  <a:pt x="107" y="55"/>
                  <a:pt x="105" y="51"/>
                  <a:pt x="102" y="47"/>
                </a:cubicBezTo>
                <a:cubicBezTo>
                  <a:pt x="102" y="47"/>
                  <a:pt x="102" y="47"/>
                  <a:pt x="102" y="46"/>
                </a:cubicBezTo>
                <a:cubicBezTo>
                  <a:pt x="102" y="44"/>
                  <a:pt x="102" y="43"/>
                  <a:pt x="100" y="42"/>
                </a:cubicBezTo>
                <a:cubicBezTo>
                  <a:pt x="106" y="46"/>
                  <a:pt x="109" y="52"/>
                  <a:pt x="108" y="59"/>
                </a:cubicBezTo>
                <a:close/>
                <a:moveTo>
                  <a:pt x="73" y="105"/>
                </a:moveTo>
                <a:cubicBezTo>
                  <a:pt x="70" y="106"/>
                  <a:pt x="68" y="107"/>
                  <a:pt x="65" y="107"/>
                </a:cubicBezTo>
                <a:cubicBezTo>
                  <a:pt x="66" y="106"/>
                  <a:pt x="67" y="105"/>
                  <a:pt x="68" y="104"/>
                </a:cubicBezTo>
                <a:cubicBezTo>
                  <a:pt x="70" y="104"/>
                  <a:pt x="71" y="105"/>
                  <a:pt x="73" y="105"/>
                </a:cubicBezTo>
                <a:close/>
                <a:moveTo>
                  <a:pt x="37" y="95"/>
                </a:moveTo>
                <a:cubicBezTo>
                  <a:pt x="39" y="94"/>
                  <a:pt x="41" y="92"/>
                  <a:pt x="43" y="90"/>
                </a:cubicBezTo>
                <a:cubicBezTo>
                  <a:pt x="44" y="92"/>
                  <a:pt x="44" y="94"/>
                  <a:pt x="45" y="96"/>
                </a:cubicBezTo>
                <a:cubicBezTo>
                  <a:pt x="46" y="100"/>
                  <a:pt x="49" y="102"/>
                  <a:pt x="52" y="101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4"/>
                  <a:pt x="52" y="105"/>
                  <a:pt x="53" y="106"/>
                </a:cubicBezTo>
                <a:cubicBezTo>
                  <a:pt x="47" y="104"/>
                  <a:pt x="41" y="100"/>
                  <a:pt x="37" y="95"/>
                </a:cubicBezTo>
                <a:close/>
                <a:moveTo>
                  <a:pt x="80" y="101"/>
                </a:moveTo>
                <a:cubicBezTo>
                  <a:pt x="83" y="98"/>
                  <a:pt x="85" y="95"/>
                  <a:pt x="88" y="92"/>
                </a:cubicBezTo>
                <a:cubicBezTo>
                  <a:pt x="88" y="92"/>
                  <a:pt x="89" y="93"/>
                  <a:pt x="89" y="93"/>
                </a:cubicBezTo>
                <a:cubicBezTo>
                  <a:pt x="87" y="96"/>
                  <a:pt x="83" y="99"/>
                  <a:pt x="80" y="101"/>
                </a:cubicBezTo>
                <a:close/>
              </a:path>
            </a:pathLst>
          </a:custGeom>
          <a:solidFill>
            <a:srgbClr val="9AD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8"/>
          <p:cNvSpPr>
            <a:spLocks noEditPoints="1"/>
          </p:cNvSpPr>
          <p:nvPr/>
        </p:nvSpPr>
        <p:spPr bwMode="auto">
          <a:xfrm>
            <a:off x="1419771" y="110460"/>
            <a:ext cx="1594024" cy="1485788"/>
          </a:xfrm>
          <a:custGeom>
            <a:gdLst>
              <a:gd name="T0" fmla="*/ 252 w 274"/>
              <a:gd name="T1" fmla="*/ 116 h 255"/>
              <a:gd name="T2" fmla="*/ 252 w 274"/>
              <a:gd name="T3" fmla="*/ 88 h 255"/>
              <a:gd name="T4" fmla="*/ 237 w 274"/>
              <a:gd name="T5" fmla="*/ 79 h 255"/>
              <a:gd name="T6" fmla="*/ 172 w 274"/>
              <a:gd name="T7" fmla="*/ 128 h 255"/>
              <a:gd name="T8" fmla="*/ 223 w 274"/>
              <a:gd name="T9" fmla="*/ 53 h 255"/>
              <a:gd name="T10" fmla="*/ 211 w 274"/>
              <a:gd name="T11" fmla="*/ 60 h 255"/>
              <a:gd name="T12" fmla="*/ 148 w 274"/>
              <a:gd name="T13" fmla="*/ 86 h 255"/>
              <a:gd name="T14" fmla="*/ 176 w 274"/>
              <a:gd name="T15" fmla="*/ 41 h 255"/>
              <a:gd name="T16" fmla="*/ 180 w 274"/>
              <a:gd name="T17" fmla="*/ 32 h 255"/>
              <a:gd name="T18" fmla="*/ 132 w 274"/>
              <a:gd name="T19" fmla="*/ 45 h 255"/>
              <a:gd name="T20" fmla="*/ 159 w 274"/>
              <a:gd name="T21" fmla="*/ 5 h 255"/>
              <a:gd name="T22" fmla="*/ 149 w 274"/>
              <a:gd name="T23" fmla="*/ 9 h 255"/>
              <a:gd name="T24" fmla="*/ 88 w 274"/>
              <a:gd name="T25" fmla="*/ 40 h 255"/>
              <a:gd name="T26" fmla="*/ 117 w 274"/>
              <a:gd name="T27" fmla="*/ 11 h 255"/>
              <a:gd name="T28" fmla="*/ 106 w 274"/>
              <a:gd name="T29" fmla="*/ 11 h 255"/>
              <a:gd name="T30" fmla="*/ 35 w 274"/>
              <a:gd name="T31" fmla="*/ 65 h 255"/>
              <a:gd name="T32" fmla="*/ 40 w 274"/>
              <a:gd name="T33" fmla="*/ 70 h 255"/>
              <a:gd name="T34" fmla="*/ 24 w 274"/>
              <a:gd name="T35" fmla="*/ 84 h 255"/>
              <a:gd name="T36" fmla="*/ 12 w 274"/>
              <a:gd name="T37" fmla="*/ 111 h 255"/>
              <a:gd name="T38" fmla="*/ 6 w 274"/>
              <a:gd name="T39" fmla="*/ 131 h 255"/>
              <a:gd name="T40" fmla="*/ 21 w 274"/>
              <a:gd name="T41" fmla="*/ 134 h 255"/>
              <a:gd name="T42" fmla="*/ 13 w 274"/>
              <a:gd name="T43" fmla="*/ 155 h 255"/>
              <a:gd name="T44" fmla="*/ 9 w 274"/>
              <a:gd name="T45" fmla="*/ 188 h 255"/>
              <a:gd name="T46" fmla="*/ 12 w 274"/>
              <a:gd name="T47" fmla="*/ 191 h 255"/>
              <a:gd name="T48" fmla="*/ 30 w 274"/>
              <a:gd name="T49" fmla="*/ 201 h 255"/>
              <a:gd name="T50" fmla="*/ 33 w 274"/>
              <a:gd name="T51" fmla="*/ 229 h 255"/>
              <a:gd name="T52" fmla="*/ 47 w 274"/>
              <a:gd name="T53" fmla="*/ 233 h 255"/>
              <a:gd name="T54" fmla="*/ 76 w 274"/>
              <a:gd name="T55" fmla="*/ 233 h 255"/>
              <a:gd name="T56" fmla="*/ 101 w 274"/>
              <a:gd name="T57" fmla="*/ 234 h 255"/>
              <a:gd name="T58" fmla="*/ 114 w 274"/>
              <a:gd name="T59" fmla="*/ 246 h 255"/>
              <a:gd name="T60" fmla="*/ 130 w 274"/>
              <a:gd name="T61" fmla="*/ 241 h 255"/>
              <a:gd name="T62" fmla="*/ 177 w 274"/>
              <a:gd name="T63" fmla="*/ 231 h 255"/>
              <a:gd name="T64" fmla="*/ 209 w 274"/>
              <a:gd name="T65" fmla="*/ 202 h 255"/>
              <a:gd name="T66" fmla="*/ 236 w 274"/>
              <a:gd name="T67" fmla="*/ 193 h 255"/>
              <a:gd name="T68" fmla="*/ 254 w 274"/>
              <a:gd name="T69" fmla="*/ 159 h 255"/>
              <a:gd name="T70" fmla="*/ 269 w 274"/>
              <a:gd name="T71" fmla="*/ 125 h 255"/>
              <a:gd name="T72" fmla="*/ 35 w 274"/>
              <a:gd name="T73" fmla="*/ 145 h 255"/>
              <a:gd name="T74" fmla="*/ 144 w 274"/>
              <a:gd name="T75" fmla="*/ 53 h 255"/>
              <a:gd name="T76" fmla="*/ 61 w 274"/>
              <a:gd name="T77" fmla="*/ 129 h 255"/>
              <a:gd name="T78" fmla="*/ 41 w 274"/>
              <a:gd name="T79" fmla="*/ 80 h 255"/>
              <a:gd name="T80" fmla="*/ 29 w 274"/>
              <a:gd name="T81" fmla="*/ 95 h 255"/>
              <a:gd name="T82" fmla="*/ 122 w 274"/>
              <a:gd name="T83" fmla="*/ 26 h 255"/>
              <a:gd name="T84" fmla="*/ 122 w 274"/>
              <a:gd name="T85" fmla="*/ 26 h 255"/>
              <a:gd name="T86" fmla="*/ 62 w 274"/>
              <a:gd name="T87" fmla="*/ 48 h 255"/>
              <a:gd name="T88" fmla="*/ 87 w 274"/>
              <a:gd name="T89" fmla="*/ 27 h 255"/>
              <a:gd name="T90" fmla="*/ 31 w 274"/>
              <a:gd name="T91" fmla="*/ 109 h 255"/>
              <a:gd name="T92" fmla="*/ 34 w 274"/>
              <a:gd name="T93" fmla="*/ 114 h 255"/>
              <a:gd name="T94" fmla="*/ 19 w 274"/>
              <a:gd name="T95" fmla="*/ 170 h 255"/>
              <a:gd name="T96" fmla="*/ 36 w 274"/>
              <a:gd name="T97" fmla="*/ 157 h 255"/>
              <a:gd name="T98" fmla="*/ 19 w 274"/>
              <a:gd name="T99" fmla="*/ 170 h 255"/>
              <a:gd name="T100" fmla="*/ 43 w 274"/>
              <a:gd name="T101" fmla="*/ 173 h 255"/>
              <a:gd name="T102" fmla="*/ 43 w 274"/>
              <a:gd name="T103" fmla="*/ 182 h 255"/>
              <a:gd name="T104" fmla="*/ 48 w 274"/>
              <a:gd name="T105" fmla="*/ 204 h 255"/>
              <a:gd name="T106" fmla="*/ 63 w 274"/>
              <a:gd name="T107" fmla="*/ 188 h 255"/>
              <a:gd name="T108" fmla="*/ 48 w 274"/>
              <a:gd name="T109" fmla="*/ 204 h 255"/>
              <a:gd name="T110" fmla="*/ 100 w 274"/>
              <a:gd name="T111" fmla="*/ 201 h 255"/>
              <a:gd name="T112" fmla="*/ 70 w 274"/>
              <a:gd name="T113" fmla="*/ 210 h 255"/>
              <a:gd name="T114" fmla="*/ 123 w 274"/>
              <a:gd name="T115" fmla="*/ 220 h 255"/>
              <a:gd name="T116" fmla="*/ 155 w 274"/>
              <a:gd name="T117" fmla="*/ 194 h 255"/>
              <a:gd name="T118" fmla="*/ 123 w 274"/>
              <a:gd name="T119" fmla="*/ 220 h 255"/>
              <a:gd name="T120" fmla="*/ 169 w 274"/>
              <a:gd name="T121" fmla="*/ 215 h 255"/>
              <a:gd name="T122" fmla="*/ 165 w 274"/>
              <a:gd name="T123" fmla="*/ 211 h 2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255">
                <a:moveTo>
                  <a:pt x="256" y="113"/>
                </a:moveTo>
                <a:cubicBezTo>
                  <a:pt x="255" y="114"/>
                  <a:pt x="253" y="115"/>
                  <a:pt x="252" y="116"/>
                </a:cubicBezTo>
                <a:cubicBezTo>
                  <a:pt x="256" y="111"/>
                  <a:pt x="260" y="106"/>
                  <a:pt x="265" y="100"/>
                </a:cubicBezTo>
                <a:cubicBezTo>
                  <a:pt x="272" y="92"/>
                  <a:pt x="260" y="79"/>
                  <a:pt x="252" y="88"/>
                </a:cubicBezTo>
                <a:cubicBezTo>
                  <a:pt x="251" y="88"/>
                  <a:pt x="251" y="88"/>
                  <a:pt x="251" y="88"/>
                </a:cubicBezTo>
                <a:cubicBezTo>
                  <a:pt x="254" y="81"/>
                  <a:pt x="243" y="75"/>
                  <a:pt x="237" y="79"/>
                </a:cubicBezTo>
                <a:cubicBezTo>
                  <a:pt x="234" y="77"/>
                  <a:pt x="229" y="76"/>
                  <a:pt x="226" y="80"/>
                </a:cubicBezTo>
                <a:cubicBezTo>
                  <a:pt x="208" y="96"/>
                  <a:pt x="189" y="112"/>
                  <a:pt x="172" y="128"/>
                </a:cubicBezTo>
                <a:cubicBezTo>
                  <a:pt x="193" y="107"/>
                  <a:pt x="214" y="86"/>
                  <a:pt x="235" y="65"/>
                </a:cubicBezTo>
                <a:cubicBezTo>
                  <a:pt x="243" y="57"/>
                  <a:pt x="231" y="47"/>
                  <a:pt x="223" y="53"/>
                </a:cubicBezTo>
                <a:cubicBezTo>
                  <a:pt x="213" y="62"/>
                  <a:pt x="202" y="70"/>
                  <a:pt x="192" y="78"/>
                </a:cubicBezTo>
                <a:cubicBezTo>
                  <a:pt x="198" y="72"/>
                  <a:pt x="204" y="66"/>
                  <a:pt x="211" y="60"/>
                </a:cubicBezTo>
                <a:cubicBezTo>
                  <a:pt x="217" y="54"/>
                  <a:pt x="208" y="42"/>
                  <a:pt x="201" y="47"/>
                </a:cubicBezTo>
                <a:cubicBezTo>
                  <a:pt x="184" y="60"/>
                  <a:pt x="166" y="73"/>
                  <a:pt x="148" y="86"/>
                </a:cubicBezTo>
                <a:cubicBezTo>
                  <a:pt x="160" y="74"/>
                  <a:pt x="173" y="62"/>
                  <a:pt x="186" y="51"/>
                </a:cubicBezTo>
                <a:cubicBezTo>
                  <a:pt x="193" y="45"/>
                  <a:pt x="183" y="35"/>
                  <a:pt x="176" y="41"/>
                </a:cubicBezTo>
                <a:cubicBezTo>
                  <a:pt x="171" y="46"/>
                  <a:pt x="165" y="50"/>
                  <a:pt x="159" y="54"/>
                </a:cubicBezTo>
                <a:cubicBezTo>
                  <a:pt x="166" y="47"/>
                  <a:pt x="173" y="39"/>
                  <a:pt x="180" y="32"/>
                </a:cubicBezTo>
                <a:cubicBezTo>
                  <a:pt x="185" y="26"/>
                  <a:pt x="179" y="19"/>
                  <a:pt x="172" y="22"/>
                </a:cubicBezTo>
                <a:cubicBezTo>
                  <a:pt x="159" y="29"/>
                  <a:pt x="145" y="36"/>
                  <a:pt x="132" y="45"/>
                </a:cubicBezTo>
                <a:cubicBezTo>
                  <a:pt x="144" y="34"/>
                  <a:pt x="155" y="23"/>
                  <a:pt x="166" y="12"/>
                </a:cubicBezTo>
                <a:cubicBezTo>
                  <a:pt x="171" y="8"/>
                  <a:pt x="164" y="1"/>
                  <a:pt x="159" y="5"/>
                </a:cubicBezTo>
                <a:cubicBezTo>
                  <a:pt x="151" y="11"/>
                  <a:pt x="143" y="17"/>
                  <a:pt x="135" y="23"/>
                </a:cubicBezTo>
                <a:cubicBezTo>
                  <a:pt x="140" y="18"/>
                  <a:pt x="145" y="13"/>
                  <a:pt x="149" y="9"/>
                </a:cubicBezTo>
                <a:cubicBezTo>
                  <a:pt x="152" y="6"/>
                  <a:pt x="148" y="0"/>
                  <a:pt x="144" y="3"/>
                </a:cubicBezTo>
                <a:cubicBezTo>
                  <a:pt x="126" y="14"/>
                  <a:pt x="107" y="26"/>
                  <a:pt x="88" y="40"/>
                </a:cubicBezTo>
                <a:cubicBezTo>
                  <a:pt x="93" y="35"/>
                  <a:pt x="97" y="30"/>
                  <a:pt x="102" y="25"/>
                </a:cubicBezTo>
                <a:cubicBezTo>
                  <a:pt x="107" y="20"/>
                  <a:pt x="112" y="16"/>
                  <a:pt x="117" y="11"/>
                </a:cubicBezTo>
                <a:cubicBezTo>
                  <a:pt x="120" y="8"/>
                  <a:pt x="115" y="3"/>
                  <a:pt x="112" y="6"/>
                </a:cubicBezTo>
                <a:cubicBezTo>
                  <a:pt x="110" y="8"/>
                  <a:pt x="108" y="10"/>
                  <a:pt x="106" y="11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78" y="22"/>
                  <a:pt x="53" y="42"/>
                  <a:pt x="35" y="65"/>
                </a:cubicBezTo>
                <a:cubicBezTo>
                  <a:pt x="32" y="68"/>
                  <a:pt x="35" y="72"/>
                  <a:pt x="39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38" y="71"/>
                  <a:pt x="37" y="73"/>
                  <a:pt x="35" y="75"/>
                </a:cubicBezTo>
                <a:cubicBezTo>
                  <a:pt x="32" y="78"/>
                  <a:pt x="28" y="81"/>
                  <a:pt x="24" y="84"/>
                </a:cubicBezTo>
                <a:cubicBezTo>
                  <a:pt x="23" y="85"/>
                  <a:pt x="24" y="87"/>
                  <a:pt x="25" y="88"/>
                </a:cubicBezTo>
                <a:cubicBezTo>
                  <a:pt x="20" y="95"/>
                  <a:pt x="16" y="103"/>
                  <a:pt x="12" y="111"/>
                </a:cubicBezTo>
                <a:cubicBezTo>
                  <a:pt x="11" y="113"/>
                  <a:pt x="13" y="115"/>
                  <a:pt x="15" y="116"/>
                </a:cubicBezTo>
                <a:cubicBezTo>
                  <a:pt x="12" y="121"/>
                  <a:pt x="9" y="126"/>
                  <a:pt x="6" y="131"/>
                </a:cubicBezTo>
                <a:cubicBezTo>
                  <a:pt x="4" y="136"/>
                  <a:pt x="8" y="141"/>
                  <a:pt x="13" y="138"/>
                </a:cubicBezTo>
                <a:cubicBezTo>
                  <a:pt x="16" y="137"/>
                  <a:pt x="18" y="135"/>
                  <a:pt x="21" y="134"/>
                </a:cubicBezTo>
                <a:cubicBezTo>
                  <a:pt x="18" y="140"/>
                  <a:pt x="15" y="145"/>
                  <a:pt x="13" y="151"/>
                </a:cubicBezTo>
                <a:cubicBezTo>
                  <a:pt x="12" y="152"/>
                  <a:pt x="12" y="153"/>
                  <a:pt x="13" y="155"/>
                </a:cubicBezTo>
                <a:cubicBezTo>
                  <a:pt x="8" y="163"/>
                  <a:pt x="4" y="171"/>
                  <a:pt x="1" y="180"/>
                </a:cubicBezTo>
                <a:cubicBezTo>
                  <a:pt x="0" y="185"/>
                  <a:pt x="5" y="190"/>
                  <a:pt x="9" y="188"/>
                </a:cubicBezTo>
                <a:cubicBezTo>
                  <a:pt x="11" y="188"/>
                  <a:pt x="13" y="187"/>
                  <a:pt x="15" y="186"/>
                </a:cubicBezTo>
                <a:cubicBezTo>
                  <a:pt x="14" y="188"/>
                  <a:pt x="13" y="190"/>
                  <a:pt x="12" y="191"/>
                </a:cubicBezTo>
                <a:cubicBezTo>
                  <a:pt x="9" y="196"/>
                  <a:pt x="13" y="203"/>
                  <a:pt x="18" y="203"/>
                </a:cubicBezTo>
                <a:cubicBezTo>
                  <a:pt x="22" y="203"/>
                  <a:pt x="26" y="202"/>
                  <a:pt x="30" y="201"/>
                </a:cubicBezTo>
                <a:cubicBezTo>
                  <a:pt x="27" y="207"/>
                  <a:pt x="25" y="212"/>
                  <a:pt x="22" y="218"/>
                </a:cubicBezTo>
                <a:cubicBezTo>
                  <a:pt x="19" y="226"/>
                  <a:pt x="25" y="232"/>
                  <a:pt x="33" y="229"/>
                </a:cubicBezTo>
                <a:cubicBezTo>
                  <a:pt x="38" y="227"/>
                  <a:pt x="43" y="224"/>
                  <a:pt x="48" y="222"/>
                </a:cubicBezTo>
                <a:cubicBezTo>
                  <a:pt x="48" y="225"/>
                  <a:pt x="47" y="229"/>
                  <a:pt x="47" y="233"/>
                </a:cubicBezTo>
                <a:cubicBezTo>
                  <a:pt x="47" y="238"/>
                  <a:pt x="53" y="243"/>
                  <a:pt x="58" y="241"/>
                </a:cubicBezTo>
                <a:cubicBezTo>
                  <a:pt x="64" y="239"/>
                  <a:pt x="70" y="236"/>
                  <a:pt x="76" y="233"/>
                </a:cubicBezTo>
                <a:cubicBezTo>
                  <a:pt x="76" y="239"/>
                  <a:pt x="84" y="243"/>
                  <a:pt x="89" y="240"/>
                </a:cubicBezTo>
                <a:cubicBezTo>
                  <a:pt x="93" y="238"/>
                  <a:pt x="97" y="236"/>
                  <a:pt x="101" y="234"/>
                </a:cubicBezTo>
                <a:cubicBezTo>
                  <a:pt x="100" y="235"/>
                  <a:pt x="100" y="236"/>
                  <a:pt x="100" y="238"/>
                </a:cubicBezTo>
                <a:cubicBezTo>
                  <a:pt x="99" y="245"/>
                  <a:pt x="108" y="248"/>
                  <a:pt x="114" y="246"/>
                </a:cubicBezTo>
                <a:cubicBezTo>
                  <a:pt x="120" y="243"/>
                  <a:pt x="126" y="239"/>
                  <a:pt x="132" y="235"/>
                </a:cubicBezTo>
                <a:cubicBezTo>
                  <a:pt x="131" y="237"/>
                  <a:pt x="130" y="239"/>
                  <a:pt x="130" y="241"/>
                </a:cubicBezTo>
                <a:cubicBezTo>
                  <a:pt x="127" y="247"/>
                  <a:pt x="135" y="255"/>
                  <a:pt x="141" y="252"/>
                </a:cubicBezTo>
                <a:cubicBezTo>
                  <a:pt x="154" y="247"/>
                  <a:pt x="166" y="240"/>
                  <a:pt x="177" y="231"/>
                </a:cubicBezTo>
                <a:cubicBezTo>
                  <a:pt x="179" y="231"/>
                  <a:pt x="181" y="230"/>
                  <a:pt x="182" y="229"/>
                </a:cubicBezTo>
                <a:cubicBezTo>
                  <a:pt x="192" y="220"/>
                  <a:pt x="201" y="211"/>
                  <a:pt x="209" y="202"/>
                </a:cubicBezTo>
                <a:cubicBezTo>
                  <a:pt x="212" y="205"/>
                  <a:pt x="216" y="206"/>
                  <a:pt x="220" y="203"/>
                </a:cubicBezTo>
                <a:cubicBezTo>
                  <a:pt x="226" y="200"/>
                  <a:pt x="231" y="196"/>
                  <a:pt x="236" y="193"/>
                </a:cubicBezTo>
                <a:cubicBezTo>
                  <a:pt x="242" y="189"/>
                  <a:pt x="242" y="182"/>
                  <a:pt x="238" y="178"/>
                </a:cubicBezTo>
                <a:cubicBezTo>
                  <a:pt x="243" y="172"/>
                  <a:pt x="248" y="165"/>
                  <a:pt x="254" y="159"/>
                </a:cubicBezTo>
                <a:cubicBezTo>
                  <a:pt x="259" y="155"/>
                  <a:pt x="257" y="149"/>
                  <a:pt x="254" y="146"/>
                </a:cubicBezTo>
                <a:cubicBezTo>
                  <a:pt x="259" y="139"/>
                  <a:pt x="264" y="132"/>
                  <a:pt x="269" y="125"/>
                </a:cubicBezTo>
                <a:cubicBezTo>
                  <a:pt x="274" y="118"/>
                  <a:pt x="264" y="107"/>
                  <a:pt x="256" y="113"/>
                </a:cubicBezTo>
                <a:close/>
                <a:moveTo>
                  <a:pt x="35" y="145"/>
                </a:moveTo>
                <a:cubicBezTo>
                  <a:pt x="48" y="127"/>
                  <a:pt x="66" y="111"/>
                  <a:pt x="82" y="97"/>
                </a:cubicBezTo>
                <a:cubicBezTo>
                  <a:pt x="101" y="81"/>
                  <a:pt x="122" y="66"/>
                  <a:pt x="144" y="53"/>
                </a:cubicBezTo>
                <a:cubicBezTo>
                  <a:pt x="131" y="66"/>
                  <a:pt x="119" y="79"/>
                  <a:pt x="105" y="91"/>
                </a:cubicBezTo>
                <a:cubicBezTo>
                  <a:pt x="91" y="105"/>
                  <a:pt x="77" y="118"/>
                  <a:pt x="61" y="129"/>
                </a:cubicBezTo>
                <a:cubicBezTo>
                  <a:pt x="54" y="134"/>
                  <a:pt x="44" y="141"/>
                  <a:pt x="35" y="145"/>
                </a:cubicBezTo>
                <a:close/>
                <a:moveTo>
                  <a:pt x="41" y="80"/>
                </a:moveTo>
                <a:cubicBezTo>
                  <a:pt x="43" y="78"/>
                  <a:pt x="45" y="77"/>
                  <a:pt x="47" y="75"/>
                </a:cubicBezTo>
                <a:cubicBezTo>
                  <a:pt x="41" y="81"/>
                  <a:pt x="35" y="88"/>
                  <a:pt x="29" y="95"/>
                </a:cubicBezTo>
                <a:cubicBezTo>
                  <a:pt x="33" y="90"/>
                  <a:pt x="37" y="85"/>
                  <a:pt x="41" y="80"/>
                </a:cubicBezTo>
                <a:close/>
                <a:moveTo>
                  <a:pt x="122" y="26"/>
                </a:moveTo>
                <a:cubicBezTo>
                  <a:pt x="98" y="50"/>
                  <a:pt x="72" y="74"/>
                  <a:pt x="44" y="92"/>
                </a:cubicBezTo>
                <a:cubicBezTo>
                  <a:pt x="66" y="66"/>
                  <a:pt x="94" y="44"/>
                  <a:pt x="122" y="26"/>
                </a:cubicBezTo>
                <a:close/>
                <a:moveTo>
                  <a:pt x="87" y="27"/>
                </a:moveTo>
                <a:cubicBezTo>
                  <a:pt x="78" y="33"/>
                  <a:pt x="70" y="40"/>
                  <a:pt x="62" y="48"/>
                </a:cubicBezTo>
                <a:cubicBezTo>
                  <a:pt x="59" y="50"/>
                  <a:pt x="56" y="51"/>
                  <a:pt x="54" y="53"/>
                </a:cubicBezTo>
                <a:cubicBezTo>
                  <a:pt x="63" y="43"/>
                  <a:pt x="74" y="34"/>
                  <a:pt x="87" y="27"/>
                </a:cubicBezTo>
                <a:close/>
                <a:moveTo>
                  <a:pt x="23" y="121"/>
                </a:moveTo>
                <a:cubicBezTo>
                  <a:pt x="25" y="117"/>
                  <a:pt x="28" y="113"/>
                  <a:pt x="31" y="109"/>
                </a:cubicBezTo>
                <a:cubicBezTo>
                  <a:pt x="35" y="106"/>
                  <a:pt x="40" y="104"/>
                  <a:pt x="45" y="101"/>
                </a:cubicBezTo>
                <a:cubicBezTo>
                  <a:pt x="41" y="105"/>
                  <a:pt x="37" y="110"/>
                  <a:pt x="34" y="114"/>
                </a:cubicBezTo>
                <a:cubicBezTo>
                  <a:pt x="30" y="117"/>
                  <a:pt x="26" y="119"/>
                  <a:pt x="23" y="121"/>
                </a:cubicBezTo>
                <a:close/>
                <a:moveTo>
                  <a:pt x="19" y="170"/>
                </a:moveTo>
                <a:cubicBezTo>
                  <a:pt x="21" y="166"/>
                  <a:pt x="23" y="162"/>
                  <a:pt x="25" y="159"/>
                </a:cubicBezTo>
                <a:cubicBezTo>
                  <a:pt x="29" y="159"/>
                  <a:pt x="32" y="158"/>
                  <a:pt x="36" y="157"/>
                </a:cubicBezTo>
                <a:cubicBezTo>
                  <a:pt x="34" y="160"/>
                  <a:pt x="32" y="162"/>
                  <a:pt x="30" y="165"/>
                </a:cubicBezTo>
                <a:cubicBezTo>
                  <a:pt x="26" y="167"/>
                  <a:pt x="23" y="168"/>
                  <a:pt x="19" y="170"/>
                </a:cubicBezTo>
                <a:close/>
                <a:moveTo>
                  <a:pt x="34" y="185"/>
                </a:moveTo>
                <a:cubicBezTo>
                  <a:pt x="36" y="181"/>
                  <a:pt x="39" y="177"/>
                  <a:pt x="43" y="173"/>
                </a:cubicBezTo>
                <a:cubicBezTo>
                  <a:pt x="47" y="170"/>
                  <a:pt x="52" y="167"/>
                  <a:pt x="57" y="164"/>
                </a:cubicBezTo>
                <a:cubicBezTo>
                  <a:pt x="52" y="170"/>
                  <a:pt x="47" y="176"/>
                  <a:pt x="43" y="182"/>
                </a:cubicBezTo>
                <a:cubicBezTo>
                  <a:pt x="40" y="183"/>
                  <a:pt x="37" y="184"/>
                  <a:pt x="34" y="185"/>
                </a:cubicBezTo>
                <a:close/>
                <a:moveTo>
                  <a:pt x="48" y="204"/>
                </a:moveTo>
                <a:cubicBezTo>
                  <a:pt x="50" y="200"/>
                  <a:pt x="52" y="196"/>
                  <a:pt x="55" y="193"/>
                </a:cubicBezTo>
                <a:cubicBezTo>
                  <a:pt x="58" y="191"/>
                  <a:pt x="61" y="190"/>
                  <a:pt x="63" y="188"/>
                </a:cubicBezTo>
                <a:cubicBezTo>
                  <a:pt x="61" y="192"/>
                  <a:pt x="59" y="195"/>
                  <a:pt x="57" y="199"/>
                </a:cubicBezTo>
                <a:cubicBezTo>
                  <a:pt x="54" y="200"/>
                  <a:pt x="51" y="202"/>
                  <a:pt x="48" y="204"/>
                </a:cubicBezTo>
                <a:close/>
                <a:moveTo>
                  <a:pt x="150" y="148"/>
                </a:moveTo>
                <a:cubicBezTo>
                  <a:pt x="133" y="165"/>
                  <a:pt x="116" y="182"/>
                  <a:pt x="100" y="201"/>
                </a:cubicBezTo>
                <a:cubicBezTo>
                  <a:pt x="89" y="208"/>
                  <a:pt x="78" y="214"/>
                  <a:pt x="66" y="219"/>
                </a:cubicBezTo>
                <a:cubicBezTo>
                  <a:pt x="67" y="216"/>
                  <a:pt x="68" y="213"/>
                  <a:pt x="70" y="210"/>
                </a:cubicBezTo>
                <a:cubicBezTo>
                  <a:pt x="99" y="193"/>
                  <a:pt x="125" y="171"/>
                  <a:pt x="150" y="148"/>
                </a:cubicBezTo>
                <a:close/>
                <a:moveTo>
                  <a:pt x="123" y="220"/>
                </a:moveTo>
                <a:cubicBezTo>
                  <a:pt x="123" y="220"/>
                  <a:pt x="123" y="219"/>
                  <a:pt x="123" y="219"/>
                </a:cubicBezTo>
                <a:cubicBezTo>
                  <a:pt x="134" y="211"/>
                  <a:pt x="145" y="203"/>
                  <a:pt x="155" y="194"/>
                </a:cubicBezTo>
                <a:cubicBezTo>
                  <a:pt x="154" y="196"/>
                  <a:pt x="152" y="197"/>
                  <a:pt x="151" y="199"/>
                </a:cubicBezTo>
                <a:cubicBezTo>
                  <a:pt x="142" y="207"/>
                  <a:pt x="133" y="214"/>
                  <a:pt x="123" y="220"/>
                </a:cubicBezTo>
                <a:close/>
                <a:moveTo>
                  <a:pt x="176" y="201"/>
                </a:moveTo>
                <a:cubicBezTo>
                  <a:pt x="173" y="206"/>
                  <a:pt x="171" y="210"/>
                  <a:pt x="169" y="215"/>
                </a:cubicBezTo>
                <a:cubicBezTo>
                  <a:pt x="165" y="218"/>
                  <a:pt x="162" y="220"/>
                  <a:pt x="158" y="223"/>
                </a:cubicBezTo>
                <a:cubicBezTo>
                  <a:pt x="160" y="219"/>
                  <a:pt x="162" y="215"/>
                  <a:pt x="165" y="211"/>
                </a:cubicBezTo>
                <a:cubicBezTo>
                  <a:pt x="169" y="208"/>
                  <a:pt x="172" y="205"/>
                  <a:pt x="176" y="201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9"/>
          <p:cNvSpPr/>
          <p:nvPr/>
        </p:nvSpPr>
        <p:spPr bwMode="auto">
          <a:xfrm>
            <a:off x="6415854" y="292494"/>
            <a:ext cx="145136" cy="290270"/>
          </a:xfrm>
          <a:custGeom>
            <a:gdLst>
              <a:gd name="T0" fmla="*/ 20 w 25"/>
              <a:gd name="T1" fmla="*/ 18 h 50"/>
              <a:gd name="T2" fmla="*/ 9 w 25"/>
              <a:gd name="T3" fmla="*/ 1 h 50"/>
              <a:gd name="T4" fmla="*/ 1 w 25"/>
              <a:gd name="T5" fmla="*/ 5 h 50"/>
              <a:gd name="T6" fmla="*/ 5 w 25"/>
              <a:gd name="T7" fmla="*/ 20 h 50"/>
              <a:gd name="T8" fmla="*/ 6 w 25"/>
              <a:gd name="T9" fmla="*/ 22 h 50"/>
              <a:gd name="T10" fmla="*/ 7 w 25"/>
              <a:gd name="T11" fmla="*/ 26 h 50"/>
              <a:gd name="T12" fmla="*/ 11 w 25"/>
              <a:gd name="T13" fmla="*/ 44 h 50"/>
              <a:gd name="T14" fmla="*/ 25 w 25"/>
              <a:gd name="T15" fmla="*/ 42 h 50"/>
              <a:gd name="T16" fmla="*/ 20 w 25"/>
              <a:gd name="T17" fmla="*/ 18 h 5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50">
                <a:moveTo>
                  <a:pt x="20" y="18"/>
                </a:moveTo>
                <a:cubicBezTo>
                  <a:pt x="18" y="12"/>
                  <a:pt x="16" y="3"/>
                  <a:pt x="9" y="1"/>
                </a:cubicBezTo>
                <a:cubicBezTo>
                  <a:pt x="6" y="0"/>
                  <a:pt x="2" y="2"/>
                  <a:pt x="1" y="5"/>
                </a:cubicBezTo>
                <a:cubicBezTo>
                  <a:pt x="0" y="10"/>
                  <a:pt x="3" y="15"/>
                  <a:pt x="5" y="20"/>
                </a:cubicBezTo>
                <a:cubicBezTo>
                  <a:pt x="6" y="20"/>
                  <a:pt x="6" y="21"/>
                  <a:pt x="6" y="22"/>
                </a:cubicBezTo>
                <a:cubicBezTo>
                  <a:pt x="6" y="23"/>
                  <a:pt x="7" y="24"/>
                  <a:pt x="7" y="26"/>
                </a:cubicBezTo>
                <a:cubicBezTo>
                  <a:pt x="8" y="32"/>
                  <a:pt x="9" y="38"/>
                  <a:pt x="11" y="44"/>
                </a:cubicBezTo>
                <a:cubicBezTo>
                  <a:pt x="14" y="50"/>
                  <a:pt x="25" y="50"/>
                  <a:pt x="25" y="42"/>
                </a:cubicBezTo>
                <a:cubicBezTo>
                  <a:pt x="25" y="33"/>
                  <a:pt x="23" y="25"/>
                  <a:pt x="20" y="18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30"/>
          <p:cNvSpPr/>
          <p:nvPr/>
        </p:nvSpPr>
        <p:spPr bwMode="auto">
          <a:xfrm>
            <a:off x="6194463" y="390891"/>
            <a:ext cx="290270" cy="245991"/>
          </a:xfrm>
          <a:custGeom>
            <a:gdLst>
              <a:gd name="T0" fmla="*/ 41 w 50"/>
              <a:gd name="T1" fmla="*/ 23 h 42"/>
              <a:gd name="T2" fmla="*/ 27 w 50"/>
              <a:gd name="T3" fmla="*/ 13 h 42"/>
              <a:gd name="T4" fmla="*/ 10 w 50"/>
              <a:gd name="T5" fmla="*/ 1 h 42"/>
              <a:gd name="T6" fmla="*/ 2 w 50"/>
              <a:gd name="T7" fmla="*/ 5 h 42"/>
              <a:gd name="T8" fmla="*/ 3 w 50"/>
              <a:gd name="T9" fmla="*/ 14 h 42"/>
              <a:gd name="T10" fmla="*/ 5 w 50"/>
              <a:gd name="T11" fmla="*/ 16 h 42"/>
              <a:gd name="T12" fmla="*/ 9 w 50"/>
              <a:gd name="T13" fmla="*/ 20 h 42"/>
              <a:gd name="T14" fmla="*/ 22 w 50"/>
              <a:gd name="T15" fmla="*/ 30 h 42"/>
              <a:gd name="T16" fmla="*/ 33 w 50"/>
              <a:gd name="T17" fmla="*/ 37 h 42"/>
              <a:gd name="T18" fmla="*/ 41 w 50"/>
              <a:gd name="T19" fmla="*/ 23 h 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42">
                <a:moveTo>
                  <a:pt x="41" y="23"/>
                </a:moveTo>
                <a:cubicBezTo>
                  <a:pt x="36" y="20"/>
                  <a:pt x="31" y="17"/>
                  <a:pt x="27" y="13"/>
                </a:cubicBezTo>
                <a:cubicBezTo>
                  <a:pt x="21" y="9"/>
                  <a:pt x="16" y="4"/>
                  <a:pt x="10" y="1"/>
                </a:cubicBezTo>
                <a:cubicBezTo>
                  <a:pt x="7" y="0"/>
                  <a:pt x="3" y="2"/>
                  <a:pt x="2" y="5"/>
                </a:cubicBezTo>
                <a:cubicBezTo>
                  <a:pt x="0" y="8"/>
                  <a:pt x="1" y="11"/>
                  <a:pt x="3" y="14"/>
                </a:cubicBezTo>
                <a:cubicBezTo>
                  <a:pt x="3" y="15"/>
                  <a:pt x="4" y="16"/>
                  <a:pt x="5" y="16"/>
                </a:cubicBezTo>
                <a:cubicBezTo>
                  <a:pt x="6" y="18"/>
                  <a:pt x="7" y="19"/>
                  <a:pt x="9" y="20"/>
                </a:cubicBezTo>
                <a:cubicBezTo>
                  <a:pt x="13" y="24"/>
                  <a:pt x="17" y="27"/>
                  <a:pt x="22" y="30"/>
                </a:cubicBezTo>
                <a:cubicBezTo>
                  <a:pt x="25" y="32"/>
                  <a:pt x="29" y="35"/>
                  <a:pt x="33" y="37"/>
                </a:cubicBezTo>
                <a:cubicBezTo>
                  <a:pt x="42" y="42"/>
                  <a:pt x="50" y="28"/>
                  <a:pt x="41" y="23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31"/>
          <p:cNvSpPr/>
          <p:nvPr/>
        </p:nvSpPr>
        <p:spPr bwMode="auto">
          <a:xfrm>
            <a:off x="6078848" y="676241"/>
            <a:ext cx="366528" cy="366528"/>
          </a:xfrm>
          <a:custGeom>
            <a:gdLst>
              <a:gd name="T0" fmla="*/ 62 w 63"/>
              <a:gd name="T1" fmla="*/ 16 h 63"/>
              <a:gd name="T2" fmla="*/ 51 w 63"/>
              <a:gd name="T3" fmla="*/ 10 h 63"/>
              <a:gd name="T4" fmla="*/ 44 w 63"/>
              <a:gd name="T5" fmla="*/ 3 h 63"/>
              <a:gd name="T6" fmla="*/ 16 w 63"/>
              <a:gd name="T7" fmla="*/ 5 h 63"/>
              <a:gd name="T8" fmla="*/ 4 w 63"/>
              <a:gd name="T9" fmla="*/ 4 h 63"/>
              <a:gd name="T10" fmla="*/ 3 w 63"/>
              <a:gd name="T11" fmla="*/ 11 h 63"/>
              <a:gd name="T12" fmla="*/ 23 w 63"/>
              <a:gd name="T13" fmla="*/ 17 h 63"/>
              <a:gd name="T14" fmla="*/ 25 w 63"/>
              <a:gd name="T15" fmla="*/ 17 h 63"/>
              <a:gd name="T16" fmla="*/ 33 w 63"/>
              <a:gd name="T17" fmla="*/ 18 h 63"/>
              <a:gd name="T18" fmla="*/ 43 w 63"/>
              <a:gd name="T19" fmla="*/ 18 h 63"/>
              <a:gd name="T20" fmla="*/ 44 w 63"/>
              <a:gd name="T21" fmla="*/ 18 h 63"/>
              <a:gd name="T22" fmla="*/ 44 w 63"/>
              <a:gd name="T23" fmla="*/ 18 h 63"/>
              <a:gd name="T24" fmla="*/ 46 w 63"/>
              <a:gd name="T25" fmla="*/ 17 h 63"/>
              <a:gd name="T26" fmla="*/ 47 w 63"/>
              <a:gd name="T27" fmla="*/ 17 h 63"/>
              <a:gd name="T28" fmla="*/ 40 w 63"/>
              <a:gd name="T29" fmla="*/ 51 h 63"/>
              <a:gd name="T30" fmla="*/ 53 w 63"/>
              <a:gd name="T31" fmla="*/ 56 h 63"/>
              <a:gd name="T32" fmla="*/ 62 w 63"/>
              <a:gd name="T33" fmla="*/ 16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2" h="62">
                <a:moveTo>
                  <a:pt x="62" y="16"/>
                </a:moveTo>
                <a:cubicBezTo>
                  <a:pt x="62" y="9"/>
                  <a:pt x="55" y="7"/>
                  <a:pt x="51" y="10"/>
                </a:cubicBezTo>
                <a:cubicBezTo>
                  <a:pt x="50" y="6"/>
                  <a:pt x="48" y="3"/>
                  <a:pt x="44" y="3"/>
                </a:cubicBezTo>
                <a:cubicBezTo>
                  <a:pt x="40" y="3"/>
                  <a:pt x="23" y="0"/>
                  <a:pt x="16" y="5"/>
                </a:cubicBezTo>
                <a:cubicBezTo>
                  <a:pt x="12" y="5"/>
                  <a:pt x="8" y="4"/>
                  <a:pt x="4" y="4"/>
                </a:cubicBezTo>
                <a:cubicBezTo>
                  <a:pt x="0" y="4"/>
                  <a:pt x="0" y="10"/>
                  <a:pt x="3" y="11"/>
                </a:cubicBezTo>
                <a:cubicBezTo>
                  <a:pt x="10" y="13"/>
                  <a:pt x="16" y="15"/>
                  <a:pt x="23" y="17"/>
                </a:cubicBezTo>
                <a:cubicBezTo>
                  <a:pt x="23" y="17"/>
                  <a:pt x="24" y="17"/>
                  <a:pt x="25" y="17"/>
                </a:cubicBezTo>
                <a:cubicBezTo>
                  <a:pt x="28" y="18"/>
                  <a:pt x="30" y="18"/>
                  <a:pt x="33" y="18"/>
                </a:cubicBezTo>
                <a:cubicBezTo>
                  <a:pt x="36" y="18"/>
                  <a:pt x="40" y="18"/>
                  <a:pt x="43" y="18"/>
                </a:cubicBezTo>
                <a:cubicBezTo>
                  <a:pt x="43" y="18"/>
                  <a:pt x="44" y="18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5" y="17"/>
                  <a:pt x="45" y="17"/>
                  <a:pt x="46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4" y="28"/>
                  <a:pt x="44" y="40"/>
                  <a:pt x="40" y="51"/>
                </a:cubicBezTo>
                <a:cubicBezTo>
                  <a:pt x="38" y="59"/>
                  <a:pt x="49" y="63"/>
                  <a:pt x="53" y="56"/>
                </a:cubicBezTo>
                <a:cubicBezTo>
                  <a:pt x="60" y="44"/>
                  <a:pt x="63" y="30"/>
                  <a:pt x="62" y="16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32"/>
          <p:cNvSpPr/>
          <p:nvPr/>
        </p:nvSpPr>
        <p:spPr bwMode="auto">
          <a:xfrm>
            <a:off x="6583128" y="764798"/>
            <a:ext cx="157435" cy="290270"/>
          </a:xfrm>
          <a:custGeom>
            <a:gdLst>
              <a:gd name="T0" fmla="*/ 16 w 27"/>
              <a:gd name="T1" fmla="*/ 4 h 50"/>
              <a:gd name="T2" fmla="*/ 9 w 27"/>
              <a:gd name="T3" fmla="*/ 0 h 50"/>
              <a:gd name="T4" fmla="*/ 4 w 27"/>
              <a:gd name="T5" fmla="*/ 1 h 50"/>
              <a:gd name="T6" fmla="*/ 0 w 27"/>
              <a:gd name="T7" fmla="*/ 6 h 50"/>
              <a:gd name="T8" fmla="*/ 11 w 27"/>
              <a:gd name="T9" fmla="*/ 43 h 50"/>
              <a:gd name="T10" fmla="*/ 26 w 27"/>
              <a:gd name="T11" fmla="*/ 41 h 50"/>
              <a:gd name="T12" fmla="*/ 16 w 27"/>
              <a:gd name="T13" fmla="*/ 4 h 5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50">
                <a:moveTo>
                  <a:pt x="16" y="4"/>
                </a:moveTo>
                <a:cubicBezTo>
                  <a:pt x="14" y="1"/>
                  <a:pt x="11" y="0"/>
                  <a:pt x="9" y="0"/>
                </a:cubicBezTo>
                <a:cubicBezTo>
                  <a:pt x="7" y="0"/>
                  <a:pt x="5" y="0"/>
                  <a:pt x="4" y="1"/>
                </a:cubicBezTo>
                <a:cubicBezTo>
                  <a:pt x="2" y="2"/>
                  <a:pt x="0" y="4"/>
                  <a:pt x="0" y="6"/>
                </a:cubicBezTo>
                <a:cubicBezTo>
                  <a:pt x="2" y="19"/>
                  <a:pt x="7" y="31"/>
                  <a:pt x="11" y="43"/>
                </a:cubicBezTo>
                <a:cubicBezTo>
                  <a:pt x="14" y="50"/>
                  <a:pt x="25" y="49"/>
                  <a:pt x="26" y="41"/>
                </a:cubicBezTo>
                <a:cubicBezTo>
                  <a:pt x="27" y="28"/>
                  <a:pt x="21" y="15"/>
                  <a:pt x="16" y="4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33"/>
          <p:cNvSpPr/>
          <p:nvPr/>
        </p:nvSpPr>
        <p:spPr bwMode="auto">
          <a:xfrm>
            <a:off x="6706124" y="641802"/>
            <a:ext cx="273052" cy="209093"/>
          </a:xfrm>
          <a:custGeom>
            <a:gdLst>
              <a:gd name="T0" fmla="*/ 37 w 47"/>
              <a:gd name="T1" fmla="*/ 19 h 36"/>
              <a:gd name="T2" fmla="*/ 32 w 47"/>
              <a:gd name="T3" fmla="*/ 17 h 36"/>
              <a:gd name="T4" fmla="*/ 26 w 47"/>
              <a:gd name="T5" fmla="*/ 17 h 36"/>
              <a:gd name="T6" fmla="*/ 12 w 47"/>
              <a:gd name="T7" fmla="*/ 5 h 36"/>
              <a:gd name="T8" fmla="*/ 4 w 47"/>
              <a:gd name="T9" fmla="*/ 12 h 36"/>
              <a:gd name="T10" fmla="*/ 18 w 47"/>
              <a:gd name="T11" fmla="*/ 27 h 36"/>
              <a:gd name="T12" fmla="*/ 37 w 47"/>
              <a:gd name="T13" fmla="*/ 35 h 36"/>
              <a:gd name="T14" fmla="*/ 37 w 47"/>
              <a:gd name="T15" fmla="*/ 19 h 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" h="36">
                <a:moveTo>
                  <a:pt x="37" y="19"/>
                </a:moveTo>
                <a:cubicBezTo>
                  <a:pt x="35" y="19"/>
                  <a:pt x="34" y="18"/>
                  <a:pt x="32" y="17"/>
                </a:cubicBezTo>
                <a:cubicBezTo>
                  <a:pt x="30" y="16"/>
                  <a:pt x="28" y="16"/>
                  <a:pt x="26" y="17"/>
                </a:cubicBezTo>
                <a:cubicBezTo>
                  <a:pt x="21" y="14"/>
                  <a:pt x="17" y="9"/>
                  <a:pt x="12" y="5"/>
                </a:cubicBezTo>
                <a:cubicBezTo>
                  <a:pt x="7" y="0"/>
                  <a:pt x="0" y="7"/>
                  <a:pt x="4" y="12"/>
                </a:cubicBezTo>
                <a:cubicBezTo>
                  <a:pt x="9" y="17"/>
                  <a:pt x="12" y="23"/>
                  <a:pt x="18" y="27"/>
                </a:cubicBezTo>
                <a:cubicBezTo>
                  <a:pt x="23" y="32"/>
                  <a:pt x="30" y="34"/>
                  <a:pt x="37" y="35"/>
                </a:cubicBezTo>
                <a:cubicBezTo>
                  <a:pt x="47" y="36"/>
                  <a:pt x="47" y="20"/>
                  <a:pt x="37" y="19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34"/>
          <p:cNvSpPr/>
          <p:nvPr/>
        </p:nvSpPr>
        <p:spPr bwMode="auto">
          <a:xfrm>
            <a:off x="6816821" y="459768"/>
            <a:ext cx="243532" cy="118075"/>
          </a:xfrm>
          <a:custGeom>
            <a:gdLst>
              <a:gd name="T0" fmla="*/ 32 w 42"/>
              <a:gd name="T1" fmla="*/ 2 h 20"/>
              <a:gd name="T2" fmla="*/ 18 w 42"/>
              <a:gd name="T3" fmla="*/ 1 h 20"/>
              <a:gd name="T4" fmla="*/ 10 w 42"/>
              <a:gd name="T5" fmla="*/ 1 h 20"/>
              <a:gd name="T6" fmla="*/ 7 w 42"/>
              <a:gd name="T7" fmla="*/ 1 h 20"/>
              <a:gd name="T8" fmla="*/ 7 w 42"/>
              <a:gd name="T9" fmla="*/ 1 h 20"/>
              <a:gd name="T10" fmla="*/ 7 w 42"/>
              <a:gd name="T11" fmla="*/ 1 h 20"/>
              <a:gd name="T12" fmla="*/ 6 w 42"/>
              <a:gd name="T13" fmla="*/ 1 h 20"/>
              <a:gd name="T14" fmla="*/ 5 w 42"/>
              <a:gd name="T15" fmla="*/ 0 h 20"/>
              <a:gd name="T16" fmla="*/ 2 w 42"/>
              <a:gd name="T17" fmla="*/ 2 h 20"/>
              <a:gd name="T18" fmla="*/ 2 w 42"/>
              <a:gd name="T19" fmla="*/ 8 h 20"/>
              <a:gd name="T20" fmla="*/ 3 w 42"/>
              <a:gd name="T21" fmla="*/ 8 h 20"/>
              <a:gd name="T22" fmla="*/ 2 w 42"/>
              <a:gd name="T23" fmla="*/ 10 h 20"/>
              <a:gd name="T24" fmla="*/ 12 w 42"/>
              <a:gd name="T25" fmla="*/ 20 h 20"/>
              <a:gd name="T26" fmla="*/ 34 w 42"/>
              <a:gd name="T27" fmla="*/ 17 h 20"/>
              <a:gd name="T28" fmla="*/ 32 w 42"/>
              <a:gd name="T29" fmla="*/ 2 h 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" h="20">
                <a:moveTo>
                  <a:pt x="32" y="2"/>
                </a:moveTo>
                <a:cubicBezTo>
                  <a:pt x="27" y="2"/>
                  <a:pt x="23" y="1"/>
                  <a:pt x="18" y="1"/>
                </a:cubicBezTo>
                <a:cubicBezTo>
                  <a:pt x="15" y="1"/>
                  <a:pt x="13" y="1"/>
                  <a:pt x="10" y="1"/>
                </a:cubicBezTo>
                <a:cubicBezTo>
                  <a:pt x="9" y="1"/>
                  <a:pt x="8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6" y="0"/>
                  <a:pt x="5" y="0"/>
                </a:cubicBezTo>
                <a:cubicBezTo>
                  <a:pt x="4" y="0"/>
                  <a:pt x="3" y="1"/>
                  <a:pt x="2" y="2"/>
                </a:cubicBezTo>
                <a:cubicBezTo>
                  <a:pt x="0" y="3"/>
                  <a:pt x="0" y="6"/>
                  <a:pt x="2" y="8"/>
                </a:cubicBezTo>
                <a:cubicBezTo>
                  <a:pt x="2" y="8"/>
                  <a:pt x="2" y="8"/>
                  <a:pt x="3" y="8"/>
                </a:cubicBezTo>
                <a:cubicBezTo>
                  <a:pt x="3" y="9"/>
                  <a:pt x="2" y="9"/>
                  <a:pt x="2" y="10"/>
                </a:cubicBezTo>
                <a:cubicBezTo>
                  <a:pt x="1" y="16"/>
                  <a:pt x="5" y="20"/>
                  <a:pt x="12" y="20"/>
                </a:cubicBezTo>
                <a:cubicBezTo>
                  <a:pt x="19" y="19"/>
                  <a:pt x="27" y="20"/>
                  <a:pt x="34" y="17"/>
                </a:cubicBezTo>
                <a:cubicBezTo>
                  <a:pt x="42" y="15"/>
                  <a:pt x="41" y="2"/>
                  <a:pt x="32" y="2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5"/>
          <p:cNvSpPr/>
          <p:nvPr/>
        </p:nvSpPr>
        <p:spPr bwMode="auto">
          <a:xfrm>
            <a:off x="6565910" y="326934"/>
            <a:ext cx="319789" cy="179575"/>
          </a:xfrm>
          <a:custGeom>
            <a:gdLst>
              <a:gd name="T0" fmla="*/ 47 w 55"/>
              <a:gd name="T1" fmla="*/ 1 h 31"/>
              <a:gd name="T2" fmla="*/ 4 w 55"/>
              <a:gd name="T3" fmla="*/ 24 h 31"/>
              <a:gd name="T4" fmla="*/ 5 w 55"/>
              <a:gd name="T5" fmla="*/ 31 h 31"/>
              <a:gd name="T6" fmla="*/ 28 w 55"/>
              <a:gd name="T7" fmla="*/ 25 h 31"/>
              <a:gd name="T8" fmla="*/ 52 w 55"/>
              <a:gd name="T9" fmla="*/ 10 h 31"/>
              <a:gd name="T10" fmla="*/ 47 w 55"/>
              <a:gd name="T11" fmla="*/ 1 h 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31">
                <a:moveTo>
                  <a:pt x="47" y="1"/>
                </a:moveTo>
                <a:cubicBezTo>
                  <a:pt x="31" y="6"/>
                  <a:pt x="21" y="22"/>
                  <a:pt x="4" y="24"/>
                </a:cubicBezTo>
                <a:cubicBezTo>
                  <a:pt x="0" y="25"/>
                  <a:pt x="2" y="31"/>
                  <a:pt x="5" y="31"/>
                </a:cubicBezTo>
                <a:cubicBezTo>
                  <a:pt x="13" y="31"/>
                  <a:pt x="21" y="29"/>
                  <a:pt x="28" y="25"/>
                </a:cubicBezTo>
                <a:cubicBezTo>
                  <a:pt x="36" y="22"/>
                  <a:pt x="46" y="17"/>
                  <a:pt x="52" y="10"/>
                </a:cubicBezTo>
                <a:cubicBezTo>
                  <a:pt x="55" y="6"/>
                  <a:pt x="52" y="0"/>
                  <a:pt x="47" y="1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6"/>
          <p:cNvSpPr/>
          <p:nvPr/>
        </p:nvSpPr>
        <p:spPr bwMode="auto">
          <a:xfrm>
            <a:off x="1628863" y="3792950"/>
            <a:ext cx="46739" cy="34438"/>
          </a:xfrm>
          <a:custGeom>
            <a:gdLst>
              <a:gd name="T0" fmla="*/ 4 w 8"/>
              <a:gd name="T1" fmla="*/ 0 h 6"/>
              <a:gd name="T2" fmla="*/ 4 w 8"/>
              <a:gd name="T3" fmla="*/ 6 h 6"/>
              <a:gd name="T4" fmla="*/ 4 w 8"/>
              <a:gd name="T5" fmla="*/ 0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6">
                <a:moveTo>
                  <a:pt x="4" y="0"/>
                </a:moveTo>
                <a:cubicBezTo>
                  <a:pt x="0" y="0"/>
                  <a:pt x="0" y="6"/>
                  <a:pt x="4" y="6"/>
                </a:cubicBezTo>
                <a:cubicBezTo>
                  <a:pt x="8" y="6"/>
                  <a:pt x="8" y="0"/>
                  <a:pt x="4" y="0"/>
                </a:cubicBezTo>
                <a:close/>
              </a:path>
            </a:pathLst>
          </a:custGeom>
          <a:solidFill>
            <a:srgbClr val="ADE4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39"/>
          <p:cNvSpPr/>
          <p:nvPr/>
        </p:nvSpPr>
        <p:spPr bwMode="auto">
          <a:xfrm>
            <a:off x="482543" y="479447"/>
            <a:ext cx="528882" cy="890489"/>
          </a:xfrm>
          <a:custGeom>
            <a:gdLst>
              <a:gd name="T0" fmla="*/ 65 w 91"/>
              <a:gd name="T1" fmla="*/ 72 h 153"/>
              <a:gd name="T2" fmla="*/ 61 w 91"/>
              <a:gd name="T3" fmla="*/ 69 h 153"/>
              <a:gd name="T4" fmla="*/ 82 w 91"/>
              <a:gd name="T5" fmla="*/ 9 h 153"/>
              <a:gd name="T6" fmla="*/ 74 w 91"/>
              <a:gd name="T7" fmla="*/ 5 h 153"/>
              <a:gd name="T8" fmla="*/ 52 w 91"/>
              <a:gd name="T9" fmla="*/ 59 h 153"/>
              <a:gd name="T10" fmla="*/ 12 w 91"/>
              <a:gd name="T11" fmla="*/ 22 h 153"/>
              <a:gd name="T12" fmla="*/ 5 w 91"/>
              <a:gd name="T13" fmla="*/ 29 h 153"/>
              <a:gd name="T14" fmla="*/ 11 w 91"/>
              <a:gd name="T15" fmla="*/ 36 h 153"/>
              <a:gd name="T16" fmla="*/ 11 w 91"/>
              <a:gd name="T17" fmla="*/ 37 h 153"/>
              <a:gd name="T18" fmla="*/ 11 w 91"/>
              <a:gd name="T19" fmla="*/ 37 h 153"/>
              <a:gd name="T20" fmla="*/ 46 w 91"/>
              <a:gd name="T21" fmla="*/ 75 h 153"/>
              <a:gd name="T22" fmla="*/ 33 w 91"/>
              <a:gd name="T23" fmla="*/ 110 h 153"/>
              <a:gd name="T24" fmla="*/ 17 w 91"/>
              <a:gd name="T25" fmla="*/ 144 h 153"/>
              <a:gd name="T26" fmla="*/ 24 w 91"/>
              <a:gd name="T27" fmla="*/ 150 h 153"/>
              <a:gd name="T28" fmla="*/ 54 w 91"/>
              <a:gd name="T29" fmla="*/ 91 h 153"/>
              <a:gd name="T30" fmla="*/ 56 w 91"/>
              <a:gd name="T31" fmla="*/ 86 h 153"/>
              <a:gd name="T32" fmla="*/ 85 w 91"/>
              <a:gd name="T33" fmla="*/ 110 h 153"/>
              <a:gd name="T34" fmla="*/ 91 w 91"/>
              <a:gd name="T35" fmla="*/ 106 h 153"/>
              <a:gd name="T36" fmla="*/ 65 w 91"/>
              <a:gd name="T37" fmla="*/ 72 h 1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" h="153">
                <a:moveTo>
                  <a:pt x="65" y="72"/>
                </a:moveTo>
                <a:cubicBezTo>
                  <a:pt x="64" y="71"/>
                  <a:pt x="62" y="70"/>
                  <a:pt x="61" y="69"/>
                </a:cubicBezTo>
                <a:cubicBezTo>
                  <a:pt x="67" y="48"/>
                  <a:pt x="73" y="28"/>
                  <a:pt x="82" y="9"/>
                </a:cubicBezTo>
                <a:cubicBezTo>
                  <a:pt x="84" y="4"/>
                  <a:pt x="77" y="0"/>
                  <a:pt x="74" y="5"/>
                </a:cubicBezTo>
                <a:cubicBezTo>
                  <a:pt x="65" y="22"/>
                  <a:pt x="58" y="41"/>
                  <a:pt x="52" y="59"/>
                </a:cubicBezTo>
                <a:cubicBezTo>
                  <a:pt x="39" y="46"/>
                  <a:pt x="27" y="33"/>
                  <a:pt x="12" y="22"/>
                </a:cubicBezTo>
                <a:cubicBezTo>
                  <a:pt x="7" y="18"/>
                  <a:pt x="0" y="24"/>
                  <a:pt x="5" y="29"/>
                </a:cubicBezTo>
                <a:cubicBezTo>
                  <a:pt x="7" y="32"/>
                  <a:pt x="9" y="34"/>
                  <a:pt x="11" y="36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22" y="50"/>
                  <a:pt x="34" y="63"/>
                  <a:pt x="46" y="75"/>
                </a:cubicBezTo>
                <a:cubicBezTo>
                  <a:pt x="42" y="87"/>
                  <a:pt x="38" y="98"/>
                  <a:pt x="33" y="110"/>
                </a:cubicBezTo>
                <a:cubicBezTo>
                  <a:pt x="28" y="121"/>
                  <a:pt x="20" y="132"/>
                  <a:pt x="17" y="144"/>
                </a:cubicBezTo>
                <a:cubicBezTo>
                  <a:pt x="17" y="148"/>
                  <a:pt x="21" y="153"/>
                  <a:pt x="24" y="150"/>
                </a:cubicBezTo>
                <a:cubicBezTo>
                  <a:pt x="41" y="137"/>
                  <a:pt x="48" y="110"/>
                  <a:pt x="54" y="91"/>
                </a:cubicBezTo>
                <a:cubicBezTo>
                  <a:pt x="54" y="89"/>
                  <a:pt x="55" y="87"/>
                  <a:pt x="56" y="86"/>
                </a:cubicBezTo>
                <a:cubicBezTo>
                  <a:pt x="64" y="95"/>
                  <a:pt x="73" y="108"/>
                  <a:pt x="85" y="110"/>
                </a:cubicBezTo>
                <a:cubicBezTo>
                  <a:pt x="87" y="111"/>
                  <a:pt x="91" y="109"/>
                  <a:pt x="91" y="106"/>
                </a:cubicBezTo>
                <a:cubicBezTo>
                  <a:pt x="89" y="92"/>
                  <a:pt x="74" y="82"/>
                  <a:pt x="65" y="7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40"/>
          <p:cNvSpPr>
            <a:spLocks noEditPoints="1"/>
          </p:cNvSpPr>
          <p:nvPr/>
        </p:nvSpPr>
        <p:spPr bwMode="auto">
          <a:xfrm>
            <a:off x="2140525" y="4784295"/>
            <a:ext cx="506742" cy="1205357"/>
          </a:xfrm>
          <a:custGeom>
            <a:gdLst>
              <a:gd name="T0" fmla="*/ 83 w 87"/>
              <a:gd name="T1" fmla="*/ 181 h 207"/>
              <a:gd name="T2" fmla="*/ 66 w 87"/>
              <a:gd name="T3" fmla="*/ 138 h 207"/>
              <a:gd name="T4" fmla="*/ 78 w 87"/>
              <a:gd name="T5" fmla="*/ 112 h 207"/>
              <a:gd name="T6" fmla="*/ 72 w 87"/>
              <a:gd name="T7" fmla="*/ 110 h 207"/>
              <a:gd name="T8" fmla="*/ 61 w 87"/>
              <a:gd name="T9" fmla="*/ 123 h 207"/>
              <a:gd name="T10" fmla="*/ 61 w 87"/>
              <a:gd name="T11" fmla="*/ 123 h 207"/>
              <a:gd name="T12" fmla="*/ 12 w 87"/>
              <a:gd name="T13" fmla="*/ 5 h 207"/>
              <a:gd name="T14" fmla="*/ 1 w 87"/>
              <a:gd name="T15" fmla="*/ 8 h 207"/>
              <a:gd name="T16" fmla="*/ 11 w 87"/>
              <a:gd name="T17" fmla="*/ 110 h 207"/>
              <a:gd name="T18" fmla="*/ 15 w 87"/>
              <a:gd name="T19" fmla="*/ 154 h 207"/>
              <a:gd name="T20" fmla="*/ 9 w 87"/>
              <a:gd name="T21" fmla="*/ 159 h 207"/>
              <a:gd name="T22" fmla="*/ 14 w 87"/>
              <a:gd name="T23" fmla="*/ 165 h 207"/>
              <a:gd name="T24" fmla="*/ 16 w 87"/>
              <a:gd name="T25" fmla="*/ 164 h 207"/>
              <a:gd name="T26" fmla="*/ 16 w 87"/>
              <a:gd name="T27" fmla="*/ 169 h 207"/>
              <a:gd name="T28" fmla="*/ 17 w 87"/>
              <a:gd name="T29" fmla="*/ 201 h 207"/>
              <a:gd name="T30" fmla="*/ 21 w 87"/>
              <a:gd name="T31" fmla="*/ 205 h 207"/>
              <a:gd name="T32" fmla="*/ 26 w 87"/>
              <a:gd name="T33" fmla="*/ 183 h 207"/>
              <a:gd name="T34" fmla="*/ 26 w 87"/>
              <a:gd name="T35" fmla="*/ 158 h 207"/>
              <a:gd name="T36" fmla="*/ 53 w 87"/>
              <a:gd name="T37" fmla="*/ 146 h 207"/>
              <a:gd name="T38" fmla="*/ 72 w 87"/>
              <a:gd name="T39" fmla="*/ 188 h 207"/>
              <a:gd name="T40" fmla="*/ 72 w 87"/>
              <a:gd name="T41" fmla="*/ 188 h 207"/>
              <a:gd name="T42" fmla="*/ 83 w 87"/>
              <a:gd name="T43" fmla="*/ 181 h 207"/>
              <a:gd name="T44" fmla="*/ 44 w 87"/>
              <a:gd name="T45" fmla="*/ 135 h 207"/>
              <a:gd name="T46" fmla="*/ 25 w 87"/>
              <a:gd name="T47" fmla="*/ 146 h 207"/>
              <a:gd name="T48" fmla="*/ 23 w 87"/>
              <a:gd name="T49" fmla="*/ 123 h 207"/>
              <a:gd name="T50" fmla="*/ 14 w 87"/>
              <a:gd name="T51" fmla="*/ 33 h 207"/>
              <a:gd name="T52" fmla="*/ 48 w 87"/>
              <a:gd name="T53" fmla="*/ 133 h 207"/>
              <a:gd name="T54" fmla="*/ 44 w 87"/>
              <a:gd name="T55" fmla="*/ 135 h 2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7" h="206">
                <a:moveTo>
                  <a:pt x="83" y="181"/>
                </a:moveTo>
                <a:cubicBezTo>
                  <a:pt x="76" y="167"/>
                  <a:pt x="71" y="153"/>
                  <a:pt x="66" y="138"/>
                </a:cubicBezTo>
                <a:cubicBezTo>
                  <a:pt x="77" y="131"/>
                  <a:pt x="83" y="122"/>
                  <a:pt x="78" y="112"/>
                </a:cubicBezTo>
                <a:cubicBezTo>
                  <a:pt x="77" y="109"/>
                  <a:pt x="74" y="109"/>
                  <a:pt x="72" y="110"/>
                </a:cubicBezTo>
                <a:cubicBezTo>
                  <a:pt x="67" y="113"/>
                  <a:pt x="65" y="118"/>
                  <a:pt x="61" y="123"/>
                </a:cubicBezTo>
                <a:cubicBezTo>
                  <a:pt x="61" y="123"/>
                  <a:pt x="61" y="123"/>
                  <a:pt x="61" y="123"/>
                </a:cubicBezTo>
                <a:cubicBezTo>
                  <a:pt x="47" y="82"/>
                  <a:pt x="36" y="40"/>
                  <a:pt x="12" y="5"/>
                </a:cubicBezTo>
                <a:cubicBezTo>
                  <a:pt x="8" y="0"/>
                  <a:pt x="0" y="2"/>
                  <a:pt x="1" y="8"/>
                </a:cubicBezTo>
                <a:cubicBezTo>
                  <a:pt x="1" y="42"/>
                  <a:pt x="7" y="77"/>
                  <a:pt x="11" y="110"/>
                </a:cubicBezTo>
                <a:cubicBezTo>
                  <a:pt x="12" y="125"/>
                  <a:pt x="14" y="139"/>
                  <a:pt x="15" y="154"/>
                </a:cubicBezTo>
                <a:cubicBezTo>
                  <a:pt x="13" y="155"/>
                  <a:pt x="11" y="157"/>
                  <a:pt x="9" y="159"/>
                </a:cubicBezTo>
                <a:cubicBezTo>
                  <a:pt x="5" y="163"/>
                  <a:pt x="11" y="168"/>
                  <a:pt x="14" y="165"/>
                </a:cubicBezTo>
                <a:cubicBezTo>
                  <a:pt x="15" y="164"/>
                  <a:pt x="15" y="164"/>
                  <a:pt x="16" y="164"/>
                </a:cubicBezTo>
                <a:cubicBezTo>
                  <a:pt x="16" y="165"/>
                  <a:pt x="16" y="167"/>
                  <a:pt x="16" y="169"/>
                </a:cubicBezTo>
                <a:cubicBezTo>
                  <a:pt x="17" y="176"/>
                  <a:pt x="21" y="194"/>
                  <a:pt x="17" y="201"/>
                </a:cubicBezTo>
                <a:cubicBezTo>
                  <a:pt x="15" y="203"/>
                  <a:pt x="18" y="207"/>
                  <a:pt x="21" y="205"/>
                </a:cubicBezTo>
                <a:cubicBezTo>
                  <a:pt x="27" y="201"/>
                  <a:pt x="26" y="190"/>
                  <a:pt x="26" y="183"/>
                </a:cubicBezTo>
                <a:cubicBezTo>
                  <a:pt x="27" y="175"/>
                  <a:pt x="26" y="167"/>
                  <a:pt x="26" y="158"/>
                </a:cubicBezTo>
                <a:cubicBezTo>
                  <a:pt x="34" y="154"/>
                  <a:pt x="43" y="150"/>
                  <a:pt x="53" y="146"/>
                </a:cubicBezTo>
                <a:cubicBezTo>
                  <a:pt x="58" y="160"/>
                  <a:pt x="64" y="174"/>
                  <a:pt x="72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6" y="195"/>
                  <a:pt x="87" y="189"/>
                  <a:pt x="83" y="181"/>
                </a:cubicBezTo>
                <a:close/>
                <a:moveTo>
                  <a:pt x="44" y="135"/>
                </a:moveTo>
                <a:cubicBezTo>
                  <a:pt x="38" y="139"/>
                  <a:pt x="31" y="142"/>
                  <a:pt x="25" y="146"/>
                </a:cubicBezTo>
                <a:cubicBezTo>
                  <a:pt x="25" y="138"/>
                  <a:pt x="24" y="131"/>
                  <a:pt x="23" y="123"/>
                </a:cubicBezTo>
                <a:cubicBezTo>
                  <a:pt x="20" y="93"/>
                  <a:pt x="16" y="63"/>
                  <a:pt x="14" y="33"/>
                </a:cubicBezTo>
                <a:cubicBezTo>
                  <a:pt x="29" y="64"/>
                  <a:pt x="37" y="99"/>
                  <a:pt x="48" y="133"/>
                </a:cubicBezTo>
                <a:cubicBezTo>
                  <a:pt x="47" y="134"/>
                  <a:pt x="45" y="135"/>
                  <a:pt x="44" y="135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41"/>
          <p:cNvSpPr>
            <a:spLocks noEditPoints="1"/>
          </p:cNvSpPr>
          <p:nvPr/>
        </p:nvSpPr>
        <p:spPr bwMode="auto">
          <a:xfrm>
            <a:off x="2396355" y="4644080"/>
            <a:ext cx="656798" cy="1158620"/>
          </a:xfrm>
          <a:custGeom>
            <a:gdLst>
              <a:gd name="T0" fmla="*/ 108 w 113"/>
              <a:gd name="T1" fmla="*/ 119 h 199"/>
              <a:gd name="T2" fmla="*/ 76 w 113"/>
              <a:gd name="T3" fmla="*/ 102 h 199"/>
              <a:gd name="T4" fmla="*/ 62 w 113"/>
              <a:gd name="T5" fmla="*/ 14 h 199"/>
              <a:gd name="T6" fmla="*/ 8 w 113"/>
              <a:gd name="T7" fmla="*/ 38 h 199"/>
              <a:gd name="T8" fmla="*/ 18 w 113"/>
              <a:gd name="T9" fmla="*/ 40 h 199"/>
              <a:gd name="T10" fmla="*/ 34 w 113"/>
              <a:gd name="T11" fmla="*/ 22 h 199"/>
              <a:gd name="T12" fmla="*/ 58 w 113"/>
              <a:gd name="T13" fmla="*/ 32 h 199"/>
              <a:gd name="T14" fmla="*/ 57 w 113"/>
              <a:gd name="T15" fmla="*/ 108 h 199"/>
              <a:gd name="T16" fmla="*/ 40 w 113"/>
              <a:gd name="T17" fmla="*/ 42 h 199"/>
              <a:gd name="T18" fmla="*/ 31 w 113"/>
              <a:gd name="T19" fmla="*/ 45 h 199"/>
              <a:gd name="T20" fmla="*/ 51 w 113"/>
              <a:gd name="T21" fmla="*/ 138 h 199"/>
              <a:gd name="T22" fmla="*/ 95 w 113"/>
              <a:gd name="T23" fmla="*/ 183 h 199"/>
              <a:gd name="T24" fmla="*/ 108 w 113"/>
              <a:gd name="T25" fmla="*/ 119 h 199"/>
              <a:gd name="T26" fmla="*/ 80 w 113"/>
              <a:gd name="T27" fmla="*/ 168 h 199"/>
              <a:gd name="T28" fmla="*/ 62 w 113"/>
              <a:gd name="T29" fmla="*/ 130 h 199"/>
              <a:gd name="T30" fmla="*/ 64 w 113"/>
              <a:gd name="T31" fmla="*/ 128 h 199"/>
              <a:gd name="T32" fmla="*/ 88 w 113"/>
              <a:gd name="T33" fmla="*/ 115 h 199"/>
              <a:gd name="T34" fmla="*/ 96 w 113"/>
              <a:gd name="T35" fmla="*/ 136 h 199"/>
              <a:gd name="T36" fmla="*/ 80 w 113"/>
              <a:gd name="T37" fmla="*/ 168 h 1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99">
                <a:moveTo>
                  <a:pt x="108" y="119"/>
                </a:moveTo>
                <a:cubicBezTo>
                  <a:pt x="103" y="100"/>
                  <a:pt x="89" y="97"/>
                  <a:pt x="76" y="102"/>
                </a:cubicBezTo>
                <a:cubicBezTo>
                  <a:pt x="88" y="70"/>
                  <a:pt x="94" y="37"/>
                  <a:pt x="62" y="14"/>
                </a:cubicBezTo>
                <a:cubicBezTo>
                  <a:pt x="41" y="0"/>
                  <a:pt x="0" y="6"/>
                  <a:pt x="8" y="38"/>
                </a:cubicBezTo>
                <a:cubicBezTo>
                  <a:pt x="9" y="43"/>
                  <a:pt x="15" y="44"/>
                  <a:pt x="18" y="40"/>
                </a:cubicBezTo>
                <a:cubicBezTo>
                  <a:pt x="22" y="32"/>
                  <a:pt x="24" y="23"/>
                  <a:pt x="34" y="22"/>
                </a:cubicBezTo>
                <a:cubicBezTo>
                  <a:pt x="43" y="21"/>
                  <a:pt x="52" y="26"/>
                  <a:pt x="58" y="32"/>
                </a:cubicBezTo>
                <a:cubicBezTo>
                  <a:pt x="81" y="51"/>
                  <a:pt x="68" y="84"/>
                  <a:pt x="57" y="108"/>
                </a:cubicBezTo>
                <a:cubicBezTo>
                  <a:pt x="52" y="86"/>
                  <a:pt x="48" y="63"/>
                  <a:pt x="40" y="42"/>
                </a:cubicBezTo>
                <a:cubicBezTo>
                  <a:pt x="38" y="38"/>
                  <a:pt x="31" y="40"/>
                  <a:pt x="31" y="45"/>
                </a:cubicBezTo>
                <a:cubicBezTo>
                  <a:pt x="31" y="75"/>
                  <a:pt x="43" y="109"/>
                  <a:pt x="51" y="138"/>
                </a:cubicBezTo>
                <a:cubicBezTo>
                  <a:pt x="56" y="154"/>
                  <a:pt x="69" y="199"/>
                  <a:pt x="95" y="183"/>
                </a:cubicBezTo>
                <a:cubicBezTo>
                  <a:pt x="113" y="171"/>
                  <a:pt x="113" y="138"/>
                  <a:pt x="108" y="119"/>
                </a:cubicBezTo>
                <a:close/>
                <a:moveTo>
                  <a:pt x="80" y="168"/>
                </a:moveTo>
                <a:cubicBezTo>
                  <a:pt x="71" y="156"/>
                  <a:pt x="66" y="143"/>
                  <a:pt x="62" y="130"/>
                </a:cubicBezTo>
                <a:cubicBezTo>
                  <a:pt x="63" y="129"/>
                  <a:pt x="63" y="129"/>
                  <a:pt x="64" y="128"/>
                </a:cubicBezTo>
                <a:cubicBezTo>
                  <a:pt x="69" y="123"/>
                  <a:pt x="80" y="110"/>
                  <a:pt x="88" y="115"/>
                </a:cubicBezTo>
                <a:cubicBezTo>
                  <a:pt x="94" y="118"/>
                  <a:pt x="95" y="130"/>
                  <a:pt x="96" y="136"/>
                </a:cubicBezTo>
                <a:cubicBezTo>
                  <a:pt x="96" y="142"/>
                  <a:pt x="91" y="183"/>
                  <a:pt x="80" y="16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42"/>
          <p:cNvSpPr/>
          <p:nvPr/>
        </p:nvSpPr>
        <p:spPr bwMode="auto">
          <a:xfrm>
            <a:off x="2976895" y="4486645"/>
            <a:ext cx="646957" cy="1072522"/>
          </a:xfrm>
          <a:custGeom>
            <a:gdLst>
              <a:gd name="T0" fmla="*/ 99 w 111"/>
              <a:gd name="T1" fmla="*/ 104 h 184"/>
              <a:gd name="T2" fmla="*/ 90 w 111"/>
              <a:gd name="T3" fmla="*/ 107 h 184"/>
              <a:gd name="T4" fmla="*/ 72 w 111"/>
              <a:gd name="T5" fmla="*/ 165 h 184"/>
              <a:gd name="T6" fmla="*/ 37 w 111"/>
              <a:gd name="T7" fmla="*/ 112 h 184"/>
              <a:gd name="T8" fmla="*/ 24 w 111"/>
              <a:gd name="T9" fmla="*/ 60 h 184"/>
              <a:gd name="T10" fmla="*/ 26 w 111"/>
              <a:gd name="T11" fmla="*/ 27 h 184"/>
              <a:gd name="T12" fmla="*/ 64 w 111"/>
              <a:gd name="T13" fmla="*/ 34 h 184"/>
              <a:gd name="T14" fmla="*/ 65 w 111"/>
              <a:gd name="T15" fmla="*/ 34 h 184"/>
              <a:gd name="T16" fmla="*/ 47 w 111"/>
              <a:gd name="T17" fmla="*/ 3 h 184"/>
              <a:gd name="T18" fmla="*/ 14 w 111"/>
              <a:gd name="T19" fmla="*/ 19 h 184"/>
              <a:gd name="T20" fmla="*/ 20 w 111"/>
              <a:gd name="T21" fmla="*/ 113 h 184"/>
              <a:gd name="T22" fmla="*/ 75 w 111"/>
              <a:gd name="T23" fmla="*/ 181 h 184"/>
              <a:gd name="T24" fmla="*/ 99 w 111"/>
              <a:gd name="T25" fmla="*/ 104 h 1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" h="184">
                <a:moveTo>
                  <a:pt x="99" y="104"/>
                </a:moveTo>
                <a:cubicBezTo>
                  <a:pt x="96" y="100"/>
                  <a:pt x="90" y="102"/>
                  <a:pt x="90" y="107"/>
                </a:cubicBezTo>
                <a:cubicBezTo>
                  <a:pt x="90" y="121"/>
                  <a:pt x="91" y="163"/>
                  <a:pt x="72" y="165"/>
                </a:cubicBezTo>
                <a:cubicBezTo>
                  <a:pt x="55" y="166"/>
                  <a:pt x="42" y="123"/>
                  <a:pt x="37" y="112"/>
                </a:cubicBezTo>
                <a:cubicBezTo>
                  <a:pt x="30" y="95"/>
                  <a:pt x="26" y="78"/>
                  <a:pt x="24" y="60"/>
                </a:cubicBezTo>
                <a:cubicBezTo>
                  <a:pt x="23" y="49"/>
                  <a:pt x="23" y="38"/>
                  <a:pt x="26" y="27"/>
                </a:cubicBezTo>
                <a:cubicBezTo>
                  <a:pt x="33" y="3"/>
                  <a:pt x="56" y="21"/>
                  <a:pt x="64" y="34"/>
                </a:cubicBezTo>
                <a:cubicBezTo>
                  <a:pt x="64" y="35"/>
                  <a:pt x="65" y="35"/>
                  <a:pt x="65" y="34"/>
                </a:cubicBezTo>
                <a:cubicBezTo>
                  <a:pt x="69" y="22"/>
                  <a:pt x="59" y="7"/>
                  <a:pt x="47" y="3"/>
                </a:cubicBezTo>
                <a:cubicBezTo>
                  <a:pt x="33" y="0"/>
                  <a:pt x="21" y="6"/>
                  <a:pt x="14" y="19"/>
                </a:cubicBezTo>
                <a:cubicBezTo>
                  <a:pt x="0" y="44"/>
                  <a:pt x="10" y="88"/>
                  <a:pt x="20" y="113"/>
                </a:cubicBezTo>
                <a:cubicBezTo>
                  <a:pt x="29" y="135"/>
                  <a:pt x="43" y="184"/>
                  <a:pt x="75" y="181"/>
                </a:cubicBezTo>
                <a:cubicBezTo>
                  <a:pt x="105" y="178"/>
                  <a:pt x="111" y="126"/>
                  <a:pt x="99" y="10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43"/>
          <p:cNvSpPr/>
          <p:nvPr/>
        </p:nvSpPr>
        <p:spPr bwMode="auto">
          <a:xfrm>
            <a:off x="2895718" y="4129959"/>
            <a:ext cx="135296" cy="245991"/>
          </a:xfrm>
          <a:custGeom>
            <a:gdLst>
              <a:gd name="T0" fmla="*/ 3 w 23"/>
              <a:gd name="T1" fmla="*/ 6 h 42"/>
              <a:gd name="T2" fmla="*/ 2 w 23"/>
              <a:gd name="T3" fmla="*/ 6 h 42"/>
              <a:gd name="T4" fmla="*/ 1 w 23"/>
              <a:gd name="T5" fmla="*/ 8 h 42"/>
              <a:gd name="T6" fmla="*/ 1 w 23"/>
              <a:gd name="T7" fmla="*/ 11 h 42"/>
              <a:gd name="T8" fmla="*/ 2 w 23"/>
              <a:gd name="T9" fmla="*/ 15 h 42"/>
              <a:gd name="T10" fmla="*/ 7 w 23"/>
              <a:gd name="T11" fmla="*/ 24 h 42"/>
              <a:gd name="T12" fmla="*/ 20 w 23"/>
              <a:gd name="T13" fmla="*/ 41 h 42"/>
              <a:gd name="T14" fmla="*/ 22 w 23"/>
              <a:gd name="T15" fmla="*/ 40 h 42"/>
              <a:gd name="T16" fmla="*/ 16 w 23"/>
              <a:gd name="T17" fmla="*/ 17 h 42"/>
              <a:gd name="T18" fmla="*/ 3 w 23"/>
              <a:gd name="T19" fmla="*/ 6 h 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42">
                <a:moveTo>
                  <a:pt x="3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7"/>
                  <a:pt x="1" y="8"/>
                </a:cubicBezTo>
                <a:cubicBezTo>
                  <a:pt x="1" y="8"/>
                  <a:pt x="1" y="9"/>
                  <a:pt x="1" y="11"/>
                </a:cubicBezTo>
                <a:cubicBezTo>
                  <a:pt x="0" y="12"/>
                  <a:pt x="1" y="14"/>
                  <a:pt x="2" y="15"/>
                </a:cubicBezTo>
                <a:cubicBezTo>
                  <a:pt x="3" y="18"/>
                  <a:pt x="5" y="21"/>
                  <a:pt x="7" y="24"/>
                </a:cubicBezTo>
                <a:cubicBezTo>
                  <a:pt x="10" y="30"/>
                  <a:pt x="14" y="38"/>
                  <a:pt x="20" y="41"/>
                </a:cubicBezTo>
                <a:cubicBezTo>
                  <a:pt x="21" y="42"/>
                  <a:pt x="22" y="41"/>
                  <a:pt x="22" y="40"/>
                </a:cubicBezTo>
                <a:cubicBezTo>
                  <a:pt x="23" y="33"/>
                  <a:pt x="19" y="24"/>
                  <a:pt x="16" y="17"/>
                </a:cubicBezTo>
                <a:cubicBezTo>
                  <a:pt x="14" y="12"/>
                  <a:pt x="10" y="0"/>
                  <a:pt x="3" y="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44"/>
          <p:cNvSpPr/>
          <p:nvPr/>
        </p:nvSpPr>
        <p:spPr bwMode="auto">
          <a:xfrm>
            <a:off x="3082673" y="4137338"/>
            <a:ext cx="98397" cy="238612"/>
          </a:xfrm>
          <a:custGeom>
            <a:gdLst>
              <a:gd name="T0" fmla="*/ 1 w 17"/>
              <a:gd name="T1" fmla="*/ 6 h 41"/>
              <a:gd name="T2" fmla="*/ 5 w 17"/>
              <a:gd name="T3" fmla="*/ 27 h 41"/>
              <a:gd name="T4" fmla="*/ 10 w 17"/>
              <a:gd name="T5" fmla="*/ 38 h 41"/>
              <a:gd name="T6" fmla="*/ 14 w 17"/>
              <a:gd name="T7" fmla="*/ 38 h 41"/>
              <a:gd name="T8" fmla="*/ 15 w 17"/>
              <a:gd name="T9" fmla="*/ 34 h 41"/>
              <a:gd name="T10" fmla="*/ 16 w 17"/>
              <a:gd name="T11" fmla="*/ 25 h 41"/>
              <a:gd name="T12" fmla="*/ 12 w 17"/>
              <a:gd name="T13" fmla="*/ 3 h 41"/>
              <a:gd name="T14" fmla="*/ 1 w 17"/>
              <a:gd name="T15" fmla="*/ 6 h 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41">
                <a:moveTo>
                  <a:pt x="1" y="6"/>
                </a:moveTo>
                <a:cubicBezTo>
                  <a:pt x="0" y="12"/>
                  <a:pt x="4" y="20"/>
                  <a:pt x="5" y="27"/>
                </a:cubicBezTo>
                <a:cubicBezTo>
                  <a:pt x="6" y="31"/>
                  <a:pt x="9" y="34"/>
                  <a:pt x="10" y="38"/>
                </a:cubicBezTo>
                <a:cubicBezTo>
                  <a:pt x="10" y="41"/>
                  <a:pt x="14" y="40"/>
                  <a:pt x="14" y="38"/>
                </a:cubicBezTo>
                <a:cubicBezTo>
                  <a:pt x="14" y="36"/>
                  <a:pt x="14" y="36"/>
                  <a:pt x="15" y="34"/>
                </a:cubicBezTo>
                <a:cubicBezTo>
                  <a:pt x="16" y="32"/>
                  <a:pt x="16" y="28"/>
                  <a:pt x="16" y="25"/>
                </a:cubicBezTo>
                <a:cubicBezTo>
                  <a:pt x="16" y="19"/>
                  <a:pt x="17" y="8"/>
                  <a:pt x="12" y="3"/>
                </a:cubicBezTo>
                <a:cubicBezTo>
                  <a:pt x="9" y="0"/>
                  <a:pt x="2" y="1"/>
                  <a:pt x="1" y="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45"/>
          <p:cNvSpPr/>
          <p:nvPr/>
        </p:nvSpPr>
        <p:spPr bwMode="auto">
          <a:xfrm>
            <a:off x="3215507" y="4171776"/>
            <a:ext cx="100857" cy="243532"/>
          </a:xfrm>
          <a:custGeom>
            <a:gdLst>
              <a:gd name="T0" fmla="*/ 1 w 17"/>
              <a:gd name="T1" fmla="*/ 8 h 42"/>
              <a:gd name="T2" fmla="*/ 4 w 17"/>
              <a:gd name="T3" fmla="*/ 23 h 42"/>
              <a:gd name="T4" fmla="*/ 3 w 17"/>
              <a:gd name="T5" fmla="*/ 34 h 42"/>
              <a:gd name="T6" fmla="*/ 10 w 17"/>
              <a:gd name="T7" fmla="*/ 39 h 42"/>
              <a:gd name="T8" fmla="*/ 15 w 17"/>
              <a:gd name="T9" fmla="*/ 26 h 42"/>
              <a:gd name="T10" fmla="*/ 14 w 17"/>
              <a:gd name="T11" fmla="*/ 5 h 42"/>
              <a:gd name="T12" fmla="*/ 1 w 17"/>
              <a:gd name="T13" fmla="*/ 8 h 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42">
                <a:moveTo>
                  <a:pt x="1" y="8"/>
                </a:moveTo>
                <a:cubicBezTo>
                  <a:pt x="1" y="13"/>
                  <a:pt x="3" y="18"/>
                  <a:pt x="4" y="23"/>
                </a:cubicBezTo>
                <a:cubicBezTo>
                  <a:pt x="4" y="26"/>
                  <a:pt x="4" y="32"/>
                  <a:pt x="3" y="34"/>
                </a:cubicBezTo>
                <a:cubicBezTo>
                  <a:pt x="0" y="37"/>
                  <a:pt x="6" y="42"/>
                  <a:pt x="10" y="39"/>
                </a:cubicBezTo>
                <a:cubicBezTo>
                  <a:pt x="13" y="35"/>
                  <a:pt x="15" y="31"/>
                  <a:pt x="15" y="26"/>
                </a:cubicBezTo>
                <a:cubicBezTo>
                  <a:pt x="16" y="20"/>
                  <a:pt x="17" y="11"/>
                  <a:pt x="14" y="5"/>
                </a:cubicBezTo>
                <a:cubicBezTo>
                  <a:pt x="10" y="0"/>
                  <a:pt x="1" y="1"/>
                  <a:pt x="1" y="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657198" y="3116474"/>
            <a:ext cx="1286536" cy="1357872"/>
          </a:xfrm>
          <a:custGeom>
            <a:gdLst>
              <a:gd name="T0" fmla="*/ 191 w 221"/>
              <a:gd name="T1" fmla="*/ 63 h 233"/>
              <a:gd name="T2" fmla="*/ 146 w 221"/>
              <a:gd name="T3" fmla="*/ 56 h 233"/>
              <a:gd name="T4" fmla="*/ 124 w 221"/>
              <a:gd name="T5" fmla="*/ 84 h 233"/>
              <a:gd name="T6" fmla="*/ 43 w 221"/>
              <a:gd name="T7" fmla="*/ 45 h 233"/>
              <a:gd name="T8" fmla="*/ 140 w 221"/>
              <a:gd name="T9" fmla="*/ 231 h 233"/>
              <a:gd name="T10" fmla="*/ 150 w 221"/>
              <a:gd name="T11" fmla="*/ 229 h 233"/>
              <a:gd name="T12" fmla="*/ 191 w 221"/>
              <a:gd name="T13" fmla="*/ 63 h 233"/>
              <a:gd name="T14" fmla="*/ 143 w 221"/>
              <a:gd name="T15" fmla="*/ 212 h 233"/>
              <a:gd name="T16" fmla="*/ 98 w 221"/>
              <a:gd name="T17" fmla="*/ 175 h 233"/>
              <a:gd name="T18" fmla="*/ 107 w 221"/>
              <a:gd name="T19" fmla="*/ 165 h 233"/>
              <a:gd name="T20" fmla="*/ 106 w 221"/>
              <a:gd name="T21" fmla="*/ 164 h 233"/>
              <a:gd name="T22" fmla="*/ 97 w 221"/>
              <a:gd name="T23" fmla="*/ 174 h 233"/>
              <a:gd name="T24" fmla="*/ 74 w 221"/>
              <a:gd name="T25" fmla="*/ 150 h 233"/>
              <a:gd name="T26" fmla="*/ 84 w 221"/>
              <a:gd name="T27" fmla="*/ 136 h 233"/>
              <a:gd name="T28" fmla="*/ 81 w 221"/>
              <a:gd name="T29" fmla="*/ 135 h 233"/>
              <a:gd name="T30" fmla="*/ 75 w 221"/>
              <a:gd name="T31" fmla="*/ 141 h 233"/>
              <a:gd name="T32" fmla="*/ 71 w 221"/>
              <a:gd name="T33" fmla="*/ 146 h 233"/>
              <a:gd name="T34" fmla="*/ 58 w 221"/>
              <a:gd name="T35" fmla="*/ 124 h 233"/>
              <a:gd name="T36" fmla="*/ 76 w 221"/>
              <a:gd name="T37" fmla="*/ 109 h 233"/>
              <a:gd name="T38" fmla="*/ 74 w 221"/>
              <a:gd name="T39" fmla="*/ 108 h 233"/>
              <a:gd name="T40" fmla="*/ 57 w 221"/>
              <a:gd name="T41" fmla="*/ 123 h 233"/>
              <a:gd name="T42" fmla="*/ 50 w 221"/>
              <a:gd name="T43" fmla="*/ 103 h 233"/>
              <a:gd name="T44" fmla="*/ 63 w 221"/>
              <a:gd name="T45" fmla="*/ 91 h 233"/>
              <a:gd name="T46" fmla="*/ 60 w 221"/>
              <a:gd name="T47" fmla="*/ 88 h 233"/>
              <a:gd name="T48" fmla="*/ 49 w 221"/>
              <a:gd name="T49" fmla="*/ 97 h 233"/>
              <a:gd name="T50" fmla="*/ 49 w 221"/>
              <a:gd name="T51" fmla="*/ 76 h 233"/>
              <a:gd name="T52" fmla="*/ 68 w 221"/>
              <a:gd name="T53" fmla="*/ 42 h 233"/>
              <a:gd name="T54" fmla="*/ 92 w 221"/>
              <a:gd name="T55" fmla="*/ 58 h 233"/>
              <a:gd name="T56" fmla="*/ 118 w 221"/>
              <a:gd name="T57" fmla="*/ 101 h 233"/>
              <a:gd name="T58" fmla="*/ 117 w 221"/>
              <a:gd name="T59" fmla="*/ 119 h 233"/>
              <a:gd name="T60" fmla="*/ 134 w 221"/>
              <a:gd name="T61" fmla="*/ 121 h 233"/>
              <a:gd name="T62" fmla="*/ 136 w 221"/>
              <a:gd name="T63" fmla="*/ 115 h 233"/>
              <a:gd name="T64" fmla="*/ 135 w 221"/>
              <a:gd name="T65" fmla="*/ 110 h 233"/>
              <a:gd name="T66" fmla="*/ 154 w 221"/>
              <a:gd name="T67" fmla="*/ 72 h 233"/>
              <a:gd name="T68" fmla="*/ 184 w 221"/>
              <a:gd name="T69" fmla="*/ 98 h 233"/>
              <a:gd name="T70" fmla="*/ 143 w 221"/>
              <a:gd name="T71" fmla="*/ 212 h 2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1" h="233">
                <a:moveTo>
                  <a:pt x="191" y="63"/>
                </a:moveTo>
                <a:cubicBezTo>
                  <a:pt x="181" y="45"/>
                  <a:pt x="161" y="45"/>
                  <a:pt x="146" y="56"/>
                </a:cubicBezTo>
                <a:cubicBezTo>
                  <a:pt x="136" y="63"/>
                  <a:pt x="129" y="73"/>
                  <a:pt x="124" y="84"/>
                </a:cubicBezTo>
                <a:cubicBezTo>
                  <a:pt x="105" y="45"/>
                  <a:pt x="69" y="0"/>
                  <a:pt x="43" y="45"/>
                </a:cubicBezTo>
                <a:cubicBezTo>
                  <a:pt x="0" y="119"/>
                  <a:pt x="88" y="191"/>
                  <a:pt x="140" y="231"/>
                </a:cubicBezTo>
                <a:cubicBezTo>
                  <a:pt x="143" y="233"/>
                  <a:pt x="148" y="232"/>
                  <a:pt x="150" y="229"/>
                </a:cubicBezTo>
                <a:cubicBezTo>
                  <a:pt x="185" y="190"/>
                  <a:pt x="221" y="114"/>
                  <a:pt x="191" y="63"/>
                </a:cubicBezTo>
                <a:close/>
                <a:moveTo>
                  <a:pt x="143" y="212"/>
                </a:moveTo>
                <a:cubicBezTo>
                  <a:pt x="129" y="201"/>
                  <a:pt x="113" y="189"/>
                  <a:pt x="98" y="175"/>
                </a:cubicBezTo>
                <a:cubicBezTo>
                  <a:pt x="101" y="172"/>
                  <a:pt x="104" y="169"/>
                  <a:pt x="107" y="165"/>
                </a:cubicBezTo>
                <a:cubicBezTo>
                  <a:pt x="108" y="164"/>
                  <a:pt x="107" y="163"/>
                  <a:pt x="106" y="164"/>
                </a:cubicBezTo>
                <a:cubicBezTo>
                  <a:pt x="103" y="167"/>
                  <a:pt x="99" y="170"/>
                  <a:pt x="97" y="174"/>
                </a:cubicBezTo>
                <a:cubicBezTo>
                  <a:pt x="89" y="166"/>
                  <a:pt x="81" y="158"/>
                  <a:pt x="74" y="150"/>
                </a:cubicBezTo>
                <a:cubicBezTo>
                  <a:pt x="79" y="146"/>
                  <a:pt x="82" y="142"/>
                  <a:pt x="84" y="136"/>
                </a:cubicBezTo>
                <a:cubicBezTo>
                  <a:pt x="85" y="134"/>
                  <a:pt x="82" y="133"/>
                  <a:pt x="81" y="135"/>
                </a:cubicBezTo>
                <a:cubicBezTo>
                  <a:pt x="80" y="137"/>
                  <a:pt x="77" y="139"/>
                  <a:pt x="75" y="141"/>
                </a:cubicBezTo>
                <a:cubicBezTo>
                  <a:pt x="74" y="143"/>
                  <a:pt x="73" y="144"/>
                  <a:pt x="71" y="146"/>
                </a:cubicBezTo>
                <a:cubicBezTo>
                  <a:pt x="66" y="139"/>
                  <a:pt x="62" y="131"/>
                  <a:pt x="58" y="124"/>
                </a:cubicBezTo>
                <a:cubicBezTo>
                  <a:pt x="64" y="119"/>
                  <a:pt x="71" y="115"/>
                  <a:pt x="76" y="109"/>
                </a:cubicBezTo>
                <a:cubicBezTo>
                  <a:pt x="76" y="108"/>
                  <a:pt x="75" y="107"/>
                  <a:pt x="74" y="108"/>
                </a:cubicBezTo>
                <a:cubicBezTo>
                  <a:pt x="68" y="112"/>
                  <a:pt x="62" y="117"/>
                  <a:pt x="57" y="123"/>
                </a:cubicBezTo>
                <a:cubicBezTo>
                  <a:pt x="54" y="116"/>
                  <a:pt x="52" y="110"/>
                  <a:pt x="50" y="103"/>
                </a:cubicBezTo>
                <a:cubicBezTo>
                  <a:pt x="55" y="99"/>
                  <a:pt x="59" y="96"/>
                  <a:pt x="63" y="91"/>
                </a:cubicBezTo>
                <a:cubicBezTo>
                  <a:pt x="64" y="89"/>
                  <a:pt x="62" y="87"/>
                  <a:pt x="60" y="88"/>
                </a:cubicBezTo>
                <a:cubicBezTo>
                  <a:pt x="57" y="91"/>
                  <a:pt x="53" y="94"/>
                  <a:pt x="49" y="97"/>
                </a:cubicBezTo>
                <a:cubicBezTo>
                  <a:pt x="48" y="90"/>
                  <a:pt x="48" y="83"/>
                  <a:pt x="49" y="76"/>
                </a:cubicBezTo>
                <a:cubicBezTo>
                  <a:pt x="51" y="66"/>
                  <a:pt x="56" y="43"/>
                  <a:pt x="68" y="42"/>
                </a:cubicBezTo>
                <a:cubicBezTo>
                  <a:pt x="77" y="41"/>
                  <a:pt x="87" y="52"/>
                  <a:pt x="92" y="58"/>
                </a:cubicBezTo>
                <a:cubicBezTo>
                  <a:pt x="103" y="70"/>
                  <a:pt x="112" y="86"/>
                  <a:pt x="118" y="101"/>
                </a:cubicBezTo>
                <a:cubicBezTo>
                  <a:pt x="117" y="107"/>
                  <a:pt x="117" y="113"/>
                  <a:pt x="117" y="119"/>
                </a:cubicBezTo>
                <a:cubicBezTo>
                  <a:pt x="117" y="130"/>
                  <a:pt x="132" y="130"/>
                  <a:pt x="134" y="121"/>
                </a:cubicBezTo>
                <a:cubicBezTo>
                  <a:pt x="136" y="120"/>
                  <a:pt x="137" y="118"/>
                  <a:pt x="136" y="115"/>
                </a:cubicBezTo>
                <a:cubicBezTo>
                  <a:pt x="136" y="114"/>
                  <a:pt x="135" y="112"/>
                  <a:pt x="135" y="110"/>
                </a:cubicBezTo>
                <a:cubicBezTo>
                  <a:pt x="137" y="95"/>
                  <a:pt x="143" y="82"/>
                  <a:pt x="154" y="72"/>
                </a:cubicBezTo>
                <a:cubicBezTo>
                  <a:pt x="173" y="53"/>
                  <a:pt x="183" y="82"/>
                  <a:pt x="184" y="98"/>
                </a:cubicBezTo>
                <a:cubicBezTo>
                  <a:pt x="188" y="135"/>
                  <a:pt x="166" y="182"/>
                  <a:pt x="143" y="21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47"/>
          <p:cNvSpPr/>
          <p:nvPr/>
        </p:nvSpPr>
        <p:spPr bwMode="auto">
          <a:xfrm>
            <a:off x="482543" y="2988559"/>
            <a:ext cx="204174" cy="250912"/>
          </a:xfrm>
          <a:custGeom>
            <a:gdLst>
              <a:gd name="T0" fmla="*/ 26 w 35"/>
              <a:gd name="T1" fmla="*/ 25 h 43"/>
              <a:gd name="T2" fmla="*/ 14 w 35"/>
              <a:gd name="T3" fmla="*/ 6 h 43"/>
              <a:gd name="T4" fmla="*/ 2 w 35"/>
              <a:gd name="T5" fmla="*/ 13 h 43"/>
              <a:gd name="T6" fmla="*/ 16 w 35"/>
              <a:gd name="T7" fmla="*/ 33 h 43"/>
              <a:gd name="T8" fmla="*/ 24 w 35"/>
              <a:gd name="T9" fmla="*/ 40 h 43"/>
              <a:gd name="T10" fmla="*/ 28 w 35"/>
              <a:gd name="T11" fmla="*/ 42 h 43"/>
              <a:gd name="T12" fmla="*/ 33 w 35"/>
              <a:gd name="T13" fmla="*/ 42 h 43"/>
              <a:gd name="T14" fmla="*/ 34 w 35"/>
              <a:gd name="T15" fmla="*/ 39 h 43"/>
              <a:gd name="T16" fmla="*/ 26 w 35"/>
              <a:gd name="T17" fmla="*/ 25 h 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43">
                <a:moveTo>
                  <a:pt x="26" y="25"/>
                </a:moveTo>
                <a:cubicBezTo>
                  <a:pt x="22" y="19"/>
                  <a:pt x="19" y="11"/>
                  <a:pt x="14" y="6"/>
                </a:cubicBezTo>
                <a:cubicBezTo>
                  <a:pt x="9" y="0"/>
                  <a:pt x="0" y="6"/>
                  <a:pt x="2" y="13"/>
                </a:cubicBezTo>
                <a:cubicBezTo>
                  <a:pt x="4" y="20"/>
                  <a:pt x="11" y="27"/>
                  <a:pt x="16" y="33"/>
                </a:cubicBezTo>
                <a:cubicBezTo>
                  <a:pt x="19" y="36"/>
                  <a:pt x="21" y="38"/>
                  <a:pt x="24" y="40"/>
                </a:cubicBezTo>
                <a:cubicBezTo>
                  <a:pt x="25" y="41"/>
                  <a:pt x="27" y="42"/>
                  <a:pt x="28" y="42"/>
                </a:cubicBezTo>
                <a:cubicBezTo>
                  <a:pt x="30" y="43"/>
                  <a:pt x="31" y="42"/>
                  <a:pt x="33" y="42"/>
                </a:cubicBezTo>
                <a:cubicBezTo>
                  <a:pt x="34" y="42"/>
                  <a:pt x="35" y="40"/>
                  <a:pt x="34" y="39"/>
                </a:cubicBezTo>
                <a:cubicBezTo>
                  <a:pt x="35" y="34"/>
                  <a:pt x="29" y="29"/>
                  <a:pt x="26" y="25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48"/>
          <p:cNvSpPr/>
          <p:nvPr/>
        </p:nvSpPr>
        <p:spPr bwMode="auto">
          <a:xfrm>
            <a:off x="290670" y="3239470"/>
            <a:ext cx="327170" cy="186953"/>
          </a:xfrm>
          <a:custGeom>
            <a:gdLst>
              <a:gd name="T0" fmla="*/ 52 w 56"/>
              <a:gd name="T1" fmla="*/ 23 h 32"/>
              <a:gd name="T2" fmla="*/ 11 w 56"/>
              <a:gd name="T3" fmla="*/ 1 h 32"/>
              <a:gd name="T4" fmla="*/ 6 w 56"/>
              <a:gd name="T5" fmla="*/ 13 h 32"/>
              <a:gd name="T6" fmla="*/ 49 w 56"/>
              <a:gd name="T7" fmla="*/ 30 h 32"/>
              <a:gd name="T8" fmla="*/ 52 w 56"/>
              <a:gd name="T9" fmla="*/ 23 h 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2">
                <a:moveTo>
                  <a:pt x="52" y="23"/>
                </a:moveTo>
                <a:cubicBezTo>
                  <a:pt x="39" y="16"/>
                  <a:pt x="26" y="4"/>
                  <a:pt x="11" y="1"/>
                </a:cubicBezTo>
                <a:cubicBezTo>
                  <a:pt x="4" y="0"/>
                  <a:pt x="0" y="9"/>
                  <a:pt x="6" y="13"/>
                </a:cubicBezTo>
                <a:cubicBezTo>
                  <a:pt x="19" y="21"/>
                  <a:pt x="35" y="26"/>
                  <a:pt x="49" y="30"/>
                </a:cubicBezTo>
                <a:cubicBezTo>
                  <a:pt x="53" y="32"/>
                  <a:pt x="56" y="25"/>
                  <a:pt x="52" y="23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49"/>
          <p:cNvSpPr/>
          <p:nvPr/>
        </p:nvSpPr>
        <p:spPr bwMode="auto">
          <a:xfrm>
            <a:off x="285750" y="3554339"/>
            <a:ext cx="371448" cy="105777"/>
          </a:xfrm>
          <a:custGeom>
            <a:gdLst>
              <a:gd name="T0" fmla="*/ 59 w 64"/>
              <a:gd name="T1" fmla="*/ 0 h 18"/>
              <a:gd name="T2" fmla="*/ 28 w 64"/>
              <a:gd name="T3" fmla="*/ 2 h 18"/>
              <a:gd name="T4" fmla="*/ 3 w 64"/>
              <a:gd name="T5" fmla="*/ 6 h 18"/>
              <a:gd name="T6" fmla="*/ 3 w 64"/>
              <a:gd name="T7" fmla="*/ 14 h 18"/>
              <a:gd name="T8" fmla="*/ 26 w 64"/>
              <a:gd name="T9" fmla="*/ 15 h 18"/>
              <a:gd name="T10" fmla="*/ 60 w 64"/>
              <a:gd name="T11" fmla="*/ 8 h 18"/>
              <a:gd name="T12" fmla="*/ 59 w 64"/>
              <a:gd name="T13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8">
                <a:moveTo>
                  <a:pt x="59" y="0"/>
                </a:moveTo>
                <a:cubicBezTo>
                  <a:pt x="49" y="1"/>
                  <a:pt x="38" y="2"/>
                  <a:pt x="28" y="2"/>
                </a:cubicBezTo>
                <a:cubicBezTo>
                  <a:pt x="20" y="3"/>
                  <a:pt x="10" y="1"/>
                  <a:pt x="3" y="6"/>
                </a:cubicBezTo>
                <a:cubicBezTo>
                  <a:pt x="0" y="8"/>
                  <a:pt x="0" y="12"/>
                  <a:pt x="3" y="14"/>
                </a:cubicBezTo>
                <a:cubicBezTo>
                  <a:pt x="10" y="18"/>
                  <a:pt x="18" y="16"/>
                  <a:pt x="26" y="15"/>
                </a:cubicBezTo>
                <a:cubicBezTo>
                  <a:pt x="37" y="13"/>
                  <a:pt x="49" y="11"/>
                  <a:pt x="60" y="8"/>
                </a:cubicBezTo>
                <a:cubicBezTo>
                  <a:pt x="64" y="7"/>
                  <a:pt x="63" y="0"/>
                  <a:pt x="59" y="0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52"/>
          <p:cNvSpPr>
            <a:spLocks noEditPoints="1"/>
          </p:cNvSpPr>
          <p:nvPr/>
        </p:nvSpPr>
        <p:spPr bwMode="auto">
          <a:xfrm>
            <a:off x="8683894" y="1165763"/>
            <a:ext cx="1254556" cy="1660442"/>
          </a:xfrm>
          <a:custGeom>
            <a:gdLst>
              <a:gd name="T0" fmla="*/ 215 w 216"/>
              <a:gd name="T1" fmla="*/ 114 h 285"/>
              <a:gd name="T2" fmla="*/ 18 w 216"/>
              <a:gd name="T3" fmla="*/ 82 h 285"/>
              <a:gd name="T4" fmla="*/ 37 w 216"/>
              <a:gd name="T5" fmla="*/ 178 h 285"/>
              <a:gd name="T6" fmla="*/ 22 w 216"/>
              <a:gd name="T7" fmla="*/ 207 h 285"/>
              <a:gd name="T8" fmla="*/ 19 w 216"/>
              <a:gd name="T9" fmla="*/ 230 h 285"/>
              <a:gd name="T10" fmla="*/ 1 w 216"/>
              <a:gd name="T11" fmla="*/ 241 h 285"/>
              <a:gd name="T12" fmla="*/ 59 w 216"/>
              <a:gd name="T13" fmla="*/ 278 h 285"/>
              <a:gd name="T14" fmla="*/ 134 w 216"/>
              <a:gd name="T15" fmla="*/ 268 h 285"/>
              <a:gd name="T16" fmla="*/ 130 w 216"/>
              <a:gd name="T17" fmla="*/ 260 h 285"/>
              <a:gd name="T18" fmla="*/ 140 w 216"/>
              <a:gd name="T19" fmla="*/ 253 h 285"/>
              <a:gd name="T20" fmla="*/ 135 w 216"/>
              <a:gd name="T21" fmla="*/ 236 h 285"/>
              <a:gd name="T22" fmla="*/ 183 w 216"/>
              <a:gd name="T23" fmla="*/ 190 h 285"/>
              <a:gd name="T24" fmla="*/ 21 w 216"/>
              <a:gd name="T25" fmla="*/ 252 h 285"/>
              <a:gd name="T26" fmla="*/ 25 w 216"/>
              <a:gd name="T27" fmla="*/ 236 h 285"/>
              <a:gd name="T28" fmla="*/ 25 w 216"/>
              <a:gd name="T29" fmla="*/ 243 h 285"/>
              <a:gd name="T30" fmla="*/ 30 w 216"/>
              <a:gd name="T31" fmla="*/ 245 h 285"/>
              <a:gd name="T32" fmla="*/ 35 w 216"/>
              <a:gd name="T33" fmla="*/ 243 h 285"/>
              <a:gd name="T34" fmla="*/ 38 w 216"/>
              <a:gd name="T35" fmla="*/ 245 h 285"/>
              <a:gd name="T36" fmla="*/ 39 w 216"/>
              <a:gd name="T37" fmla="*/ 262 h 285"/>
              <a:gd name="T38" fmla="*/ 45 w 216"/>
              <a:gd name="T39" fmla="*/ 264 h 285"/>
              <a:gd name="T40" fmla="*/ 47 w 216"/>
              <a:gd name="T41" fmla="*/ 250 h 285"/>
              <a:gd name="T42" fmla="*/ 59 w 216"/>
              <a:gd name="T43" fmla="*/ 266 h 285"/>
              <a:gd name="T44" fmla="*/ 45 w 216"/>
              <a:gd name="T45" fmla="*/ 264 h 285"/>
              <a:gd name="T46" fmla="*/ 86 w 216"/>
              <a:gd name="T47" fmla="*/ 154 h 285"/>
              <a:gd name="T48" fmla="*/ 83 w 216"/>
              <a:gd name="T49" fmla="*/ 222 h 285"/>
              <a:gd name="T50" fmla="*/ 63 w 216"/>
              <a:gd name="T51" fmla="*/ 270 h 285"/>
              <a:gd name="T52" fmla="*/ 65 w 216"/>
              <a:gd name="T53" fmla="*/ 257 h 285"/>
              <a:gd name="T54" fmla="*/ 78 w 216"/>
              <a:gd name="T55" fmla="*/ 264 h 285"/>
              <a:gd name="T56" fmla="*/ 63 w 216"/>
              <a:gd name="T57" fmla="*/ 270 h 285"/>
              <a:gd name="T58" fmla="*/ 84 w 216"/>
              <a:gd name="T59" fmla="*/ 261 h 285"/>
              <a:gd name="T60" fmla="*/ 95 w 216"/>
              <a:gd name="T61" fmla="*/ 262 h 285"/>
              <a:gd name="T62" fmla="*/ 94 w 216"/>
              <a:gd name="T63" fmla="*/ 274 h 285"/>
              <a:gd name="T64" fmla="*/ 100 w 216"/>
              <a:gd name="T65" fmla="*/ 274 h 285"/>
              <a:gd name="T66" fmla="*/ 100 w 216"/>
              <a:gd name="T67" fmla="*/ 262 h 285"/>
              <a:gd name="T68" fmla="*/ 107 w 216"/>
              <a:gd name="T69" fmla="*/ 262 h 285"/>
              <a:gd name="T70" fmla="*/ 111 w 216"/>
              <a:gd name="T71" fmla="*/ 262 h 285"/>
              <a:gd name="T72" fmla="*/ 100 w 216"/>
              <a:gd name="T73" fmla="*/ 274 h 285"/>
              <a:gd name="T74" fmla="*/ 117 w 216"/>
              <a:gd name="T75" fmla="*/ 272 h 285"/>
              <a:gd name="T76" fmla="*/ 117 w 216"/>
              <a:gd name="T77" fmla="*/ 262 h 285"/>
              <a:gd name="T78" fmla="*/ 123 w 216"/>
              <a:gd name="T79" fmla="*/ 269 h 285"/>
              <a:gd name="T80" fmla="*/ 117 w 216"/>
              <a:gd name="T81" fmla="*/ 231 h 285"/>
              <a:gd name="T82" fmla="*/ 105 w 216"/>
              <a:gd name="T83" fmla="*/ 158 h 285"/>
              <a:gd name="T84" fmla="*/ 137 w 216"/>
              <a:gd name="T85" fmla="*/ 108 h 285"/>
              <a:gd name="T86" fmla="*/ 98 w 216"/>
              <a:gd name="T87" fmla="*/ 148 h 285"/>
              <a:gd name="T88" fmla="*/ 78 w 216"/>
              <a:gd name="T89" fmla="*/ 91 h 285"/>
              <a:gd name="T90" fmla="*/ 80 w 216"/>
              <a:gd name="T91" fmla="*/ 150 h 285"/>
              <a:gd name="T92" fmla="*/ 51 w 216"/>
              <a:gd name="T93" fmla="*/ 214 h 285"/>
              <a:gd name="T94" fmla="*/ 28 w 216"/>
              <a:gd name="T95" fmla="*/ 110 h 285"/>
              <a:gd name="T96" fmla="*/ 195 w 216"/>
              <a:gd name="T97" fmla="*/ 142 h 285"/>
              <a:gd name="T98" fmla="*/ 109 w 216"/>
              <a:gd name="T99" fmla="*/ 148 h 285"/>
              <a:gd name="T100" fmla="*/ 133 w 216"/>
              <a:gd name="T101" fmla="*/ 125 h 285"/>
              <a:gd name="T102" fmla="*/ 109 w 216"/>
              <a:gd name="T103" fmla="*/ 148 h 285"/>
              <a:gd name="T104" fmla="*/ 73 w 216"/>
              <a:gd name="T105" fmla="*/ 124 h 285"/>
              <a:gd name="T106" fmla="*/ 82 w 216"/>
              <a:gd name="T107" fmla="*/ 138 h 2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6" h="285">
                <a:moveTo>
                  <a:pt x="183" y="190"/>
                </a:moveTo>
                <a:cubicBezTo>
                  <a:pt x="206" y="172"/>
                  <a:pt x="214" y="143"/>
                  <a:pt x="215" y="114"/>
                </a:cubicBezTo>
                <a:cubicBezTo>
                  <a:pt x="216" y="53"/>
                  <a:pt x="176" y="0"/>
                  <a:pt x="113" y="1"/>
                </a:cubicBezTo>
                <a:cubicBezTo>
                  <a:pt x="66" y="2"/>
                  <a:pt x="31" y="39"/>
                  <a:pt x="18" y="82"/>
                </a:cubicBezTo>
                <a:cubicBezTo>
                  <a:pt x="12" y="103"/>
                  <a:pt x="13" y="127"/>
                  <a:pt x="20" y="148"/>
                </a:cubicBezTo>
                <a:cubicBezTo>
                  <a:pt x="24" y="159"/>
                  <a:pt x="30" y="169"/>
                  <a:pt x="37" y="178"/>
                </a:cubicBezTo>
                <a:cubicBezTo>
                  <a:pt x="45" y="187"/>
                  <a:pt x="45" y="200"/>
                  <a:pt x="43" y="212"/>
                </a:cubicBezTo>
                <a:cubicBezTo>
                  <a:pt x="36" y="211"/>
                  <a:pt x="29" y="209"/>
                  <a:pt x="22" y="207"/>
                </a:cubicBezTo>
                <a:cubicBezTo>
                  <a:pt x="15" y="206"/>
                  <a:pt x="7" y="213"/>
                  <a:pt x="11" y="220"/>
                </a:cubicBezTo>
                <a:cubicBezTo>
                  <a:pt x="14" y="224"/>
                  <a:pt x="16" y="227"/>
                  <a:pt x="19" y="230"/>
                </a:cubicBezTo>
                <a:cubicBezTo>
                  <a:pt x="14" y="231"/>
                  <a:pt x="8" y="233"/>
                  <a:pt x="2" y="236"/>
                </a:cubicBezTo>
                <a:cubicBezTo>
                  <a:pt x="0" y="237"/>
                  <a:pt x="0" y="239"/>
                  <a:pt x="1" y="241"/>
                </a:cubicBezTo>
                <a:cubicBezTo>
                  <a:pt x="13" y="258"/>
                  <a:pt x="34" y="271"/>
                  <a:pt x="58" y="277"/>
                </a:cubicBezTo>
                <a:cubicBezTo>
                  <a:pt x="59" y="278"/>
                  <a:pt x="59" y="278"/>
                  <a:pt x="59" y="278"/>
                </a:cubicBezTo>
                <a:cubicBezTo>
                  <a:pt x="84" y="285"/>
                  <a:pt x="113" y="284"/>
                  <a:pt x="132" y="273"/>
                </a:cubicBezTo>
                <a:cubicBezTo>
                  <a:pt x="134" y="272"/>
                  <a:pt x="135" y="269"/>
                  <a:pt x="134" y="268"/>
                </a:cubicBezTo>
                <a:cubicBezTo>
                  <a:pt x="132" y="265"/>
                  <a:pt x="130" y="263"/>
                  <a:pt x="128" y="261"/>
                </a:cubicBezTo>
                <a:cubicBezTo>
                  <a:pt x="129" y="260"/>
                  <a:pt x="130" y="260"/>
                  <a:pt x="130" y="260"/>
                </a:cubicBezTo>
                <a:cubicBezTo>
                  <a:pt x="134" y="260"/>
                  <a:pt x="136" y="258"/>
                  <a:pt x="137" y="255"/>
                </a:cubicBezTo>
                <a:cubicBezTo>
                  <a:pt x="138" y="255"/>
                  <a:pt x="139" y="254"/>
                  <a:pt x="140" y="253"/>
                </a:cubicBezTo>
                <a:cubicBezTo>
                  <a:pt x="146" y="250"/>
                  <a:pt x="146" y="240"/>
                  <a:pt x="138" y="237"/>
                </a:cubicBezTo>
                <a:cubicBezTo>
                  <a:pt x="137" y="237"/>
                  <a:pt x="136" y="237"/>
                  <a:pt x="135" y="236"/>
                </a:cubicBezTo>
                <a:cubicBezTo>
                  <a:pt x="138" y="228"/>
                  <a:pt x="141" y="221"/>
                  <a:pt x="149" y="215"/>
                </a:cubicBezTo>
                <a:cubicBezTo>
                  <a:pt x="160" y="206"/>
                  <a:pt x="172" y="199"/>
                  <a:pt x="183" y="190"/>
                </a:cubicBezTo>
                <a:close/>
                <a:moveTo>
                  <a:pt x="25" y="243"/>
                </a:moveTo>
                <a:cubicBezTo>
                  <a:pt x="23" y="245"/>
                  <a:pt x="22" y="249"/>
                  <a:pt x="21" y="252"/>
                </a:cubicBezTo>
                <a:cubicBezTo>
                  <a:pt x="16" y="248"/>
                  <a:pt x="12" y="244"/>
                  <a:pt x="8" y="240"/>
                </a:cubicBezTo>
                <a:cubicBezTo>
                  <a:pt x="6" y="238"/>
                  <a:pt x="16" y="237"/>
                  <a:pt x="25" y="236"/>
                </a:cubicBezTo>
                <a:cubicBezTo>
                  <a:pt x="26" y="236"/>
                  <a:pt x="27" y="237"/>
                  <a:pt x="28" y="238"/>
                </a:cubicBezTo>
                <a:cubicBezTo>
                  <a:pt x="27" y="239"/>
                  <a:pt x="26" y="241"/>
                  <a:pt x="25" y="243"/>
                </a:cubicBezTo>
                <a:close/>
                <a:moveTo>
                  <a:pt x="26" y="255"/>
                </a:moveTo>
                <a:cubicBezTo>
                  <a:pt x="28" y="252"/>
                  <a:pt x="29" y="248"/>
                  <a:pt x="30" y="245"/>
                </a:cubicBezTo>
                <a:cubicBezTo>
                  <a:pt x="30" y="244"/>
                  <a:pt x="30" y="243"/>
                  <a:pt x="31" y="242"/>
                </a:cubicBezTo>
                <a:cubicBezTo>
                  <a:pt x="32" y="242"/>
                  <a:pt x="34" y="243"/>
                  <a:pt x="35" y="243"/>
                </a:cubicBezTo>
                <a:cubicBezTo>
                  <a:pt x="36" y="244"/>
                  <a:pt x="36" y="244"/>
                  <a:pt x="37" y="245"/>
                </a:cubicBezTo>
                <a:cubicBezTo>
                  <a:pt x="37" y="245"/>
                  <a:pt x="38" y="245"/>
                  <a:pt x="38" y="245"/>
                </a:cubicBezTo>
                <a:cubicBezTo>
                  <a:pt x="40" y="246"/>
                  <a:pt x="41" y="247"/>
                  <a:pt x="43" y="248"/>
                </a:cubicBezTo>
                <a:cubicBezTo>
                  <a:pt x="41" y="252"/>
                  <a:pt x="39" y="257"/>
                  <a:pt x="39" y="262"/>
                </a:cubicBezTo>
                <a:cubicBezTo>
                  <a:pt x="35" y="260"/>
                  <a:pt x="30" y="258"/>
                  <a:pt x="26" y="255"/>
                </a:cubicBezTo>
                <a:close/>
                <a:moveTo>
                  <a:pt x="45" y="264"/>
                </a:moveTo>
                <a:cubicBezTo>
                  <a:pt x="46" y="262"/>
                  <a:pt x="46" y="259"/>
                  <a:pt x="46" y="257"/>
                </a:cubicBezTo>
                <a:cubicBezTo>
                  <a:pt x="46" y="255"/>
                  <a:pt x="47" y="252"/>
                  <a:pt x="47" y="250"/>
                </a:cubicBezTo>
                <a:cubicBezTo>
                  <a:pt x="52" y="252"/>
                  <a:pt x="57" y="254"/>
                  <a:pt x="61" y="256"/>
                </a:cubicBezTo>
                <a:cubicBezTo>
                  <a:pt x="61" y="259"/>
                  <a:pt x="60" y="262"/>
                  <a:pt x="59" y="266"/>
                </a:cubicBezTo>
                <a:cubicBezTo>
                  <a:pt x="59" y="267"/>
                  <a:pt x="58" y="268"/>
                  <a:pt x="58" y="269"/>
                </a:cubicBezTo>
                <a:cubicBezTo>
                  <a:pt x="54" y="268"/>
                  <a:pt x="49" y="266"/>
                  <a:pt x="45" y="264"/>
                </a:cubicBezTo>
                <a:close/>
                <a:moveTo>
                  <a:pt x="68" y="218"/>
                </a:moveTo>
                <a:cubicBezTo>
                  <a:pt x="77" y="198"/>
                  <a:pt x="83" y="174"/>
                  <a:pt x="86" y="154"/>
                </a:cubicBezTo>
                <a:cubicBezTo>
                  <a:pt x="89" y="155"/>
                  <a:pt x="92" y="156"/>
                  <a:pt x="95" y="157"/>
                </a:cubicBezTo>
                <a:cubicBezTo>
                  <a:pt x="88" y="178"/>
                  <a:pt x="85" y="200"/>
                  <a:pt x="83" y="222"/>
                </a:cubicBezTo>
                <a:cubicBezTo>
                  <a:pt x="78" y="221"/>
                  <a:pt x="73" y="220"/>
                  <a:pt x="68" y="218"/>
                </a:cubicBezTo>
                <a:close/>
                <a:moveTo>
                  <a:pt x="63" y="270"/>
                </a:moveTo>
                <a:cubicBezTo>
                  <a:pt x="63" y="269"/>
                  <a:pt x="63" y="268"/>
                  <a:pt x="64" y="267"/>
                </a:cubicBezTo>
                <a:cubicBezTo>
                  <a:pt x="64" y="264"/>
                  <a:pt x="65" y="260"/>
                  <a:pt x="65" y="257"/>
                </a:cubicBezTo>
                <a:cubicBezTo>
                  <a:pt x="69" y="258"/>
                  <a:pt x="74" y="259"/>
                  <a:pt x="79" y="260"/>
                </a:cubicBezTo>
                <a:cubicBezTo>
                  <a:pt x="78" y="261"/>
                  <a:pt x="78" y="263"/>
                  <a:pt x="78" y="264"/>
                </a:cubicBezTo>
                <a:cubicBezTo>
                  <a:pt x="77" y="267"/>
                  <a:pt x="76" y="270"/>
                  <a:pt x="76" y="273"/>
                </a:cubicBezTo>
                <a:cubicBezTo>
                  <a:pt x="71" y="272"/>
                  <a:pt x="67" y="271"/>
                  <a:pt x="63" y="270"/>
                </a:cubicBezTo>
                <a:close/>
                <a:moveTo>
                  <a:pt x="82" y="274"/>
                </a:moveTo>
                <a:cubicBezTo>
                  <a:pt x="83" y="270"/>
                  <a:pt x="83" y="265"/>
                  <a:pt x="84" y="261"/>
                </a:cubicBezTo>
                <a:cubicBezTo>
                  <a:pt x="87" y="261"/>
                  <a:pt x="90" y="262"/>
                  <a:pt x="93" y="262"/>
                </a:cubicBezTo>
                <a:cubicBezTo>
                  <a:pt x="94" y="262"/>
                  <a:pt x="94" y="262"/>
                  <a:pt x="95" y="262"/>
                </a:cubicBezTo>
                <a:cubicBezTo>
                  <a:pt x="95" y="263"/>
                  <a:pt x="95" y="264"/>
                  <a:pt x="95" y="265"/>
                </a:cubicBezTo>
                <a:cubicBezTo>
                  <a:pt x="94" y="268"/>
                  <a:pt x="94" y="271"/>
                  <a:pt x="94" y="274"/>
                </a:cubicBezTo>
                <a:cubicBezTo>
                  <a:pt x="90" y="274"/>
                  <a:pt x="86" y="274"/>
                  <a:pt x="82" y="274"/>
                </a:cubicBezTo>
                <a:close/>
                <a:moveTo>
                  <a:pt x="100" y="274"/>
                </a:moveTo>
                <a:cubicBezTo>
                  <a:pt x="100" y="272"/>
                  <a:pt x="100" y="271"/>
                  <a:pt x="100" y="269"/>
                </a:cubicBezTo>
                <a:cubicBezTo>
                  <a:pt x="100" y="267"/>
                  <a:pt x="100" y="265"/>
                  <a:pt x="100" y="262"/>
                </a:cubicBezTo>
                <a:cubicBezTo>
                  <a:pt x="102" y="262"/>
                  <a:pt x="104" y="262"/>
                  <a:pt x="106" y="262"/>
                </a:cubicBezTo>
                <a:cubicBezTo>
                  <a:pt x="107" y="262"/>
                  <a:pt x="107" y="262"/>
                  <a:pt x="107" y="262"/>
                </a:cubicBezTo>
                <a:cubicBezTo>
                  <a:pt x="108" y="262"/>
                  <a:pt x="109" y="262"/>
                  <a:pt x="110" y="262"/>
                </a:cubicBezTo>
                <a:cubicBezTo>
                  <a:pt x="110" y="262"/>
                  <a:pt x="111" y="262"/>
                  <a:pt x="111" y="262"/>
                </a:cubicBezTo>
                <a:cubicBezTo>
                  <a:pt x="111" y="266"/>
                  <a:pt x="111" y="269"/>
                  <a:pt x="111" y="273"/>
                </a:cubicBezTo>
                <a:cubicBezTo>
                  <a:pt x="108" y="273"/>
                  <a:pt x="104" y="274"/>
                  <a:pt x="100" y="274"/>
                </a:cubicBezTo>
                <a:close/>
                <a:moveTo>
                  <a:pt x="123" y="269"/>
                </a:moveTo>
                <a:cubicBezTo>
                  <a:pt x="121" y="270"/>
                  <a:pt x="119" y="271"/>
                  <a:pt x="117" y="272"/>
                </a:cubicBezTo>
                <a:cubicBezTo>
                  <a:pt x="117" y="270"/>
                  <a:pt x="117" y="268"/>
                  <a:pt x="117" y="266"/>
                </a:cubicBezTo>
                <a:cubicBezTo>
                  <a:pt x="117" y="265"/>
                  <a:pt x="117" y="263"/>
                  <a:pt x="117" y="262"/>
                </a:cubicBezTo>
                <a:cubicBezTo>
                  <a:pt x="118" y="262"/>
                  <a:pt x="118" y="262"/>
                  <a:pt x="119" y="262"/>
                </a:cubicBezTo>
                <a:cubicBezTo>
                  <a:pt x="124" y="264"/>
                  <a:pt x="127" y="267"/>
                  <a:pt x="123" y="269"/>
                </a:cubicBezTo>
                <a:close/>
                <a:moveTo>
                  <a:pt x="144" y="196"/>
                </a:moveTo>
                <a:cubicBezTo>
                  <a:pt x="131" y="205"/>
                  <a:pt x="121" y="217"/>
                  <a:pt x="117" y="231"/>
                </a:cubicBezTo>
                <a:cubicBezTo>
                  <a:pt x="109" y="229"/>
                  <a:pt x="101" y="227"/>
                  <a:pt x="93" y="225"/>
                </a:cubicBezTo>
                <a:cubicBezTo>
                  <a:pt x="95" y="202"/>
                  <a:pt x="98" y="179"/>
                  <a:pt x="105" y="158"/>
                </a:cubicBezTo>
                <a:cubicBezTo>
                  <a:pt x="120" y="159"/>
                  <a:pt x="132" y="147"/>
                  <a:pt x="139" y="135"/>
                </a:cubicBezTo>
                <a:cubicBezTo>
                  <a:pt x="143" y="127"/>
                  <a:pt x="148" y="112"/>
                  <a:pt x="137" y="108"/>
                </a:cubicBezTo>
                <a:cubicBezTo>
                  <a:pt x="119" y="102"/>
                  <a:pt x="103" y="136"/>
                  <a:pt x="98" y="147"/>
                </a:cubicBezTo>
                <a:cubicBezTo>
                  <a:pt x="98" y="148"/>
                  <a:pt x="98" y="148"/>
                  <a:pt x="98" y="148"/>
                </a:cubicBezTo>
                <a:cubicBezTo>
                  <a:pt x="95" y="147"/>
                  <a:pt x="91" y="145"/>
                  <a:pt x="88" y="143"/>
                </a:cubicBezTo>
                <a:cubicBezTo>
                  <a:pt x="91" y="126"/>
                  <a:pt x="93" y="93"/>
                  <a:pt x="78" y="91"/>
                </a:cubicBezTo>
                <a:cubicBezTo>
                  <a:pt x="64" y="89"/>
                  <a:pt x="60" y="111"/>
                  <a:pt x="62" y="120"/>
                </a:cubicBezTo>
                <a:cubicBezTo>
                  <a:pt x="64" y="133"/>
                  <a:pt x="71" y="143"/>
                  <a:pt x="80" y="150"/>
                </a:cubicBezTo>
                <a:cubicBezTo>
                  <a:pt x="76" y="173"/>
                  <a:pt x="67" y="195"/>
                  <a:pt x="59" y="216"/>
                </a:cubicBezTo>
                <a:cubicBezTo>
                  <a:pt x="56" y="216"/>
                  <a:pt x="54" y="215"/>
                  <a:pt x="51" y="214"/>
                </a:cubicBezTo>
                <a:cubicBezTo>
                  <a:pt x="55" y="199"/>
                  <a:pt x="57" y="182"/>
                  <a:pt x="49" y="173"/>
                </a:cubicBezTo>
                <a:cubicBezTo>
                  <a:pt x="35" y="155"/>
                  <a:pt x="28" y="133"/>
                  <a:pt x="28" y="110"/>
                </a:cubicBezTo>
                <a:cubicBezTo>
                  <a:pt x="29" y="65"/>
                  <a:pt x="62" y="24"/>
                  <a:pt x="106" y="17"/>
                </a:cubicBezTo>
                <a:cubicBezTo>
                  <a:pt x="177" y="6"/>
                  <a:pt x="210" y="84"/>
                  <a:pt x="195" y="142"/>
                </a:cubicBezTo>
                <a:cubicBezTo>
                  <a:pt x="188" y="169"/>
                  <a:pt x="165" y="182"/>
                  <a:pt x="144" y="196"/>
                </a:cubicBezTo>
                <a:close/>
                <a:moveTo>
                  <a:pt x="109" y="148"/>
                </a:moveTo>
                <a:cubicBezTo>
                  <a:pt x="111" y="143"/>
                  <a:pt x="113" y="138"/>
                  <a:pt x="116" y="133"/>
                </a:cubicBezTo>
                <a:cubicBezTo>
                  <a:pt x="119" y="129"/>
                  <a:pt x="139" y="107"/>
                  <a:pt x="133" y="125"/>
                </a:cubicBezTo>
                <a:cubicBezTo>
                  <a:pt x="130" y="136"/>
                  <a:pt x="121" y="145"/>
                  <a:pt x="111" y="148"/>
                </a:cubicBezTo>
                <a:cubicBezTo>
                  <a:pt x="110" y="148"/>
                  <a:pt x="109" y="148"/>
                  <a:pt x="109" y="148"/>
                </a:cubicBezTo>
                <a:close/>
                <a:moveTo>
                  <a:pt x="82" y="138"/>
                </a:moveTo>
                <a:cubicBezTo>
                  <a:pt x="78" y="134"/>
                  <a:pt x="75" y="129"/>
                  <a:pt x="73" y="124"/>
                </a:cubicBezTo>
                <a:cubicBezTo>
                  <a:pt x="70" y="115"/>
                  <a:pt x="77" y="90"/>
                  <a:pt x="81" y="110"/>
                </a:cubicBezTo>
                <a:cubicBezTo>
                  <a:pt x="82" y="120"/>
                  <a:pt x="82" y="129"/>
                  <a:pt x="82" y="1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53"/>
          <p:cNvSpPr/>
          <p:nvPr/>
        </p:nvSpPr>
        <p:spPr bwMode="auto">
          <a:xfrm>
            <a:off x="9404650" y="705760"/>
            <a:ext cx="162354" cy="327170"/>
          </a:xfrm>
          <a:custGeom>
            <a:gdLst>
              <a:gd name="T0" fmla="*/ 19 w 28"/>
              <a:gd name="T1" fmla="*/ 5 h 56"/>
              <a:gd name="T2" fmla="*/ 7 w 28"/>
              <a:gd name="T3" fmla="*/ 5 h 56"/>
              <a:gd name="T4" fmla="*/ 2 w 28"/>
              <a:gd name="T5" fmla="*/ 19 h 56"/>
              <a:gd name="T6" fmla="*/ 8 w 28"/>
              <a:gd name="T7" fmla="*/ 51 h 56"/>
              <a:gd name="T8" fmla="*/ 19 w 28"/>
              <a:gd name="T9" fmla="*/ 51 h 56"/>
              <a:gd name="T10" fmla="*/ 19 w 28"/>
              <a:gd name="T11" fmla="*/ 51 h 56"/>
              <a:gd name="T12" fmla="*/ 22 w 28"/>
              <a:gd name="T13" fmla="*/ 49 h 56"/>
              <a:gd name="T14" fmla="*/ 22 w 28"/>
              <a:gd name="T15" fmla="*/ 45 h 56"/>
              <a:gd name="T16" fmla="*/ 19 w 28"/>
              <a:gd name="T17" fmla="*/ 5 h 5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56">
                <a:moveTo>
                  <a:pt x="19" y="5"/>
                </a:moveTo>
                <a:cubicBezTo>
                  <a:pt x="16" y="0"/>
                  <a:pt x="10" y="0"/>
                  <a:pt x="7" y="5"/>
                </a:cubicBezTo>
                <a:cubicBezTo>
                  <a:pt x="5" y="9"/>
                  <a:pt x="3" y="14"/>
                  <a:pt x="2" y="19"/>
                </a:cubicBezTo>
                <a:cubicBezTo>
                  <a:pt x="0" y="30"/>
                  <a:pt x="2" y="41"/>
                  <a:pt x="8" y="51"/>
                </a:cubicBezTo>
                <a:cubicBezTo>
                  <a:pt x="10" y="56"/>
                  <a:pt x="17" y="56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20" y="51"/>
                  <a:pt x="21" y="50"/>
                  <a:pt x="22" y="49"/>
                </a:cubicBezTo>
                <a:cubicBezTo>
                  <a:pt x="22" y="47"/>
                  <a:pt x="22" y="46"/>
                  <a:pt x="22" y="45"/>
                </a:cubicBezTo>
                <a:cubicBezTo>
                  <a:pt x="28" y="32"/>
                  <a:pt x="28" y="17"/>
                  <a:pt x="19" y="5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54"/>
          <p:cNvSpPr/>
          <p:nvPr/>
        </p:nvSpPr>
        <p:spPr bwMode="auto">
          <a:xfrm>
            <a:off x="9638341" y="757416"/>
            <a:ext cx="196793" cy="327170"/>
          </a:xfrm>
          <a:custGeom>
            <a:gdLst>
              <a:gd name="T0" fmla="*/ 33 w 34"/>
              <a:gd name="T1" fmla="*/ 6 h 56"/>
              <a:gd name="T2" fmla="*/ 22 w 34"/>
              <a:gd name="T3" fmla="*/ 3 h 56"/>
              <a:gd name="T4" fmla="*/ 14 w 34"/>
              <a:gd name="T5" fmla="*/ 12 h 56"/>
              <a:gd name="T6" fmla="*/ 11 w 34"/>
              <a:gd name="T7" fmla="*/ 15 h 56"/>
              <a:gd name="T8" fmla="*/ 9 w 34"/>
              <a:gd name="T9" fmla="*/ 20 h 56"/>
              <a:gd name="T10" fmla="*/ 1 w 34"/>
              <a:gd name="T11" fmla="*/ 45 h 56"/>
              <a:gd name="T12" fmla="*/ 13 w 34"/>
              <a:gd name="T13" fmla="*/ 52 h 56"/>
              <a:gd name="T14" fmla="*/ 34 w 34"/>
              <a:gd name="T15" fmla="*/ 10 h 56"/>
              <a:gd name="T16" fmla="*/ 33 w 34"/>
              <a:gd name="T17" fmla="*/ 6 h 5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56">
                <a:moveTo>
                  <a:pt x="33" y="6"/>
                </a:moveTo>
                <a:cubicBezTo>
                  <a:pt x="33" y="1"/>
                  <a:pt x="26" y="0"/>
                  <a:pt x="22" y="3"/>
                </a:cubicBezTo>
                <a:cubicBezTo>
                  <a:pt x="19" y="5"/>
                  <a:pt x="16" y="9"/>
                  <a:pt x="14" y="12"/>
                </a:cubicBezTo>
                <a:cubicBezTo>
                  <a:pt x="13" y="13"/>
                  <a:pt x="12" y="14"/>
                  <a:pt x="11" y="15"/>
                </a:cubicBezTo>
                <a:cubicBezTo>
                  <a:pt x="10" y="17"/>
                  <a:pt x="9" y="18"/>
                  <a:pt x="9" y="20"/>
                </a:cubicBezTo>
                <a:cubicBezTo>
                  <a:pt x="5" y="28"/>
                  <a:pt x="3" y="37"/>
                  <a:pt x="1" y="45"/>
                </a:cubicBezTo>
                <a:cubicBezTo>
                  <a:pt x="0" y="52"/>
                  <a:pt x="7" y="56"/>
                  <a:pt x="13" y="52"/>
                </a:cubicBezTo>
                <a:cubicBezTo>
                  <a:pt x="26" y="42"/>
                  <a:pt x="33" y="26"/>
                  <a:pt x="34" y="10"/>
                </a:cubicBezTo>
                <a:cubicBezTo>
                  <a:pt x="34" y="8"/>
                  <a:pt x="34" y="7"/>
                  <a:pt x="33" y="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55"/>
          <p:cNvSpPr/>
          <p:nvPr/>
        </p:nvSpPr>
        <p:spPr bwMode="auto">
          <a:xfrm>
            <a:off x="9817915" y="922232"/>
            <a:ext cx="255831" cy="312410"/>
          </a:xfrm>
          <a:custGeom>
            <a:gdLst>
              <a:gd name="T0" fmla="*/ 34 w 44"/>
              <a:gd name="T1" fmla="*/ 2 h 54"/>
              <a:gd name="T2" fmla="*/ 1 w 44"/>
              <a:gd name="T3" fmla="*/ 41 h 54"/>
              <a:gd name="T4" fmla="*/ 13 w 44"/>
              <a:gd name="T5" fmla="*/ 50 h 54"/>
              <a:gd name="T6" fmla="*/ 24 w 44"/>
              <a:gd name="T7" fmla="*/ 38 h 54"/>
              <a:gd name="T8" fmla="*/ 25 w 44"/>
              <a:gd name="T9" fmla="*/ 37 h 54"/>
              <a:gd name="T10" fmla="*/ 41 w 44"/>
              <a:gd name="T11" fmla="*/ 12 h 54"/>
              <a:gd name="T12" fmla="*/ 34 w 44"/>
              <a:gd name="T13" fmla="*/ 2 h 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" h="54">
                <a:moveTo>
                  <a:pt x="34" y="2"/>
                </a:moveTo>
                <a:cubicBezTo>
                  <a:pt x="17" y="7"/>
                  <a:pt x="5" y="24"/>
                  <a:pt x="1" y="41"/>
                </a:cubicBezTo>
                <a:cubicBezTo>
                  <a:pt x="0" y="47"/>
                  <a:pt x="7" y="54"/>
                  <a:pt x="13" y="50"/>
                </a:cubicBezTo>
                <a:cubicBezTo>
                  <a:pt x="18" y="47"/>
                  <a:pt x="21" y="42"/>
                  <a:pt x="24" y="38"/>
                </a:cubicBezTo>
                <a:cubicBezTo>
                  <a:pt x="25" y="37"/>
                  <a:pt x="25" y="37"/>
                  <a:pt x="25" y="37"/>
                </a:cubicBezTo>
                <a:cubicBezTo>
                  <a:pt x="32" y="29"/>
                  <a:pt x="37" y="21"/>
                  <a:pt x="41" y="12"/>
                </a:cubicBezTo>
                <a:cubicBezTo>
                  <a:pt x="44" y="7"/>
                  <a:pt x="40" y="0"/>
                  <a:pt x="34" y="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56"/>
          <p:cNvSpPr>
            <a:spLocks noEditPoints="1"/>
          </p:cNvSpPr>
          <p:nvPr/>
        </p:nvSpPr>
        <p:spPr bwMode="auto">
          <a:xfrm>
            <a:off x="337409" y="2110369"/>
            <a:ext cx="506742" cy="651878"/>
          </a:xfrm>
          <a:custGeom>
            <a:gdLst>
              <a:gd name="T0" fmla="*/ 80 w 87"/>
              <a:gd name="T1" fmla="*/ 76 h 112"/>
              <a:gd name="T2" fmla="*/ 73 w 87"/>
              <a:gd name="T3" fmla="*/ 70 h 112"/>
              <a:gd name="T4" fmla="*/ 79 w 87"/>
              <a:gd name="T5" fmla="*/ 45 h 112"/>
              <a:gd name="T6" fmla="*/ 63 w 87"/>
              <a:gd name="T7" fmla="*/ 8 h 112"/>
              <a:gd name="T8" fmla="*/ 41 w 87"/>
              <a:gd name="T9" fmla="*/ 8 h 112"/>
              <a:gd name="T10" fmla="*/ 43 w 87"/>
              <a:gd name="T11" fmla="*/ 13 h 112"/>
              <a:gd name="T12" fmla="*/ 64 w 87"/>
              <a:gd name="T13" fmla="*/ 45 h 112"/>
              <a:gd name="T14" fmla="*/ 59 w 87"/>
              <a:gd name="T15" fmla="*/ 62 h 112"/>
              <a:gd name="T16" fmla="*/ 18 w 87"/>
              <a:gd name="T17" fmla="*/ 65 h 112"/>
              <a:gd name="T18" fmla="*/ 34 w 87"/>
              <a:gd name="T19" fmla="*/ 102 h 112"/>
              <a:gd name="T20" fmla="*/ 62 w 87"/>
              <a:gd name="T21" fmla="*/ 83 h 112"/>
              <a:gd name="T22" fmla="*/ 68 w 87"/>
              <a:gd name="T23" fmla="*/ 88 h 112"/>
              <a:gd name="T24" fmla="*/ 80 w 87"/>
              <a:gd name="T25" fmla="*/ 76 h 112"/>
              <a:gd name="T26" fmla="*/ 39 w 87"/>
              <a:gd name="T27" fmla="*/ 81 h 112"/>
              <a:gd name="T28" fmla="*/ 25 w 87"/>
              <a:gd name="T29" fmla="*/ 87 h 112"/>
              <a:gd name="T30" fmla="*/ 25 w 87"/>
              <a:gd name="T31" fmla="*/ 87 h 112"/>
              <a:gd name="T32" fmla="*/ 32 w 87"/>
              <a:gd name="T33" fmla="*/ 75 h 112"/>
              <a:gd name="T34" fmla="*/ 46 w 87"/>
              <a:gd name="T35" fmla="*/ 75 h 112"/>
              <a:gd name="T36" fmla="*/ 39 w 87"/>
              <a:gd name="T37" fmla="*/ 81 h 1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" h="112">
                <a:moveTo>
                  <a:pt x="80" y="76"/>
                </a:moveTo>
                <a:cubicBezTo>
                  <a:pt x="78" y="74"/>
                  <a:pt x="75" y="72"/>
                  <a:pt x="73" y="70"/>
                </a:cubicBezTo>
                <a:cubicBezTo>
                  <a:pt x="77" y="63"/>
                  <a:pt x="79" y="55"/>
                  <a:pt x="79" y="45"/>
                </a:cubicBezTo>
                <a:cubicBezTo>
                  <a:pt x="80" y="31"/>
                  <a:pt x="74" y="17"/>
                  <a:pt x="63" y="8"/>
                </a:cubicBezTo>
                <a:cubicBezTo>
                  <a:pt x="57" y="2"/>
                  <a:pt x="47" y="0"/>
                  <a:pt x="41" y="8"/>
                </a:cubicBezTo>
                <a:cubicBezTo>
                  <a:pt x="40" y="10"/>
                  <a:pt x="41" y="12"/>
                  <a:pt x="43" y="13"/>
                </a:cubicBezTo>
                <a:cubicBezTo>
                  <a:pt x="58" y="19"/>
                  <a:pt x="63" y="30"/>
                  <a:pt x="64" y="45"/>
                </a:cubicBezTo>
                <a:cubicBezTo>
                  <a:pt x="64" y="52"/>
                  <a:pt x="62" y="57"/>
                  <a:pt x="59" y="62"/>
                </a:cubicBezTo>
                <a:cubicBezTo>
                  <a:pt x="45" y="56"/>
                  <a:pt x="29" y="56"/>
                  <a:pt x="18" y="65"/>
                </a:cubicBezTo>
                <a:cubicBezTo>
                  <a:pt x="0" y="80"/>
                  <a:pt x="9" y="112"/>
                  <a:pt x="34" y="102"/>
                </a:cubicBezTo>
                <a:cubicBezTo>
                  <a:pt x="44" y="98"/>
                  <a:pt x="53" y="91"/>
                  <a:pt x="62" y="83"/>
                </a:cubicBezTo>
                <a:cubicBezTo>
                  <a:pt x="64" y="85"/>
                  <a:pt x="66" y="86"/>
                  <a:pt x="68" y="88"/>
                </a:cubicBezTo>
                <a:cubicBezTo>
                  <a:pt x="76" y="94"/>
                  <a:pt x="87" y="84"/>
                  <a:pt x="80" y="76"/>
                </a:cubicBezTo>
                <a:close/>
                <a:moveTo>
                  <a:pt x="39" y="81"/>
                </a:moveTo>
                <a:cubicBezTo>
                  <a:pt x="35" y="84"/>
                  <a:pt x="30" y="86"/>
                  <a:pt x="25" y="87"/>
                </a:cubicBezTo>
                <a:cubicBezTo>
                  <a:pt x="25" y="87"/>
                  <a:pt x="25" y="87"/>
                  <a:pt x="25" y="87"/>
                </a:cubicBezTo>
                <a:cubicBezTo>
                  <a:pt x="25" y="83"/>
                  <a:pt x="28" y="77"/>
                  <a:pt x="32" y="75"/>
                </a:cubicBezTo>
                <a:cubicBezTo>
                  <a:pt x="37" y="73"/>
                  <a:pt x="42" y="74"/>
                  <a:pt x="46" y="75"/>
                </a:cubicBezTo>
                <a:cubicBezTo>
                  <a:pt x="44" y="77"/>
                  <a:pt x="41" y="79"/>
                  <a:pt x="39" y="8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Rectangle 57"/>
          <p:cNvSpPr>
            <a:spLocks noChangeArrowheads="1"/>
          </p:cNvSpPr>
          <p:nvPr/>
        </p:nvSpPr>
        <p:spPr bwMode="auto">
          <a:xfrm>
            <a:off x="1104902" y="2499035"/>
            <a:ext cx="2460" cy="2460"/>
          </a:xfrm>
          <a:prstGeom prst="rect">
            <a:avLst/>
          </a:pr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58"/>
          <p:cNvSpPr/>
          <p:nvPr/>
        </p:nvSpPr>
        <p:spPr bwMode="auto">
          <a:xfrm>
            <a:off x="972067" y="2039033"/>
            <a:ext cx="332089" cy="477223"/>
          </a:xfrm>
          <a:custGeom>
            <a:gdLst>
              <a:gd name="T0" fmla="*/ 55 w 57"/>
              <a:gd name="T1" fmla="*/ 35 h 82"/>
              <a:gd name="T2" fmla="*/ 30 w 57"/>
              <a:gd name="T3" fmla="*/ 38 h 82"/>
              <a:gd name="T4" fmla="*/ 29 w 57"/>
              <a:gd name="T5" fmla="*/ 38 h 82"/>
              <a:gd name="T6" fmla="*/ 24 w 57"/>
              <a:gd name="T7" fmla="*/ 5 h 82"/>
              <a:gd name="T8" fmla="*/ 17 w 57"/>
              <a:gd name="T9" fmla="*/ 6 h 82"/>
              <a:gd name="T10" fmla="*/ 17 w 57"/>
              <a:gd name="T11" fmla="*/ 42 h 82"/>
              <a:gd name="T12" fmla="*/ 3 w 57"/>
              <a:gd name="T13" fmla="*/ 48 h 82"/>
              <a:gd name="T14" fmla="*/ 5 w 57"/>
              <a:gd name="T15" fmla="*/ 54 h 82"/>
              <a:gd name="T16" fmla="*/ 18 w 57"/>
              <a:gd name="T17" fmla="*/ 52 h 82"/>
              <a:gd name="T18" fmla="*/ 19 w 57"/>
              <a:gd name="T19" fmla="*/ 73 h 82"/>
              <a:gd name="T20" fmla="*/ 23 w 57"/>
              <a:gd name="T21" fmla="*/ 79 h 82"/>
              <a:gd name="T22" fmla="*/ 23 w 57"/>
              <a:gd name="T23" fmla="*/ 78 h 82"/>
              <a:gd name="T24" fmla="*/ 23 w 57"/>
              <a:gd name="T25" fmla="*/ 78 h 82"/>
              <a:gd name="T26" fmla="*/ 23 w 57"/>
              <a:gd name="T27" fmla="*/ 79 h 82"/>
              <a:gd name="T28" fmla="*/ 25 w 57"/>
              <a:gd name="T29" fmla="*/ 80 h 82"/>
              <a:gd name="T30" fmla="*/ 23 w 57"/>
              <a:gd name="T31" fmla="*/ 79 h 82"/>
              <a:gd name="T32" fmla="*/ 23 w 57"/>
              <a:gd name="T33" fmla="*/ 79 h 82"/>
              <a:gd name="T34" fmla="*/ 28 w 57"/>
              <a:gd name="T35" fmla="*/ 81 h 82"/>
              <a:gd name="T36" fmla="*/ 30 w 57"/>
              <a:gd name="T37" fmla="*/ 79 h 82"/>
              <a:gd name="T38" fmla="*/ 33 w 57"/>
              <a:gd name="T39" fmla="*/ 73 h 82"/>
              <a:gd name="T40" fmla="*/ 31 w 57"/>
              <a:gd name="T41" fmla="*/ 50 h 82"/>
              <a:gd name="T42" fmla="*/ 34 w 57"/>
              <a:gd name="T43" fmla="*/ 49 h 82"/>
              <a:gd name="T44" fmla="*/ 56 w 57"/>
              <a:gd name="T45" fmla="*/ 39 h 82"/>
              <a:gd name="T46" fmla="*/ 55 w 57"/>
              <a:gd name="T47" fmla="*/ 35 h 8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" h="82">
                <a:moveTo>
                  <a:pt x="55" y="35"/>
                </a:moveTo>
                <a:cubicBezTo>
                  <a:pt x="47" y="30"/>
                  <a:pt x="38" y="35"/>
                  <a:pt x="30" y="38"/>
                </a:cubicBezTo>
                <a:cubicBezTo>
                  <a:pt x="30" y="38"/>
                  <a:pt x="30" y="38"/>
                  <a:pt x="29" y="38"/>
                </a:cubicBezTo>
                <a:cubicBezTo>
                  <a:pt x="28" y="27"/>
                  <a:pt x="26" y="16"/>
                  <a:pt x="24" y="5"/>
                </a:cubicBezTo>
                <a:cubicBezTo>
                  <a:pt x="24" y="0"/>
                  <a:pt x="17" y="2"/>
                  <a:pt x="17" y="6"/>
                </a:cubicBezTo>
                <a:cubicBezTo>
                  <a:pt x="16" y="18"/>
                  <a:pt x="16" y="30"/>
                  <a:pt x="17" y="42"/>
                </a:cubicBezTo>
                <a:cubicBezTo>
                  <a:pt x="12" y="44"/>
                  <a:pt x="7" y="46"/>
                  <a:pt x="3" y="48"/>
                </a:cubicBezTo>
                <a:cubicBezTo>
                  <a:pt x="0" y="50"/>
                  <a:pt x="1" y="55"/>
                  <a:pt x="5" y="54"/>
                </a:cubicBezTo>
                <a:cubicBezTo>
                  <a:pt x="9" y="54"/>
                  <a:pt x="13" y="53"/>
                  <a:pt x="18" y="52"/>
                </a:cubicBezTo>
                <a:cubicBezTo>
                  <a:pt x="18" y="59"/>
                  <a:pt x="19" y="66"/>
                  <a:pt x="19" y="73"/>
                </a:cubicBezTo>
                <a:cubicBezTo>
                  <a:pt x="20" y="76"/>
                  <a:pt x="21" y="78"/>
                  <a:pt x="23" y="79"/>
                </a:cubicBezTo>
                <a:cubicBezTo>
                  <a:pt x="22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9"/>
                  <a:pt x="23" y="79"/>
                  <a:pt x="23" y="79"/>
                </a:cubicBezTo>
                <a:cubicBezTo>
                  <a:pt x="24" y="79"/>
                  <a:pt x="24" y="79"/>
                  <a:pt x="25" y="80"/>
                </a:cubicBezTo>
                <a:cubicBezTo>
                  <a:pt x="24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4" y="81"/>
                  <a:pt x="26" y="82"/>
                  <a:pt x="28" y="81"/>
                </a:cubicBezTo>
                <a:cubicBezTo>
                  <a:pt x="29" y="81"/>
                  <a:pt x="32" y="78"/>
                  <a:pt x="30" y="79"/>
                </a:cubicBezTo>
                <a:cubicBezTo>
                  <a:pt x="32" y="78"/>
                  <a:pt x="34" y="75"/>
                  <a:pt x="33" y="73"/>
                </a:cubicBezTo>
                <a:cubicBezTo>
                  <a:pt x="33" y="65"/>
                  <a:pt x="32" y="58"/>
                  <a:pt x="31" y="50"/>
                </a:cubicBezTo>
                <a:cubicBezTo>
                  <a:pt x="32" y="50"/>
                  <a:pt x="33" y="50"/>
                  <a:pt x="34" y="49"/>
                </a:cubicBezTo>
                <a:cubicBezTo>
                  <a:pt x="42" y="48"/>
                  <a:pt x="53" y="47"/>
                  <a:pt x="56" y="39"/>
                </a:cubicBezTo>
                <a:cubicBezTo>
                  <a:pt x="57" y="37"/>
                  <a:pt x="56" y="35"/>
                  <a:pt x="55" y="35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59"/>
          <p:cNvSpPr>
            <a:spLocks noEditPoints="1"/>
          </p:cNvSpPr>
          <p:nvPr/>
        </p:nvSpPr>
        <p:spPr bwMode="auto">
          <a:xfrm>
            <a:off x="1432069" y="1923415"/>
            <a:ext cx="597760" cy="605139"/>
          </a:xfrm>
          <a:custGeom>
            <a:gdLst>
              <a:gd name="T0" fmla="*/ 98 w 103"/>
              <a:gd name="T1" fmla="*/ 56 h 104"/>
              <a:gd name="T2" fmla="*/ 58 w 103"/>
              <a:gd name="T3" fmla="*/ 48 h 104"/>
              <a:gd name="T4" fmla="*/ 51 w 103"/>
              <a:gd name="T5" fmla="*/ 24 h 104"/>
              <a:gd name="T6" fmla="*/ 1 w 103"/>
              <a:gd name="T7" fmla="*/ 22 h 104"/>
              <a:gd name="T8" fmla="*/ 4 w 103"/>
              <a:gd name="T9" fmla="*/ 25 h 104"/>
              <a:gd name="T10" fmla="*/ 41 w 103"/>
              <a:gd name="T11" fmla="*/ 30 h 104"/>
              <a:gd name="T12" fmla="*/ 45 w 103"/>
              <a:gd name="T13" fmla="*/ 48 h 104"/>
              <a:gd name="T14" fmla="*/ 10 w 103"/>
              <a:gd name="T15" fmla="*/ 74 h 104"/>
              <a:gd name="T16" fmla="*/ 15 w 103"/>
              <a:gd name="T17" fmla="*/ 98 h 104"/>
              <a:gd name="T18" fmla="*/ 43 w 103"/>
              <a:gd name="T19" fmla="*/ 90 h 104"/>
              <a:gd name="T20" fmla="*/ 57 w 103"/>
              <a:gd name="T21" fmla="*/ 63 h 104"/>
              <a:gd name="T22" fmla="*/ 99 w 103"/>
              <a:gd name="T23" fmla="*/ 64 h 104"/>
              <a:gd name="T24" fmla="*/ 98 w 103"/>
              <a:gd name="T25" fmla="*/ 56 h 104"/>
              <a:gd name="T26" fmla="*/ 40 w 103"/>
              <a:gd name="T27" fmla="*/ 71 h 104"/>
              <a:gd name="T28" fmla="*/ 23 w 103"/>
              <a:gd name="T29" fmla="*/ 86 h 104"/>
              <a:gd name="T30" fmla="*/ 26 w 103"/>
              <a:gd name="T31" fmla="*/ 77 h 104"/>
              <a:gd name="T32" fmla="*/ 37 w 103"/>
              <a:gd name="T33" fmla="*/ 66 h 104"/>
              <a:gd name="T34" fmla="*/ 43 w 103"/>
              <a:gd name="T35" fmla="*/ 64 h 104"/>
              <a:gd name="T36" fmla="*/ 40 w 103"/>
              <a:gd name="T37" fmla="*/ 71 h 1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3" h="104">
                <a:moveTo>
                  <a:pt x="98" y="56"/>
                </a:moveTo>
                <a:cubicBezTo>
                  <a:pt x="86" y="52"/>
                  <a:pt x="72" y="48"/>
                  <a:pt x="58" y="48"/>
                </a:cubicBezTo>
                <a:cubicBezTo>
                  <a:pt x="57" y="39"/>
                  <a:pt x="55" y="31"/>
                  <a:pt x="51" y="24"/>
                </a:cubicBezTo>
                <a:cubicBezTo>
                  <a:pt x="40" y="0"/>
                  <a:pt x="15" y="4"/>
                  <a:pt x="1" y="22"/>
                </a:cubicBezTo>
                <a:cubicBezTo>
                  <a:pt x="0" y="24"/>
                  <a:pt x="2" y="25"/>
                  <a:pt x="4" y="25"/>
                </a:cubicBezTo>
                <a:cubicBezTo>
                  <a:pt x="18" y="17"/>
                  <a:pt x="32" y="14"/>
                  <a:pt x="41" y="30"/>
                </a:cubicBezTo>
                <a:cubicBezTo>
                  <a:pt x="44" y="35"/>
                  <a:pt x="45" y="42"/>
                  <a:pt x="45" y="48"/>
                </a:cubicBezTo>
                <a:cubicBezTo>
                  <a:pt x="30" y="50"/>
                  <a:pt x="17" y="58"/>
                  <a:pt x="10" y="74"/>
                </a:cubicBezTo>
                <a:cubicBezTo>
                  <a:pt x="8" y="81"/>
                  <a:pt x="6" y="94"/>
                  <a:pt x="15" y="98"/>
                </a:cubicBezTo>
                <a:cubicBezTo>
                  <a:pt x="25" y="104"/>
                  <a:pt x="34" y="97"/>
                  <a:pt x="43" y="90"/>
                </a:cubicBezTo>
                <a:cubicBezTo>
                  <a:pt x="51" y="83"/>
                  <a:pt x="56" y="73"/>
                  <a:pt x="57" y="63"/>
                </a:cubicBezTo>
                <a:cubicBezTo>
                  <a:pt x="71" y="65"/>
                  <a:pt x="86" y="71"/>
                  <a:pt x="99" y="64"/>
                </a:cubicBezTo>
                <a:cubicBezTo>
                  <a:pt x="103" y="62"/>
                  <a:pt x="101" y="57"/>
                  <a:pt x="98" y="56"/>
                </a:cubicBezTo>
                <a:close/>
                <a:moveTo>
                  <a:pt x="40" y="71"/>
                </a:moveTo>
                <a:cubicBezTo>
                  <a:pt x="37" y="78"/>
                  <a:pt x="30" y="83"/>
                  <a:pt x="23" y="86"/>
                </a:cubicBezTo>
                <a:cubicBezTo>
                  <a:pt x="22" y="86"/>
                  <a:pt x="26" y="76"/>
                  <a:pt x="26" y="77"/>
                </a:cubicBezTo>
                <a:cubicBezTo>
                  <a:pt x="28" y="72"/>
                  <a:pt x="33" y="69"/>
                  <a:pt x="37" y="66"/>
                </a:cubicBezTo>
                <a:cubicBezTo>
                  <a:pt x="39" y="65"/>
                  <a:pt x="41" y="64"/>
                  <a:pt x="43" y="64"/>
                </a:cubicBezTo>
                <a:cubicBezTo>
                  <a:pt x="42" y="66"/>
                  <a:pt x="41" y="69"/>
                  <a:pt x="40" y="7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60"/>
          <p:cNvSpPr/>
          <p:nvPr/>
        </p:nvSpPr>
        <p:spPr bwMode="auto">
          <a:xfrm>
            <a:off x="2000311" y="1812720"/>
            <a:ext cx="290270" cy="145136"/>
          </a:xfrm>
          <a:custGeom>
            <a:gdLst>
              <a:gd name="T0" fmla="*/ 39 w 50"/>
              <a:gd name="T1" fmla="*/ 1 h 25"/>
              <a:gd name="T2" fmla="*/ 23 w 50"/>
              <a:gd name="T3" fmla="*/ 7 h 25"/>
              <a:gd name="T4" fmla="*/ 8 w 50"/>
              <a:gd name="T5" fmla="*/ 13 h 25"/>
              <a:gd name="T6" fmla="*/ 11 w 50"/>
              <a:gd name="T7" fmla="*/ 23 h 25"/>
              <a:gd name="T8" fmla="*/ 45 w 50"/>
              <a:gd name="T9" fmla="*/ 12 h 25"/>
              <a:gd name="T10" fmla="*/ 39 w 50"/>
              <a:gd name="T11" fmla="*/ 1 h 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" h="25">
                <a:moveTo>
                  <a:pt x="39" y="1"/>
                </a:moveTo>
                <a:cubicBezTo>
                  <a:pt x="34" y="3"/>
                  <a:pt x="29" y="5"/>
                  <a:pt x="23" y="7"/>
                </a:cubicBezTo>
                <a:cubicBezTo>
                  <a:pt x="18" y="9"/>
                  <a:pt x="13" y="11"/>
                  <a:pt x="8" y="13"/>
                </a:cubicBezTo>
                <a:cubicBezTo>
                  <a:pt x="0" y="15"/>
                  <a:pt x="3" y="25"/>
                  <a:pt x="11" y="23"/>
                </a:cubicBezTo>
                <a:cubicBezTo>
                  <a:pt x="22" y="22"/>
                  <a:pt x="36" y="19"/>
                  <a:pt x="45" y="12"/>
                </a:cubicBezTo>
                <a:cubicBezTo>
                  <a:pt x="50" y="7"/>
                  <a:pt x="45" y="0"/>
                  <a:pt x="39" y="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61"/>
          <p:cNvSpPr/>
          <p:nvPr/>
        </p:nvSpPr>
        <p:spPr bwMode="auto">
          <a:xfrm>
            <a:off x="2098708" y="1987374"/>
            <a:ext cx="275510" cy="127916"/>
          </a:xfrm>
          <a:custGeom>
            <a:gdLst>
              <a:gd name="T0" fmla="*/ 45 w 47"/>
              <a:gd name="T1" fmla="*/ 3 h 22"/>
              <a:gd name="T2" fmla="*/ 27 w 47"/>
              <a:gd name="T3" fmla="*/ 6 h 22"/>
              <a:gd name="T4" fmla="*/ 4 w 47"/>
              <a:gd name="T5" fmla="*/ 13 h 22"/>
              <a:gd name="T6" fmla="*/ 5 w 47"/>
              <a:gd name="T7" fmla="*/ 21 h 22"/>
              <a:gd name="T8" fmla="*/ 30 w 47"/>
              <a:gd name="T9" fmla="*/ 18 h 22"/>
              <a:gd name="T10" fmla="*/ 47 w 47"/>
              <a:gd name="T11" fmla="*/ 8 h 22"/>
              <a:gd name="T12" fmla="*/ 45 w 47"/>
              <a:gd name="T13" fmla="*/ 3 h 2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22">
                <a:moveTo>
                  <a:pt x="45" y="3"/>
                </a:moveTo>
                <a:cubicBezTo>
                  <a:pt x="39" y="0"/>
                  <a:pt x="33" y="4"/>
                  <a:pt x="27" y="6"/>
                </a:cubicBezTo>
                <a:cubicBezTo>
                  <a:pt x="20" y="9"/>
                  <a:pt x="12" y="11"/>
                  <a:pt x="4" y="13"/>
                </a:cubicBezTo>
                <a:cubicBezTo>
                  <a:pt x="0" y="15"/>
                  <a:pt x="0" y="22"/>
                  <a:pt x="5" y="21"/>
                </a:cubicBezTo>
                <a:cubicBezTo>
                  <a:pt x="14" y="21"/>
                  <a:pt x="22" y="20"/>
                  <a:pt x="30" y="18"/>
                </a:cubicBezTo>
                <a:cubicBezTo>
                  <a:pt x="36" y="16"/>
                  <a:pt x="45" y="15"/>
                  <a:pt x="47" y="8"/>
                </a:cubicBezTo>
                <a:cubicBezTo>
                  <a:pt x="47" y="6"/>
                  <a:pt x="47" y="4"/>
                  <a:pt x="45" y="3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62"/>
          <p:cNvSpPr/>
          <p:nvPr/>
        </p:nvSpPr>
        <p:spPr bwMode="auto">
          <a:xfrm>
            <a:off x="430886" y="4912211"/>
            <a:ext cx="1274235" cy="536261"/>
          </a:xfrm>
          <a:custGeom>
            <a:gdLst>
              <a:gd name="T0" fmla="*/ 211 w 219"/>
              <a:gd name="T1" fmla="*/ 37 h 92"/>
              <a:gd name="T2" fmla="*/ 39 w 219"/>
              <a:gd name="T3" fmla="*/ 3 h 92"/>
              <a:gd name="T4" fmla="*/ 34 w 219"/>
              <a:gd name="T5" fmla="*/ 6 h 92"/>
              <a:gd name="T6" fmla="*/ 9 w 219"/>
              <a:gd name="T7" fmla="*/ 64 h 92"/>
              <a:gd name="T8" fmla="*/ 7 w 219"/>
              <a:gd name="T9" fmla="*/ 3 h 92"/>
              <a:gd name="T10" fmla="*/ 2 w 219"/>
              <a:gd name="T11" fmla="*/ 3 h 92"/>
              <a:gd name="T12" fmla="*/ 0 w 219"/>
              <a:gd name="T13" fmla="*/ 86 h 92"/>
              <a:gd name="T14" fmla="*/ 8 w 219"/>
              <a:gd name="T15" fmla="*/ 88 h 92"/>
              <a:gd name="T16" fmla="*/ 33 w 219"/>
              <a:gd name="T17" fmla="*/ 30 h 92"/>
              <a:gd name="T18" fmla="*/ 60 w 219"/>
              <a:gd name="T19" fmla="*/ 17 h 92"/>
              <a:gd name="T20" fmla="*/ 91 w 219"/>
              <a:gd name="T21" fmla="*/ 22 h 92"/>
              <a:gd name="T22" fmla="*/ 208 w 219"/>
              <a:gd name="T23" fmla="*/ 50 h 92"/>
              <a:gd name="T24" fmla="*/ 211 w 219"/>
              <a:gd name="T25" fmla="*/ 37 h 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9" h="92">
                <a:moveTo>
                  <a:pt x="211" y="37"/>
                </a:moveTo>
                <a:cubicBezTo>
                  <a:pt x="157" y="16"/>
                  <a:pt x="97" y="8"/>
                  <a:pt x="39" y="3"/>
                </a:cubicBezTo>
                <a:cubicBezTo>
                  <a:pt x="37" y="3"/>
                  <a:pt x="35" y="4"/>
                  <a:pt x="34" y="6"/>
                </a:cubicBezTo>
                <a:cubicBezTo>
                  <a:pt x="23" y="24"/>
                  <a:pt x="16" y="44"/>
                  <a:pt x="9" y="64"/>
                </a:cubicBezTo>
                <a:cubicBezTo>
                  <a:pt x="9" y="44"/>
                  <a:pt x="8" y="23"/>
                  <a:pt x="7" y="3"/>
                </a:cubicBezTo>
                <a:cubicBezTo>
                  <a:pt x="7" y="0"/>
                  <a:pt x="2" y="0"/>
                  <a:pt x="2" y="3"/>
                </a:cubicBezTo>
                <a:cubicBezTo>
                  <a:pt x="0" y="31"/>
                  <a:pt x="0" y="58"/>
                  <a:pt x="0" y="86"/>
                </a:cubicBezTo>
                <a:cubicBezTo>
                  <a:pt x="0" y="90"/>
                  <a:pt x="6" y="92"/>
                  <a:pt x="8" y="88"/>
                </a:cubicBezTo>
                <a:cubicBezTo>
                  <a:pt x="18" y="69"/>
                  <a:pt x="24" y="49"/>
                  <a:pt x="33" y="30"/>
                </a:cubicBezTo>
                <a:cubicBezTo>
                  <a:pt x="41" y="14"/>
                  <a:pt x="44" y="15"/>
                  <a:pt x="60" y="17"/>
                </a:cubicBezTo>
                <a:cubicBezTo>
                  <a:pt x="71" y="19"/>
                  <a:pt x="81" y="20"/>
                  <a:pt x="91" y="22"/>
                </a:cubicBezTo>
                <a:cubicBezTo>
                  <a:pt x="131" y="28"/>
                  <a:pt x="171" y="36"/>
                  <a:pt x="208" y="50"/>
                </a:cubicBezTo>
                <a:cubicBezTo>
                  <a:pt x="216" y="53"/>
                  <a:pt x="219" y="40"/>
                  <a:pt x="211" y="3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63"/>
          <p:cNvSpPr>
            <a:spLocks noEditPoints="1"/>
          </p:cNvSpPr>
          <p:nvPr/>
        </p:nvSpPr>
        <p:spPr bwMode="auto">
          <a:xfrm>
            <a:off x="10440273" y="496667"/>
            <a:ext cx="494444" cy="494444"/>
          </a:xfrm>
          <a:custGeom>
            <a:gdLst>
              <a:gd name="T0" fmla="*/ 77 w 85"/>
              <a:gd name="T1" fmla="*/ 23 h 85"/>
              <a:gd name="T2" fmla="*/ 51 w 85"/>
              <a:gd name="T3" fmla="*/ 28 h 85"/>
              <a:gd name="T4" fmla="*/ 43 w 85"/>
              <a:gd name="T5" fmla="*/ 5 h 85"/>
              <a:gd name="T6" fmla="*/ 33 w 85"/>
              <a:gd name="T7" fmla="*/ 7 h 85"/>
              <a:gd name="T8" fmla="*/ 36 w 85"/>
              <a:gd name="T9" fmla="*/ 18 h 85"/>
              <a:gd name="T10" fmla="*/ 34 w 85"/>
              <a:gd name="T11" fmla="*/ 29 h 85"/>
              <a:gd name="T12" fmla="*/ 5 w 85"/>
              <a:gd name="T13" fmla="*/ 34 h 85"/>
              <a:gd name="T14" fmla="*/ 4 w 85"/>
              <a:gd name="T15" fmla="*/ 43 h 85"/>
              <a:gd name="T16" fmla="*/ 30 w 85"/>
              <a:gd name="T17" fmla="*/ 58 h 85"/>
              <a:gd name="T18" fmla="*/ 28 w 85"/>
              <a:gd name="T19" fmla="*/ 79 h 85"/>
              <a:gd name="T20" fmla="*/ 36 w 85"/>
              <a:gd name="T21" fmla="*/ 81 h 85"/>
              <a:gd name="T22" fmla="*/ 46 w 85"/>
              <a:gd name="T23" fmla="*/ 66 h 85"/>
              <a:gd name="T24" fmla="*/ 66 w 85"/>
              <a:gd name="T25" fmla="*/ 73 h 85"/>
              <a:gd name="T26" fmla="*/ 72 w 85"/>
              <a:gd name="T27" fmla="*/ 67 h 85"/>
              <a:gd name="T28" fmla="*/ 63 w 85"/>
              <a:gd name="T29" fmla="*/ 48 h 85"/>
              <a:gd name="T30" fmla="*/ 81 w 85"/>
              <a:gd name="T31" fmla="*/ 31 h 85"/>
              <a:gd name="T32" fmla="*/ 77 w 85"/>
              <a:gd name="T33" fmla="*/ 23 h 85"/>
              <a:gd name="T34" fmla="*/ 50 w 85"/>
              <a:gd name="T35" fmla="*/ 47 h 85"/>
              <a:gd name="T36" fmla="*/ 44 w 85"/>
              <a:gd name="T37" fmla="*/ 54 h 85"/>
              <a:gd name="T38" fmla="*/ 39 w 85"/>
              <a:gd name="T39" fmla="*/ 51 h 85"/>
              <a:gd name="T40" fmla="*/ 40 w 85"/>
              <a:gd name="T41" fmla="*/ 38 h 85"/>
              <a:gd name="T42" fmla="*/ 45 w 85"/>
              <a:gd name="T43" fmla="*/ 38 h 85"/>
              <a:gd name="T44" fmla="*/ 50 w 85"/>
              <a:gd name="T45" fmla="*/ 47 h 85"/>
              <a:gd name="T46" fmla="*/ 20 w 85"/>
              <a:gd name="T47" fmla="*/ 41 h 85"/>
              <a:gd name="T48" fmla="*/ 32 w 85"/>
              <a:gd name="T49" fmla="*/ 39 h 85"/>
              <a:gd name="T50" fmla="*/ 31 w 85"/>
              <a:gd name="T51" fmla="*/ 47 h 85"/>
              <a:gd name="T52" fmla="*/ 20 w 85"/>
              <a:gd name="T53" fmla="*/ 41 h 85"/>
              <a:gd name="T54" fmla="*/ 55 w 85"/>
              <a:gd name="T55" fmla="*/ 55 h 85"/>
              <a:gd name="T56" fmla="*/ 58 w 85"/>
              <a:gd name="T57" fmla="*/ 59 h 85"/>
              <a:gd name="T58" fmla="*/ 53 w 85"/>
              <a:gd name="T59" fmla="*/ 58 h 85"/>
              <a:gd name="T60" fmla="*/ 55 w 85"/>
              <a:gd name="T61" fmla="*/ 55 h 85"/>
              <a:gd name="T62" fmla="*/ 56 w 85"/>
              <a:gd name="T63" fmla="*/ 37 h 85"/>
              <a:gd name="T64" fmla="*/ 61 w 85"/>
              <a:gd name="T65" fmla="*/ 36 h 85"/>
              <a:gd name="T66" fmla="*/ 58 w 85"/>
              <a:gd name="T67" fmla="*/ 40 h 85"/>
              <a:gd name="T68" fmla="*/ 56 w 85"/>
              <a:gd name="T69" fmla="*/ 37 h 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" h="85">
                <a:moveTo>
                  <a:pt x="77" y="23"/>
                </a:moveTo>
                <a:cubicBezTo>
                  <a:pt x="68" y="26"/>
                  <a:pt x="60" y="27"/>
                  <a:pt x="51" y="28"/>
                </a:cubicBezTo>
                <a:cubicBezTo>
                  <a:pt x="47" y="21"/>
                  <a:pt x="44" y="13"/>
                  <a:pt x="43" y="5"/>
                </a:cubicBezTo>
                <a:cubicBezTo>
                  <a:pt x="42" y="0"/>
                  <a:pt x="32" y="1"/>
                  <a:pt x="33" y="7"/>
                </a:cubicBezTo>
                <a:cubicBezTo>
                  <a:pt x="34" y="11"/>
                  <a:pt x="35" y="14"/>
                  <a:pt x="36" y="18"/>
                </a:cubicBezTo>
                <a:cubicBezTo>
                  <a:pt x="35" y="22"/>
                  <a:pt x="34" y="25"/>
                  <a:pt x="34" y="29"/>
                </a:cubicBezTo>
                <a:cubicBezTo>
                  <a:pt x="24" y="30"/>
                  <a:pt x="14" y="31"/>
                  <a:pt x="5" y="34"/>
                </a:cubicBezTo>
                <a:cubicBezTo>
                  <a:pt x="1" y="35"/>
                  <a:pt x="0" y="41"/>
                  <a:pt x="4" y="43"/>
                </a:cubicBezTo>
                <a:cubicBezTo>
                  <a:pt x="12" y="48"/>
                  <a:pt x="21" y="53"/>
                  <a:pt x="30" y="58"/>
                </a:cubicBezTo>
                <a:cubicBezTo>
                  <a:pt x="29" y="65"/>
                  <a:pt x="29" y="72"/>
                  <a:pt x="28" y="79"/>
                </a:cubicBezTo>
                <a:cubicBezTo>
                  <a:pt x="28" y="83"/>
                  <a:pt x="34" y="85"/>
                  <a:pt x="36" y="81"/>
                </a:cubicBezTo>
                <a:cubicBezTo>
                  <a:pt x="39" y="76"/>
                  <a:pt x="43" y="71"/>
                  <a:pt x="46" y="66"/>
                </a:cubicBezTo>
                <a:cubicBezTo>
                  <a:pt x="53" y="69"/>
                  <a:pt x="59" y="71"/>
                  <a:pt x="66" y="73"/>
                </a:cubicBezTo>
                <a:cubicBezTo>
                  <a:pt x="69" y="74"/>
                  <a:pt x="74" y="70"/>
                  <a:pt x="72" y="67"/>
                </a:cubicBezTo>
                <a:cubicBezTo>
                  <a:pt x="70" y="60"/>
                  <a:pt x="66" y="54"/>
                  <a:pt x="63" y="48"/>
                </a:cubicBezTo>
                <a:cubicBezTo>
                  <a:pt x="69" y="42"/>
                  <a:pt x="75" y="37"/>
                  <a:pt x="81" y="31"/>
                </a:cubicBezTo>
                <a:cubicBezTo>
                  <a:pt x="85" y="28"/>
                  <a:pt x="81" y="22"/>
                  <a:pt x="77" y="23"/>
                </a:cubicBezTo>
                <a:close/>
                <a:moveTo>
                  <a:pt x="50" y="47"/>
                </a:moveTo>
                <a:cubicBezTo>
                  <a:pt x="48" y="49"/>
                  <a:pt x="46" y="51"/>
                  <a:pt x="44" y="54"/>
                </a:cubicBezTo>
                <a:cubicBezTo>
                  <a:pt x="42" y="53"/>
                  <a:pt x="41" y="52"/>
                  <a:pt x="39" y="51"/>
                </a:cubicBezTo>
                <a:cubicBezTo>
                  <a:pt x="39" y="47"/>
                  <a:pt x="39" y="43"/>
                  <a:pt x="40" y="38"/>
                </a:cubicBezTo>
                <a:cubicBezTo>
                  <a:pt x="41" y="38"/>
                  <a:pt x="43" y="38"/>
                  <a:pt x="45" y="38"/>
                </a:cubicBezTo>
                <a:cubicBezTo>
                  <a:pt x="47" y="41"/>
                  <a:pt x="49" y="44"/>
                  <a:pt x="50" y="47"/>
                </a:cubicBezTo>
                <a:close/>
                <a:moveTo>
                  <a:pt x="20" y="41"/>
                </a:moveTo>
                <a:cubicBezTo>
                  <a:pt x="24" y="40"/>
                  <a:pt x="28" y="39"/>
                  <a:pt x="32" y="39"/>
                </a:cubicBezTo>
                <a:cubicBezTo>
                  <a:pt x="32" y="42"/>
                  <a:pt x="31" y="44"/>
                  <a:pt x="31" y="47"/>
                </a:cubicBezTo>
                <a:cubicBezTo>
                  <a:pt x="27" y="45"/>
                  <a:pt x="23" y="43"/>
                  <a:pt x="20" y="41"/>
                </a:cubicBezTo>
                <a:close/>
                <a:moveTo>
                  <a:pt x="55" y="55"/>
                </a:moveTo>
                <a:cubicBezTo>
                  <a:pt x="56" y="57"/>
                  <a:pt x="57" y="58"/>
                  <a:pt x="58" y="59"/>
                </a:cubicBezTo>
                <a:cubicBezTo>
                  <a:pt x="56" y="59"/>
                  <a:pt x="55" y="58"/>
                  <a:pt x="53" y="58"/>
                </a:cubicBezTo>
                <a:cubicBezTo>
                  <a:pt x="54" y="57"/>
                  <a:pt x="55" y="56"/>
                  <a:pt x="55" y="55"/>
                </a:cubicBezTo>
                <a:close/>
                <a:moveTo>
                  <a:pt x="56" y="37"/>
                </a:moveTo>
                <a:cubicBezTo>
                  <a:pt x="58" y="37"/>
                  <a:pt x="60" y="36"/>
                  <a:pt x="61" y="36"/>
                </a:cubicBezTo>
                <a:cubicBezTo>
                  <a:pt x="60" y="37"/>
                  <a:pt x="59" y="39"/>
                  <a:pt x="58" y="40"/>
                </a:cubicBezTo>
                <a:cubicBezTo>
                  <a:pt x="57" y="39"/>
                  <a:pt x="56" y="38"/>
                  <a:pt x="56" y="3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64"/>
          <p:cNvSpPr>
            <a:spLocks noEditPoints="1"/>
          </p:cNvSpPr>
          <p:nvPr/>
        </p:nvSpPr>
        <p:spPr bwMode="auto">
          <a:xfrm>
            <a:off x="2029830" y="2489196"/>
            <a:ext cx="720755" cy="733055"/>
          </a:xfrm>
          <a:custGeom>
            <a:gdLst>
              <a:gd name="T0" fmla="*/ 118 w 124"/>
              <a:gd name="T1" fmla="*/ 29 h 126"/>
              <a:gd name="T2" fmla="*/ 74 w 124"/>
              <a:gd name="T3" fmla="*/ 42 h 126"/>
              <a:gd name="T4" fmla="*/ 59 w 124"/>
              <a:gd name="T5" fmla="*/ 11 h 126"/>
              <a:gd name="T6" fmla="*/ 59 w 124"/>
              <a:gd name="T7" fmla="*/ 6 h 126"/>
              <a:gd name="T8" fmla="*/ 56 w 124"/>
              <a:gd name="T9" fmla="*/ 5 h 126"/>
              <a:gd name="T10" fmla="*/ 48 w 124"/>
              <a:gd name="T11" fmla="*/ 7 h 126"/>
              <a:gd name="T12" fmla="*/ 52 w 124"/>
              <a:gd name="T13" fmla="*/ 19 h 126"/>
              <a:gd name="T14" fmla="*/ 44 w 124"/>
              <a:gd name="T15" fmla="*/ 47 h 126"/>
              <a:gd name="T16" fmla="*/ 7 w 124"/>
              <a:gd name="T17" fmla="*/ 52 h 126"/>
              <a:gd name="T18" fmla="*/ 4 w 124"/>
              <a:gd name="T19" fmla="*/ 61 h 126"/>
              <a:gd name="T20" fmla="*/ 36 w 124"/>
              <a:gd name="T21" fmla="*/ 76 h 126"/>
              <a:gd name="T22" fmla="*/ 22 w 124"/>
              <a:gd name="T23" fmla="*/ 120 h 126"/>
              <a:gd name="T24" fmla="*/ 28 w 124"/>
              <a:gd name="T25" fmla="*/ 123 h 126"/>
              <a:gd name="T26" fmla="*/ 59 w 124"/>
              <a:gd name="T27" fmla="*/ 90 h 126"/>
              <a:gd name="T28" fmla="*/ 95 w 124"/>
              <a:gd name="T29" fmla="*/ 114 h 126"/>
              <a:gd name="T30" fmla="*/ 102 w 124"/>
              <a:gd name="T31" fmla="*/ 109 h 126"/>
              <a:gd name="T32" fmla="*/ 86 w 124"/>
              <a:gd name="T33" fmla="*/ 66 h 126"/>
              <a:gd name="T34" fmla="*/ 121 w 124"/>
              <a:gd name="T35" fmla="*/ 35 h 126"/>
              <a:gd name="T36" fmla="*/ 118 w 124"/>
              <a:gd name="T37" fmla="*/ 29 h 126"/>
              <a:gd name="T38" fmla="*/ 56 w 124"/>
              <a:gd name="T39" fmla="*/ 29 h 126"/>
              <a:gd name="T40" fmla="*/ 63 w 124"/>
              <a:gd name="T41" fmla="*/ 44 h 126"/>
              <a:gd name="T42" fmla="*/ 52 w 124"/>
              <a:gd name="T43" fmla="*/ 46 h 126"/>
              <a:gd name="T44" fmla="*/ 56 w 124"/>
              <a:gd name="T45" fmla="*/ 29 h 126"/>
              <a:gd name="T46" fmla="*/ 67 w 124"/>
              <a:gd name="T47" fmla="*/ 52 h 126"/>
              <a:gd name="T48" fmla="*/ 75 w 124"/>
              <a:gd name="T49" fmla="*/ 67 h 126"/>
              <a:gd name="T50" fmla="*/ 60 w 124"/>
              <a:gd name="T51" fmla="*/ 80 h 126"/>
              <a:gd name="T52" fmla="*/ 46 w 124"/>
              <a:gd name="T53" fmla="*/ 71 h 126"/>
              <a:gd name="T54" fmla="*/ 50 w 124"/>
              <a:gd name="T55" fmla="*/ 55 h 126"/>
              <a:gd name="T56" fmla="*/ 67 w 124"/>
              <a:gd name="T57" fmla="*/ 52 h 126"/>
              <a:gd name="T58" fmla="*/ 23 w 124"/>
              <a:gd name="T59" fmla="*/ 59 h 126"/>
              <a:gd name="T60" fmla="*/ 41 w 124"/>
              <a:gd name="T61" fmla="*/ 57 h 126"/>
              <a:gd name="T62" fmla="*/ 38 w 124"/>
              <a:gd name="T63" fmla="*/ 67 h 126"/>
              <a:gd name="T64" fmla="*/ 23 w 124"/>
              <a:gd name="T65" fmla="*/ 59 h 126"/>
              <a:gd name="T66" fmla="*/ 35 w 124"/>
              <a:gd name="T67" fmla="*/ 104 h 126"/>
              <a:gd name="T68" fmla="*/ 43 w 124"/>
              <a:gd name="T69" fmla="*/ 80 h 126"/>
              <a:gd name="T70" fmla="*/ 53 w 124"/>
              <a:gd name="T71" fmla="*/ 86 h 126"/>
              <a:gd name="T72" fmla="*/ 35 w 124"/>
              <a:gd name="T73" fmla="*/ 104 h 126"/>
              <a:gd name="T74" fmla="*/ 90 w 124"/>
              <a:gd name="T75" fmla="*/ 99 h 126"/>
              <a:gd name="T76" fmla="*/ 66 w 124"/>
              <a:gd name="T77" fmla="*/ 83 h 126"/>
              <a:gd name="T78" fmla="*/ 78 w 124"/>
              <a:gd name="T79" fmla="*/ 73 h 126"/>
              <a:gd name="T80" fmla="*/ 90 w 124"/>
              <a:gd name="T81" fmla="*/ 99 h 126"/>
              <a:gd name="T82" fmla="*/ 78 w 124"/>
              <a:gd name="T83" fmla="*/ 50 h 126"/>
              <a:gd name="T84" fmla="*/ 103 w 124"/>
              <a:gd name="T85" fmla="*/ 43 h 126"/>
              <a:gd name="T86" fmla="*/ 84 w 124"/>
              <a:gd name="T87" fmla="*/ 60 h 126"/>
              <a:gd name="T88" fmla="*/ 78 w 124"/>
              <a:gd name="T89" fmla="*/ 50 h 1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4" h="125">
                <a:moveTo>
                  <a:pt x="118" y="29"/>
                </a:moveTo>
                <a:cubicBezTo>
                  <a:pt x="103" y="35"/>
                  <a:pt x="89" y="38"/>
                  <a:pt x="74" y="42"/>
                </a:cubicBezTo>
                <a:cubicBezTo>
                  <a:pt x="68" y="31"/>
                  <a:pt x="63" y="21"/>
                  <a:pt x="59" y="11"/>
                </a:cubicBezTo>
                <a:cubicBezTo>
                  <a:pt x="59" y="9"/>
                  <a:pt x="59" y="8"/>
                  <a:pt x="59" y="6"/>
                </a:cubicBezTo>
                <a:cubicBezTo>
                  <a:pt x="59" y="4"/>
                  <a:pt x="57" y="4"/>
                  <a:pt x="56" y="5"/>
                </a:cubicBezTo>
                <a:cubicBezTo>
                  <a:pt x="54" y="0"/>
                  <a:pt x="47" y="2"/>
                  <a:pt x="48" y="7"/>
                </a:cubicBezTo>
                <a:cubicBezTo>
                  <a:pt x="49" y="11"/>
                  <a:pt x="50" y="15"/>
                  <a:pt x="52" y="19"/>
                </a:cubicBezTo>
                <a:cubicBezTo>
                  <a:pt x="49" y="28"/>
                  <a:pt x="46" y="38"/>
                  <a:pt x="44" y="47"/>
                </a:cubicBezTo>
                <a:cubicBezTo>
                  <a:pt x="31" y="49"/>
                  <a:pt x="19" y="51"/>
                  <a:pt x="7" y="52"/>
                </a:cubicBezTo>
                <a:cubicBezTo>
                  <a:pt x="3" y="53"/>
                  <a:pt x="0" y="59"/>
                  <a:pt x="4" y="61"/>
                </a:cubicBezTo>
                <a:cubicBezTo>
                  <a:pt x="15" y="65"/>
                  <a:pt x="25" y="70"/>
                  <a:pt x="36" y="76"/>
                </a:cubicBezTo>
                <a:cubicBezTo>
                  <a:pt x="31" y="91"/>
                  <a:pt x="27" y="105"/>
                  <a:pt x="22" y="120"/>
                </a:cubicBezTo>
                <a:cubicBezTo>
                  <a:pt x="21" y="123"/>
                  <a:pt x="26" y="126"/>
                  <a:pt x="28" y="123"/>
                </a:cubicBezTo>
                <a:cubicBezTo>
                  <a:pt x="38" y="111"/>
                  <a:pt x="48" y="100"/>
                  <a:pt x="59" y="90"/>
                </a:cubicBezTo>
                <a:cubicBezTo>
                  <a:pt x="72" y="97"/>
                  <a:pt x="83" y="106"/>
                  <a:pt x="95" y="114"/>
                </a:cubicBezTo>
                <a:cubicBezTo>
                  <a:pt x="99" y="117"/>
                  <a:pt x="102" y="112"/>
                  <a:pt x="102" y="109"/>
                </a:cubicBezTo>
                <a:cubicBezTo>
                  <a:pt x="99" y="94"/>
                  <a:pt x="93" y="80"/>
                  <a:pt x="86" y="66"/>
                </a:cubicBezTo>
                <a:cubicBezTo>
                  <a:pt x="98" y="56"/>
                  <a:pt x="110" y="46"/>
                  <a:pt x="121" y="35"/>
                </a:cubicBezTo>
                <a:cubicBezTo>
                  <a:pt x="124" y="33"/>
                  <a:pt x="121" y="28"/>
                  <a:pt x="118" y="29"/>
                </a:cubicBezTo>
                <a:close/>
                <a:moveTo>
                  <a:pt x="56" y="29"/>
                </a:moveTo>
                <a:cubicBezTo>
                  <a:pt x="58" y="34"/>
                  <a:pt x="60" y="39"/>
                  <a:pt x="63" y="44"/>
                </a:cubicBezTo>
                <a:cubicBezTo>
                  <a:pt x="59" y="44"/>
                  <a:pt x="56" y="45"/>
                  <a:pt x="52" y="46"/>
                </a:cubicBezTo>
                <a:cubicBezTo>
                  <a:pt x="54" y="40"/>
                  <a:pt x="55" y="35"/>
                  <a:pt x="56" y="29"/>
                </a:cubicBezTo>
                <a:close/>
                <a:moveTo>
                  <a:pt x="67" y="52"/>
                </a:moveTo>
                <a:cubicBezTo>
                  <a:pt x="70" y="57"/>
                  <a:pt x="73" y="62"/>
                  <a:pt x="75" y="67"/>
                </a:cubicBezTo>
                <a:cubicBezTo>
                  <a:pt x="70" y="71"/>
                  <a:pt x="65" y="75"/>
                  <a:pt x="60" y="80"/>
                </a:cubicBezTo>
                <a:cubicBezTo>
                  <a:pt x="56" y="77"/>
                  <a:pt x="51" y="74"/>
                  <a:pt x="46" y="71"/>
                </a:cubicBezTo>
                <a:cubicBezTo>
                  <a:pt x="47" y="66"/>
                  <a:pt x="49" y="60"/>
                  <a:pt x="50" y="55"/>
                </a:cubicBezTo>
                <a:cubicBezTo>
                  <a:pt x="56" y="54"/>
                  <a:pt x="62" y="53"/>
                  <a:pt x="67" y="52"/>
                </a:cubicBezTo>
                <a:close/>
                <a:moveTo>
                  <a:pt x="23" y="59"/>
                </a:moveTo>
                <a:cubicBezTo>
                  <a:pt x="29" y="58"/>
                  <a:pt x="35" y="57"/>
                  <a:pt x="41" y="57"/>
                </a:cubicBezTo>
                <a:cubicBezTo>
                  <a:pt x="40" y="60"/>
                  <a:pt x="39" y="63"/>
                  <a:pt x="38" y="67"/>
                </a:cubicBezTo>
                <a:cubicBezTo>
                  <a:pt x="33" y="64"/>
                  <a:pt x="28" y="62"/>
                  <a:pt x="23" y="59"/>
                </a:cubicBezTo>
                <a:close/>
                <a:moveTo>
                  <a:pt x="35" y="104"/>
                </a:moveTo>
                <a:cubicBezTo>
                  <a:pt x="38" y="96"/>
                  <a:pt x="40" y="88"/>
                  <a:pt x="43" y="80"/>
                </a:cubicBezTo>
                <a:cubicBezTo>
                  <a:pt x="46" y="82"/>
                  <a:pt x="50" y="84"/>
                  <a:pt x="53" y="86"/>
                </a:cubicBezTo>
                <a:cubicBezTo>
                  <a:pt x="47" y="92"/>
                  <a:pt x="41" y="98"/>
                  <a:pt x="35" y="104"/>
                </a:cubicBezTo>
                <a:close/>
                <a:moveTo>
                  <a:pt x="90" y="99"/>
                </a:moveTo>
                <a:cubicBezTo>
                  <a:pt x="82" y="94"/>
                  <a:pt x="74" y="88"/>
                  <a:pt x="66" y="83"/>
                </a:cubicBezTo>
                <a:cubicBezTo>
                  <a:pt x="70" y="80"/>
                  <a:pt x="74" y="76"/>
                  <a:pt x="78" y="73"/>
                </a:cubicBezTo>
                <a:cubicBezTo>
                  <a:pt x="83" y="81"/>
                  <a:pt x="87" y="90"/>
                  <a:pt x="90" y="99"/>
                </a:cubicBezTo>
                <a:close/>
                <a:moveTo>
                  <a:pt x="78" y="50"/>
                </a:moveTo>
                <a:cubicBezTo>
                  <a:pt x="87" y="48"/>
                  <a:pt x="95" y="45"/>
                  <a:pt x="103" y="43"/>
                </a:cubicBezTo>
                <a:cubicBezTo>
                  <a:pt x="97" y="49"/>
                  <a:pt x="90" y="54"/>
                  <a:pt x="84" y="60"/>
                </a:cubicBezTo>
                <a:cubicBezTo>
                  <a:pt x="82" y="57"/>
                  <a:pt x="80" y="53"/>
                  <a:pt x="78" y="50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65"/>
          <p:cNvSpPr>
            <a:spLocks noEditPoints="1"/>
          </p:cNvSpPr>
          <p:nvPr/>
        </p:nvSpPr>
        <p:spPr bwMode="auto">
          <a:xfrm>
            <a:off x="512063" y="5551788"/>
            <a:ext cx="1291456" cy="1072522"/>
          </a:xfrm>
          <a:custGeom>
            <a:gdLst>
              <a:gd name="T0" fmla="*/ 167 w 222"/>
              <a:gd name="T1" fmla="*/ 97 h 184"/>
              <a:gd name="T2" fmla="*/ 87 w 222"/>
              <a:gd name="T3" fmla="*/ 4 h 184"/>
              <a:gd name="T4" fmla="*/ 73 w 222"/>
              <a:gd name="T5" fmla="*/ 6 h 184"/>
              <a:gd name="T6" fmla="*/ 32 w 222"/>
              <a:gd name="T7" fmla="*/ 73 h 184"/>
              <a:gd name="T8" fmla="*/ 10 w 222"/>
              <a:gd name="T9" fmla="*/ 111 h 184"/>
              <a:gd name="T10" fmla="*/ 1 w 222"/>
              <a:gd name="T11" fmla="*/ 135 h 184"/>
              <a:gd name="T12" fmla="*/ 6 w 222"/>
              <a:gd name="T13" fmla="*/ 138 h 184"/>
              <a:gd name="T14" fmla="*/ 189 w 222"/>
              <a:gd name="T15" fmla="*/ 183 h 184"/>
              <a:gd name="T16" fmla="*/ 199 w 222"/>
              <a:gd name="T17" fmla="*/ 173 h 184"/>
              <a:gd name="T18" fmla="*/ 204 w 222"/>
              <a:gd name="T19" fmla="*/ 171 h 184"/>
              <a:gd name="T20" fmla="*/ 167 w 222"/>
              <a:gd name="T21" fmla="*/ 97 h 184"/>
              <a:gd name="T22" fmla="*/ 82 w 222"/>
              <a:gd name="T23" fmla="*/ 151 h 184"/>
              <a:gd name="T24" fmla="*/ 11 w 222"/>
              <a:gd name="T25" fmla="*/ 134 h 184"/>
              <a:gd name="T26" fmla="*/ 21 w 222"/>
              <a:gd name="T27" fmla="*/ 122 h 184"/>
              <a:gd name="T28" fmla="*/ 45 w 222"/>
              <a:gd name="T29" fmla="*/ 86 h 184"/>
              <a:gd name="T30" fmla="*/ 82 w 222"/>
              <a:gd name="T31" fmla="*/ 26 h 184"/>
              <a:gd name="T32" fmla="*/ 140 w 222"/>
              <a:gd name="T33" fmla="*/ 94 h 184"/>
              <a:gd name="T34" fmla="*/ 175 w 222"/>
              <a:gd name="T35" fmla="*/ 140 h 184"/>
              <a:gd name="T36" fmla="*/ 186 w 222"/>
              <a:gd name="T37" fmla="*/ 158 h 184"/>
              <a:gd name="T38" fmla="*/ 190 w 222"/>
              <a:gd name="T39" fmla="*/ 165 h 184"/>
              <a:gd name="T40" fmla="*/ 191 w 222"/>
              <a:gd name="T41" fmla="*/ 168 h 184"/>
              <a:gd name="T42" fmla="*/ 82 w 222"/>
              <a:gd name="T43" fmla="*/ 151 h 1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1" h="184">
                <a:moveTo>
                  <a:pt x="167" y="97"/>
                </a:moveTo>
                <a:cubicBezTo>
                  <a:pt x="142" y="65"/>
                  <a:pt x="115" y="35"/>
                  <a:pt x="87" y="4"/>
                </a:cubicBezTo>
                <a:cubicBezTo>
                  <a:pt x="83" y="0"/>
                  <a:pt x="76" y="1"/>
                  <a:pt x="73" y="6"/>
                </a:cubicBezTo>
                <a:cubicBezTo>
                  <a:pt x="59" y="28"/>
                  <a:pt x="46" y="51"/>
                  <a:pt x="32" y="73"/>
                </a:cubicBezTo>
                <a:cubicBezTo>
                  <a:pt x="24" y="86"/>
                  <a:pt x="17" y="99"/>
                  <a:pt x="10" y="111"/>
                </a:cubicBezTo>
                <a:cubicBezTo>
                  <a:pt x="7" y="118"/>
                  <a:pt x="0" y="127"/>
                  <a:pt x="1" y="135"/>
                </a:cubicBezTo>
                <a:cubicBezTo>
                  <a:pt x="2" y="137"/>
                  <a:pt x="4" y="138"/>
                  <a:pt x="6" y="138"/>
                </a:cubicBezTo>
                <a:cubicBezTo>
                  <a:pt x="17" y="163"/>
                  <a:pt x="169" y="180"/>
                  <a:pt x="189" y="183"/>
                </a:cubicBezTo>
                <a:cubicBezTo>
                  <a:pt x="195" y="184"/>
                  <a:pt x="199" y="178"/>
                  <a:pt x="199" y="173"/>
                </a:cubicBezTo>
                <a:cubicBezTo>
                  <a:pt x="201" y="173"/>
                  <a:pt x="203" y="173"/>
                  <a:pt x="204" y="171"/>
                </a:cubicBezTo>
                <a:cubicBezTo>
                  <a:pt x="222" y="154"/>
                  <a:pt x="177" y="109"/>
                  <a:pt x="167" y="97"/>
                </a:cubicBezTo>
                <a:close/>
                <a:moveTo>
                  <a:pt x="82" y="151"/>
                </a:moveTo>
                <a:cubicBezTo>
                  <a:pt x="78" y="150"/>
                  <a:pt x="28" y="138"/>
                  <a:pt x="11" y="134"/>
                </a:cubicBezTo>
                <a:cubicBezTo>
                  <a:pt x="15" y="131"/>
                  <a:pt x="18" y="125"/>
                  <a:pt x="21" y="122"/>
                </a:cubicBezTo>
                <a:cubicBezTo>
                  <a:pt x="30" y="110"/>
                  <a:pt x="37" y="98"/>
                  <a:pt x="45" y="86"/>
                </a:cubicBezTo>
                <a:cubicBezTo>
                  <a:pt x="57" y="66"/>
                  <a:pt x="70" y="46"/>
                  <a:pt x="82" y="26"/>
                </a:cubicBezTo>
                <a:cubicBezTo>
                  <a:pt x="102" y="48"/>
                  <a:pt x="121" y="71"/>
                  <a:pt x="140" y="94"/>
                </a:cubicBezTo>
                <a:cubicBezTo>
                  <a:pt x="152" y="109"/>
                  <a:pt x="164" y="124"/>
                  <a:pt x="175" y="140"/>
                </a:cubicBezTo>
                <a:cubicBezTo>
                  <a:pt x="179" y="146"/>
                  <a:pt x="183" y="152"/>
                  <a:pt x="186" y="158"/>
                </a:cubicBezTo>
                <a:cubicBezTo>
                  <a:pt x="188" y="160"/>
                  <a:pt x="190" y="169"/>
                  <a:pt x="190" y="165"/>
                </a:cubicBezTo>
                <a:cubicBezTo>
                  <a:pt x="190" y="166"/>
                  <a:pt x="190" y="167"/>
                  <a:pt x="191" y="168"/>
                </a:cubicBezTo>
                <a:cubicBezTo>
                  <a:pt x="154" y="163"/>
                  <a:pt x="118" y="158"/>
                  <a:pt x="82" y="15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66"/>
          <p:cNvSpPr/>
          <p:nvPr/>
        </p:nvSpPr>
        <p:spPr bwMode="auto">
          <a:xfrm>
            <a:off x="3402462" y="2983639"/>
            <a:ext cx="76258" cy="268131"/>
          </a:xfrm>
          <a:custGeom>
            <a:gdLst>
              <a:gd name="T0" fmla="*/ 10 w 13"/>
              <a:gd name="T1" fmla="*/ 7 h 46"/>
              <a:gd name="T2" fmla="*/ 0 w 13"/>
              <a:gd name="T3" fmla="*/ 7 h 46"/>
              <a:gd name="T4" fmla="*/ 4 w 13"/>
              <a:gd name="T5" fmla="*/ 43 h 46"/>
              <a:gd name="T6" fmla="*/ 11 w 13"/>
              <a:gd name="T7" fmla="*/ 43 h 46"/>
              <a:gd name="T8" fmla="*/ 10 w 13"/>
              <a:gd name="T9" fmla="*/ 7 h 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46">
                <a:moveTo>
                  <a:pt x="10" y="7"/>
                </a:moveTo>
                <a:cubicBezTo>
                  <a:pt x="10" y="1"/>
                  <a:pt x="0" y="0"/>
                  <a:pt x="0" y="7"/>
                </a:cubicBezTo>
                <a:cubicBezTo>
                  <a:pt x="0" y="19"/>
                  <a:pt x="2" y="31"/>
                  <a:pt x="4" y="43"/>
                </a:cubicBezTo>
                <a:cubicBezTo>
                  <a:pt x="5" y="46"/>
                  <a:pt x="11" y="46"/>
                  <a:pt x="11" y="43"/>
                </a:cubicBezTo>
                <a:cubicBezTo>
                  <a:pt x="13" y="31"/>
                  <a:pt x="11" y="19"/>
                  <a:pt x="10" y="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67"/>
          <p:cNvSpPr/>
          <p:nvPr/>
        </p:nvSpPr>
        <p:spPr bwMode="auto">
          <a:xfrm>
            <a:off x="3151550" y="3106635"/>
            <a:ext cx="186953" cy="191873"/>
          </a:xfrm>
          <a:custGeom>
            <a:gdLst>
              <a:gd name="T0" fmla="*/ 30 w 32"/>
              <a:gd name="T1" fmla="*/ 26 h 33"/>
              <a:gd name="T2" fmla="*/ 20 w 32"/>
              <a:gd name="T3" fmla="*/ 19 h 33"/>
              <a:gd name="T4" fmla="*/ 11 w 32"/>
              <a:gd name="T5" fmla="*/ 3 h 33"/>
              <a:gd name="T6" fmla="*/ 6 w 32"/>
              <a:gd name="T7" fmla="*/ 0 h 33"/>
              <a:gd name="T8" fmla="*/ 2 w 32"/>
              <a:gd name="T9" fmla="*/ 2 h 33"/>
              <a:gd name="T10" fmla="*/ 1 w 32"/>
              <a:gd name="T11" fmla="*/ 9 h 33"/>
              <a:gd name="T12" fmla="*/ 30 w 32"/>
              <a:gd name="T13" fmla="*/ 31 h 33"/>
              <a:gd name="T14" fmla="*/ 30 w 32"/>
              <a:gd name="T15" fmla="*/ 26 h 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33">
                <a:moveTo>
                  <a:pt x="30" y="26"/>
                </a:moveTo>
                <a:cubicBezTo>
                  <a:pt x="26" y="25"/>
                  <a:pt x="23" y="22"/>
                  <a:pt x="20" y="19"/>
                </a:cubicBezTo>
                <a:cubicBezTo>
                  <a:pt x="16" y="14"/>
                  <a:pt x="13" y="9"/>
                  <a:pt x="11" y="3"/>
                </a:cubicBezTo>
                <a:cubicBezTo>
                  <a:pt x="10" y="2"/>
                  <a:pt x="8" y="0"/>
                  <a:pt x="6" y="0"/>
                </a:cubicBezTo>
                <a:cubicBezTo>
                  <a:pt x="4" y="0"/>
                  <a:pt x="3" y="1"/>
                  <a:pt x="2" y="2"/>
                </a:cubicBezTo>
                <a:cubicBezTo>
                  <a:pt x="0" y="4"/>
                  <a:pt x="0" y="7"/>
                  <a:pt x="1" y="9"/>
                </a:cubicBezTo>
                <a:cubicBezTo>
                  <a:pt x="6" y="20"/>
                  <a:pt x="16" y="33"/>
                  <a:pt x="30" y="31"/>
                </a:cubicBezTo>
                <a:cubicBezTo>
                  <a:pt x="32" y="31"/>
                  <a:pt x="32" y="27"/>
                  <a:pt x="30" y="2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68"/>
          <p:cNvSpPr/>
          <p:nvPr/>
        </p:nvSpPr>
        <p:spPr bwMode="auto">
          <a:xfrm>
            <a:off x="3087593" y="3345246"/>
            <a:ext cx="199254" cy="81178"/>
          </a:xfrm>
          <a:custGeom>
            <a:gdLst>
              <a:gd name="T0" fmla="*/ 31 w 34"/>
              <a:gd name="T1" fmla="*/ 3 h 14"/>
              <a:gd name="T2" fmla="*/ 17 w 34"/>
              <a:gd name="T3" fmla="*/ 3 h 14"/>
              <a:gd name="T4" fmla="*/ 3 w 34"/>
              <a:gd name="T5" fmla="*/ 4 h 14"/>
              <a:gd name="T6" fmla="*/ 1 w 34"/>
              <a:gd name="T7" fmla="*/ 8 h 14"/>
              <a:gd name="T8" fmla="*/ 14 w 34"/>
              <a:gd name="T9" fmla="*/ 13 h 14"/>
              <a:gd name="T10" fmla="*/ 33 w 34"/>
              <a:gd name="T11" fmla="*/ 8 h 14"/>
              <a:gd name="T12" fmla="*/ 31 w 34"/>
              <a:gd name="T13" fmla="*/ 3 h 1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4">
                <a:moveTo>
                  <a:pt x="31" y="3"/>
                </a:moveTo>
                <a:cubicBezTo>
                  <a:pt x="27" y="0"/>
                  <a:pt x="21" y="3"/>
                  <a:pt x="17" y="3"/>
                </a:cubicBezTo>
                <a:cubicBezTo>
                  <a:pt x="12" y="4"/>
                  <a:pt x="7" y="5"/>
                  <a:pt x="3" y="4"/>
                </a:cubicBezTo>
                <a:cubicBezTo>
                  <a:pt x="1" y="4"/>
                  <a:pt x="0" y="7"/>
                  <a:pt x="1" y="8"/>
                </a:cubicBezTo>
                <a:cubicBezTo>
                  <a:pt x="5" y="11"/>
                  <a:pt x="9" y="13"/>
                  <a:pt x="14" y="13"/>
                </a:cubicBezTo>
                <a:cubicBezTo>
                  <a:pt x="20" y="14"/>
                  <a:pt x="29" y="14"/>
                  <a:pt x="33" y="8"/>
                </a:cubicBezTo>
                <a:cubicBezTo>
                  <a:pt x="34" y="6"/>
                  <a:pt x="33" y="5"/>
                  <a:pt x="31" y="3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69"/>
          <p:cNvSpPr/>
          <p:nvPr/>
        </p:nvSpPr>
        <p:spPr bwMode="auto">
          <a:xfrm>
            <a:off x="3274546" y="3384604"/>
            <a:ext cx="127916" cy="221392"/>
          </a:xfrm>
          <a:custGeom>
            <a:gdLst>
              <a:gd name="T0" fmla="*/ 12 w 22"/>
              <a:gd name="T1" fmla="*/ 6 h 38"/>
              <a:gd name="T2" fmla="*/ 1 w 22"/>
              <a:gd name="T3" fmla="*/ 33 h 38"/>
              <a:gd name="T4" fmla="*/ 5 w 22"/>
              <a:gd name="T5" fmla="*/ 36 h 38"/>
              <a:gd name="T6" fmla="*/ 21 w 22"/>
              <a:gd name="T7" fmla="*/ 9 h 38"/>
              <a:gd name="T8" fmla="*/ 12 w 22"/>
              <a:gd name="T9" fmla="*/ 6 h 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38">
                <a:moveTo>
                  <a:pt x="12" y="6"/>
                </a:moveTo>
                <a:cubicBezTo>
                  <a:pt x="8" y="15"/>
                  <a:pt x="6" y="24"/>
                  <a:pt x="1" y="33"/>
                </a:cubicBezTo>
                <a:cubicBezTo>
                  <a:pt x="0" y="35"/>
                  <a:pt x="3" y="38"/>
                  <a:pt x="5" y="36"/>
                </a:cubicBezTo>
                <a:cubicBezTo>
                  <a:pt x="11" y="28"/>
                  <a:pt x="19" y="19"/>
                  <a:pt x="21" y="9"/>
                </a:cubicBezTo>
                <a:cubicBezTo>
                  <a:pt x="22" y="3"/>
                  <a:pt x="14" y="0"/>
                  <a:pt x="12" y="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70"/>
          <p:cNvSpPr/>
          <p:nvPr/>
        </p:nvSpPr>
        <p:spPr bwMode="auto">
          <a:xfrm>
            <a:off x="3478717" y="3421504"/>
            <a:ext cx="93476" cy="201713"/>
          </a:xfrm>
          <a:custGeom>
            <a:gdLst>
              <a:gd name="T0" fmla="*/ 13 w 16"/>
              <a:gd name="T1" fmla="*/ 27 h 35"/>
              <a:gd name="T2" fmla="*/ 9 w 16"/>
              <a:gd name="T3" fmla="*/ 19 h 35"/>
              <a:gd name="T4" fmla="*/ 6 w 16"/>
              <a:gd name="T5" fmla="*/ 4 h 35"/>
              <a:gd name="T6" fmla="*/ 0 w 16"/>
              <a:gd name="T7" fmla="*/ 4 h 35"/>
              <a:gd name="T8" fmla="*/ 3 w 16"/>
              <a:gd name="T9" fmla="*/ 25 h 35"/>
              <a:gd name="T10" fmla="*/ 11 w 16"/>
              <a:gd name="T11" fmla="*/ 35 h 35"/>
              <a:gd name="T12" fmla="*/ 13 w 16"/>
              <a:gd name="T13" fmla="*/ 27 h 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5">
                <a:moveTo>
                  <a:pt x="13" y="27"/>
                </a:moveTo>
                <a:cubicBezTo>
                  <a:pt x="11" y="27"/>
                  <a:pt x="10" y="21"/>
                  <a:pt x="9" y="19"/>
                </a:cubicBezTo>
                <a:cubicBezTo>
                  <a:pt x="7" y="14"/>
                  <a:pt x="6" y="9"/>
                  <a:pt x="6" y="4"/>
                </a:cubicBezTo>
                <a:cubicBezTo>
                  <a:pt x="6" y="0"/>
                  <a:pt x="0" y="0"/>
                  <a:pt x="0" y="4"/>
                </a:cubicBezTo>
                <a:cubicBezTo>
                  <a:pt x="0" y="11"/>
                  <a:pt x="1" y="18"/>
                  <a:pt x="3" y="25"/>
                </a:cubicBezTo>
                <a:cubicBezTo>
                  <a:pt x="4" y="28"/>
                  <a:pt x="6" y="35"/>
                  <a:pt x="11" y="35"/>
                </a:cubicBezTo>
                <a:cubicBezTo>
                  <a:pt x="14" y="34"/>
                  <a:pt x="16" y="30"/>
                  <a:pt x="13" y="2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71"/>
          <p:cNvSpPr/>
          <p:nvPr/>
        </p:nvSpPr>
        <p:spPr bwMode="auto">
          <a:xfrm>
            <a:off x="3606633" y="3320646"/>
            <a:ext cx="191873" cy="122996"/>
          </a:xfrm>
          <a:custGeom>
            <a:gdLst>
              <a:gd name="T0" fmla="*/ 26 w 33"/>
              <a:gd name="T1" fmla="*/ 10 h 21"/>
              <a:gd name="T2" fmla="*/ 15 w 33"/>
              <a:gd name="T3" fmla="*/ 7 h 21"/>
              <a:gd name="T4" fmla="*/ 10 w 33"/>
              <a:gd name="T5" fmla="*/ 4 h 21"/>
              <a:gd name="T6" fmla="*/ 6 w 33"/>
              <a:gd name="T7" fmla="*/ 2 h 21"/>
              <a:gd name="T8" fmla="*/ 2 w 33"/>
              <a:gd name="T9" fmla="*/ 7 h 21"/>
              <a:gd name="T10" fmla="*/ 3 w 33"/>
              <a:gd name="T11" fmla="*/ 9 h 21"/>
              <a:gd name="T12" fmla="*/ 6 w 33"/>
              <a:gd name="T13" fmla="*/ 12 h 21"/>
              <a:gd name="T14" fmla="*/ 11 w 33"/>
              <a:gd name="T15" fmla="*/ 16 h 21"/>
              <a:gd name="T16" fmla="*/ 26 w 33"/>
              <a:gd name="T17" fmla="*/ 21 h 21"/>
              <a:gd name="T18" fmla="*/ 26 w 33"/>
              <a:gd name="T19" fmla="*/ 10 h 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1">
                <a:moveTo>
                  <a:pt x="26" y="10"/>
                </a:moveTo>
                <a:cubicBezTo>
                  <a:pt x="22" y="10"/>
                  <a:pt x="18" y="9"/>
                  <a:pt x="15" y="7"/>
                </a:cubicBezTo>
                <a:cubicBezTo>
                  <a:pt x="13" y="6"/>
                  <a:pt x="12" y="5"/>
                  <a:pt x="10" y="4"/>
                </a:cubicBezTo>
                <a:cubicBezTo>
                  <a:pt x="9" y="3"/>
                  <a:pt x="7" y="3"/>
                  <a:pt x="6" y="2"/>
                </a:cubicBezTo>
                <a:cubicBezTo>
                  <a:pt x="3" y="0"/>
                  <a:pt x="0" y="5"/>
                  <a:pt x="2" y="7"/>
                </a:cubicBezTo>
                <a:cubicBezTo>
                  <a:pt x="3" y="8"/>
                  <a:pt x="3" y="8"/>
                  <a:pt x="3" y="9"/>
                </a:cubicBezTo>
                <a:cubicBezTo>
                  <a:pt x="4" y="10"/>
                  <a:pt x="5" y="11"/>
                  <a:pt x="6" y="12"/>
                </a:cubicBezTo>
                <a:cubicBezTo>
                  <a:pt x="7" y="14"/>
                  <a:pt x="9" y="15"/>
                  <a:pt x="11" y="16"/>
                </a:cubicBezTo>
                <a:cubicBezTo>
                  <a:pt x="16" y="19"/>
                  <a:pt x="21" y="21"/>
                  <a:pt x="26" y="21"/>
                </a:cubicBezTo>
                <a:cubicBezTo>
                  <a:pt x="33" y="21"/>
                  <a:pt x="33" y="11"/>
                  <a:pt x="26" y="10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72"/>
          <p:cNvSpPr/>
          <p:nvPr/>
        </p:nvSpPr>
        <p:spPr bwMode="auto">
          <a:xfrm>
            <a:off x="3599254" y="3059895"/>
            <a:ext cx="182034" cy="167274"/>
          </a:xfrm>
          <a:custGeom>
            <a:gdLst>
              <a:gd name="T0" fmla="*/ 25 w 31"/>
              <a:gd name="T1" fmla="*/ 1 h 29"/>
              <a:gd name="T2" fmla="*/ 19 w 31"/>
              <a:gd name="T3" fmla="*/ 7 h 29"/>
              <a:gd name="T4" fmla="*/ 11 w 31"/>
              <a:gd name="T5" fmla="*/ 15 h 29"/>
              <a:gd name="T6" fmla="*/ 3 w 31"/>
              <a:gd name="T7" fmla="*/ 24 h 29"/>
              <a:gd name="T8" fmla="*/ 3 w 31"/>
              <a:gd name="T9" fmla="*/ 24 h 29"/>
              <a:gd name="T10" fmla="*/ 3 w 31"/>
              <a:gd name="T11" fmla="*/ 28 h 29"/>
              <a:gd name="T12" fmla="*/ 4 w 31"/>
              <a:gd name="T13" fmla="*/ 28 h 29"/>
              <a:gd name="T14" fmla="*/ 18 w 31"/>
              <a:gd name="T15" fmla="*/ 21 h 29"/>
              <a:gd name="T16" fmla="*/ 31 w 31"/>
              <a:gd name="T17" fmla="*/ 5 h 29"/>
              <a:gd name="T18" fmla="*/ 25 w 31"/>
              <a:gd name="T19" fmla="*/ 1 h 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28">
                <a:moveTo>
                  <a:pt x="25" y="1"/>
                </a:moveTo>
                <a:cubicBezTo>
                  <a:pt x="22" y="2"/>
                  <a:pt x="21" y="5"/>
                  <a:pt x="19" y="7"/>
                </a:cubicBezTo>
                <a:cubicBezTo>
                  <a:pt x="16" y="9"/>
                  <a:pt x="14" y="12"/>
                  <a:pt x="11" y="15"/>
                </a:cubicBezTo>
                <a:cubicBezTo>
                  <a:pt x="9" y="17"/>
                  <a:pt x="4" y="21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0" y="25"/>
                  <a:pt x="1" y="28"/>
                  <a:pt x="3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9" y="29"/>
                  <a:pt x="15" y="23"/>
                  <a:pt x="18" y="21"/>
                </a:cubicBezTo>
                <a:cubicBezTo>
                  <a:pt x="23" y="17"/>
                  <a:pt x="31" y="12"/>
                  <a:pt x="31" y="5"/>
                </a:cubicBezTo>
                <a:cubicBezTo>
                  <a:pt x="31" y="1"/>
                  <a:pt x="28" y="0"/>
                  <a:pt x="25" y="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73"/>
          <p:cNvSpPr>
            <a:spLocks noEditPoints="1"/>
          </p:cNvSpPr>
          <p:nvPr/>
        </p:nvSpPr>
        <p:spPr bwMode="auto">
          <a:xfrm>
            <a:off x="2952068" y="799236"/>
            <a:ext cx="1330814" cy="1864614"/>
          </a:xfrm>
          <a:custGeom>
            <a:gdLst>
              <a:gd name="T0" fmla="*/ 183 w 229"/>
              <a:gd name="T1" fmla="*/ 183 h 320"/>
              <a:gd name="T2" fmla="*/ 125 w 229"/>
              <a:gd name="T3" fmla="*/ 127 h 320"/>
              <a:gd name="T4" fmla="*/ 108 w 229"/>
              <a:gd name="T5" fmla="*/ 35 h 320"/>
              <a:gd name="T6" fmla="*/ 111 w 229"/>
              <a:gd name="T7" fmla="*/ 0 h 320"/>
              <a:gd name="T8" fmla="*/ 2 w 229"/>
              <a:gd name="T9" fmla="*/ 24 h 320"/>
              <a:gd name="T10" fmla="*/ 38 w 229"/>
              <a:gd name="T11" fmla="*/ 154 h 320"/>
              <a:gd name="T12" fmla="*/ 22 w 229"/>
              <a:gd name="T13" fmla="*/ 217 h 320"/>
              <a:gd name="T14" fmla="*/ 118 w 229"/>
              <a:gd name="T15" fmla="*/ 301 h 320"/>
              <a:gd name="T16" fmla="*/ 206 w 229"/>
              <a:gd name="T17" fmla="*/ 252 h 320"/>
              <a:gd name="T18" fmla="*/ 110 w 229"/>
              <a:gd name="T19" fmla="*/ 287 h 320"/>
              <a:gd name="T20" fmla="*/ 33 w 229"/>
              <a:gd name="T21" fmla="*/ 282 h 320"/>
              <a:gd name="T22" fmla="*/ 104 w 229"/>
              <a:gd name="T23" fmla="*/ 253 h 320"/>
              <a:gd name="T24" fmla="*/ 173 w 229"/>
              <a:gd name="T25" fmla="*/ 240 h 320"/>
              <a:gd name="T26" fmla="*/ 32 w 229"/>
              <a:gd name="T27" fmla="*/ 279 h 320"/>
              <a:gd name="T28" fmla="*/ 28 w 229"/>
              <a:gd name="T29" fmla="*/ 253 h 320"/>
              <a:gd name="T30" fmla="*/ 49 w 229"/>
              <a:gd name="T31" fmla="*/ 154 h 320"/>
              <a:gd name="T32" fmla="*/ 72 w 229"/>
              <a:gd name="T33" fmla="*/ 138 h 320"/>
              <a:gd name="T34" fmla="*/ 49 w 229"/>
              <a:gd name="T35" fmla="*/ 148 h 320"/>
              <a:gd name="T36" fmla="*/ 55 w 229"/>
              <a:gd name="T37" fmla="*/ 124 h 320"/>
              <a:gd name="T38" fmla="*/ 67 w 229"/>
              <a:gd name="T39" fmla="*/ 115 h 320"/>
              <a:gd name="T40" fmla="*/ 45 w 229"/>
              <a:gd name="T41" fmla="*/ 123 h 320"/>
              <a:gd name="T42" fmla="*/ 51 w 229"/>
              <a:gd name="T43" fmla="*/ 102 h 320"/>
              <a:gd name="T44" fmla="*/ 64 w 229"/>
              <a:gd name="T45" fmla="*/ 93 h 320"/>
              <a:gd name="T46" fmla="*/ 40 w 229"/>
              <a:gd name="T47" fmla="*/ 96 h 320"/>
              <a:gd name="T48" fmla="*/ 44 w 229"/>
              <a:gd name="T49" fmla="*/ 79 h 320"/>
              <a:gd name="T50" fmla="*/ 55 w 229"/>
              <a:gd name="T51" fmla="*/ 69 h 320"/>
              <a:gd name="T52" fmla="*/ 37 w 229"/>
              <a:gd name="T53" fmla="*/ 74 h 320"/>
              <a:gd name="T54" fmla="*/ 28 w 229"/>
              <a:gd name="T55" fmla="*/ 36 h 320"/>
              <a:gd name="T56" fmla="*/ 105 w 229"/>
              <a:gd name="T57" fmla="*/ 11 h 320"/>
              <a:gd name="T58" fmla="*/ 90 w 229"/>
              <a:gd name="T59" fmla="*/ 32 h 320"/>
              <a:gd name="T60" fmla="*/ 112 w 229"/>
              <a:gd name="T61" fmla="*/ 132 h 320"/>
              <a:gd name="T62" fmla="*/ 116 w 229"/>
              <a:gd name="T63" fmla="*/ 139 h 320"/>
              <a:gd name="T64" fmla="*/ 206 w 229"/>
              <a:gd name="T65" fmla="*/ 252 h 3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9" h="320">
                <a:moveTo>
                  <a:pt x="220" y="240"/>
                </a:moveTo>
                <a:cubicBezTo>
                  <a:pt x="216" y="218"/>
                  <a:pt x="197" y="199"/>
                  <a:pt x="183" y="183"/>
                </a:cubicBezTo>
                <a:cubicBezTo>
                  <a:pt x="166" y="163"/>
                  <a:pt x="146" y="146"/>
                  <a:pt x="127" y="128"/>
                </a:cubicBezTo>
                <a:cubicBezTo>
                  <a:pt x="126" y="128"/>
                  <a:pt x="126" y="127"/>
                  <a:pt x="125" y="127"/>
                </a:cubicBezTo>
                <a:cubicBezTo>
                  <a:pt x="124" y="109"/>
                  <a:pt x="120" y="91"/>
                  <a:pt x="117" y="73"/>
                </a:cubicBezTo>
                <a:cubicBezTo>
                  <a:pt x="114" y="61"/>
                  <a:pt x="113" y="47"/>
                  <a:pt x="108" y="35"/>
                </a:cubicBezTo>
                <a:cubicBezTo>
                  <a:pt x="114" y="27"/>
                  <a:pt x="116" y="16"/>
                  <a:pt x="116" y="5"/>
                </a:cubicBezTo>
                <a:cubicBezTo>
                  <a:pt x="116" y="2"/>
                  <a:pt x="114" y="0"/>
                  <a:pt x="111" y="0"/>
                </a:cubicBezTo>
                <a:cubicBezTo>
                  <a:pt x="75" y="0"/>
                  <a:pt x="37" y="1"/>
                  <a:pt x="4" y="17"/>
                </a:cubicBezTo>
                <a:cubicBezTo>
                  <a:pt x="2" y="18"/>
                  <a:pt x="0" y="22"/>
                  <a:pt x="2" y="24"/>
                </a:cubicBezTo>
                <a:cubicBezTo>
                  <a:pt x="8" y="32"/>
                  <a:pt x="14" y="38"/>
                  <a:pt x="21" y="43"/>
                </a:cubicBezTo>
                <a:cubicBezTo>
                  <a:pt x="22" y="80"/>
                  <a:pt x="29" y="119"/>
                  <a:pt x="38" y="154"/>
                </a:cubicBezTo>
                <a:cubicBezTo>
                  <a:pt x="38" y="154"/>
                  <a:pt x="38" y="154"/>
                  <a:pt x="38" y="154"/>
                </a:cubicBezTo>
                <a:cubicBezTo>
                  <a:pt x="35" y="176"/>
                  <a:pt x="28" y="196"/>
                  <a:pt x="22" y="217"/>
                </a:cubicBezTo>
                <a:cubicBezTo>
                  <a:pt x="16" y="234"/>
                  <a:pt x="9" y="255"/>
                  <a:pt x="12" y="274"/>
                </a:cubicBezTo>
                <a:cubicBezTo>
                  <a:pt x="21" y="320"/>
                  <a:pt x="86" y="307"/>
                  <a:pt x="118" y="301"/>
                </a:cubicBezTo>
                <a:cubicBezTo>
                  <a:pt x="147" y="295"/>
                  <a:pt x="229" y="284"/>
                  <a:pt x="220" y="240"/>
                </a:cubicBezTo>
                <a:close/>
                <a:moveTo>
                  <a:pt x="206" y="252"/>
                </a:moveTo>
                <a:cubicBezTo>
                  <a:pt x="201" y="261"/>
                  <a:pt x="185" y="266"/>
                  <a:pt x="178" y="269"/>
                </a:cubicBezTo>
                <a:cubicBezTo>
                  <a:pt x="156" y="277"/>
                  <a:pt x="133" y="282"/>
                  <a:pt x="110" y="287"/>
                </a:cubicBezTo>
                <a:cubicBezTo>
                  <a:pt x="90" y="290"/>
                  <a:pt x="69" y="293"/>
                  <a:pt x="49" y="290"/>
                </a:cubicBezTo>
                <a:cubicBezTo>
                  <a:pt x="42" y="288"/>
                  <a:pt x="37" y="285"/>
                  <a:pt x="33" y="282"/>
                </a:cubicBezTo>
                <a:cubicBezTo>
                  <a:pt x="34" y="281"/>
                  <a:pt x="34" y="281"/>
                  <a:pt x="34" y="281"/>
                </a:cubicBezTo>
                <a:cubicBezTo>
                  <a:pt x="55" y="267"/>
                  <a:pt x="79" y="258"/>
                  <a:pt x="104" y="253"/>
                </a:cubicBezTo>
                <a:cubicBezTo>
                  <a:pt x="126" y="248"/>
                  <a:pt x="150" y="251"/>
                  <a:pt x="173" y="245"/>
                </a:cubicBezTo>
                <a:cubicBezTo>
                  <a:pt x="175" y="245"/>
                  <a:pt x="175" y="241"/>
                  <a:pt x="173" y="240"/>
                </a:cubicBezTo>
                <a:cubicBezTo>
                  <a:pt x="150" y="235"/>
                  <a:pt x="124" y="240"/>
                  <a:pt x="101" y="245"/>
                </a:cubicBezTo>
                <a:cubicBezTo>
                  <a:pt x="75" y="250"/>
                  <a:pt x="51" y="260"/>
                  <a:pt x="32" y="279"/>
                </a:cubicBezTo>
                <a:cubicBezTo>
                  <a:pt x="32" y="280"/>
                  <a:pt x="32" y="280"/>
                  <a:pt x="32" y="280"/>
                </a:cubicBezTo>
                <a:cubicBezTo>
                  <a:pt x="27" y="273"/>
                  <a:pt x="27" y="263"/>
                  <a:pt x="28" y="253"/>
                </a:cubicBezTo>
                <a:cubicBezTo>
                  <a:pt x="33" y="220"/>
                  <a:pt x="51" y="189"/>
                  <a:pt x="49" y="155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59" y="153"/>
                  <a:pt x="69" y="150"/>
                  <a:pt x="76" y="144"/>
                </a:cubicBezTo>
                <a:cubicBezTo>
                  <a:pt x="78" y="142"/>
                  <a:pt x="76" y="137"/>
                  <a:pt x="72" y="138"/>
                </a:cubicBezTo>
                <a:cubicBezTo>
                  <a:pt x="69" y="140"/>
                  <a:pt x="65" y="142"/>
                  <a:pt x="61" y="143"/>
                </a:cubicBezTo>
                <a:cubicBezTo>
                  <a:pt x="58" y="145"/>
                  <a:pt x="53" y="147"/>
                  <a:pt x="49" y="148"/>
                </a:cubicBezTo>
                <a:cubicBezTo>
                  <a:pt x="48" y="141"/>
                  <a:pt x="47" y="135"/>
                  <a:pt x="45" y="128"/>
                </a:cubicBezTo>
                <a:cubicBezTo>
                  <a:pt x="49" y="126"/>
                  <a:pt x="52" y="125"/>
                  <a:pt x="55" y="124"/>
                </a:cubicBezTo>
                <a:cubicBezTo>
                  <a:pt x="59" y="123"/>
                  <a:pt x="65" y="123"/>
                  <a:pt x="67" y="119"/>
                </a:cubicBezTo>
                <a:cubicBezTo>
                  <a:pt x="68" y="117"/>
                  <a:pt x="68" y="116"/>
                  <a:pt x="67" y="115"/>
                </a:cubicBezTo>
                <a:cubicBezTo>
                  <a:pt x="62" y="113"/>
                  <a:pt x="57" y="116"/>
                  <a:pt x="53" y="118"/>
                </a:cubicBezTo>
                <a:cubicBezTo>
                  <a:pt x="50" y="119"/>
                  <a:pt x="47" y="121"/>
                  <a:pt x="45" y="123"/>
                </a:cubicBezTo>
                <a:cubicBezTo>
                  <a:pt x="43" y="115"/>
                  <a:pt x="42" y="108"/>
                  <a:pt x="41" y="101"/>
                </a:cubicBezTo>
                <a:cubicBezTo>
                  <a:pt x="44" y="101"/>
                  <a:pt x="48" y="102"/>
                  <a:pt x="51" y="102"/>
                </a:cubicBezTo>
                <a:cubicBezTo>
                  <a:pt x="56" y="102"/>
                  <a:pt x="62" y="102"/>
                  <a:pt x="65" y="97"/>
                </a:cubicBezTo>
                <a:cubicBezTo>
                  <a:pt x="66" y="96"/>
                  <a:pt x="66" y="94"/>
                  <a:pt x="64" y="93"/>
                </a:cubicBezTo>
                <a:cubicBezTo>
                  <a:pt x="60" y="92"/>
                  <a:pt x="56" y="94"/>
                  <a:pt x="52" y="94"/>
                </a:cubicBezTo>
                <a:cubicBezTo>
                  <a:pt x="48" y="95"/>
                  <a:pt x="44" y="96"/>
                  <a:pt x="40" y="96"/>
                </a:cubicBezTo>
                <a:cubicBezTo>
                  <a:pt x="40" y="91"/>
                  <a:pt x="39" y="86"/>
                  <a:pt x="38" y="81"/>
                </a:cubicBezTo>
                <a:cubicBezTo>
                  <a:pt x="40" y="81"/>
                  <a:pt x="42" y="80"/>
                  <a:pt x="44" y="79"/>
                </a:cubicBezTo>
                <a:cubicBezTo>
                  <a:pt x="48" y="78"/>
                  <a:pt x="54" y="78"/>
                  <a:pt x="57" y="74"/>
                </a:cubicBezTo>
                <a:cubicBezTo>
                  <a:pt x="58" y="72"/>
                  <a:pt x="58" y="70"/>
                  <a:pt x="55" y="69"/>
                </a:cubicBezTo>
                <a:cubicBezTo>
                  <a:pt x="51" y="67"/>
                  <a:pt x="45" y="71"/>
                  <a:pt x="40" y="72"/>
                </a:cubicBezTo>
                <a:cubicBezTo>
                  <a:pt x="39" y="73"/>
                  <a:pt x="38" y="73"/>
                  <a:pt x="37" y="74"/>
                </a:cubicBezTo>
                <a:cubicBezTo>
                  <a:pt x="35" y="63"/>
                  <a:pt x="32" y="53"/>
                  <a:pt x="30" y="42"/>
                </a:cubicBezTo>
                <a:cubicBezTo>
                  <a:pt x="30" y="40"/>
                  <a:pt x="30" y="37"/>
                  <a:pt x="28" y="36"/>
                </a:cubicBezTo>
                <a:cubicBezTo>
                  <a:pt x="23" y="32"/>
                  <a:pt x="19" y="28"/>
                  <a:pt x="15" y="24"/>
                </a:cubicBezTo>
                <a:cubicBezTo>
                  <a:pt x="43" y="13"/>
                  <a:pt x="75" y="11"/>
                  <a:pt x="105" y="11"/>
                </a:cubicBezTo>
                <a:cubicBezTo>
                  <a:pt x="104" y="16"/>
                  <a:pt x="102" y="21"/>
                  <a:pt x="101" y="26"/>
                </a:cubicBezTo>
                <a:cubicBezTo>
                  <a:pt x="96" y="23"/>
                  <a:pt x="91" y="27"/>
                  <a:pt x="90" y="32"/>
                </a:cubicBezTo>
                <a:cubicBezTo>
                  <a:pt x="89" y="46"/>
                  <a:pt x="97" y="64"/>
                  <a:pt x="100" y="78"/>
                </a:cubicBezTo>
                <a:cubicBezTo>
                  <a:pt x="104" y="96"/>
                  <a:pt x="107" y="115"/>
                  <a:pt x="112" y="132"/>
                </a:cubicBezTo>
                <a:cubicBezTo>
                  <a:pt x="112" y="134"/>
                  <a:pt x="113" y="134"/>
                  <a:pt x="114" y="135"/>
                </a:cubicBezTo>
                <a:cubicBezTo>
                  <a:pt x="114" y="136"/>
                  <a:pt x="115" y="138"/>
                  <a:pt x="116" y="139"/>
                </a:cubicBezTo>
                <a:cubicBezTo>
                  <a:pt x="146" y="166"/>
                  <a:pt x="180" y="194"/>
                  <a:pt x="201" y="230"/>
                </a:cubicBezTo>
                <a:cubicBezTo>
                  <a:pt x="204" y="236"/>
                  <a:pt x="209" y="245"/>
                  <a:pt x="206" y="25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74"/>
          <p:cNvSpPr>
            <a:spLocks noEditPoints="1"/>
          </p:cNvSpPr>
          <p:nvPr/>
        </p:nvSpPr>
        <p:spPr bwMode="auto">
          <a:xfrm>
            <a:off x="3624654" y="344152"/>
            <a:ext cx="238612" cy="302571"/>
          </a:xfrm>
          <a:custGeom>
            <a:gdLst>
              <a:gd name="T0" fmla="*/ 35 w 41"/>
              <a:gd name="T1" fmla="*/ 12 h 52"/>
              <a:gd name="T2" fmla="*/ 3 w 41"/>
              <a:gd name="T3" fmla="*/ 14 h 52"/>
              <a:gd name="T4" fmla="*/ 7 w 41"/>
              <a:gd name="T5" fmla="*/ 20 h 52"/>
              <a:gd name="T6" fmla="*/ 9 w 41"/>
              <a:gd name="T7" fmla="*/ 45 h 52"/>
              <a:gd name="T8" fmla="*/ 36 w 41"/>
              <a:gd name="T9" fmla="*/ 39 h 52"/>
              <a:gd name="T10" fmla="*/ 35 w 41"/>
              <a:gd name="T11" fmla="*/ 12 h 52"/>
              <a:gd name="T12" fmla="*/ 29 w 41"/>
              <a:gd name="T13" fmla="*/ 32 h 52"/>
              <a:gd name="T14" fmla="*/ 19 w 41"/>
              <a:gd name="T15" fmla="*/ 40 h 52"/>
              <a:gd name="T16" fmla="*/ 9 w 41"/>
              <a:gd name="T17" fmla="*/ 30 h 52"/>
              <a:gd name="T18" fmla="*/ 15 w 41"/>
              <a:gd name="T19" fmla="*/ 17 h 52"/>
              <a:gd name="T20" fmla="*/ 26 w 41"/>
              <a:gd name="T21" fmla="*/ 17 h 52"/>
              <a:gd name="T22" fmla="*/ 29 w 41"/>
              <a:gd name="T23" fmla="*/ 32 h 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52">
                <a:moveTo>
                  <a:pt x="35" y="12"/>
                </a:moveTo>
                <a:cubicBezTo>
                  <a:pt x="27" y="0"/>
                  <a:pt x="11" y="4"/>
                  <a:pt x="3" y="14"/>
                </a:cubicBezTo>
                <a:cubicBezTo>
                  <a:pt x="1" y="17"/>
                  <a:pt x="3" y="21"/>
                  <a:pt x="7" y="20"/>
                </a:cubicBezTo>
                <a:cubicBezTo>
                  <a:pt x="1" y="28"/>
                  <a:pt x="0" y="38"/>
                  <a:pt x="9" y="45"/>
                </a:cubicBezTo>
                <a:cubicBezTo>
                  <a:pt x="19" y="52"/>
                  <a:pt x="31" y="50"/>
                  <a:pt x="36" y="39"/>
                </a:cubicBezTo>
                <a:cubicBezTo>
                  <a:pt x="41" y="31"/>
                  <a:pt x="41" y="19"/>
                  <a:pt x="35" y="12"/>
                </a:cubicBezTo>
                <a:close/>
                <a:moveTo>
                  <a:pt x="29" y="32"/>
                </a:moveTo>
                <a:cubicBezTo>
                  <a:pt x="27" y="37"/>
                  <a:pt x="24" y="41"/>
                  <a:pt x="19" y="40"/>
                </a:cubicBezTo>
                <a:cubicBezTo>
                  <a:pt x="14" y="38"/>
                  <a:pt x="9" y="36"/>
                  <a:pt x="9" y="30"/>
                </a:cubicBezTo>
                <a:cubicBezTo>
                  <a:pt x="9" y="25"/>
                  <a:pt x="11" y="20"/>
                  <a:pt x="15" y="17"/>
                </a:cubicBezTo>
                <a:cubicBezTo>
                  <a:pt x="19" y="16"/>
                  <a:pt x="23" y="15"/>
                  <a:pt x="26" y="17"/>
                </a:cubicBezTo>
                <a:cubicBezTo>
                  <a:pt x="30" y="21"/>
                  <a:pt x="30" y="28"/>
                  <a:pt x="29" y="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75"/>
          <p:cNvSpPr/>
          <p:nvPr/>
        </p:nvSpPr>
        <p:spPr bwMode="auto">
          <a:xfrm>
            <a:off x="4045299" y="636882"/>
            <a:ext cx="410807" cy="383746"/>
          </a:xfrm>
          <a:custGeom>
            <a:gdLst>
              <a:gd name="T0" fmla="*/ 39 w 71"/>
              <a:gd name="T1" fmla="*/ 1 h 66"/>
              <a:gd name="T2" fmla="*/ 36 w 71"/>
              <a:gd name="T3" fmla="*/ 6 h 66"/>
              <a:gd name="T4" fmla="*/ 51 w 71"/>
              <a:gd name="T5" fmla="*/ 34 h 66"/>
              <a:gd name="T6" fmla="*/ 39 w 71"/>
              <a:gd name="T7" fmla="*/ 54 h 66"/>
              <a:gd name="T8" fmla="*/ 14 w 71"/>
              <a:gd name="T9" fmla="*/ 44 h 66"/>
              <a:gd name="T10" fmla="*/ 37 w 71"/>
              <a:gd name="T11" fmla="*/ 17 h 66"/>
              <a:gd name="T12" fmla="*/ 39 w 71"/>
              <a:gd name="T13" fmla="*/ 13 h 66"/>
              <a:gd name="T14" fmla="*/ 1 w 71"/>
              <a:gd name="T15" fmla="*/ 32 h 66"/>
              <a:gd name="T16" fmla="*/ 33 w 71"/>
              <a:gd name="T17" fmla="*/ 66 h 66"/>
              <a:gd name="T18" fmla="*/ 39 w 71"/>
              <a:gd name="T19" fmla="*/ 1 h 6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66">
                <a:moveTo>
                  <a:pt x="39" y="1"/>
                </a:moveTo>
                <a:cubicBezTo>
                  <a:pt x="36" y="0"/>
                  <a:pt x="34" y="4"/>
                  <a:pt x="36" y="6"/>
                </a:cubicBezTo>
                <a:cubicBezTo>
                  <a:pt x="43" y="15"/>
                  <a:pt x="51" y="22"/>
                  <a:pt x="51" y="34"/>
                </a:cubicBezTo>
                <a:cubicBezTo>
                  <a:pt x="51" y="42"/>
                  <a:pt x="46" y="50"/>
                  <a:pt x="39" y="54"/>
                </a:cubicBezTo>
                <a:cubicBezTo>
                  <a:pt x="30" y="59"/>
                  <a:pt x="19" y="52"/>
                  <a:pt x="14" y="44"/>
                </a:cubicBezTo>
                <a:cubicBezTo>
                  <a:pt x="2" y="27"/>
                  <a:pt x="22" y="14"/>
                  <a:pt x="37" y="17"/>
                </a:cubicBezTo>
                <a:cubicBezTo>
                  <a:pt x="40" y="18"/>
                  <a:pt x="42" y="14"/>
                  <a:pt x="39" y="13"/>
                </a:cubicBezTo>
                <a:cubicBezTo>
                  <a:pt x="24" y="6"/>
                  <a:pt x="2" y="13"/>
                  <a:pt x="1" y="32"/>
                </a:cubicBezTo>
                <a:cubicBezTo>
                  <a:pt x="0" y="50"/>
                  <a:pt x="16" y="66"/>
                  <a:pt x="33" y="66"/>
                </a:cubicBezTo>
                <a:cubicBezTo>
                  <a:pt x="69" y="66"/>
                  <a:pt x="71" y="9"/>
                  <a:pt x="39" y="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76"/>
          <p:cNvSpPr/>
          <p:nvPr/>
        </p:nvSpPr>
        <p:spPr bwMode="auto">
          <a:xfrm>
            <a:off x="4207653" y="774637"/>
            <a:ext cx="93476" cy="135296"/>
          </a:xfrm>
          <a:custGeom>
            <a:gdLst>
              <a:gd name="T0" fmla="*/ 6 w 16"/>
              <a:gd name="T1" fmla="*/ 1 h 23"/>
              <a:gd name="T2" fmla="*/ 3 w 16"/>
              <a:gd name="T3" fmla="*/ 7 h 23"/>
              <a:gd name="T4" fmla="*/ 6 w 16"/>
              <a:gd name="T5" fmla="*/ 12 h 23"/>
              <a:gd name="T6" fmla="*/ 8 w 16"/>
              <a:gd name="T7" fmla="*/ 21 h 23"/>
              <a:gd name="T8" fmla="*/ 12 w 16"/>
              <a:gd name="T9" fmla="*/ 21 h 23"/>
              <a:gd name="T10" fmla="*/ 6 w 16"/>
              <a:gd name="T11" fmla="*/ 1 h 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23">
                <a:moveTo>
                  <a:pt x="6" y="1"/>
                </a:moveTo>
                <a:cubicBezTo>
                  <a:pt x="3" y="0"/>
                  <a:pt x="0" y="5"/>
                  <a:pt x="3" y="7"/>
                </a:cubicBezTo>
                <a:cubicBezTo>
                  <a:pt x="5" y="8"/>
                  <a:pt x="6" y="10"/>
                  <a:pt x="6" y="12"/>
                </a:cubicBezTo>
                <a:cubicBezTo>
                  <a:pt x="6" y="15"/>
                  <a:pt x="6" y="18"/>
                  <a:pt x="8" y="21"/>
                </a:cubicBezTo>
                <a:cubicBezTo>
                  <a:pt x="9" y="23"/>
                  <a:pt x="11" y="23"/>
                  <a:pt x="12" y="21"/>
                </a:cubicBezTo>
                <a:cubicBezTo>
                  <a:pt x="16" y="15"/>
                  <a:pt x="13" y="5"/>
                  <a:pt x="6" y="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77"/>
          <p:cNvSpPr>
            <a:spLocks noEditPoints="1"/>
          </p:cNvSpPr>
          <p:nvPr/>
        </p:nvSpPr>
        <p:spPr bwMode="auto">
          <a:xfrm>
            <a:off x="1449290" y="76022"/>
            <a:ext cx="1527607" cy="1608784"/>
          </a:xfrm>
          <a:custGeom>
            <a:gdLst>
              <a:gd name="T0" fmla="*/ 245 w 263"/>
              <a:gd name="T1" fmla="*/ 63 h 276"/>
              <a:gd name="T2" fmla="*/ 176 w 263"/>
              <a:gd name="T3" fmla="*/ 9 h 276"/>
              <a:gd name="T4" fmla="*/ 169 w 263"/>
              <a:gd name="T5" fmla="*/ 19 h 276"/>
              <a:gd name="T6" fmla="*/ 60 w 263"/>
              <a:gd name="T7" fmla="*/ 25 h 276"/>
              <a:gd name="T8" fmla="*/ 0 w 263"/>
              <a:gd name="T9" fmla="*/ 148 h 276"/>
              <a:gd name="T10" fmla="*/ 80 w 263"/>
              <a:gd name="T11" fmla="*/ 252 h 276"/>
              <a:gd name="T12" fmla="*/ 256 w 263"/>
              <a:gd name="T13" fmla="*/ 147 h 276"/>
              <a:gd name="T14" fmla="*/ 245 w 263"/>
              <a:gd name="T15" fmla="*/ 63 h 276"/>
              <a:gd name="T16" fmla="*/ 181 w 263"/>
              <a:gd name="T17" fmla="*/ 231 h 276"/>
              <a:gd name="T18" fmla="*/ 18 w 263"/>
              <a:gd name="T19" fmla="*/ 182 h 276"/>
              <a:gd name="T20" fmla="*/ 50 w 263"/>
              <a:gd name="T21" fmla="*/ 50 h 276"/>
              <a:gd name="T22" fmla="*/ 189 w 263"/>
              <a:gd name="T23" fmla="*/ 34 h 276"/>
              <a:gd name="T24" fmla="*/ 190 w 263"/>
              <a:gd name="T25" fmla="*/ 33 h 276"/>
              <a:gd name="T26" fmla="*/ 248 w 263"/>
              <a:gd name="T27" fmla="*/ 111 h 276"/>
              <a:gd name="T28" fmla="*/ 181 w 263"/>
              <a:gd name="T29" fmla="*/ 231 h 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3" h="276">
                <a:moveTo>
                  <a:pt x="245" y="63"/>
                </a:moveTo>
                <a:cubicBezTo>
                  <a:pt x="229" y="39"/>
                  <a:pt x="201" y="23"/>
                  <a:pt x="176" y="9"/>
                </a:cubicBezTo>
                <a:cubicBezTo>
                  <a:pt x="170" y="6"/>
                  <a:pt x="165" y="14"/>
                  <a:pt x="169" y="19"/>
                </a:cubicBezTo>
                <a:cubicBezTo>
                  <a:pt x="134" y="0"/>
                  <a:pt x="95" y="0"/>
                  <a:pt x="60" y="25"/>
                </a:cubicBezTo>
                <a:cubicBezTo>
                  <a:pt x="22" y="53"/>
                  <a:pt x="1" y="101"/>
                  <a:pt x="0" y="148"/>
                </a:cubicBezTo>
                <a:cubicBezTo>
                  <a:pt x="0" y="199"/>
                  <a:pt x="32" y="238"/>
                  <a:pt x="80" y="252"/>
                </a:cubicBezTo>
                <a:cubicBezTo>
                  <a:pt x="161" y="276"/>
                  <a:pt x="237" y="228"/>
                  <a:pt x="256" y="147"/>
                </a:cubicBezTo>
                <a:cubicBezTo>
                  <a:pt x="263" y="118"/>
                  <a:pt x="262" y="88"/>
                  <a:pt x="245" y="63"/>
                </a:cubicBezTo>
                <a:close/>
                <a:moveTo>
                  <a:pt x="181" y="231"/>
                </a:moveTo>
                <a:cubicBezTo>
                  <a:pt x="128" y="263"/>
                  <a:pt x="40" y="244"/>
                  <a:pt x="18" y="182"/>
                </a:cubicBezTo>
                <a:cubicBezTo>
                  <a:pt x="2" y="137"/>
                  <a:pt x="20" y="84"/>
                  <a:pt x="50" y="50"/>
                </a:cubicBezTo>
                <a:cubicBezTo>
                  <a:pt x="88" y="6"/>
                  <a:pt x="142" y="4"/>
                  <a:pt x="189" y="34"/>
                </a:cubicBezTo>
                <a:cubicBezTo>
                  <a:pt x="190" y="35"/>
                  <a:pt x="191" y="34"/>
                  <a:pt x="190" y="33"/>
                </a:cubicBezTo>
                <a:cubicBezTo>
                  <a:pt x="219" y="52"/>
                  <a:pt x="246" y="71"/>
                  <a:pt x="248" y="111"/>
                </a:cubicBezTo>
                <a:cubicBezTo>
                  <a:pt x="251" y="160"/>
                  <a:pt x="222" y="207"/>
                  <a:pt x="181" y="23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78"/>
          <p:cNvSpPr/>
          <p:nvPr/>
        </p:nvSpPr>
        <p:spPr bwMode="auto">
          <a:xfrm>
            <a:off x="1960952" y="629502"/>
            <a:ext cx="376367" cy="361608"/>
          </a:xfrm>
          <a:custGeom>
            <a:gdLst>
              <a:gd name="T0" fmla="*/ 63 w 65"/>
              <a:gd name="T1" fmla="*/ 8 h 62"/>
              <a:gd name="T2" fmla="*/ 49 w 65"/>
              <a:gd name="T3" fmla="*/ 10 h 62"/>
              <a:gd name="T4" fmla="*/ 38 w 65"/>
              <a:gd name="T5" fmla="*/ 44 h 62"/>
              <a:gd name="T6" fmla="*/ 4 w 65"/>
              <a:gd name="T7" fmla="*/ 33 h 62"/>
              <a:gd name="T8" fmla="*/ 1 w 65"/>
              <a:gd name="T9" fmla="*/ 35 h 62"/>
              <a:gd name="T10" fmla="*/ 41 w 65"/>
              <a:gd name="T11" fmla="*/ 54 h 62"/>
              <a:gd name="T12" fmla="*/ 63 w 65"/>
              <a:gd name="T13" fmla="*/ 8 h 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" h="62">
                <a:moveTo>
                  <a:pt x="63" y="8"/>
                </a:moveTo>
                <a:cubicBezTo>
                  <a:pt x="61" y="0"/>
                  <a:pt x="50" y="3"/>
                  <a:pt x="49" y="10"/>
                </a:cubicBezTo>
                <a:cubicBezTo>
                  <a:pt x="48" y="23"/>
                  <a:pt x="49" y="36"/>
                  <a:pt x="38" y="44"/>
                </a:cubicBezTo>
                <a:cubicBezTo>
                  <a:pt x="26" y="53"/>
                  <a:pt x="12" y="41"/>
                  <a:pt x="4" y="33"/>
                </a:cubicBezTo>
                <a:cubicBezTo>
                  <a:pt x="2" y="31"/>
                  <a:pt x="0" y="33"/>
                  <a:pt x="1" y="35"/>
                </a:cubicBezTo>
                <a:cubicBezTo>
                  <a:pt x="9" y="50"/>
                  <a:pt x="24" y="62"/>
                  <a:pt x="41" y="54"/>
                </a:cubicBezTo>
                <a:cubicBezTo>
                  <a:pt x="58" y="47"/>
                  <a:pt x="65" y="25"/>
                  <a:pt x="63" y="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79"/>
          <p:cNvSpPr/>
          <p:nvPr/>
        </p:nvSpPr>
        <p:spPr bwMode="auto">
          <a:xfrm>
            <a:off x="1697740" y="811536"/>
            <a:ext cx="88557" cy="110697"/>
          </a:xfrm>
          <a:custGeom>
            <a:gdLst>
              <a:gd name="T0" fmla="*/ 13 w 15"/>
              <a:gd name="T1" fmla="*/ 4 h 19"/>
              <a:gd name="T2" fmla="*/ 2 w 15"/>
              <a:gd name="T3" fmla="*/ 3 h 19"/>
              <a:gd name="T4" fmla="*/ 2 w 15"/>
              <a:gd name="T5" fmla="*/ 12 h 19"/>
              <a:gd name="T6" fmla="*/ 2 w 15"/>
              <a:gd name="T7" fmla="*/ 12 h 19"/>
              <a:gd name="T8" fmla="*/ 10 w 15"/>
              <a:gd name="T9" fmla="*/ 19 h 19"/>
              <a:gd name="T10" fmla="*/ 15 w 15"/>
              <a:gd name="T11" fmla="*/ 14 h 19"/>
              <a:gd name="T12" fmla="*/ 15 w 15"/>
              <a:gd name="T13" fmla="*/ 9 h 19"/>
              <a:gd name="T14" fmla="*/ 13 w 15"/>
              <a:gd name="T15" fmla="*/ 4 h 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19">
                <a:moveTo>
                  <a:pt x="13" y="4"/>
                </a:moveTo>
                <a:cubicBezTo>
                  <a:pt x="10" y="3"/>
                  <a:pt x="6" y="0"/>
                  <a:pt x="2" y="3"/>
                </a:cubicBezTo>
                <a:cubicBezTo>
                  <a:pt x="0" y="6"/>
                  <a:pt x="1" y="9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7"/>
                  <a:pt x="7" y="18"/>
                  <a:pt x="10" y="19"/>
                </a:cubicBezTo>
                <a:cubicBezTo>
                  <a:pt x="13" y="19"/>
                  <a:pt x="15" y="16"/>
                  <a:pt x="15" y="14"/>
                </a:cubicBezTo>
                <a:cubicBezTo>
                  <a:pt x="15" y="12"/>
                  <a:pt x="15" y="10"/>
                  <a:pt x="15" y="9"/>
                </a:cubicBezTo>
                <a:cubicBezTo>
                  <a:pt x="15" y="7"/>
                  <a:pt x="14" y="5"/>
                  <a:pt x="13" y="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80"/>
          <p:cNvSpPr/>
          <p:nvPr/>
        </p:nvSpPr>
        <p:spPr bwMode="auto">
          <a:xfrm>
            <a:off x="2379137" y="479447"/>
            <a:ext cx="127916" cy="103316"/>
          </a:xfrm>
          <a:custGeom>
            <a:gdLst>
              <a:gd name="T0" fmla="*/ 20 w 22"/>
              <a:gd name="T1" fmla="*/ 6 h 18"/>
              <a:gd name="T2" fmla="*/ 18 w 22"/>
              <a:gd name="T3" fmla="*/ 4 h 18"/>
              <a:gd name="T4" fmla="*/ 12 w 22"/>
              <a:gd name="T5" fmla="*/ 1 h 18"/>
              <a:gd name="T6" fmla="*/ 6 w 22"/>
              <a:gd name="T7" fmla="*/ 2 h 18"/>
              <a:gd name="T8" fmla="*/ 1 w 22"/>
              <a:gd name="T9" fmla="*/ 8 h 18"/>
              <a:gd name="T10" fmla="*/ 5 w 22"/>
              <a:gd name="T11" fmla="*/ 15 h 18"/>
              <a:gd name="T12" fmla="*/ 12 w 22"/>
              <a:gd name="T13" fmla="*/ 18 h 18"/>
              <a:gd name="T14" fmla="*/ 15 w 22"/>
              <a:gd name="T15" fmla="*/ 17 h 18"/>
              <a:gd name="T16" fmla="*/ 17 w 22"/>
              <a:gd name="T17" fmla="*/ 16 h 18"/>
              <a:gd name="T18" fmla="*/ 21 w 22"/>
              <a:gd name="T19" fmla="*/ 12 h 18"/>
              <a:gd name="T20" fmla="*/ 20 w 22"/>
              <a:gd name="T21" fmla="*/ 6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18">
                <a:moveTo>
                  <a:pt x="20" y="6"/>
                </a:moveTo>
                <a:cubicBezTo>
                  <a:pt x="19" y="5"/>
                  <a:pt x="19" y="4"/>
                  <a:pt x="18" y="4"/>
                </a:cubicBezTo>
                <a:cubicBezTo>
                  <a:pt x="17" y="2"/>
                  <a:pt x="15" y="1"/>
                  <a:pt x="12" y="1"/>
                </a:cubicBezTo>
                <a:cubicBezTo>
                  <a:pt x="10" y="0"/>
                  <a:pt x="8" y="1"/>
                  <a:pt x="6" y="2"/>
                </a:cubicBezTo>
                <a:cubicBezTo>
                  <a:pt x="4" y="3"/>
                  <a:pt x="1" y="5"/>
                  <a:pt x="1" y="8"/>
                </a:cubicBezTo>
                <a:cubicBezTo>
                  <a:pt x="0" y="11"/>
                  <a:pt x="2" y="14"/>
                  <a:pt x="5" y="15"/>
                </a:cubicBezTo>
                <a:cubicBezTo>
                  <a:pt x="7" y="16"/>
                  <a:pt x="9" y="17"/>
                  <a:pt x="12" y="18"/>
                </a:cubicBezTo>
                <a:cubicBezTo>
                  <a:pt x="13" y="18"/>
                  <a:pt x="14" y="17"/>
                  <a:pt x="15" y="17"/>
                </a:cubicBezTo>
                <a:cubicBezTo>
                  <a:pt x="16" y="17"/>
                  <a:pt x="16" y="17"/>
                  <a:pt x="17" y="16"/>
                </a:cubicBezTo>
                <a:cubicBezTo>
                  <a:pt x="19" y="16"/>
                  <a:pt x="20" y="14"/>
                  <a:pt x="21" y="12"/>
                </a:cubicBezTo>
                <a:cubicBezTo>
                  <a:pt x="22" y="10"/>
                  <a:pt x="21" y="8"/>
                  <a:pt x="20" y="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81"/>
          <p:cNvSpPr/>
          <p:nvPr/>
        </p:nvSpPr>
        <p:spPr bwMode="auto">
          <a:xfrm>
            <a:off x="9702299" y="4567823"/>
            <a:ext cx="947068" cy="565780"/>
          </a:xfrm>
          <a:custGeom>
            <a:gdLst>
              <a:gd name="T0" fmla="*/ 145 w 163"/>
              <a:gd name="T1" fmla="*/ 50 h 97"/>
              <a:gd name="T2" fmla="*/ 113 w 163"/>
              <a:gd name="T3" fmla="*/ 76 h 97"/>
              <a:gd name="T4" fmla="*/ 90 w 163"/>
              <a:gd name="T5" fmla="*/ 38 h 97"/>
              <a:gd name="T6" fmla="*/ 78 w 163"/>
              <a:gd name="T7" fmla="*/ 35 h 97"/>
              <a:gd name="T8" fmla="*/ 51 w 163"/>
              <a:gd name="T9" fmla="*/ 46 h 97"/>
              <a:gd name="T10" fmla="*/ 33 w 163"/>
              <a:gd name="T11" fmla="*/ 6 h 97"/>
              <a:gd name="T12" fmla="*/ 22 w 163"/>
              <a:gd name="T13" fmla="*/ 3 h 97"/>
              <a:gd name="T14" fmla="*/ 3 w 163"/>
              <a:gd name="T15" fmla="*/ 30 h 97"/>
              <a:gd name="T16" fmla="*/ 11 w 163"/>
              <a:gd name="T17" fmla="*/ 34 h 97"/>
              <a:gd name="T18" fmla="*/ 24 w 163"/>
              <a:gd name="T19" fmla="*/ 19 h 97"/>
              <a:gd name="T20" fmla="*/ 40 w 163"/>
              <a:gd name="T21" fmla="*/ 58 h 97"/>
              <a:gd name="T22" fmla="*/ 50 w 163"/>
              <a:gd name="T23" fmla="*/ 62 h 97"/>
              <a:gd name="T24" fmla="*/ 79 w 163"/>
              <a:gd name="T25" fmla="*/ 50 h 97"/>
              <a:gd name="T26" fmla="*/ 104 w 163"/>
              <a:gd name="T27" fmla="*/ 92 h 97"/>
              <a:gd name="T28" fmla="*/ 117 w 163"/>
              <a:gd name="T29" fmla="*/ 94 h 97"/>
              <a:gd name="T30" fmla="*/ 157 w 163"/>
              <a:gd name="T31" fmla="*/ 62 h 97"/>
              <a:gd name="T32" fmla="*/ 145 w 163"/>
              <a:gd name="T33" fmla="*/ 50 h 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3" h="97">
                <a:moveTo>
                  <a:pt x="145" y="50"/>
                </a:moveTo>
                <a:cubicBezTo>
                  <a:pt x="137" y="61"/>
                  <a:pt x="124" y="68"/>
                  <a:pt x="113" y="76"/>
                </a:cubicBezTo>
                <a:cubicBezTo>
                  <a:pt x="105" y="64"/>
                  <a:pt x="95" y="52"/>
                  <a:pt x="90" y="38"/>
                </a:cubicBezTo>
                <a:cubicBezTo>
                  <a:pt x="88" y="33"/>
                  <a:pt x="82" y="31"/>
                  <a:pt x="78" y="35"/>
                </a:cubicBezTo>
                <a:cubicBezTo>
                  <a:pt x="70" y="41"/>
                  <a:pt x="60" y="42"/>
                  <a:pt x="51" y="46"/>
                </a:cubicBezTo>
                <a:cubicBezTo>
                  <a:pt x="45" y="33"/>
                  <a:pt x="38" y="20"/>
                  <a:pt x="33" y="6"/>
                </a:cubicBezTo>
                <a:cubicBezTo>
                  <a:pt x="32" y="2"/>
                  <a:pt x="26" y="0"/>
                  <a:pt x="22" y="3"/>
                </a:cubicBezTo>
                <a:cubicBezTo>
                  <a:pt x="15" y="12"/>
                  <a:pt x="8" y="19"/>
                  <a:pt x="3" y="30"/>
                </a:cubicBezTo>
                <a:cubicBezTo>
                  <a:pt x="0" y="35"/>
                  <a:pt x="7" y="39"/>
                  <a:pt x="11" y="34"/>
                </a:cubicBezTo>
                <a:cubicBezTo>
                  <a:pt x="15" y="29"/>
                  <a:pt x="19" y="24"/>
                  <a:pt x="24" y="19"/>
                </a:cubicBezTo>
                <a:cubicBezTo>
                  <a:pt x="29" y="32"/>
                  <a:pt x="36" y="44"/>
                  <a:pt x="40" y="58"/>
                </a:cubicBezTo>
                <a:cubicBezTo>
                  <a:pt x="41" y="62"/>
                  <a:pt x="47" y="65"/>
                  <a:pt x="50" y="62"/>
                </a:cubicBezTo>
                <a:cubicBezTo>
                  <a:pt x="59" y="55"/>
                  <a:pt x="70" y="54"/>
                  <a:pt x="79" y="50"/>
                </a:cubicBezTo>
                <a:cubicBezTo>
                  <a:pt x="86" y="65"/>
                  <a:pt x="96" y="78"/>
                  <a:pt x="104" y="92"/>
                </a:cubicBezTo>
                <a:cubicBezTo>
                  <a:pt x="107" y="97"/>
                  <a:pt x="113" y="97"/>
                  <a:pt x="117" y="94"/>
                </a:cubicBezTo>
                <a:cubicBezTo>
                  <a:pt x="129" y="82"/>
                  <a:pt x="146" y="75"/>
                  <a:pt x="157" y="62"/>
                </a:cubicBezTo>
                <a:cubicBezTo>
                  <a:pt x="163" y="54"/>
                  <a:pt x="152" y="42"/>
                  <a:pt x="145" y="50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82"/>
          <p:cNvSpPr/>
          <p:nvPr/>
        </p:nvSpPr>
        <p:spPr bwMode="auto">
          <a:xfrm>
            <a:off x="4971886" y="93240"/>
            <a:ext cx="1158620" cy="1178300"/>
          </a:xfrm>
          <a:custGeom>
            <a:gdLst>
              <a:gd name="T0" fmla="*/ 180 w 199"/>
              <a:gd name="T1" fmla="*/ 7 h 202"/>
              <a:gd name="T2" fmla="*/ 95 w 199"/>
              <a:gd name="T3" fmla="*/ 98 h 202"/>
              <a:gd name="T4" fmla="*/ 53 w 199"/>
              <a:gd name="T5" fmla="*/ 142 h 202"/>
              <a:gd name="T6" fmla="*/ 33 w 199"/>
              <a:gd name="T7" fmla="*/ 164 h 202"/>
              <a:gd name="T8" fmla="*/ 19 w 199"/>
              <a:gd name="T9" fmla="*/ 181 h 202"/>
              <a:gd name="T10" fmla="*/ 11 w 199"/>
              <a:gd name="T11" fmla="*/ 141 h 202"/>
              <a:gd name="T12" fmla="*/ 1 w 199"/>
              <a:gd name="T13" fmla="*/ 141 h 202"/>
              <a:gd name="T14" fmla="*/ 6 w 199"/>
              <a:gd name="T15" fmla="*/ 195 h 202"/>
              <a:gd name="T16" fmla="*/ 14 w 199"/>
              <a:gd name="T17" fmla="*/ 201 h 202"/>
              <a:gd name="T18" fmla="*/ 45 w 199"/>
              <a:gd name="T19" fmla="*/ 177 h 202"/>
              <a:gd name="T20" fmla="*/ 98 w 199"/>
              <a:gd name="T21" fmla="*/ 122 h 202"/>
              <a:gd name="T22" fmla="*/ 193 w 199"/>
              <a:gd name="T23" fmla="*/ 17 h 202"/>
              <a:gd name="T24" fmla="*/ 180 w 199"/>
              <a:gd name="T25" fmla="*/ 7 h 2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9" h="201">
                <a:moveTo>
                  <a:pt x="180" y="7"/>
                </a:moveTo>
                <a:cubicBezTo>
                  <a:pt x="150" y="36"/>
                  <a:pt x="124" y="68"/>
                  <a:pt x="95" y="98"/>
                </a:cubicBezTo>
                <a:cubicBezTo>
                  <a:pt x="81" y="113"/>
                  <a:pt x="67" y="127"/>
                  <a:pt x="53" y="142"/>
                </a:cubicBezTo>
                <a:cubicBezTo>
                  <a:pt x="47" y="149"/>
                  <a:pt x="40" y="157"/>
                  <a:pt x="33" y="164"/>
                </a:cubicBezTo>
                <a:cubicBezTo>
                  <a:pt x="31" y="166"/>
                  <a:pt x="24" y="176"/>
                  <a:pt x="19" y="181"/>
                </a:cubicBezTo>
                <a:cubicBezTo>
                  <a:pt x="15" y="168"/>
                  <a:pt x="12" y="155"/>
                  <a:pt x="11" y="141"/>
                </a:cubicBezTo>
                <a:cubicBezTo>
                  <a:pt x="10" y="135"/>
                  <a:pt x="2" y="135"/>
                  <a:pt x="1" y="141"/>
                </a:cubicBezTo>
                <a:cubicBezTo>
                  <a:pt x="0" y="159"/>
                  <a:pt x="3" y="177"/>
                  <a:pt x="6" y="195"/>
                </a:cubicBezTo>
                <a:cubicBezTo>
                  <a:pt x="7" y="199"/>
                  <a:pt x="11" y="201"/>
                  <a:pt x="14" y="201"/>
                </a:cubicBezTo>
                <a:cubicBezTo>
                  <a:pt x="28" y="202"/>
                  <a:pt x="37" y="186"/>
                  <a:pt x="45" y="177"/>
                </a:cubicBezTo>
                <a:cubicBezTo>
                  <a:pt x="63" y="159"/>
                  <a:pt x="81" y="140"/>
                  <a:pt x="98" y="122"/>
                </a:cubicBezTo>
                <a:cubicBezTo>
                  <a:pt x="130" y="88"/>
                  <a:pt x="165" y="55"/>
                  <a:pt x="193" y="17"/>
                </a:cubicBezTo>
                <a:cubicBezTo>
                  <a:pt x="199" y="9"/>
                  <a:pt x="187" y="0"/>
                  <a:pt x="180" y="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83"/>
          <p:cNvSpPr>
            <a:spLocks noEditPoints="1"/>
          </p:cNvSpPr>
          <p:nvPr/>
        </p:nvSpPr>
        <p:spPr bwMode="auto">
          <a:xfrm>
            <a:off x="7414580" y="349071"/>
            <a:ext cx="1466108" cy="1126640"/>
          </a:xfrm>
          <a:custGeom>
            <a:gdLst>
              <a:gd name="T0" fmla="*/ 246 w 252"/>
              <a:gd name="T1" fmla="*/ 100 h 193"/>
              <a:gd name="T2" fmla="*/ 196 w 252"/>
              <a:gd name="T3" fmla="*/ 93 h 193"/>
              <a:gd name="T4" fmla="*/ 178 w 252"/>
              <a:gd name="T5" fmla="*/ 64 h 193"/>
              <a:gd name="T6" fmla="*/ 90 w 252"/>
              <a:gd name="T7" fmla="*/ 0 h 193"/>
              <a:gd name="T8" fmla="*/ 85 w 252"/>
              <a:gd name="T9" fmla="*/ 5 h 193"/>
              <a:gd name="T10" fmla="*/ 192 w 252"/>
              <a:gd name="T11" fmla="*/ 104 h 193"/>
              <a:gd name="T12" fmla="*/ 183 w 252"/>
              <a:gd name="T13" fmla="*/ 138 h 193"/>
              <a:gd name="T14" fmla="*/ 160 w 252"/>
              <a:gd name="T15" fmla="*/ 140 h 193"/>
              <a:gd name="T16" fmla="*/ 51 w 252"/>
              <a:gd name="T17" fmla="*/ 45 h 193"/>
              <a:gd name="T18" fmla="*/ 46 w 252"/>
              <a:gd name="T19" fmla="*/ 49 h 193"/>
              <a:gd name="T20" fmla="*/ 106 w 252"/>
              <a:gd name="T21" fmla="*/ 121 h 193"/>
              <a:gd name="T22" fmla="*/ 153 w 252"/>
              <a:gd name="T23" fmla="*/ 147 h 193"/>
              <a:gd name="T24" fmla="*/ 144 w 252"/>
              <a:gd name="T25" fmla="*/ 172 h 193"/>
              <a:gd name="T26" fmla="*/ 63 w 252"/>
              <a:gd name="T27" fmla="*/ 132 h 193"/>
              <a:gd name="T28" fmla="*/ 3 w 252"/>
              <a:gd name="T29" fmla="*/ 65 h 193"/>
              <a:gd name="T30" fmla="*/ 1 w 252"/>
              <a:gd name="T31" fmla="*/ 65 h 193"/>
              <a:gd name="T32" fmla="*/ 68 w 252"/>
              <a:gd name="T33" fmla="*/ 145 h 193"/>
              <a:gd name="T34" fmla="*/ 150 w 252"/>
              <a:gd name="T35" fmla="*/ 178 h 193"/>
              <a:gd name="T36" fmla="*/ 163 w 252"/>
              <a:gd name="T37" fmla="*/ 150 h 193"/>
              <a:gd name="T38" fmla="*/ 191 w 252"/>
              <a:gd name="T39" fmla="*/ 144 h 193"/>
              <a:gd name="T40" fmla="*/ 201 w 252"/>
              <a:gd name="T41" fmla="*/ 106 h 193"/>
              <a:gd name="T42" fmla="*/ 246 w 252"/>
              <a:gd name="T43" fmla="*/ 110 h 193"/>
              <a:gd name="T44" fmla="*/ 246 w 252"/>
              <a:gd name="T45" fmla="*/ 100 h 193"/>
              <a:gd name="T46" fmla="*/ 107 w 252"/>
              <a:gd name="T47" fmla="*/ 111 h 193"/>
              <a:gd name="T48" fmla="*/ 56 w 252"/>
              <a:gd name="T49" fmla="*/ 56 h 193"/>
              <a:gd name="T50" fmla="*/ 148 w 252"/>
              <a:gd name="T51" fmla="*/ 136 h 193"/>
              <a:gd name="T52" fmla="*/ 107 w 252"/>
              <a:gd name="T53" fmla="*/ 111 h 193"/>
              <a:gd name="T54" fmla="*/ 95 w 252"/>
              <a:gd name="T55" fmla="*/ 11 h 193"/>
              <a:gd name="T56" fmla="*/ 186 w 252"/>
              <a:gd name="T57" fmla="*/ 90 h 193"/>
              <a:gd name="T58" fmla="*/ 95 w 252"/>
              <a:gd name="T59" fmla="*/ 11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1" h="193">
                <a:moveTo>
                  <a:pt x="246" y="100"/>
                </a:moveTo>
                <a:cubicBezTo>
                  <a:pt x="232" y="99"/>
                  <a:pt x="214" y="97"/>
                  <a:pt x="196" y="93"/>
                </a:cubicBezTo>
                <a:cubicBezTo>
                  <a:pt x="191" y="82"/>
                  <a:pt x="184" y="72"/>
                  <a:pt x="178" y="64"/>
                </a:cubicBezTo>
                <a:cubicBezTo>
                  <a:pt x="158" y="39"/>
                  <a:pt x="125" y="2"/>
                  <a:pt x="90" y="0"/>
                </a:cubicBezTo>
                <a:cubicBezTo>
                  <a:pt x="87" y="0"/>
                  <a:pt x="85" y="2"/>
                  <a:pt x="85" y="5"/>
                </a:cubicBezTo>
                <a:cubicBezTo>
                  <a:pt x="80" y="59"/>
                  <a:pt x="138" y="92"/>
                  <a:pt x="192" y="104"/>
                </a:cubicBezTo>
                <a:cubicBezTo>
                  <a:pt x="197" y="118"/>
                  <a:pt x="195" y="130"/>
                  <a:pt x="183" y="138"/>
                </a:cubicBezTo>
                <a:cubicBezTo>
                  <a:pt x="177" y="142"/>
                  <a:pt x="169" y="142"/>
                  <a:pt x="160" y="140"/>
                </a:cubicBezTo>
                <a:cubicBezTo>
                  <a:pt x="143" y="100"/>
                  <a:pt x="73" y="49"/>
                  <a:pt x="51" y="45"/>
                </a:cubicBezTo>
                <a:cubicBezTo>
                  <a:pt x="49" y="44"/>
                  <a:pt x="45" y="46"/>
                  <a:pt x="46" y="49"/>
                </a:cubicBezTo>
                <a:cubicBezTo>
                  <a:pt x="47" y="79"/>
                  <a:pt x="84" y="106"/>
                  <a:pt x="106" y="121"/>
                </a:cubicBezTo>
                <a:cubicBezTo>
                  <a:pt x="116" y="129"/>
                  <a:pt x="135" y="141"/>
                  <a:pt x="153" y="147"/>
                </a:cubicBezTo>
                <a:cubicBezTo>
                  <a:pt x="156" y="157"/>
                  <a:pt x="154" y="166"/>
                  <a:pt x="144" y="172"/>
                </a:cubicBezTo>
                <a:cubicBezTo>
                  <a:pt x="122" y="186"/>
                  <a:pt x="78" y="144"/>
                  <a:pt x="63" y="132"/>
                </a:cubicBezTo>
                <a:cubicBezTo>
                  <a:pt x="43" y="115"/>
                  <a:pt x="13" y="91"/>
                  <a:pt x="3" y="65"/>
                </a:cubicBezTo>
                <a:cubicBezTo>
                  <a:pt x="3" y="63"/>
                  <a:pt x="0" y="64"/>
                  <a:pt x="1" y="65"/>
                </a:cubicBezTo>
                <a:cubicBezTo>
                  <a:pt x="10" y="97"/>
                  <a:pt x="44" y="125"/>
                  <a:pt x="68" y="145"/>
                </a:cubicBezTo>
                <a:cubicBezTo>
                  <a:pt x="86" y="161"/>
                  <a:pt x="124" y="193"/>
                  <a:pt x="150" y="178"/>
                </a:cubicBezTo>
                <a:cubicBezTo>
                  <a:pt x="162" y="171"/>
                  <a:pt x="166" y="161"/>
                  <a:pt x="163" y="150"/>
                </a:cubicBezTo>
                <a:cubicBezTo>
                  <a:pt x="173" y="151"/>
                  <a:pt x="183" y="150"/>
                  <a:pt x="191" y="144"/>
                </a:cubicBezTo>
                <a:cubicBezTo>
                  <a:pt x="203" y="134"/>
                  <a:pt x="205" y="120"/>
                  <a:pt x="201" y="106"/>
                </a:cubicBezTo>
                <a:cubicBezTo>
                  <a:pt x="217" y="109"/>
                  <a:pt x="233" y="110"/>
                  <a:pt x="246" y="110"/>
                </a:cubicBezTo>
                <a:cubicBezTo>
                  <a:pt x="252" y="110"/>
                  <a:pt x="252" y="101"/>
                  <a:pt x="246" y="100"/>
                </a:cubicBezTo>
                <a:close/>
                <a:moveTo>
                  <a:pt x="107" y="111"/>
                </a:moveTo>
                <a:cubicBezTo>
                  <a:pt x="90" y="99"/>
                  <a:pt x="62" y="78"/>
                  <a:pt x="56" y="56"/>
                </a:cubicBezTo>
                <a:cubicBezTo>
                  <a:pt x="79" y="66"/>
                  <a:pt x="130" y="105"/>
                  <a:pt x="148" y="136"/>
                </a:cubicBezTo>
                <a:cubicBezTo>
                  <a:pt x="132" y="129"/>
                  <a:pt x="116" y="118"/>
                  <a:pt x="107" y="111"/>
                </a:cubicBezTo>
                <a:close/>
                <a:moveTo>
                  <a:pt x="95" y="11"/>
                </a:moveTo>
                <a:cubicBezTo>
                  <a:pt x="119" y="17"/>
                  <a:pt x="166" y="56"/>
                  <a:pt x="186" y="90"/>
                </a:cubicBezTo>
                <a:cubicBezTo>
                  <a:pt x="141" y="79"/>
                  <a:pt x="95" y="55"/>
                  <a:pt x="95" y="1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84"/>
          <p:cNvSpPr/>
          <p:nvPr/>
        </p:nvSpPr>
        <p:spPr bwMode="auto">
          <a:xfrm>
            <a:off x="6479812" y="285114"/>
            <a:ext cx="81178" cy="228773"/>
          </a:xfrm>
          <a:custGeom>
            <a:gdLst>
              <a:gd name="T0" fmla="*/ 10 w 14"/>
              <a:gd name="T1" fmla="*/ 26 h 39"/>
              <a:gd name="T2" fmla="*/ 6 w 14"/>
              <a:gd name="T3" fmla="*/ 4 h 39"/>
              <a:gd name="T4" fmla="*/ 0 w 14"/>
              <a:gd name="T5" fmla="*/ 4 h 39"/>
              <a:gd name="T6" fmla="*/ 3 w 14"/>
              <a:gd name="T7" fmla="*/ 27 h 39"/>
              <a:gd name="T8" fmla="*/ 11 w 14"/>
              <a:gd name="T9" fmla="*/ 39 h 39"/>
              <a:gd name="T10" fmla="*/ 14 w 14"/>
              <a:gd name="T11" fmla="*/ 37 h 39"/>
              <a:gd name="T12" fmla="*/ 10 w 14"/>
              <a:gd name="T13" fmla="*/ 26 h 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39">
                <a:moveTo>
                  <a:pt x="10" y="26"/>
                </a:moveTo>
                <a:cubicBezTo>
                  <a:pt x="8" y="19"/>
                  <a:pt x="7" y="11"/>
                  <a:pt x="6" y="4"/>
                </a:cubicBezTo>
                <a:cubicBezTo>
                  <a:pt x="6" y="0"/>
                  <a:pt x="0" y="0"/>
                  <a:pt x="0" y="4"/>
                </a:cubicBezTo>
                <a:cubicBezTo>
                  <a:pt x="0" y="12"/>
                  <a:pt x="1" y="20"/>
                  <a:pt x="3" y="27"/>
                </a:cubicBezTo>
                <a:cubicBezTo>
                  <a:pt x="4" y="31"/>
                  <a:pt x="6" y="39"/>
                  <a:pt x="11" y="39"/>
                </a:cubicBezTo>
                <a:cubicBezTo>
                  <a:pt x="12" y="39"/>
                  <a:pt x="13" y="38"/>
                  <a:pt x="14" y="37"/>
                </a:cubicBezTo>
                <a:cubicBezTo>
                  <a:pt x="14" y="33"/>
                  <a:pt x="11" y="29"/>
                  <a:pt x="10" y="2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85"/>
          <p:cNvSpPr/>
          <p:nvPr/>
        </p:nvSpPr>
        <p:spPr bwMode="auto">
          <a:xfrm>
            <a:off x="6194463" y="449929"/>
            <a:ext cx="250912" cy="157435"/>
          </a:xfrm>
          <a:custGeom>
            <a:gdLst>
              <a:gd name="T0" fmla="*/ 39 w 43"/>
              <a:gd name="T1" fmla="*/ 17 h 27"/>
              <a:gd name="T2" fmla="*/ 4 w 43"/>
              <a:gd name="T3" fmla="*/ 1 h 27"/>
              <a:gd name="T4" fmla="*/ 4 w 43"/>
              <a:gd name="T5" fmla="*/ 7 h 27"/>
              <a:gd name="T6" fmla="*/ 33 w 43"/>
              <a:gd name="T7" fmla="*/ 23 h 27"/>
              <a:gd name="T8" fmla="*/ 39 w 43"/>
              <a:gd name="T9" fmla="*/ 17 h 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27">
                <a:moveTo>
                  <a:pt x="39" y="17"/>
                </a:moveTo>
                <a:cubicBezTo>
                  <a:pt x="30" y="8"/>
                  <a:pt x="17" y="0"/>
                  <a:pt x="4" y="1"/>
                </a:cubicBezTo>
                <a:cubicBezTo>
                  <a:pt x="0" y="1"/>
                  <a:pt x="0" y="6"/>
                  <a:pt x="4" y="7"/>
                </a:cubicBezTo>
                <a:cubicBezTo>
                  <a:pt x="16" y="8"/>
                  <a:pt x="25" y="15"/>
                  <a:pt x="33" y="23"/>
                </a:cubicBezTo>
                <a:cubicBezTo>
                  <a:pt x="37" y="27"/>
                  <a:pt x="43" y="21"/>
                  <a:pt x="39" y="1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86"/>
          <p:cNvSpPr/>
          <p:nvPr/>
        </p:nvSpPr>
        <p:spPr bwMode="auto">
          <a:xfrm>
            <a:off x="6647087" y="314633"/>
            <a:ext cx="169734" cy="169734"/>
          </a:xfrm>
          <a:custGeom>
            <a:gdLst>
              <a:gd name="T0" fmla="*/ 19 w 29"/>
              <a:gd name="T1" fmla="*/ 4 h 29"/>
              <a:gd name="T2" fmla="*/ 3 w 29"/>
              <a:gd name="T3" fmla="*/ 20 h 29"/>
              <a:gd name="T4" fmla="*/ 9 w 29"/>
              <a:gd name="T5" fmla="*/ 26 h 29"/>
              <a:gd name="T6" fmla="*/ 25 w 29"/>
              <a:gd name="T7" fmla="*/ 10 h 29"/>
              <a:gd name="T8" fmla="*/ 19 w 29"/>
              <a:gd name="T9" fmla="*/ 4 h 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8">
                <a:moveTo>
                  <a:pt x="19" y="4"/>
                </a:moveTo>
                <a:cubicBezTo>
                  <a:pt x="14" y="9"/>
                  <a:pt x="8" y="15"/>
                  <a:pt x="3" y="20"/>
                </a:cubicBezTo>
                <a:cubicBezTo>
                  <a:pt x="0" y="24"/>
                  <a:pt x="5" y="29"/>
                  <a:pt x="9" y="26"/>
                </a:cubicBezTo>
                <a:cubicBezTo>
                  <a:pt x="14" y="21"/>
                  <a:pt x="20" y="15"/>
                  <a:pt x="25" y="10"/>
                </a:cubicBezTo>
                <a:cubicBezTo>
                  <a:pt x="29" y="6"/>
                  <a:pt x="23" y="0"/>
                  <a:pt x="19" y="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87"/>
          <p:cNvSpPr/>
          <p:nvPr/>
        </p:nvSpPr>
        <p:spPr bwMode="auto">
          <a:xfrm>
            <a:off x="6088687" y="700839"/>
            <a:ext cx="204174" cy="56578"/>
          </a:xfrm>
          <a:custGeom>
            <a:gdLst>
              <a:gd name="T0" fmla="*/ 31 w 35"/>
              <a:gd name="T1" fmla="*/ 1 h 10"/>
              <a:gd name="T2" fmla="*/ 2 w 35"/>
              <a:gd name="T3" fmla="*/ 3 h 10"/>
              <a:gd name="T4" fmla="*/ 2 w 35"/>
              <a:gd name="T5" fmla="*/ 7 h 10"/>
              <a:gd name="T6" fmla="*/ 31 w 35"/>
              <a:gd name="T7" fmla="*/ 9 h 10"/>
              <a:gd name="T8" fmla="*/ 31 w 35"/>
              <a:gd name="T9" fmla="*/ 1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10">
                <a:moveTo>
                  <a:pt x="31" y="1"/>
                </a:moveTo>
                <a:cubicBezTo>
                  <a:pt x="22" y="0"/>
                  <a:pt x="11" y="2"/>
                  <a:pt x="2" y="3"/>
                </a:cubicBezTo>
                <a:cubicBezTo>
                  <a:pt x="0" y="3"/>
                  <a:pt x="0" y="7"/>
                  <a:pt x="2" y="7"/>
                </a:cubicBezTo>
                <a:cubicBezTo>
                  <a:pt x="11" y="8"/>
                  <a:pt x="22" y="10"/>
                  <a:pt x="31" y="9"/>
                </a:cubicBezTo>
                <a:cubicBezTo>
                  <a:pt x="35" y="8"/>
                  <a:pt x="35" y="2"/>
                  <a:pt x="31" y="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88"/>
          <p:cNvSpPr/>
          <p:nvPr/>
        </p:nvSpPr>
        <p:spPr bwMode="auto">
          <a:xfrm>
            <a:off x="6356817" y="791856"/>
            <a:ext cx="68878" cy="194333"/>
          </a:xfrm>
          <a:custGeom>
            <a:gdLst>
              <a:gd name="T0" fmla="*/ 5 w 12"/>
              <a:gd name="T1" fmla="*/ 3 h 33"/>
              <a:gd name="T2" fmla="*/ 1 w 12"/>
              <a:gd name="T3" fmla="*/ 29 h 33"/>
              <a:gd name="T4" fmla="*/ 7 w 12"/>
              <a:gd name="T5" fmla="*/ 29 h 33"/>
              <a:gd name="T6" fmla="*/ 11 w 12"/>
              <a:gd name="T7" fmla="*/ 6 h 33"/>
              <a:gd name="T8" fmla="*/ 5 w 12"/>
              <a:gd name="T9" fmla="*/ 3 h 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33">
                <a:moveTo>
                  <a:pt x="5" y="3"/>
                </a:moveTo>
                <a:cubicBezTo>
                  <a:pt x="0" y="11"/>
                  <a:pt x="0" y="20"/>
                  <a:pt x="1" y="29"/>
                </a:cubicBezTo>
                <a:cubicBezTo>
                  <a:pt x="1" y="33"/>
                  <a:pt x="7" y="33"/>
                  <a:pt x="7" y="29"/>
                </a:cubicBezTo>
                <a:cubicBezTo>
                  <a:pt x="8" y="21"/>
                  <a:pt x="9" y="14"/>
                  <a:pt x="11" y="6"/>
                </a:cubicBezTo>
                <a:cubicBezTo>
                  <a:pt x="12" y="2"/>
                  <a:pt x="7" y="0"/>
                  <a:pt x="5" y="3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89"/>
          <p:cNvSpPr/>
          <p:nvPr/>
        </p:nvSpPr>
        <p:spPr bwMode="auto">
          <a:xfrm>
            <a:off x="6612647" y="769717"/>
            <a:ext cx="115616" cy="268131"/>
          </a:xfrm>
          <a:custGeom>
            <a:gdLst>
              <a:gd name="T0" fmla="*/ 19 w 20"/>
              <a:gd name="T1" fmla="*/ 40 h 46"/>
              <a:gd name="T2" fmla="*/ 12 w 20"/>
              <a:gd name="T3" fmla="*/ 25 h 46"/>
              <a:gd name="T4" fmla="*/ 8 w 20"/>
              <a:gd name="T5" fmla="*/ 5 h 46"/>
              <a:gd name="T6" fmla="*/ 0 w 20"/>
              <a:gd name="T7" fmla="*/ 5 h 46"/>
              <a:gd name="T8" fmla="*/ 14 w 20"/>
              <a:gd name="T9" fmla="*/ 44 h 46"/>
              <a:gd name="T10" fmla="*/ 19 w 20"/>
              <a:gd name="T11" fmla="*/ 40 h 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46">
                <a:moveTo>
                  <a:pt x="19" y="40"/>
                </a:moveTo>
                <a:cubicBezTo>
                  <a:pt x="18" y="35"/>
                  <a:pt x="15" y="30"/>
                  <a:pt x="12" y="25"/>
                </a:cubicBezTo>
                <a:cubicBezTo>
                  <a:pt x="9" y="19"/>
                  <a:pt x="8" y="12"/>
                  <a:pt x="8" y="5"/>
                </a:cubicBezTo>
                <a:cubicBezTo>
                  <a:pt x="7" y="0"/>
                  <a:pt x="1" y="0"/>
                  <a:pt x="0" y="5"/>
                </a:cubicBezTo>
                <a:cubicBezTo>
                  <a:pt x="0" y="18"/>
                  <a:pt x="4" y="36"/>
                  <a:pt x="14" y="44"/>
                </a:cubicBezTo>
                <a:cubicBezTo>
                  <a:pt x="17" y="46"/>
                  <a:pt x="20" y="43"/>
                  <a:pt x="19" y="40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90"/>
          <p:cNvSpPr/>
          <p:nvPr/>
        </p:nvSpPr>
        <p:spPr bwMode="auto">
          <a:xfrm>
            <a:off x="6757783" y="663940"/>
            <a:ext cx="204174" cy="182034"/>
          </a:xfrm>
          <a:custGeom>
            <a:gdLst>
              <a:gd name="T0" fmla="*/ 34 w 35"/>
              <a:gd name="T1" fmla="*/ 26 h 31"/>
              <a:gd name="T2" fmla="*/ 24 w 35"/>
              <a:gd name="T3" fmla="*/ 15 h 31"/>
              <a:gd name="T4" fmla="*/ 10 w 35"/>
              <a:gd name="T5" fmla="*/ 4 h 31"/>
              <a:gd name="T6" fmla="*/ 4 w 35"/>
              <a:gd name="T7" fmla="*/ 10 h 31"/>
              <a:gd name="T8" fmla="*/ 17 w 35"/>
              <a:gd name="T9" fmla="*/ 21 h 31"/>
              <a:gd name="T10" fmla="*/ 30 w 35"/>
              <a:gd name="T11" fmla="*/ 30 h 31"/>
              <a:gd name="T12" fmla="*/ 34 w 35"/>
              <a:gd name="T13" fmla="*/ 26 h 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31">
                <a:moveTo>
                  <a:pt x="34" y="26"/>
                </a:moveTo>
                <a:cubicBezTo>
                  <a:pt x="33" y="21"/>
                  <a:pt x="28" y="18"/>
                  <a:pt x="24" y="15"/>
                </a:cubicBezTo>
                <a:cubicBezTo>
                  <a:pt x="19" y="11"/>
                  <a:pt x="14" y="8"/>
                  <a:pt x="10" y="4"/>
                </a:cubicBezTo>
                <a:cubicBezTo>
                  <a:pt x="6" y="0"/>
                  <a:pt x="0" y="6"/>
                  <a:pt x="4" y="10"/>
                </a:cubicBezTo>
                <a:cubicBezTo>
                  <a:pt x="8" y="14"/>
                  <a:pt x="12" y="18"/>
                  <a:pt x="17" y="21"/>
                </a:cubicBezTo>
                <a:cubicBezTo>
                  <a:pt x="21" y="24"/>
                  <a:pt x="25" y="29"/>
                  <a:pt x="30" y="30"/>
                </a:cubicBezTo>
                <a:cubicBezTo>
                  <a:pt x="33" y="31"/>
                  <a:pt x="35" y="29"/>
                  <a:pt x="34" y="2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91"/>
          <p:cNvSpPr/>
          <p:nvPr/>
        </p:nvSpPr>
        <p:spPr bwMode="auto">
          <a:xfrm>
            <a:off x="6846340" y="489288"/>
            <a:ext cx="162354" cy="59038"/>
          </a:xfrm>
          <a:custGeom>
            <a:gdLst>
              <a:gd name="T0" fmla="*/ 25 w 28"/>
              <a:gd name="T1" fmla="*/ 2 h 10"/>
              <a:gd name="T2" fmla="*/ 4 w 28"/>
              <a:gd name="T3" fmla="*/ 2 h 10"/>
              <a:gd name="T4" fmla="*/ 4 w 28"/>
              <a:gd name="T5" fmla="*/ 8 h 10"/>
              <a:gd name="T6" fmla="*/ 25 w 28"/>
              <a:gd name="T7" fmla="*/ 8 h 10"/>
              <a:gd name="T8" fmla="*/ 25 w 28"/>
              <a:gd name="T9" fmla="*/ 2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0">
                <a:moveTo>
                  <a:pt x="25" y="2"/>
                </a:moveTo>
                <a:cubicBezTo>
                  <a:pt x="18" y="0"/>
                  <a:pt x="11" y="1"/>
                  <a:pt x="4" y="2"/>
                </a:cubicBezTo>
                <a:cubicBezTo>
                  <a:pt x="0" y="2"/>
                  <a:pt x="0" y="8"/>
                  <a:pt x="4" y="8"/>
                </a:cubicBezTo>
                <a:cubicBezTo>
                  <a:pt x="11" y="9"/>
                  <a:pt x="18" y="10"/>
                  <a:pt x="25" y="8"/>
                </a:cubicBezTo>
                <a:cubicBezTo>
                  <a:pt x="28" y="8"/>
                  <a:pt x="28" y="2"/>
                  <a:pt x="25" y="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92"/>
          <p:cNvSpPr/>
          <p:nvPr/>
        </p:nvSpPr>
        <p:spPr bwMode="auto">
          <a:xfrm>
            <a:off x="3658292" y="5598526"/>
            <a:ext cx="1202898" cy="991345"/>
          </a:xfrm>
          <a:custGeom>
            <a:gdLst>
              <a:gd name="T0" fmla="*/ 165 w 207"/>
              <a:gd name="T1" fmla="*/ 144 h 170"/>
              <a:gd name="T2" fmla="*/ 188 w 207"/>
              <a:gd name="T3" fmla="*/ 120 h 170"/>
              <a:gd name="T4" fmla="*/ 201 w 207"/>
              <a:gd name="T5" fmla="*/ 96 h 170"/>
              <a:gd name="T6" fmla="*/ 203 w 207"/>
              <a:gd name="T7" fmla="*/ 91 h 170"/>
              <a:gd name="T8" fmla="*/ 204 w 207"/>
              <a:gd name="T9" fmla="*/ 85 h 170"/>
              <a:gd name="T10" fmla="*/ 204 w 207"/>
              <a:gd name="T11" fmla="*/ 82 h 170"/>
              <a:gd name="T12" fmla="*/ 205 w 207"/>
              <a:gd name="T13" fmla="*/ 61 h 170"/>
              <a:gd name="T14" fmla="*/ 203 w 207"/>
              <a:gd name="T15" fmla="*/ 49 h 170"/>
              <a:gd name="T16" fmla="*/ 203 w 207"/>
              <a:gd name="T17" fmla="*/ 48 h 170"/>
              <a:gd name="T18" fmla="*/ 203 w 207"/>
              <a:gd name="T19" fmla="*/ 48 h 170"/>
              <a:gd name="T20" fmla="*/ 203 w 207"/>
              <a:gd name="T21" fmla="*/ 45 h 170"/>
              <a:gd name="T22" fmla="*/ 197 w 207"/>
              <a:gd name="T23" fmla="*/ 40 h 170"/>
              <a:gd name="T24" fmla="*/ 168 w 207"/>
              <a:gd name="T25" fmla="*/ 29 h 170"/>
              <a:gd name="T26" fmla="*/ 118 w 207"/>
              <a:gd name="T27" fmla="*/ 50 h 170"/>
              <a:gd name="T28" fmla="*/ 93 w 207"/>
              <a:gd name="T29" fmla="*/ 10 h 170"/>
              <a:gd name="T30" fmla="*/ 78 w 207"/>
              <a:gd name="T31" fmla="*/ 6 h 170"/>
              <a:gd name="T32" fmla="*/ 74 w 207"/>
              <a:gd name="T33" fmla="*/ 6 h 170"/>
              <a:gd name="T34" fmla="*/ 74 w 207"/>
              <a:gd name="T35" fmla="*/ 6 h 170"/>
              <a:gd name="T36" fmla="*/ 62 w 207"/>
              <a:gd name="T37" fmla="*/ 1 h 170"/>
              <a:gd name="T38" fmla="*/ 2 w 207"/>
              <a:gd name="T39" fmla="*/ 67 h 170"/>
              <a:gd name="T40" fmla="*/ 5 w 207"/>
              <a:gd name="T41" fmla="*/ 78 h 170"/>
              <a:gd name="T42" fmla="*/ 8 w 207"/>
              <a:gd name="T43" fmla="*/ 97 h 170"/>
              <a:gd name="T44" fmla="*/ 32 w 207"/>
              <a:gd name="T45" fmla="*/ 143 h 170"/>
              <a:gd name="T46" fmla="*/ 42 w 207"/>
              <a:gd name="T47" fmla="*/ 150 h 170"/>
              <a:gd name="T48" fmla="*/ 42 w 207"/>
              <a:gd name="T49" fmla="*/ 152 h 170"/>
              <a:gd name="T50" fmla="*/ 47 w 207"/>
              <a:gd name="T51" fmla="*/ 159 h 170"/>
              <a:gd name="T52" fmla="*/ 58 w 207"/>
              <a:gd name="T53" fmla="*/ 169 h 170"/>
              <a:gd name="T54" fmla="*/ 61 w 207"/>
              <a:gd name="T55" fmla="*/ 168 h 170"/>
              <a:gd name="T56" fmla="*/ 85 w 207"/>
              <a:gd name="T57" fmla="*/ 169 h 170"/>
              <a:gd name="T58" fmla="*/ 118 w 207"/>
              <a:gd name="T59" fmla="*/ 167 h 170"/>
              <a:gd name="T60" fmla="*/ 124 w 207"/>
              <a:gd name="T61" fmla="*/ 166 h 170"/>
              <a:gd name="T62" fmla="*/ 148 w 207"/>
              <a:gd name="T63" fmla="*/ 155 h 170"/>
              <a:gd name="T64" fmla="*/ 165 w 207"/>
              <a:gd name="T65" fmla="*/ 144 h 17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6" h="170">
                <a:moveTo>
                  <a:pt x="165" y="144"/>
                </a:moveTo>
                <a:cubicBezTo>
                  <a:pt x="175" y="138"/>
                  <a:pt x="183" y="130"/>
                  <a:pt x="188" y="120"/>
                </a:cubicBezTo>
                <a:cubicBezTo>
                  <a:pt x="193" y="112"/>
                  <a:pt x="198" y="104"/>
                  <a:pt x="201" y="96"/>
                </a:cubicBezTo>
                <a:cubicBezTo>
                  <a:pt x="201" y="94"/>
                  <a:pt x="202" y="92"/>
                  <a:pt x="203" y="91"/>
                </a:cubicBezTo>
                <a:cubicBezTo>
                  <a:pt x="204" y="89"/>
                  <a:pt x="204" y="87"/>
                  <a:pt x="204" y="85"/>
                </a:cubicBezTo>
                <a:cubicBezTo>
                  <a:pt x="204" y="84"/>
                  <a:pt x="204" y="83"/>
                  <a:pt x="204" y="82"/>
                </a:cubicBezTo>
                <a:cubicBezTo>
                  <a:pt x="206" y="75"/>
                  <a:pt x="207" y="68"/>
                  <a:pt x="205" y="61"/>
                </a:cubicBezTo>
                <a:cubicBezTo>
                  <a:pt x="205" y="57"/>
                  <a:pt x="204" y="53"/>
                  <a:pt x="203" y="49"/>
                </a:cubicBezTo>
                <a:cubicBezTo>
                  <a:pt x="203" y="48"/>
                  <a:pt x="203" y="48"/>
                  <a:pt x="203" y="48"/>
                </a:cubicBezTo>
                <a:cubicBezTo>
                  <a:pt x="203" y="48"/>
                  <a:pt x="203" y="48"/>
                  <a:pt x="203" y="48"/>
                </a:cubicBezTo>
                <a:cubicBezTo>
                  <a:pt x="203" y="47"/>
                  <a:pt x="203" y="46"/>
                  <a:pt x="203" y="45"/>
                </a:cubicBezTo>
                <a:cubicBezTo>
                  <a:pt x="202" y="42"/>
                  <a:pt x="200" y="40"/>
                  <a:pt x="197" y="40"/>
                </a:cubicBezTo>
                <a:cubicBezTo>
                  <a:pt x="189" y="30"/>
                  <a:pt x="179" y="27"/>
                  <a:pt x="168" y="29"/>
                </a:cubicBezTo>
                <a:cubicBezTo>
                  <a:pt x="149" y="22"/>
                  <a:pt x="130" y="34"/>
                  <a:pt x="118" y="50"/>
                </a:cubicBezTo>
                <a:cubicBezTo>
                  <a:pt x="118" y="33"/>
                  <a:pt x="110" y="18"/>
                  <a:pt x="93" y="10"/>
                </a:cubicBezTo>
                <a:cubicBezTo>
                  <a:pt x="88" y="8"/>
                  <a:pt x="83" y="6"/>
                  <a:pt x="78" y="6"/>
                </a:cubicBezTo>
                <a:cubicBezTo>
                  <a:pt x="77" y="6"/>
                  <a:pt x="75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2" y="2"/>
                  <a:pt x="67" y="0"/>
                  <a:pt x="62" y="1"/>
                </a:cubicBezTo>
                <a:cubicBezTo>
                  <a:pt x="33" y="14"/>
                  <a:pt x="13" y="38"/>
                  <a:pt x="2" y="67"/>
                </a:cubicBezTo>
                <a:cubicBezTo>
                  <a:pt x="0" y="71"/>
                  <a:pt x="2" y="75"/>
                  <a:pt x="5" y="78"/>
                </a:cubicBezTo>
                <a:cubicBezTo>
                  <a:pt x="5" y="84"/>
                  <a:pt x="6" y="90"/>
                  <a:pt x="8" y="97"/>
                </a:cubicBezTo>
                <a:cubicBezTo>
                  <a:pt x="9" y="116"/>
                  <a:pt x="18" y="132"/>
                  <a:pt x="32" y="143"/>
                </a:cubicBezTo>
                <a:cubicBezTo>
                  <a:pt x="33" y="148"/>
                  <a:pt x="37" y="150"/>
                  <a:pt x="42" y="150"/>
                </a:cubicBezTo>
                <a:cubicBezTo>
                  <a:pt x="42" y="151"/>
                  <a:pt x="42" y="151"/>
                  <a:pt x="42" y="152"/>
                </a:cubicBezTo>
                <a:cubicBezTo>
                  <a:pt x="44" y="154"/>
                  <a:pt x="46" y="157"/>
                  <a:pt x="47" y="159"/>
                </a:cubicBezTo>
                <a:cubicBezTo>
                  <a:pt x="47" y="164"/>
                  <a:pt x="52" y="170"/>
                  <a:pt x="58" y="169"/>
                </a:cubicBezTo>
                <a:cubicBezTo>
                  <a:pt x="59" y="168"/>
                  <a:pt x="60" y="168"/>
                  <a:pt x="61" y="168"/>
                </a:cubicBezTo>
                <a:cubicBezTo>
                  <a:pt x="69" y="170"/>
                  <a:pt x="77" y="170"/>
                  <a:pt x="85" y="169"/>
                </a:cubicBezTo>
                <a:cubicBezTo>
                  <a:pt x="96" y="170"/>
                  <a:pt x="107" y="169"/>
                  <a:pt x="118" y="167"/>
                </a:cubicBezTo>
                <a:cubicBezTo>
                  <a:pt x="120" y="167"/>
                  <a:pt x="122" y="167"/>
                  <a:pt x="124" y="166"/>
                </a:cubicBezTo>
                <a:cubicBezTo>
                  <a:pt x="133" y="164"/>
                  <a:pt x="141" y="160"/>
                  <a:pt x="148" y="155"/>
                </a:cubicBezTo>
                <a:cubicBezTo>
                  <a:pt x="154" y="152"/>
                  <a:pt x="160" y="148"/>
                  <a:pt x="165" y="144"/>
                </a:cubicBezTo>
                <a:close/>
              </a:path>
            </a:pathLst>
          </a:custGeom>
          <a:solidFill>
            <a:srgbClr val="ED43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93"/>
          <p:cNvSpPr/>
          <p:nvPr/>
        </p:nvSpPr>
        <p:spPr bwMode="auto">
          <a:xfrm>
            <a:off x="4366747" y="5406652"/>
            <a:ext cx="413266" cy="204174"/>
          </a:xfrm>
          <a:custGeom>
            <a:gdLst>
              <a:gd name="T0" fmla="*/ 67 w 71"/>
              <a:gd name="T1" fmla="*/ 22 h 35"/>
              <a:gd name="T2" fmla="*/ 64 w 71"/>
              <a:gd name="T3" fmla="*/ 11 h 35"/>
              <a:gd name="T4" fmla="*/ 60 w 71"/>
              <a:gd name="T5" fmla="*/ 10 h 35"/>
              <a:gd name="T6" fmla="*/ 56 w 71"/>
              <a:gd name="T7" fmla="*/ 6 h 35"/>
              <a:gd name="T8" fmla="*/ 52 w 71"/>
              <a:gd name="T9" fmla="*/ 5 h 35"/>
              <a:gd name="T10" fmla="*/ 50 w 71"/>
              <a:gd name="T11" fmla="*/ 4 h 35"/>
              <a:gd name="T12" fmla="*/ 22 w 71"/>
              <a:gd name="T13" fmla="*/ 7 h 35"/>
              <a:gd name="T14" fmla="*/ 18 w 71"/>
              <a:gd name="T15" fmla="*/ 9 h 35"/>
              <a:gd name="T16" fmla="*/ 17 w 71"/>
              <a:gd name="T17" fmla="*/ 10 h 35"/>
              <a:gd name="T18" fmla="*/ 3 w 71"/>
              <a:gd name="T19" fmla="*/ 15 h 35"/>
              <a:gd name="T20" fmla="*/ 3 w 71"/>
              <a:gd name="T21" fmla="*/ 23 h 35"/>
              <a:gd name="T22" fmla="*/ 28 w 71"/>
              <a:gd name="T23" fmla="*/ 30 h 35"/>
              <a:gd name="T24" fmla="*/ 67 w 71"/>
              <a:gd name="T25" fmla="*/ 22 h 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" h="35">
                <a:moveTo>
                  <a:pt x="67" y="22"/>
                </a:moveTo>
                <a:cubicBezTo>
                  <a:pt x="71" y="19"/>
                  <a:pt x="70" y="11"/>
                  <a:pt x="64" y="11"/>
                </a:cubicBezTo>
                <a:cubicBezTo>
                  <a:pt x="63" y="10"/>
                  <a:pt x="61" y="10"/>
                  <a:pt x="60" y="10"/>
                </a:cubicBezTo>
                <a:cubicBezTo>
                  <a:pt x="59" y="8"/>
                  <a:pt x="58" y="7"/>
                  <a:pt x="56" y="6"/>
                </a:cubicBezTo>
                <a:cubicBezTo>
                  <a:pt x="55" y="6"/>
                  <a:pt x="54" y="5"/>
                  <a:pt x="52" y="5"/>
                </a:cubicBezTo>
                <a:cubicBezTo>
                  <a:pt x="52" y="4"/>
                  <a:pt x="51" y="4"/>
                  <a:pt x="50" y="4"/>
                </a:cubicBezTo>
                <a:cubicBezTo>
                  <a:pt x="39" y="0"/>
                  <a:pt x="30" y="2"/>
                  <a:pt x="22" y="7"/>
                </a:cubicBezTo>
                <a:cubicBezTo>
                  <a:pt x="21" y="8"/>
                  <a:pt x="20" y="9"/>
                  <a:pt x="18" y="9"/>
                </a:cubicBezTo>
                <a:cubicBezTo>
                  <a:pt x="18" y="9"/>
                  <a:pt x="17" y="10"/>
                  <a:pt x="17" y="10"/>
                </a:cubicBezTo>
                <a:cubicBezTo>
                  <a:pt x="12" y="11"/>
                  <a:pt x="8" y="13"/>
                  <a:pt x="3" y="15"/>
                </a:cubicBezTo>
                <a:cubicBezTo>
                  <a:pt x="0" y="17"/>
                  <a:pt x="0" y="21"/>
                  <a:pt x="3" y="23"/>
                </a:cubicBezTo>
                <a:cubicBezTo>
                  <a:pt x="11" y="29"/>
                  <a:pt x="20" y="31"/>
                  <a:pt x="28" y="30"/>
                </a:cubicBezTo>
                <a:cubicBezTo>
                  <a:pt x="40" y="35"/>
                  <a:pt x="55" y="30"/>
                  <a:pt x="67" y="22"/>
                </a:cubicBezTo>
                <a:close/>
              </a:path>
            </a:pathLst>
          </a:custGeom>
          <a:solidFill>
            <a:srgbClr val="BBC4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94"/>
          <p:cNvSpPr/>
          <p:nvPr/>
        </p:nvSpPr>
        <p:spPr bwMode="auto">
          <a:xfrm>
            <a:off x="3709950" y="5593607"/>
            <a:ext cx="1227497" cy="1111881"/>
          </a:xfrm>
          <a:custGeom>
            <a:gdLst>
              <a:gd name="T0" fmla="*/ 204 w 211"/>
              <a:gd name="T1" fmla="*/ 62 h 191"/>
              <a:gd name="T2" fmla="*/ 118 w 211"/>
              <a:gd name="T3" fmla="*/ 44 h 191"/>
              <a:gd name="T4" fmla="*/ 191 w 211"/>
              <a:gd name="T5" fmla="*/ 60 h 191"/>
              <a:gd name="T6" fmla="*/ 81 w 211"/>
              <a:gd name="T7" fmla="*/ 162 h 191"/>
              <a:gd name="T8" fmla="*/ 91 w 211"/>
              <a:gd name="T9" fmla="*/ 152 h 191"/>
              <a:gd name="T10" fmla="*/ 55 w 211"/>
              <a:gd name="T11" fmla="*/ 154 h 191"/>
              <a:gd name="T12" fmla="*/ 67 w 211"/>
              <a:gd name="T13" fmla="*/ 143 h 191"/>
              <a:gd name="T14" fmla="*/ 51 w 211"/>
              <a:gd name="T15" fmla="*/ 151 h 191"/>
              <a:gd name="T16" fmla="*/ 56 w 211"/>
              <a:gd name="T17" fmla="*/ 128 h 191"/>
              <a:gd name="T18" fmla="*/ 40 w 211"/>
              <a:gd name="T19" fmla="*/ 130 h 191"/>
              <a:gd name="T20" fmla="*/ 27 w 211"/>
              <a:gd name="T21" fmla="*/ 127 h 191"/>
              <a:gd name="T22" fmla="*/ 41 w 211"/>
              <a:gd name="T23" fmla="*/ 108 h 191"/>
              <a:gd name="T24" fmla="*/ 19 w 211"/>
              <a:gd name="T25" fmla="*/ 110 h 191"/>
              <a:gd name="T26" fmla="*/ 20 w 211"/>
              <a:gd name="T27" fmla="*/ 92 h 191"/>
              <a:gd name="T28" fmla="*/ 39 w 211"/>
              <a:gd name="T29" fmla="*/ 83 h 191"/>
              <a:gd name="T30" fmla="*/ 17 w 211"/>
              <a:gd name="T31" fmla="*/ 87 h 191"/>
              <a:gd name="T32" fmla="*/ 24 w 211"/>
              <a:gd name="T33" fmla="*/ 74 h 191"/>
              <a:gd name="T34" fmla="*/ 44 w 211"/>
              <a:gd name="T35" fmla="*/ 72 h 191"/>
              <a:gd name="T36" fmla="*/ 27 w 211"/>
              <a:gd name="T37" fmla="*/ 49 h 191"/>
              <a:gd name="T38" fmla="*/ 43 w 211"/>
              <a:gd name="T39" fmla="*/ 45 h 191"/>
              <a:gd name="T40" fmla="*/ 38 w 211"/>
              <a:gd name="T41" fmla="*/ 32 h 191"/>
              <a:gd name="T42" fmla="*/ 58 w 211"/>
              <a:gd name="T43" fmla="*/ 34 h 191"/>
              <a:gd name="T44" fmla="*/ 46 w 211"/>
              <a:gd name="T45" fmla="*/ 24 h 191"/>
              <a:gd name="T46" fmla="*/ 104 w 211"/>
              <a:gd name="T47" fmla="*/ 59 h 191"/>
              <a:gd name="T48" fmla="*/ 78 w 211"/>
              <a:gd name="T49" fmla="*/ 6 h 191"/>
              <a:gd name="T50" fmla="*/ 32 w 211"/>
              <a:gd name="T51" fmla="*/ 21 h 191"/>
              <a:gd name="T52" fmla="*/ 22 w 211"/>
              <a:gd name="T53" fmla="*/ 23 h 191"/>
              <a:gd name="T54" fmla="*/ 15 w 211"/>
              <a:gd name="T55" fmla="*/ 46 h 191"/>
              <a:gd name="T56" fmla="*/ 9 w 211"/>
              <a:gd name="T57" fmla="*/ 51 h 191"/>
              <a:gd name="T58" fmla="*/ 7 w 211"/>
              <a:gd name="T59" fmla="*/ 70 h 191"/>
              <a:gd name="T60" fmla="*/ 2 w 211"/>
              <a:gd name="T61" fmla="*/ 73 h 191"/>
              <a:gd name="T62" fmla="*/ 5 w 211"/>
              <a:gd name="T63" fmla="*/ 89 h 191"/>
              <a:gd name="T64" fmla="*/ 8 w 211"/>
              <a:gd name="T65" fmla="*/ 110 h 191"/>
              <a:gd name="T66" fmla="*/ 9 w 211"/>
              <a:gd name="T67" fmla="*/ 113 h 191"/>
              <a:gd name="T68" fmla="*/ 177 w 211"/>
              <a:gd name="T69" fmla="*/ 141 h 1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" h="191">
                <a:moveTo>
                  <a:pt x="177" y="141"/>
                </a:moveTo>
                <a:cubicBezTo>
                  <a:pt x="198" y="121"/>
                  <a:pt x="211" y="91"/>
                  <a:pt x="204" y="62"/>
                </a:cubicBezTo>
                <a:cubicBezTo>
                  <a:pt x="198" y="37"/>
                  <a:pt x="173" y="23"/>
                  <a:pt x="148" y="28"/>
                </a:cubicBezTo>
                <a:cubicBezTo>
                  <a:pt x="137" y="30"/>
                  <a:pt x="126" y="36"/>
                  <a:pt x="118" y="44"/>
                </a:cubicBezTo>
                <a:cubicBezTo>
                  <a:pt x="113" y="49"/>
                  <a:pt x="120" y="55"/>
                  <a:pt x="125" y="52"/>
                </a:cubicBezTo>
                <a:cubicBezTo>
                  <a:pt x="148" y="38"/>
                  <a:pt x="176" y="30"/>
                  <a:pt x="191" y="60"/>
                </a:cubicBezTo>
                <a:cubicBezTo>
                  <a:pt x="203" y="85"/>
                  <a:pt x="186" y="117"/>
                  <a:pt x="168" y="135"/>
                </a:cubicBezTo>
                <a:cubicBezTo>
                  <a:pt x="144" y="156"/>
                  <a:pt x="111" y="167"/>
                  <a:pt x="81" y="162"/>
                </a:cubicBezTo>
                <a:cubicBezTo>
                  <a:pt x="85" y="160"/>
                  <a:pt x="89" y="158"/>
                  <a:pt x="93" y="155"/>
                </a:cubicBezTo>
                <a:cubicBezTo>
                  <a:pt x="94" y="154"/>
                  <a:pt x="93" y="151"/>
                  <a:pt x="91" y="152"/>
                </a:cubicBezTo>
                <a:cubicBezTo>
                  <a:pt x="86" y="156"/>
                  <a:pt x="82" y="159"/>
                  <a:pt x="76" y="161"/>
                </a:cubicBezTo>
                <a:cubicBezTo>
                  <a:pt x="69" y="160"/>
                  <a:pt x="62" y="157"/>
                  <a:pt x="55" y="154"/>
                </a:cubicBezTo>
                <a:cubicBezTo>
                  <a:pt x="61" y="152"/>
                  <a:pt x="66" y="149"/>
                  <a:pt x="69" y="145"/>
                </a:cubicBezTo>
                <a:cubicBezTo>
                  <a:pt x="70" y="144"/>
                  <a:pt x="68" y="143"/>
                  <a:pt x="67" y="143"/>
                </a:cubicBezTo>
                <a:cubicBezTo>
                  <a:pt x="62" y="144"/>
                  <a:pt x="58" y="148"/>
                  <a:pt x="54" y="150"/>
                </a:cubicBezTo>
                <a:cubicBezTo>
                  <a:pt x="53" y="150"/>
                  <a:pt x="52" y="150"/>
                  <a:pt x="51" y="151"/>
                </a:cubicBezTo>
                <a:cubicBezTo>
                  <a:pt x="44" y="147"/>
                  <a:pt x="38" y="141"/>
                  <a:pt x="32" y="135"/>
                </a:cubicBezTo>
                <a:cubicBezTo>
                  <a:pt x="41" y="135"/>
                  <a:pt x="50" y="134"/>
                  <a:pt x="56" y="128"/>
                </a:cubicBezTo>
                <a:cubicBezTo>
                  <a:pt x="57" y="127"/>
                  <a:pt x="56" y="125"/>
                  <a:pt x="54" y="126"/>
                </a:cubicBezTo>
                <a:cubicBezTo>
                  <a:pt x="50" y="127"/>
                  <a:pt x="46" y="130"/>
                  <a:pt x="40" y="130"/>
                </a:cubicBezTo>
                <a:cubicBezTo>
                  <a:pt x="37" y="131"/>
                  <a:pt x="33" y="131"/>
                  <a:pt x="29" y="131"/>
                </a:cubicBezTo>
                <a:cubicBezTo>
                  <a:pt x="28" y="130"/>
                  <a:pt x="28" y="129"/>
                  <a:pt x="27" y="127"/>
                </a:cubicBezTo>
                <a:cubicBezTo>
                  <a:pt x="24" y="123"/>
                  <a:pt x="22" y="118"/>
                  <a:pt x="20" y="113"/>
                </a:cubicBezTo>
                <a:cubicBezTo>
                  <a:pt x="27" y="113"/>
                  <a:pt x="35" y="111"/>
                  <a:pt x="41" y="108"/>
                </a:cubicBezTo>
                <a:cubicBezTo>
                  <a:pt x="42" y="107"/>
                  <a:pt x="42" y="104"/>
                  <a:pt x="40" y="105"/>
                </a:cubicBezTo>
                <a:cubicBezTo>
                  <a:pt x="33" y="106"/>
                  <a:pt x="26" y="109"/>
                  <a:pt x="19" y="110"/>
                </a:cubicBezTo>
                <a:cubicBezTo>
                  <a:pt x="17" y="104"/>
                  <a:pt x="17" y="98"/>
                  <a:pt x="17" y="92"/>
                </a:cubicBezTo>
                <a:cubicBezTo>
                  <a:pt x="18" y="92"/>
                  <a:pt x="19" y="92"/>
                  <a:pt x="20" y="92"/>
                </a:cubicBezTo>
                <a:cubicBezTo>
                  <a:pt x="26" y="91"/>
                  <a:pt x="35" y="91"/>
                  <a:pt x="40" y="87"/>
                </a:cubicBezTo>
                <a:cubicBezTo>
                  <a:pt x="41" y="86"/>
                  <a:pt x="41" y="84"/>
                  <a:pt x="39" y="83"/>
                </a:cubicBezTo>
                <a:cubicBezTo>
                  <a:pt x="33" y="83"/>
                  <a:pt x="26" y="86"/>
                  <a:pt x="20" y="87"/>
                </a:cubicBezTo>
                <a:cubicBezTo>
                  <a:pt x="19" y="87"/>
                  <a:pt x="18" y="87"/>
                  <a:pt x="17" y="87"/>
                </a:cubicBezTo>
                <a:cubicBezTo>
                  <a:pt x="17" y="83"/>
                  <a:pt x="17" y="78"/>
                  <a:pt x="18" y="74"/>
                </a:cubicBezTo>
                <a:cubicBezTo>
                  <a:pt x="20" y="74"/>
                  <a:pt x="22" y="74"/>
                  <a:pt x="24" y="74"/>
                </a:cubicBezTo>
                <a:cubicBezTo>
                  <a:pt x="30" y="74"/>
                  <a:pt x="37" y="75"/>
                  <a:pt x="43" y="75"/>
                </a:cubicBezTo>
                <a:cubicBezTo>
                  <a:pt x="45" y="75"/>
                  <a:pt x="45" y="72"/>
                  <a:pt x="44" y="72"/>
                </a:cubicBezTo>
                <a:cubicBezTo>
                  <a:pt x="36" y="69"/>
                  <a:pt x="28" y="68"/>
                  <a:pt x="20" y="69"/>
                </a:cubicBezTo>
                <a:cubicBezTo>
                  <a:pt x="21" y="62"/>
                  <a:pt x="24" y="55"/>
                  <a:pt x="27" y="49"/>
                </a:cubicBezTo>
                <a:cubicBezTo>
                  <a:pt x="32" y="49"/>
                  <a:pt x="37" y="50"/>
                  <a:pt x="42" y="50"/>
                </a:cubicBezTo>
                <a:cubicBezTo>
                  <a:pt x="45" y="49"/>
                  <a:pt x="45" y="46"/>
                  <a:pt x="43" y="45"/>
                </a:cubicBezTo>
                <a:cubicBezTo>
                  <a:pt x="39" y="44"/>
                  <a:pt x="35" y="43"/>
                  <a:pt x="30" y="43"/>
                </a:cubicBezTo>
                <a:cubicBezTo>
                  <a:pt x="33" y="39"/>
                  <a:pt x="35" y="36"/>
                  <a:pt x="38" y="32"/>
                </a:cubicBezTo>
                <a:cubicBezTo>
                  <a:pt x="39" y="32"/>
                  <a:pt x="40" y="31"/>
                  <a:pt x="40" y="30"/>
                </a:cubicBezTo>
                <a:cubicBezTo>
                  <a:pt x="46" y="32"/>
                  <a:pt x="52" y="34"/>
                  <a:pt x="58" y="34"/>
                </a:cubicBezTo>
                <a:cubicBezTo>
                  <a:pt x="60" y="34"/>
                  <a:pt x="60" y="31"/>
                  <a:pt x="59" y="30"/>
                </a:cubicBezTo>
                <a:cubicBezTo>
                  <a:pt x="56" y="27"/>
                  <a:pt x="51" y="25"/>
                  <a:pt x="46" y="24"/>
                </a:cubicBezTo>
                <a:cubicBezTo>
                  <a:pt x="53" y="19"/>
                  <a:pt x="62" y="15"/>
                  <a:pt x="71" y="17"/>
                </a:cubicBezTo>
                <a:cubicBezTo>
                  <a:pt x="89" y="20"/>
                  <a:pt x="98" y="45"/>
                  <a:pt x="104" y="59"/>
                </a:cubicBezTo>
                <a:cubicBezTo>
                  <a:pt x="106" y="62"/>
                  <a:pt x="112" y="62"/>
                  <a:pt x="111" y="58"/>
                </a:cubicBezTo>
                <a:cubicBezTo>
                  <a:pt x="108" y="37"/>
                  <a:pt x="99" y="14"/>
                  <a:pt x="78" y="6"/>
                </a:cubicBezTo>
                <a:cubicBezTo>
                  <a:pt x="62" y="0"/>
                  <a:pt x="46" y="7"/>
                  <a:pt x="34" y="18"/>
                </a:cubicBezTo>
                <a:cubicBezTo>
                  <a:pt x="34" y="19"/>
                  <a:pt x="33" y="20"/>
                  <a:pt x="32" y="21"/>
                </a:cubicBezTo>
                <a:cubicBezTo>
                  <a:pt x="29" y="20"/>
                  <a:pt x="26" y="19"/>
                  <a:pt x="24" y="19"/>
                </a:cubicBezTo>
                <a:cubicBezTo>
                  <a:pt x="21" y="18"/>
                  <a:pt x="20" y="22"/>
                  <a:pt x="22" y="23"/>
                </a:cubicBezTo>
                <a:cubicBezTo>
                  <a:pt x="24" y="24"/>
                  <a:pt x="26" y="25"/>
                  <a:pt x="28" y="25"/>
                </a:cubicBezTo>
                <a:cubicBezTo>
                  <a:pt x="22" y="32"/>
                  <a:pt x="18" y="38"/>
                  <a:pt x="15" y="46"/>
                </a:cubicBezTo>
                <a:cubicBezTo>
                  <a:pt x="12" y="47"/>
                  <a:pt x="10" y="47"/>
                  <a:pt x="8" y="48"/>
                </a:cubicBezTo>
                <a:cubicBezTo>
                  <a:pt x="6" y="49"/>
                  <a:pt x="7" y="51"/>
                  <a:pt x="9" y="51"/>
                </a:cubicBezTo>
                <a:cubicBezTo>
                  <a:pt x="10" y="51"/>
                  <a:pt x="11" y="50"/>
                  <a:pt x="13" y="50"/>
                </a:cubicBezTo>
                <a:cubicBezTo>
                  <a:pt x="10" y="56"/>
                  <a:pt x="8" y="63"/>
                  <a:pt x="7" y="70"/>
                </a:cubicBezTo>
                <a:cubicBezTo>
                  <a:pt x="5" y="70"/>
                  <a:pt x="3" y="70"/>
                  <a:pt x="2" y="70"/>
                </a:cubicBezTo>
                <a:cubicBezTo>
                  <a:pt x="0" y="70"/>
                  <a:pt x="0" y="73"/>
                  <a:pt x="2" y="73"/>
                </a:cubicBezTo>
                <a:cubicBezTo>
                  <a:pt x="4" y="73"/>
                  <a:pt x="5" y="73"/>
                  <a:pt x="6" y="73"/>
                </a:cubicBezTo>
                <a:cubicBezTo>
                  <a:pt x="6" y="78"/>
                  <a:pt x="5" y="84"/>
                  <a:pt x="5" y="89"/>
                </a:cubicBezTo>
                <a:cubicBezTo>
                  <a:pt x="4" y="90"/>
                  <a:pt x="4" y="91"/>
                  <a:pt x="5" y="92"/>
                </a:cubicBezTo>
                <a:cubicBezTo>
                  <a:pt x="6" y="98"/>
                  <a:pt x="7" y="104"/>
                  <a:pt x="8" y="110"/>
                </a:cubicBezTo>
                <a:cubicBezTo>
                  <a:pt x="6" y="110"/>
                  <a:pt x="6" y="113"/>
                  <a:pt x="8" y="113"/>
                </a:cubicBezTo>
                <a:cubicBezTo>
                  <a:pt x="9" y="113"/>
                  <a:pt x="9" y="113"/>
                  <a:pt x="9" y="113"/>
                </a:cubicBezTo>
                <a:cubicBezTo>
                  <a:pt x="11" y="121"/>
                  <a:pt x="14" y="128"/>
                  <a:pt x="18" y="134"/>
                </a:cubicBezTo>
                <a:cubicBezTo>
                  <a:pt x="53" y="191"/>
                  <a:pt x="134" y="181"/>
                  <a:pt x="177" y="14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95"/>
          <p:cNvSpPr>
            <a:spLocks noEditPoints="1"/>
          </p:cNvSpPr>
          <p:nvPr/>
        </p:nvSpPr>
        <p:spPr bwMode="auto">
          <a:xfrm>
            <a:off x="4310169" y="5256599"/>
            <a:ext cx="460004" cy="464925"/>
          </a:xfrm>
          <a:custGeom>
            <a:gdLst>
              <a:gd name="T0" fmla="*/ 17 w 79"/>
              <a:gd name="T1" fmla="*/ 61 h 80"/>
              <a:gd name="T2" fmla="*/ 78 w 79"/>
              <a:gd name="T3" fmla="*/ 41 h 80"/>
              <a:gd name="T4" fmla="*/ 76 w 79"/>
              <a:gd name="T5" fmla="*/ 35 h 80"/>
              <a:gd name="T6" fmla="*/ 24 w 79"/>
              <a:gd name="T7" fmla="*/ 51 h 80"/>
              <a:gd name="T8" fmla="*/ 23 w 79"/>
              <a:gd name="T9" fmla="*/ 52 h 80"/>
              <a:gd name="T10" fmla="*/ 22 w 79"/>
              <a:gd name="T11" fmla="*/ 51 h 80"/>
              <a:gd name="T12" fmla="*/ 16 w 79"/>
              <a:gd name="T13" fmla="*/ 52 h 80"/>
              <a:gd name="T14" fmla="*/ 19 w 79"/>
              <a:gd name="T15" fmla="*/ 43 h 80"/>
              <a:gd name="T16" fmla="*/ 21 w 79"/>
              <a:gd name="T17" fmla="*/ 3 h 80"/>
              <a:gd name="T18" fmla="*/ 15 w 79"/>
              <a:gd name="T19" fmla="*/ 3 h 80"/>
              <a:gd name="T20" fmla="*/ 11 w 79"/>
              <a:gd name="T21" fmla="*/ 38 h 80"/>
              <a:gd name="T22" fmla="*/ 1 w 79"/>
              <a:gd name="T23" fmla="*/ 76 h 80"/>
              <a:gd name="T24" fmla="*/ 5 w 79"/>
              <a:gd name="T25" fmla="*/ 78 h 80"/>
              <a:gd name="T26" fmla="*/ 14 w 79"/>
              <a:gd name="T27" fmla="*/ 57 h 80"/>
              <a:gd name="T28" fmla="*/ 17 w 79"/>
              <a:gd name="T29" fmla="*/ 61 h 80"/>
              <a:gd name="T30" fmla="*/ 68 w 79"/>
              <a:gd name="T31" fmla="*/ 42 h 80"/>
              <a:gd name="T32" fmla="*/ 27 w 79"/>
              <a:gd name="T33" fmla="*/ 53 h 80"/>
              <a:gd name="T34" fmla="*/ 68 w 79"/>
              <a:gd name="T35" fmla="*/ 42 h 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" h="80">
                <a:moveTo>
                  <a:pt x="17" y="61"/>
                </a:moveTo>
                <a:cubicBezTo>
                  <a:pt x="40" y="75"/>
                  <a:pt x="68" y="66"/>
                  <a:pt x="78" y="41"/>
                </a:cubicBezTo>
                <a:cubicBezTo>
                  <a:pt x="79" y="39"/>
                  <a:pt x="78" y="36"/>
                  <a:pt x="76" y="35"/>
                </a:cubicBezTo>
                <a:cubicBezTo>
                  <a:pt x="54" y="27"/>
                  <a:pt x="38" y="34"/>
                  <a:pt x="24" y="51"/>
                </a:cubicBezTo>
                <a:cubicBezTo>
                  <a:pt x="23" y="51"/>
                  <a:pt x="23" y="52"/>
                  <a:pt x="23" y="52"/>
                </a:cubicBezTo>
                <a:cubicBezTo>
                  <a:pt x="23" y="52"/>
                  <a:pt x="22" y="52"/>
                  <a:pt x="22" y="51"/>
                </a:cubicBezTo>
                <a:cubicBezTo>
                  <a:pt x="19" y="51"/>
                  <a:pt x="18" y="51"/>
                  <a:pt x="16" y="52"/>
                </a:cubicBezTo>
                <a:cubicBezTo>
                  <a:pt x="17" y="49"/>
                  <a:pt x="18" y="46"/>
                  <a:pt x="19" y="43"/>
                </a:cubicBezTo>
                <a:cubicBezTo>
                  <a:pt x="22" y="32"/>
                  <a:pt x="26" y="14"/>
                  <a:pt x="21" y="3"/>
                </a:cubicBezTo>
                <a:cubicBezTo>
                  <a:pt x="19" y="1"/>
                  <a:pt x="16" y="0"/>
                  <a:pt x="15" y="3"/>
                </a:cubicBezTo>
                <a:cubicBezTo>
                  <a:pt x="10" y="13"/>
                  <a:pt x="13" y="27"/>
                  <a:pt x="11" y="38"/>
                </a:cubicBezTo>
                <a:cubicBezTo>
                  <a:pt x="10" y="51"/>
                  <a:pt x="7" y="64"/>
                  <a:pt x="1" y="76"/>
                </a:cubicBezTo>
                <a:cubicBezTo>
                  <a:pt x="0" y="78"/>
                  <a:pt x="4" y="80"/>
                  <a:pt x="5" y="78"/>
                </a:cubicBezTo>
                <a:cubicBezTo>
                  <a:pt x="9" y="71"/>
                  <a:pt x="12" y="64"/>
                  <a:pt x="14" y="57"/>
                </a:cubicBezTo>
                <a:cubicBezTo>
                  <a:pt x="15" y="59"/>
                  <a:pt x="16" y="60"/>
                  <a:pt x="17" y="61"/>
                </a:cubicBezTo>
                <a:close/>
                <a:moveTo>
                  <a:pt x="68" y="42"/>
                </a:moveTo>
                <a:cubicBezTo>
                  <a:pt x="59" y="58"/>
                  <a:pt x="43" y="59"/>
                  <a:pt x="27" y="53"/>
                </a:cubicBezTo>
                <a:cubicBezTo>
                  <a:pt x="40" y="43"/>
                  <a:pt x="52" y="37"/>
                  <a:pt x="68" y="4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96"/>
          <p:cNvSpPr>
            <a:spLocks noEditPoints="1"/>
          </p:cNvSpPr>
          <p:nvPr/>
        </p:nvSpPr>
        <p:spPr bwMode="auto">
          <a:xfrm>
            <a:off x="2669407" y="6105268"/>
            <a:ext cx="797012" cy="705996"/>
          </a:xfrm>
          <a:custGeom>
            <a:gdLst>
              <a:gd name="T0" fmla="*/ 125 w 137"/>
              <a:gd name="T1" fmla="*/ 22 h 121"/>
              <a:gd name="T2" fmla="*/ 123 w 137"/>
              <a:gd name="T3" fmla="*/ 19 h 121"/>
              <a:gd name="T4" fmla="*/ 121 w 137"/>
              <a:gd name="T5" fmla="*/ 18 h 121"/>
              <a:gd name="T6" fmla="*/ 80 w 137"/>
              <a:gd name="T7" fmla="*/ 3 h 121"/>
              <a:gd name="T8" fmla="*/ 76 w 137"/>
              <a:gd name="T9" fmla="*/ 10 h 121"/>
              <a:gd name="T10" fmla="*/ 23 w 137"/>
              <a:gd name="T11" fmla="*/ 37 h 121"/>
              <a:gd name="T12" fmla="*/ 74 w 137"/>
              <a:gd name="T13" fmla="*/ 118 h 121"/>
              <a:gd name="T14" fmla="*/ 134 w 137"/>
              <a:gd name="T15" fmla="*/ 63 h 121"/>
              <a:gd name="T16" fmla="*/ 125 w 137"/>
              <a:gd name="T17" fmla="*/ 22 h 121"/>
              <a:gd name="T18" fmla="*/ 120 w 137"/>
              <a:gd name="T19" fmla="*/ 59 h 121"/>
              <a:gd name="T20" fmla="*/ 79 w 137"/>
              <a:gd name="T21" fmla="*/ 103 h 121"/>
              <a:gd name="T22" fmla="*/ 36 w 137"/>
              <a:gd name="T23" fmla="*/ 41 h 121"/>
              <a:gd name="T24" fmla="*/ 93 w 137"/>
              <a:gd name="T25" fmla="*/ 19 h 121"/>
              <a:gd name="T26" fmla="*/ 113 w 137"/>
              <a:gd name="T27" fmla="*/ 30 h 121"/>
              <a:gd name="T28" fmla="*/ 120 w 137"/>
              <a:gd name="T29" fmla="*/ 59 h 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7" h="120">
                <a:moveTo>
                  <a:pt x="125" y="22"/>
                </a:moveTo>
                <a:cubicBezTo>
                  <a:pt x="125" y="21"/>
                  <a:pt x="125" y="19"/>
                  <a:pt x="123" y="19"/>
                </a:cubicBezTo>
                <a:cubicBezTo>
                  <a:pt x="123" y="18"/>
                  <a:pt x="122" y="18"/>
                  <a:pt x="121" y="18"/>
                </a:cubicBezTo>
                <a:cubicBezTo>
                  <a:pt x="111" y="7"/>
                  <a:pt x="97" y="0"/>
                  <a:pt x="80" y="3"/>
                </a:cubicBezTo>
                <a:cubicBezTo>
                  <a:pt x="77" y="4"/>
                  <a:pt x="76" y="7"/>
                  <a:pt x="76" y="10"/>
                </a:cubicBezTo>
                <a:cubicBezTo>
                  <a:pt x="55" y="11"/>
                  <a:pt x="35" y="20"/>
                  <a:pt x="23" y="37"/>
                </a:cubicBezTo>
                <a:cubicBezTo>
                  <a:pt x="0" y="70"/>
                  <a:pt x="42" y="114"/>
                  <a:pt x="74" y="118"/>
                </a:cubicBezTo>
                <a:cubicBezTo>
                  <a:pt x="105" y="121"/>
                  <a:pt x="129" y="90"/>
                  <a:pt x="134" y="63"/>
                </a:cubicBezTo>
                <a:cubicBezTo>
                  <a:pt x="137" y="48"/>
                  <a:pt x="133" y="33"/>
                  <a:pt x="125" y="22"/>
                </a:cubicBezTo>
                <a:close/>
                <a:moveTo>
                  <a:pt x="120" y="59"/>
                </a:moveTo>
                <a:cubicBezTo>
                  <a:pt x="117" y="79"/>
                  <a:pt x="101" y="101"/>
                  <a:pt x="79" y="103"/>
                </a:cubicBezTo>
                <a:cubicBezTo>
                  <a:pt x="51" y="106"/>
                  <a:pt x="20" y="66"/>
                  <a:pt x="36" y="41"/>
                </a:cubicBezTo>
                <a:cubicBezTo>
                  <a:pt x="47" y="25"/>
                  <a:pt x="71" y="19"/>
                  <a:pt x="93" y="19"/>
                </a:cubicBezTo>
                <a:cubicBezTo>
                  <a:pt x="100" y="21"/>
                  <a:pt x="107" y="24"/>
                  <a:pt x="113" y="30"/>
                </a:cubicBezTo>
                <a:cubicBezTo>
                  <a:pt x="120" y="37"/>
                  <a:pt x="121" y="49"/>
                  <a:pt x="120" y="59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97"/>
          <p:cNvSpPr>
            <a:spLocks noEditPoints="1"/>
          </p:cNvSpPr>
          <p:nvPr/>
        </p:nvSpPr>
        <p:spPr bwMode="auto">
          <a:xfrm>
            <a:off x="5508147" y="5669865"/>
            <a:ext cx="1923653" cy="1070064"/>
          </a:xfrm>
          <a:custGeom>
            <a:gdLst>
              <a:gd name="T0" fmla="*/ 305 w 331"/>
              <a:gd name="T1" fmla="*/ 87 h 184"/>
              <a:gd name="T2" fmla="*/ 244 w 331"/>
              <a:gd name="T3" fmla="*/ 32 h 184"/>
              <a:gd name="T4" fmla="*/ 215 w 331"/>
              <a:gd name="T5" fmla="*/ 21 h 184"/>
              <a:gd name="T6" fmla="*/ 105 w 331"/>
              <a:gd name="T7" fmla="*/ 24 h 184"/>
              <a:gd name="T8" fmla="*/ 86 w 331"/>
              <a:gd name="T9" fmla="*/ 40 h 184"/>
              <a:gd name="T10" fmla="*/ 52 w 331"/>
              <a:gd name="T11" fmla="*/ 81 h 184"/>
              <a:gd name="T12" fmla="*/ 24 w 331"/>
              <a:gd name="T13" fmla="*/ 135 h 184"/>
              <a:gd name="T14" fmla="*/ 23 w 331"/>
              <a:gd name="T15" fmla="*/ 142 h 184"/>
              <a:gd name="T16" fmla="*/ 13 w 331"/>
              <a:gd name="T17" fmla="*/ 162 h 184"/>
              <a:gd name="T18" fmla="*/ 34 w 331"/>
              <a:gd name="T19" fmla="*/ 173 h 184"/>
              <a:gd name="T20" fmla="*/ 37 w 331"/>
              <a:gd name="T21" fmla="*/ 173 h 184"/>
              <a:gd name="T22" fmla="*/ 91 w 331"/>
              <a:gd name="T23" fmla="*/ 174 h 184"/>
              <a:gd name="T24" fmla="*/ 274 w 331"/>
              <a:gd name="T25" fmla="*/ 176 h 184"/>
              <a:gd name="T26" fmla="*/ 316 w 331"/>
              <a:gd name="T27" fmla="*/ 174 h 184"/>
              <a:gd name="T28" fmla="*/ 328 w 331"/>
              <a:gd name="T29" fmla="*/ 152 h 184"/>
              <a:gd name="T30" fmla="*/ 298 w 331"/>
              <a:gd name="T31" fmla="*/ 134 h 184"/>
              <a:gd name="T32" fmla="*/ 299 w 331"/>
              <a:gd name="T33" fmla="*/ 130 h 184"/>
              <a:gd name="T34" fmla="*/ 68 w 331"/>
              <a:gd name="T35" fmla="*/ 113 h 184"/>
              <a:gd name="T36" fmla="*/ 49 w 331"/>
              <a:gd name="T37" fmla="*/ 128 h 184"/>
              <a:gd name="T38" fmla="*/ 202 w 331"/>
              <a:gd name="T39" fmla="*/ 62 h 184"/>
              <a:gd name="T40" fmla="*/ 202 w 331"/>
              <a:gd name="T41" fmla="*/ 83 h 184"/>
              <a:gd name="T42" fmla="*/ 225 w 331"/>
              <a:gd name="T43" fmla="*/ 101 h 184"/>
              <a:gd name="T44" fmla="*/ 237 w 331"/>
              <a:gd name="T45" fmla="*/ 111 h 184"/>
              <a:gd name="T46" fmla="*/ 236 w 331"/>
              <a:gd name="T47" fmla="*/ 117 h 184"/>
              <a:gd name="T48" fmla="*/ 233 w 331"/>
              <a:gd name="T49" fmla="*/ 123 h 184"/>
              <a:gd name="T50" fmla="*/ 199 w 331"/>
              <a:gd name="T51" fmla="*/ 124 h 184"/>
              <a:gd name="T52" fmla="*/ 160 w 331"/>
              <a:gd name="T53" fmla="*/ 127 h 184"/>
              <a:gd name="T54" fmla="*/ 99 w 331"/>
              <a:gd name="T55" fmla="*/ 124 h 184"/>
              <a:gd name="T56" fmla="*/ 92 w 331"/>
              <a:gd name="T57" fmla="*/ 116 h 184"/>
              <a:gd name="T58" fmla="*/ 98 w 331"/>
              <a:gd name="T59" fmla="*/ 97 h 184"/>
              <a:gd name="T60" fmla="*/ 99 w 331"/>
              <a:gd name="T61" fmla="*/ 94 h 184"/>
              <a:gd name="T62" fmla="*/ 136 w 331"/>
              <a:gd name="T63" fmla="*/ 68 h 184"/>
              <a:gd name="T64" fmla="*/ 141 w 331"/>
              <a:gd name="T65" fmla="*/ 60 h 184"/>
              <a:gd name="T66" fmla="*/ 169 w 331"/>
              <a:gd name="T67" fmla="*/ 51 h 184"/>
              <a:gd name="T68" fmla="*/ 193 w 331"/>
              <a:gd name="T69" fmla="*/ 54 h 1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31" h="184">
                <a:moveTo>
                  <a:pt x="328" y="152"/>
                </a:moveTo>
                <a:cubicBezTo>
                  <a:pt x="317" y="131"/>
                  <a:pt x="315" y="108"/>
                  <a:pt x="305" y="87"/>
                </a:cubicBezTo>
                <a:cubicBezTo>
                  <a:pt x="294" y="65"/>
                  <a:pt x="277" y="49"/>
                  <a:pt x="262" y="30"/>
                </a:cubicBezTo>
                <a:cubicBezTo>
                  <a:pt x="257" y="23"/>
                  <a:pt x="247" y="26"/>
                  <a:pt x="244" y="32"/>
                </a:cubicBezTo>
                <a:cubicBezTo>
                  <a:pt x="237" y="28"/>
                  <a:pt x="228" y="25"/>
                  <a:pt x="219" y="23"/>
                </a:cubicBezTo>
                <a:cubicBezTo>
                  <a:pt x="218" y="22"/>
                  <a:pt x="217" y="21"/>
                  <a:pt x="215" y="21"/>
                </a:cubicBezTo>
                <a:cubicBezTo>
                  <a:pt x="197" y="4"/>
                  <a:pt x="164" y="0"/>
                  <a:pt x="142" y="12"/>
                </a:cubicBezTo>
                <a:cubicBezTo>
                  <a:pt x="128" y="12"/>
                  <a:pt x="116" y="16"/>
                  <a:pt x="105" y="24"/>
                </a:cubicBezTo>
                <a:cubicBezTo>
                  <a:pt x="103" y="26"/>
                  <a:pt x="103" y="28"/>
                  <a:pt x="103" y="29"/>
                </a:cubicBezTo>
                <a:cubicBezTo>
                  <a:pt x="97" y="32"/>
                  <a:pt x="91" y="36"/>
                  <a:pt x="86" y="40"/>
                </a:cubicBezTo>
                <a:cubicBezTo>
                  <a:pt x="84" y="41"/>
                  <a:pt x="83" y="43"/>
                  <a:pt x="83" y="45"/>
                </a:cubicBezTo>
                <a:cubicBezTo>
                  <a:pt x="69" y="53"/>
                  <a:pt x="60" y="67"/>
                  <a:pt x="52" y="81"/>
                </a:cubicBezTo>
                <a:cubicBezTo>
                  <a:pt x="49" y="84"/>
                  <a:pt x="47" y="87"/>
                  <a:pt x="44" y="90"/>
                </a:cubicBezTo>
                <a:cubicBezTo>
                  <a:pt x="34" y="101"/>
                  <a:pt x="19" y="118"/>
                  <a:pt x="24" y="135"/>
                </a:cubicBezTo>
                <a:cubicBezTo>
                  <a:pt x="25" y="135"/>
                  <a:pt x="25" y="136"/>
                  <a:pt x="25" y="136"/>
                </a:cubicBezTo>
                <a:cubicBezTo>
                  <a:pt x="24" y="138"/>
                  <a:pt x="23" y="140"/>
                  <a:pt x="23" y="142"/>
                </a:cubicBezTo>
                <a:cubicBezTo>
                  <a:pt x="21" y="142"/>
                  <a:pt x="19" y="142"/>
                  <a:pt x="18" y="141"/>
                </a:cubicBezTo>
                <a:cubicBezTo>
                  <a:pt x="4" y="138"/>
                  <a:pt x="0" y="158"/>
                  <a:pt x="13" y="162"/>
                </a:cubicBezTo>
                <a:cubicBezTo>
                  <a:pt x="18" y="163"/>
                  <a:pt x="22" y="164"/>
                  <a:pt x="27" y="165"/>
                </a:cubicBezTo>
                <a:cubicBezTo>
                  <a:pt x="27" y="169"/>
                  <a:pt x="30" y="172"/>
                  <a:pt x="34" y="173"/>
                </a:cubicBezTo>
                <a:cubicBezTo>
                  <a:pt x="35" y="173"/>
                  <a:pt x="36" y="173"/>
                  <a:pt x="37" y="173"/>
                </a:cubicBezTo>
                <a:cubicBezTo>
                  <a:pt x="37" y="173"/>
                  <a:pt x="37" y="173"/>
                  <a:pt x="37" y="173"/>
                </a:cubicBezTo>
                <a:cubicBezTo>
                  <a:pt x="37" y="173"/>
                  <a:pt x="37" y="173"/>
                  <a:pt x="37" y="173"/>
                </a:cubicBezTo>
                <a:cubicBezTo>
                  <a:pt x="55" y="174"/>
                  <a:pt x="73" y="175"/>
                  <a:pt x="91" y="174"/>
                </a:cubicBezTo>
                <a:cubicBezTo>
                  <a:pt x="93" y="177"/>
                  <a:pt x="96" y="179"/>
                  <a:pt x="100" y="179"/>
                </a:cubicBezTo>
                <a:cubicBezTo>
                  <a:pt x="158" y="180"/>
                  <a:pt x="217" y="184"/>
                  <a:pt x="274" y="176"/>
                </a:cubicBezTo>
                <a:cubicBezTo>
                  <a:pt x="277" y="176"/>
                  <a:pt x="281" y="176"/>
                  <a:pt x="284" y="176"/>
                </a:cubicBezTo>
                <a:cubicBezTo>
                  <a:pt x="295" y="177"/>
                  <a:pt x="305" y="176"/>
                  <a:pt x="316" y="174"/>
                </a:cubicBezTo>
                <a:cubicBezTo>
                  <a:pt x="321" y="174"/>
                  <a:pt x="324" y="170"/>
                  <a:pt x="325" y="166"/>
                </a:cubicBezTo>
                <a:cubicBezTo>
                  <a:pt x="329" y="163"/>
                  <a:pt x="331" y="157"/>
                  <a:pt x="328" y="152"/>
                </a:cubicBezTo>
                <a:close/>
                <a:moveTo>
                  <a:pt x="300" y="134"/>
                </a:moveTo>
                <a:cubicBezTo>
                  <a:pt x="299" y="134"/>
                  <a:pt x="299" y="134"/>
                  <a:pt x="298" y="134"/>
                </a:cubicBezTo>
                <a:cubicBezTo>
                  <a:pt x="298" y="133"/>
                  <a:pt x="298" y="132"/>
                  <a:pt x="297" y="131"/>
                </a:cubicBezTo>
                <a:cubicBezTo>
                  <a:pt x="298" y="131"/>
                  <a:pt x="298" y="130"/>
                  <a:pt x="299" y="130"/>
                </a:cubicBezTo>
                <a:cubicBezTo>
                  <a:pt x="299" y="131"/>
                  <a:pt x="299" y="133"/>
                  <a:pt x="300" y="134"/>
                </a:cubicBezTo>
                <a:close/>
                <a:moveTo>
                  <a:pt x="68" y="113"/>
                </a:moveTo>
                <a:cubicBezTo>
                  <a:pt x="66" y="115"/>
                  <a:pt x="64" y="117"/>
                  <a:pt x="62" y="119"/>
                </a:cubicBezTo>
                <a:cubicBezTo>
                  <a:pt x="59" y="122"/>
                  <a:pt x="54" y="126"/>
                  <a:pt x="49" y="128"/>
                </a:cubicBezTo>
                <a:cubicBezTo>
                  <a:pt x="55" y="122"/>
                  <a:pt x="61" y="116"/>
                  <a:pt x="68" y="113"/>
                </a:cubicBezTo>
                <a:close/>
                <a:moveTo>
                  <a:pt x="202" y="62"/>
                </a:moveTo>
                <a:cubicBezTo>
                  <a:pt x="201" y="64"/>
                  <a:pt x="199" y="67"/>
                  <a:pt x="198" y="69"/>
                </a:cubicBezTo>
                <a:cubicBezTo>
                  <a:pt x="195" y="74"/>
                  <a:pt x="197" y="80"/>
                  <a:pt x="202" y="83"/>
                </a:cubicBezTo>
                <a:cubicBezTo>
                  <a:pt x="209" y="87"/>
                  <a:pt x="218" y="88"/>
                  <a:pt x="226" y="86"/>
                </a:cubicBezTo>
                <a:cubicBezTo>
                  <a:pt x="225" y="91"/>
                  <a:pt x="225" y="97"/>
                  <a:pt x="225" y="101"/>
                </a:cubicBezTo>
                <a:cubicBezTo>
                  <a:pt x="225" y="105"/>
                  <a:pt x="228" y="110"/>
                  <a:pt x="232" y="110"/>
                </a:cubicBezTo>
                <a:cubicBezTo>
                  <a:pt x="234" y="111"/>
                  <a:pt x="236" y="111"/>
                  <a:pt x="237" y="111"/>
                </a:cubicBezTo>
                <a:cubicBezTo>
                  <a:pt x="238" y="112"/>
                  <a:pt x="239" y="113"/>
                  <a:pt x="240" y="114"/>
                </a:cubicBezTo>
                <a:cubicBezTo>
                  <a:pt x="239" y="115"/>
                  <a:pt x="237" y="116"/>
                  <a:pt x="236" y="117"/>
                </a:cubicBezTo>
                <a:cubicBezTo>
                  <a:pt x="234" y="119"/>
                  <a:pt x="234" y="121"/>
                  <a:pt x="234" y="123"/>
                </a:cubicBezTo>
                <a:cubicBezTo>
                  <a:pt x="233" y="123"/>
                  <a:pt x="233" y="123"/>
                  <a:pt x="233" y="123"/>
                </a:cubicBezTo>
                <a:cubicBezTo>
                  <a:pt x="231" y="122"/>
                  <a:pt x="230" y="121"/>
                  <a:pt x="228" y="120"/>
                </a:cubicBezTo>
                <a:cubicBezTo>
                  <a:pt x="217" y="119"/>
                  <a:pt x="208" y="120"/>
                  <a:pt x="199" y="124"/>
                </a:cubicBezTo>
                <a:cubicBezTo>
                  <a:pt x="197" y="122"/>
                  <a:pt x="195" y="121"/>
                  <a:pt x="192" y="121"/>
                </a:cubicBezTo>
                <a:cubicBezTo>
                  <a:pt x="181" y="121"/>
                  <a:pt x="170" y="123"/>
                  <a:pt x="160" y="127"/>
                </a:cubicBezTo>
                <a:cubicBezTo>
                  <a:pt x="147" y="122"/>
                  <a:pt x="135" y="123"/>
                  <a:pt x="124" y="127"/>
                </a:cubicBezTo>
                <a:cubicBezTo>
                  <a:pt x="115" y="124"/>
                  <a:pt x="107" y="123"/>
                  <a:pt x="99" y="124"/>
                </a:cubicBezTo>
                <a:cubicBezTo>
                  <a:pt x="98" y="124"/>
                  <a:pt x="97" y="124"/>
                  <a:pt x="96" y="123"/>
                </a:cubicBezTo>
                <a:cubicBezTo>
                  <a:pt x="96" y="120"/>
                  <a:pt x="95" y="117"/>
                  <a:pt x="92" y="116"/>
                </a:cubicBezTo>
                <a:cubicBezTo>
                  <a:pt x="94" y="112"/>
                  <a:pt x="96" y="108"/>
                  <a:pt x="98" y="104"/>
                </a:cubicBezTo>
                <a:cubicBezTo>
                  <a:pt x="99" y="102"/>
                  <a:pt x="99" y="100"/>
                  <a:pt x="98" y="97"/>
                </a:cubicBezTo>
                <a:cubicBezTo>
                  <a:pt x="98" y="97"/>
                  <a:pt x="99" y="97"/>
                  <a:pt x="99" y="96"/>
                </a:cubicBezTo>
                <a:cubicBezTo>
                  <a:pt x="99" y="95"/>
                  <a:pt x="99" y="95"/>
                  <a:pt x="99" y="94"/>
                </a:cubicBezTo>
                <a:cubicBezTo>
                  <a:pt x="110" y="90"/>
                  <a:pt x="121" y="83"/>
                  <a:pt x="128" y="72"/>
                </a:cubicBezTo>
                <a:cubicBezTo>
                  <a:pt x="131" y="71"/>
                  <a:pt x="133" y="70"/>
                  <a:pt x="136" y="68"/>
                </a:cubicBezTo>
                <a:cubicBezTo>
                  <a:pt x="138" y="67"/>
                  <a:pt x="139" y="64"/>
                  <a:pt x="139" y="61"/>
                </a:cubicBezTo>
                <a:cubicBezTo>
                  <a:pt x="140" y="61"/>
                  <a:pt x="140" y="61"/>
                  <a:pt x="141" y="60"/>
                </a:cubicBezTo>
                <a:cubicBezTo>
                  <a:pt x="142" y="60"/>
                  <a:pt x="143" y="59"/>
                  <a:pt x="143" y="59"/>
                </a:cubicBezTo>
                <a:cubicBezTo>
                  <a:pt x="152" y="59"/>
                  <a:pt x="162" y="56"/>
                  <a:pt x="169" y="51"/>
                </a:cubicBezTo>
                <a:cubicBezTo>
                  <a:pt x="171" y="50"/>
                  <a:pt x="172" y="50"/>
                  <a:pt x="174" y="49"/>
                </a:cubicBezTo>
                <a:cubicBezTo>
                  <a:pt x="180" y="53"/>
                  <a:pt x="187" y="54"/>
                  <a:pt x="193" y="54"/>
                </a:cubicBezTo>
                <a:cubicBezTo>
                  <a:pt x="195" y="57"/>
                  <a:pt x="198" y="60"/>
                  <a:pt x="202" y="62"/>
                </a:cubicBezTo>
                <a:close/>
              </a:path>
            </a:pathLst>
          </a:custGeom>
          <a:solidFill>
            <a:srgbClr val="ADE4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98"/>
          <p:cNvSpPr/>
          <p:nvPr/>
        </p:nvSpPr>
        <p:spPr bwMode="auto">
          <a:xfrm>
            <a:off x="5611464" y="5610826"/>
            <a:ext cx="1908893" cy="1158620"/>
          </a:xfrm>
          <a:custGeom>
            <a:gdLst>
              <a:gd name="T0" fmla="*/ 287 w 328"/>
              <a:gd name="T1" fmla="*/ 187 h 199"/>
              <a:gd name="T2" fmla="*/ 283 w 328"/>
              <a:gd name="T3" fmla="*/ 168 h 199"/>
              <a:gd name="T4" fmla="*/ 281 w 328"/>
              <a:gd name="T5" fmla="*/ 179 h 199"/>
              <a:gd name="T6" fmla="*/ 263 w 328"/>
              <a:gd name="T7" fmla="*/ 184 h 199"/>
              <a:gd name="T8" fmla="*/ 263 w 328"/>
              <a:gd name="T9" fmla="*/ 164 h 199"/>
              <a:gd name="T10" fmla="*/ 257 w 328"/>
              <a:gd name="T11" fmla="*/ 176 h 199"/>
              <a:gd name="T12" fmla="*/ 245 w 328"/>
              <a:gd name="T13" fmla="*/ 182 h 199"/>
              <a:gd name="T14" fmla="*/ 243 w 328"/>
              <a:gd name="T15" fmla="*/ 153 h 199"/>
              <a:gd name="T16" fmla="*/ 236 w 328"/>
              <a:gd name="T17" fmla="*/ 170 h 199"/>
              <a:gd name="T18" fmla="*/ 214 w 328"/>
              <a:gd name="T19" fmla="*/ 178 h 199"/>
              <a:gd name="T20" fmla="*/ 213 w 328"/>
              <a:gd name="T21" fmla="*/ 170 h 199"/>
              <a:gd name="T22" fmla="*/ 206 w 328"/>
              <a:gd name="T23" fmla="*/ 161 h 199"/>
              <a:gd name="T24" fmla="*/ 209 w 328"/>
              <a:gd name="T25" fmla="*/ 177 h 199"/>
              <a:gd name="T26" fmla="*/ 193 w 328"/>
              <a:gd name="T27" fmla="*/ 174 h 199"/>
              <a:gd name="T28" fmla="*/ 189 w 328"/>
              <a:gd name="T29" fmla="*/ 155 h 199"/>
              <a:gd name="T30" fmla="*/ 185 w 328"/>
              <a:gd name="T31" fmla="*/ 166 h 199"/>
              <a:gd name="T32" fmla="*/ 165 w 328"/>
              <a:gd name="T33" fmla="*/ 173 h 199"/>
              <a:gd name="T34" fmla="*/ 164 w 328"/>
              <a:gd name="T35" fmla="*/ 150 h 199"/>
              <a:gd name="T36" fmla="*/ 159 w 328"/>
              <a:gd name="T37" fmla="*/ 162 h 199"/>
              <a:gd name="T38" fmla="*/ 142 w 328"/>
              <a:gd name="T39" fmla="*/ 170 h 199"/>
              <a:gd name="T40" fmla="*/ 135 w 328"/>
              <a:gd name="T41" fmla="*/ 158 h 199"/>
              <a:gd name="T42" fmla="*/ 121 w 328"/>
              <a:gd name="T43" fmla="*/ 168 h 199"/>
              <a:gd name="T44" fmla="*/ 121 w 328"/>
              <a:gd name="T45" fmla="*/ 155 h 199"/>
              <a:gd name="T46" fmla="*/ 115 w 328"/>
              <a:gd name="T47" fmla="*/ 164 h 199"/>
              <a:gd name="T48" fmla="*/ 101 w 328"/>
              <a:gd name="T49" fmla="*/ 167 h 199"/>
              <a:gd name="T50" fmla="*/ 101 w 328"/>
              <a:gd name="T51" fmla="*/ 151 h 199"/>
              <a:gd name="T52" fmla="*/ 97 w 328"/>
              <a:gd name="T53" fmla="*/ 160 h 199"/>
              <a:gd name="T54" fmla="*/ 85 w 328"/>
              <a:gd name="T55" fmla="*/ 165 h 199"/>
              <a:gd name="T56" fmla="*/ 85 w 328"/>
              <a:gd name="T57" fmla="*/ 144 h 199"/>
              <a:gd name="T58" fmla="*/ 80 w 328"/>
              <a:gd name="T59" fmla="*/ 157 h 199"/>
              <a:gd name="T60" fmla="*/ 70 w 328"/>
              <a:gd name="T61" fmla="*/ 164 h 199"/>
              <a:gd name="T62" fmla="*/ 65 w 328"/>
              <a:gd name="T63" fmla="*/ 150 h 199"/>
              <a:gd name="T64" fmla="*/ 50 w 328"/>
              <a:gd name="T65" fmla="*/ 163 h 199"/>
              <a:gd name="T66" fmla="*/ 50 w 328"/>
              <a:gd name="T67" fmla="*/ 150 h 199"/>
              <a:gd name="T68" fmla="*/ 43 w 328"/>
              <a:gd name="T69" fmla="*/ 150 h 199"/>
              <a:gd name="T70" fmla="*/ 42 w 328"/>
              <a:gd name="T71" fmla="*/ 162 h 199"/>
              <a:gd name="T72" fmla="*/ 12 w 328"/>
              <a:gd name="T73" fmla="*/ 159 h 199"/>
              <a:gd name="T74" fmla="*/ 44 w 328"/>
              <a:gd name="T75" fmla="*/ 86 h 199"/>
              <a:gd name="T76" fmla="*/ 256 w 328"/>
              <a:gd name="T77" fmla="*/ 66 h 199"/>
              <a:gd name="T78" fmla="*/ 307 w 328"/>
              <a:gd name="T79" fmla="*/ 183 h 199"/>
              <a:gd name="T80" fmla="*/ 305 w 328"/>
              <a:gd name="T81" fmla="*/ 137 h 199"/>
              <a:gd name="T82" fmla="*/ 251 w 328"/>
              <a:gd name="T83" fmla="*/ 46 h 199"/>
              <a:gd name="T84" fmla="*/ 31 w 328"/>
              <a:gd name="T85" fmla="*/ 85 h 199"/>
              <a:gd name="T86" fmla="*/ 5 w 328"/>
              <a:gd name="T87" fmla="*/ 161 h 199"/>
              <a:gd name="T88" fmla="*/ 324 w 328"/>
              <a:gd name="T89" fmla="*/ 199 h 1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8" h="199">
                <a:moveTo>
                  <a:pt x="325" y="193"/>
                </a:moveTo>
                <a:cubicBezTo>
                  <a:pt x="312" y="191"/>
                  <a:pt x="299" y="189"/>
                  <a:pt x="287" y="187"/>
                </a:cubicBezTo>
                <a:cubicBezTo>
                  <a:pt x="287" y="184"/>
                  <a:pt x="286" y="181"/>
                  <a:pt x="285" y="178"/>
                </a:cubicBezTo>
                <a:cubicBezTo>
                  <a:pt x="285" y="175"/>
                  <a:pt x="284" y="171"/>
                  <a:pt x="283" y="168"/>
                </a:cubicBezTo>
                <a:cubicBezTo>
                  <a:pt x="282" y="166"/>
                  <a:pt x="279" y="167"/>
                  <a:pt x="279" y="169"/>
                </a:cubicBezTo>
                <a:cubicBezTo>
                  <a:pt x="280" y="172"/>
                  <a:pt x="281" y="176"/>
                  <a:pt x="281" y="179"/>
                </a:cubicBezTo>
                <a:cubicBezTo>
                  <a:pt x="282" y="181"/>
                  <a:pt x="282" y="184"/>
                  <a:pt x="283" y="187"/>
                </a:cubicBezTo>
                <a:cubicBezTo>
                  <a:pt x="276" y="186"/>
                  <a:pt x="270" y="185"/>
                  <a:pt x="263" y="184"/>
                </a:cubicBezTo>
                <a:cubicBezTo>
                  <a:pt x="263" y="182"/>
                  <a:pt x="263" y="179"/>
                  <a:pt x="262" y="177"/>
                </a:cubicBezTo>
                <a:cubicBezTo>
                  <a:pt x="262" y="173"/>
                  <a:pt x="262" y="168"/>
                  <a:pt x="263" y="164"/>
                </a:cubicBezTo>
                <a:cubicBezTo>
                  <a:pt x="263" y="160"/>
                  <a:pt x="257" y="159"/>
                  <a:pt x="257" y="163"/>
                </a:cubicBezTo>
                <a:cubicBezTo>
                  <a:pt x="256" y="167"/>
                  <a:pt x="256" y="172"/>
                  <a:pt x="257" y="176"/>
                </a:cubicBezTo>
                <a:cubicBezTo>
                  <a:pt x="257" y="178"/>
                  <a:pt x="257" y="181"/>
                  <a:pt x="257" y="183"/>
                </a:cubicBezTo>
                <a:cubicBezTo>
                  <a:pt x="253" y="183"/>
                  <a:pt x="249" y="182"/>
                  <a:pt x="245" y="182"/>
                </a:cubicBezTo>
                <a:cubicBezTo>
                  <a:pt x="244" y="178"/>
                  <a:pt x="243" y="174"/>
                  <a:pt x="243" y="170"/>
                </a:cubicBezTo>
                <a:cubicBezTo>
                  <a:pt x="242" y="164"/>
                  <a:pt x="242" y="158"/>
                  <a:pt x="243" y="153"/>
                </a:cubicBezTo>
                <a:cubicBezTo>
                  <a:pt x="243" y="150"/>
                  <a:pt x="237" y="149"/>
                  <a:pt x="237" y="152"/>
                </a:cubicBezTo>
                <a:cubicBezTo>
                  <a:pt x="236" y="158"/>
                  <a:pt x="236" y="164"/>
                  <a:pt x="236" y="170"/>
                </a:cubicBezTo>
                <a:cubicBezTo>
                  <a:pt x="236" y="173"/>
                  <a:pt x="237" y="177"/>
                  <a:pt x="238" y="181"/>
                </a:cubicBezTo>
                <a:cubicBezTo>
                  <a:pt x="230" y="180"/>
                  <a:pt x="222" y="179"/>
                  <a:pt x="214" y="178"/>
                </a:cubicBezTo>
                <a:cubicBezTo>
                  <a:pt x="214" y="178"/>
                  <a:pt x="214" y="178"/>
                  <a:pt x="214" y="178"/>
                </a:cubicBezTo>
                <a:cubicBezTo>
                  <a:pt x="214" y="175"/>
                  <a:pt x="213" y="172"/>
                  <a:pt x="213" y="170"/>
                </a:cubicBezTo>
                <a:cubicBezTo>
                  <a:pt x="212" y="167"/>
                  <a:pt x="211" y="164"/>
                  <a:pt x="211" y="161"/>
                </a:cubicBezTo>
                <a:cubicBezTo>
                  <a:pt x="211" y="157"/>
                  <a:pt x="206" y="157"/>
                  <a:pt x="206" y="161"/>
                </a:cubicBezTo>
                <a:cubicBezTo>
                  <a:pt x="206" y="164"/>
                  <a:pt x="206" y="167"/>
                  <a:pt x="207" y="171"/>
                </a:cubicBezTo>
                <a:cubicBezTo>
                  <a:pt x="207" y="173"/>
                  <a:pt x="208" y="175"/>
                  <a:pt x="209" y="177"/>
                </a:cubicBezTo>
                <a:cubicBezTo>
                  <a:pt x="203" y="177"/>
                  <a:pt x="198" y="176"/>
                  <a:pt x="192" y="176"/>
                </a:cubicBezTo>
                <a:cubicBezTo>
                  <a:pt x="193" y="175"/>
                  <a:pt x="193" y="175"/>
                  <a:pt x="193" y="174"/>
                </a:cubicBezTo>
                <a:cubicBezTo>
                  <a:pt x="193" y="171"/>
                  <a:pt x="192" y="168"/>
                  <a:pt x="191" y="165"/>
                </a:cubicBezTo>
                <a:cubicBezTo>
                  <a:pt x="190" y="161"/>
                  <a:pt x="189" y="158"/>
                  <a:pt x="189" y="155"/>
                </a:cubicBezTo>
                <a:cubicBezTo>
                  <a:pt x="188" y="151"/>
                  <a:pt x="182" y="151"/>
                  <a:pt x="183" y="155"/>
                </a:cubicBezTo>
                <a:cubicBezTo>
                  <a:pt x="183" y="159"/>
                  <a:pt x="184" y="162"/>
                  <a:pt x="185" y="166"/>
                </a:cubicBezTo>
                <a:cubicBezTo>
                  <a:pt x="186" y="169"/>
                  <a:pt x="186" y="173"/>
                  <a:pt x="189" y="175"/>
                </a:cubicBezTo>
                <a:cubicBezTo>
                  <a:pt x="181" y="174"/>
                  <a:pt x="173" y="173"/>
                  <a:pt x="165" y="173"/>
                </a:cubicBezTo>
                <a:cubicBezTo>
                  <a:pt x="165" y="170"/>
                  <a:pt x="164" y="166"/>
                  <a:pt x="164" y="163"/>
                </a:cubicBezTo>
                <a:cubicBezTo>
                  <a:pt x="163" y="159"/>
                  <a:pt x="163" y="154"/>
                  <a:pt x="164" y="150"/>
                </a:cubicBezTo>
                <a:cubicBezTo>
                  <a:pt x="164" y="147"/>
                  <a:pt x="160" y="146"/>
                  <a:pt x="159" y="149"/>
                </a:cubicBezTo>
                <a:cubicBezTo>
                  <a:pt x="159" y="153"/>
                  <a:pt x="159" y="157"/>
                  <a:pt x="159" y="162"/>
                </a:cubicBezTo>
                <a:cubicBezTo>
                  <a:pt x="159" y="165"/>
                  <a:pt x="159" y="169"/>
                  <a:pt x="160" y="172"/>
                </a:cubicBezTo>
                <a:cubicBezTo>
                  <a:pt x="154" y="172"/>
                  <a:pt x="148" y="171"/>
                  <a:pt x="142" y="170"/>
                </a:cubicBezTo>
                <a:cubicBezTo>
                  <a:pt x="142" y="165"/>
                  <a:pt x="142" y="159"/>
                  <a:pt x="139" y="155"/>
                </a:cubicBezTo>
                <a:cubicBezTo>
                  <a:pt x="138" y="152"/>
                  <a:pt x="133" y="155"/>
                  <a:pt x="135" y="158"/>
                </a:cubicBezTo>
                <a:cubicBezTo>
                  <a:pt x="137" y="162"/>
                  <a:pt x="136" y="166"/>
                  <a:pt x="137" y="170"/>
                </a:cubicBezTo>
                <a:cubicBezTo>
                  <a:pt x="132" y="169"/>
                  <a:pt x="126" y="169"/>
                  <a:pt x="121" y="168"/>
                </a:cubicBezTo>
                <a:cubicBezTo>
                  <a:pt x="121" y="167"/>
                  <a:pt x="121" y="166"/>
                  <a:pt x="121" y="164"/>
                </a:cubicBezTo>
                <a:cubicBezTo>
                  <a:pt x="120" y="161"/>
                  <a:pt x="121" y="158"/>
                  <a:pt x="121" y="155"/>
                </a:cubicBezTo>
                <a:cubicBezTo>
                  <a:pt x="122" y="151"/>
                  <a:pt x="116" y="150"/>
                  <a:pt x="116" y="154"/>
                </a:cubicBezTo>
                <a:cubicBezTo>
                  <a:pt x="115" y="157"/>
                  <a:pt x="114" y="160"/>
                  <a:pt x="115" y="164"/>
                </a:cubicBezTo>
                <a:cubicBezTo>
                  <a:pt x="115" y="165"/>
                  <a:pt x="115" y="166"/>
                  <a:pt x="115" y="168"/>
                </a:cubicBezTo>
                <a:cubicBezTo>
                  <a:pt x="110" y="168"/>
                  <a:pt x="106" y="167"/>
                  <a:pt x="101" y="167"/>
                </a:cubicBezTo>
                <a:cubicBezTo>
                  <a:pt x="101" y="165"/>
                  <a:pt x="101" y="163"/>
                  <a:pt x="101" y="161"/>
                </a:cubicBezTo>
                <a:cubicBezTo>
                  <a:pt x="100" y="158"/>
                  <a:pt x="100" y="154"/>
                  <a:pt x="101" y="151"/>
                </a:cubicBezTo>
                <a:cubicBezTo>
                  <a:pt x="102" y="148"/>
                  <a:pt x="98" y="148"/>
                  <a:pt x="98" y="150"/>
                </a:cubicBezTo>
                <a:cubicBezTo>
                  <a:pt x="97" y="153"/>
                  <a:pt x="97" y="157"/>
                  <a:pt x="97" y="160"/>
                </a:cubicBezTo>
                <a:cubicBezTo>
                  <a:pt x="97" y="162"/>
                  <a:pt x="97" y="164"/>
                  <a:pt x="97" y="166"/>
                </a:cubicBezTo>
                <a:cubicBezTo>
                  <a:pt x="93" y="166"/>
                  <a:pt x="89" y="166"/>
                  <a:pt x="85" y="165"/>
                </a:cubicBezTo>
                <a:cubicBezTo>
                  <a:pt x="85" y="163"/>
                  <a:pt x="85" y="160"/>
                  <a:pt x="85" y="158"/>
                </a:cubicBezTo>
                <a:cubicBezTo>
                  <a:pt x="85" y="153"/>
                  <a:pt x="85" y="149"/>
                  <a:pt x="85" y="144"/>
                </a:cubicBezTo>
                <a:cubicBezTo>
                  <a:pt x="85" y="142"/>
                  <a:pt x="81" y="142"/>
                  <a:pt x="81" y="145"/>
                </a:cubicBezTo>
                <a:cubicBezTo>
                  <a:pt x="81" y="149"/>
                  <a:pt x="81" y="153"/>
                  <a:pt x="80" y="157"/>
                </a:cubicBezTo>
                <a:cubicBezTo>
                  <a:pt x="80" y="160"/>
                  <a:pt x="80" y="163"/>
                  <a:pt x="80" y="165"/>
                </a:cubicBezTo>
                <a:cubicBezTo>
                  <a:pt x="77" y="165"/>
                  <a:pt x="73" y="165"/>
                  <a:pt x="70" y="164"/>
                </a:cubicBezTo>
                <a:cubicBezTo>
                  <a:pt x="70" y="159"/>
                  <a:pt x="69" y="154"/>
                  <a:pt x="68" y="150"/>
                </a:cubicBezTo>
                <a:cubicBezTo>
                  <a:pt x="68" y="147"/>
                  <a:pt x="65" y="148"/>
                  <a:pt x="65" y="150"/>
                </a:cubicBezTo>
                <a:cubicBezTo>
                  <a:pt x="65" y="154"/>
                  <a:pt x="65" y="159"/>
                  <a:pt x="65" y="164"/>
                </a:cubicBezTo>
                <a:cubicBezTo>
                  <a:pt x="60" y="164"/>
                  <a:pt x="55" y="163"/>
                  <a:pt x="50" y="163"/>
                </a:cubicBezTo>
                <a:cubicBezTo>
                  <a:pt x="50" y="161"/>
                  <a:pt x="50" y="160"/>
                  <a:pt x="50" y="159"/>
                </a:cubicBezTo>
                <a:cubicBezTo>
                  <a:pt x="50" y="156"/>
                  <a:pt x="50" y="153"/>
                  <a:pt x="50" y="150"/>
                </a:cubicBezTo>
                <a:cubicBezTo>
                  <a:pt x="49" y="148"/>
                  <a:pt x="48" y="146"/>
                  <a:pt x="45" y="147"/>
                </a:cubicBezTo>
                <a:cubicBezTo>
                  <a:pt x="44" y="147"/>
                  <a:pt x="43" y="149"/>
                  <a:pt x="43" y="150"/>
                </a:cubicBezTo>
                <a:cubicBezTo>
                  <a:pt x="43" y="153"/>
                  <a:pt x="43" y="156"/>
                  <a:pt x="43" y="159"/>
                </a:cubicBezTo>
                <a:cubicBezTo>
                  <a:pt x="43" y="160"/>
                  <a:pt x="42" y="161"/>
                  <a:pt x="42" y="162"/>
                </a:cubicBezTo>
                <a:cubicBezTo>
                  <a:pt x="32" y="162"/>
                  <a:pt x="22" y="161"/>
                  <a:pt x="13" y="160"/>
                </a:cubicBezTo>
                <a:cubicBezTo>
                  <a:pt x="13" y="160"/>
                  <a:pt x="13" y="159"/>
                  <a:pt x="12" y="159"/>
                </a:cubicBezTo>
                <a:cubicBezTo>
                  <a:pt x="9" y="150"/>
                  <a:pt x="21" y="131"/>
                  <a:pt x="25" y="123"/>
                </a:cubicBezTo>
                <a:cubicBezTo>
                  <a:pt x="30" y="110"/>
                  <a:pt x="36" y="98"/>
                  <a:pt x="44" y="86"/>
                </a:cubicBezTo>
                <a:cubicBezTo>
                  <a:pt x="65" y="51"/>
                  <a:pt x="98" y="22"/>
                  <a:pt x="139" y="18"/>
                </a:cubicBezTo>
                <a:cubicBezTo>
                  <a:pt x="185" y="14"/>
                  <a:pt x="227" y="32"/>
                  <a:pt x="256" y="66"/>
                </a:cubicBezTo>
                <a:cubicBezTo>
                  <a:pt x="272" y="83"/>
                  <a:pt x="283" y="106"/>
                  <a:pt x="291" y="128"/>
                </a:cubicBezTo>
                <a:cubicBezTo>
                  <a:pt x="298" y="145"/>
                  <a:pt x="299" y="165"/>
                  <a:pt x="307" y="183"/>
                </a:cubicBezTo>
                <a:cubicBezTo>
                  <a:pt x="310" y="189"/>
                  <a:pt x="318" y="183"/>
                  <a:pt x="316" y="177"/>
                </a:cubicBezTo>
                <a:cubicBezTo>
                  <a:pt x="310" y="165"/>
                  <a:pt x="309" y="150"/>
                  <a:pt x="305" y="137"/>
                </a:cubicBezTo>
                <a:cubicBezTo>
                  <a:pt x="302" y="126"/>
                  <a:pt x="298" y="116"/>
                  <a:pt x="293" y="106"/>
                </a:cubicBezTo>
                <a:cubicBezTo>
                  <a:pt x="283" y="83"/>
                  <a:pt x="269" y="63"/>
                  <a:pt x="251" y="46"/>
                </a:cubicBezTo>
                <a:cubicBezTo>
                  <a:pt x="219" y="15"/>
                  <a:pt x="169" y="0"/>
                  <a:pt x="125" y="10"/>
                </a:cubicBezTo>
                <a:cubicBezTo>
                  <a:pt x="84" y="19"/>
                  <a:pt x="52" y="50"/>
                  <a:pt x="31" y="85"/>
                </a:cubicBezTo>
                <a:cubicBezTo>
                  <a:pt x="22" y="101"/>
                  <a:pt x="15" y="118"/>
                  <a:pt x="9" y="135"/>
                </a:cubicBezTo>
                <a:cubicBezTo>
                  <a:pt x="6" y="142"/>
                  <a:pt x="0" y="153"/>
                  <a:pt x="5" y="161"/>
                </a:cubicBezTo>
                <a:cubicBezTo>
                  <a:pt x="3" y="162"/>
                  <a:pt x="4" y="166"/>
                  <a:pt x="7" y="167"/>
                </a:cubicBezTo>
                <a:cubicBezTo>
                  <a:pt x="113" y="173"/>
                  <a:pt x="218" y="194"/>
                  <a:pt x="324" y="199"/>
                </a:cubicBezTo>
                <a:cubicBezTo>
                  <a:pt x="328" y="199"/>
                  <a:pt x="328" y="193"/>
                  <a:pt x="325" y="193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99"/>
          <p:cNvSpPr>
            <a:spLocks noEditPoints="1"/>
          </p:cNvSpPr>
          <p:nvPr/>
        </p:nvSpPr>
        <p:spPr bwMode="auto">
          <a:xfrm>
            <a:off x="6059168" y="5930615"/>
            <a:ext cx="932308" cy="531341"/>
          </a:xfrm>
          <a:custGeom>
            <a:gdLst>
              <a:gd name="T0" fmla="*/ 157 w 160"/>
              <a:gd name="T1" fmla="*/ 84 h 91"/>
              <a:gd name="T2" fmla="*/ 148 w 160"/>
              <a:gd name="T3" fmla="*/ 82 h 91"/>
              <a:gd name="T4" fmla="*/ 150 w 160"/>
              <a:gd name="T5" fmla="*/ 77 h 91"/>
              <a:gd name="T6" fmla="*/ 70 w 160"/>
              <a:gd name="T7" fmla="*/ 8 h 91"/>
              <a:gd name="T8" fmla="*/ 1 w 160"/>
              <a:gd name="T9" fmla="*/ 76 h 91"/>
              <a:gd name="T10" fmla="*/ 6 w 160"/>
              <a:gd name="T11" fmla="*/ 78 h 91"/>
              <a:gd name="T12" fmla="*/ 6 w 160"/>
              <a:gd name="T13" fmla="*/ 78 h 91"/>
              <a:gd name="T14" fmla="*/ 76 w 160"/>
              <a:gd name="T15" fmla="*/ 83 h 91"/>
              <a:gd name="T16" fmla="*/ 156 w 160"/>
              <a:gd name="T17" fmla="*/ 90 h 91"/>
              <a:gd name="T18" fmla="*/ 157 w 160"/>
              <a:gd name="T19" fmla="*/ 84 h 91"/>
              <a:gd name="T20" fmla="*/ 9 w 160"/>
              <a:gd name="T21" fmla="*/ 74 h 91"/>
              <a:gd name="T22" fmla="*/ 62 w 160"/>
              <a:gd name="T23" fmla="*/ 19 h 91"/>
              <a:gd name="T24" fmla="*/ 142 w 160"/>
              <a:gd name="T25" fmla="*/ 80 h 91"/>
              <a:gd name="T26" fmla="*/ 142 w 160"/>
              <a:gd name="T27" fmla="*/ 81 h 91"/>
              <a:gd name="T28" fmla="*/ 83 w 160"/>
              <a:gd name="T29" fmla="*/ 76 h 91"/>
              <a:gd name="T30" fmla="*/ 9 w 160"/>
              <a:gd name="T31" fmla="*/ 74 h 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0" h="91">
                <a:moveTo>
                  <a:pt x="157" y="84"/>
                </a:moveTo>
                <a:cubicBezTo>
                  <a:pt x="154" y="83"/>
                  <a:pt x="151" y="83"/>
                  <a:pt x="148" y="82"/>
                </a:cubicBezTo>
                <a:cubicBezTo>
                  <a:pt x="150" y="81"/>
                  <a:pt x="151" y="80"/>
                  <a:pt x="150" y="77"/>
                </a:cubicBezTo>
                <a:cubicBezTo>
                  <a:pt x="136" y="39"/>
                  <a:pt x="117" y="2"/>
                  <a:pt x="70" y="8"/>
                </a:cubicBezTo>
                <a:cubicBezTo>
                  <a:pt x="39" y="12"/>
                  <a:pt x="9" y="46"/>
                  <a:pt x="1" y="76"/>
                </a:cubicBezTo>
                <a:cubicBezTo>
                  <a:pt x="0" y="78"/>
                  <a:pt x="4" y="81"/>
                  <a:pt x="6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29" y="81"/>
                  <a:pt x="53" y="81"/>
                  <a:pt x="76" y="83"/>
                </a:cubicBezTo>
                <a:cubicBezTo>
                  <a:pt x="103" y="85"/>
                  <a:pt x="130" y="88"/>
                  <a:pt x="156" y="90"/>
                </a:cubicBezTo>
                <a:cubicBezTo>
                  <a:pt x="160" y="91"/>
                  <a:pt x="160" y="85"/>
                  <a:pt x="157" y="84"/>
                </a:cubicBezTo>
                <a:close/>
                <a:moveTo>
                  <a:pt x="9" y="74"/>
                </a:moveTo>
                <a:cubicBezTo>
                  <a:pt x="24" y="53"/>
                  <a:pt x="36" y="30"/>
                  <a:pt x="62" y="19"/>
                </a:cubicBezTo>
                <a:cubicBezTo>
                  <a:pt x="108" y="0"/>
                  <a:pt x="129" y="46"/>
                  <a:pt x="142" y="80"/>
                </a:cubicBezTo>
                <a:cubicBezTo>
                  <a:pt x="142" y="80"/>
                  <a:pt x="142" y="81"/>
                  <a:pt x="142" y="81"/>
                </a:cubicBezTo>
                <a:cubicBezTo>
                  <a:pt x="123" y="78"/>
                  <a:pt x="103" y="77"/>
                  <a:pt x="83" y="76"/>
                </a:cubicBezTo>
                <a:cubicBezTo>
                  <a:pt x="59" y="74"/>
                  <a:pt x="34" y="73"/>
                  <a:pt x="9" y="7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100"/>
          <p:cNvSpPr/>
          <p:nvPr/>
        </p:nvSpPr>
        <p:spPr bwMode="auto">
          <a:xfrm>
            <a:off x="7166128" y="5559167"/>
            <a:ext cx="260751" cy="174655"/>
          </a:xfrm>
          <a:custGeom>
            <a:gdLst>
              <a:gd name="T0" fmla="*/ 12 w 45"/>
              <a:gd name="T1" fmla="*/ 27 h 30"/>
              <a:gd name="T2" fmla="*/ 14 w 45"/>
              <a:gd name="T3" fmla="*/ 26 h 30"/>
              <a:gd name="T4" fmla="*/ 22 w 45"/>
              <a:gd name="T5" fmla="*/ 23 h 30"/>
              <a:gd name="T6" fmla="*/ 23 w 45"/>
              <a:gd name="T7" fmla="*/ 22 h 30"/>
              <a:gd name="T8" fmla="*/ 40 w 45"/>
              <a:gd name="T9" fmla="*/ 13 h 30"/>
              <a:gd name="T10" fmla="*/ 36 w 45"/>
              <a:gd name="T11" fmla="*/ 1 h 30"/>
              <a:gd name="T12" fmla="*/ 36 w 45"/>
              <a:gd name="T13" fmla="*/ 2 h 30"/>
              <a:gd name="T14" fmla="*/ 32 w 45"/>
              <a:gd name="T15" fmla="*/ 1 h 30"/>
              <a:gd name="T16" fmla="*/ 6 w 45"/>
              <a:gd name="T17" fmla="*/ 16 h 30"/>
              <a:gd name="T18" fmla="*/ 12 w 45"/>
              <a:gd name="T19" fmla="*/ 27 h 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" h="30">
                <a:moveTo>
                  <a:pt x="12" y="27"/>
                </a:moveTo>
                <a:cubicBezTo>
                  <a:pt x="12" y="27"/>
                  <a:pt x="13" y="27"/>
                  <a:pt x="14" y="26"/>
                </a:cubicBezTo>
                <a:cubicBezTo>
                  <a:pt x="17" y="27"/>
                  <a:pt x="20" y="25"/>
                  <a:pt x="22" y="23"/>
                </a:cubicBezTo>
                <a:cubicBezTo>
                  <a:pt x="23" y="22"/>
                  <a:pt x="23" y="22"/>
                  <a:pt x="23" y="22"/>
                </a:cubicBezTo>
                <a:cubicBezTo>
                  <a:pt x="29" y="19"/>
                  <a:pt x="35" y="16"/>
                  <a:pt x="40" y="13"/>
                </a:cubicBezTo>
                <a:cubicBezTo>
                  <a:pt x="45" y="10"/>
                  <a:pt x="43" y="0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1"/>
                  <a:pt x="33" y="1"/>
                  <a:pt x="32" y="1"/>
                </a:cubicBezTo>
                <a:cubicBezTo>
                  <a:pt x="22" y="4"/>
                  <a:pt x="15" y="10"/>
                  <a:pt x="6" y="16"/>
                </a:cubicBezTo>
                <a:cubicBezTo>
                  <a:pt x="0" y="20"/>
                  <a:pt x="5" y="30"/>
                  <a:pt x="12" y="2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101"/>
          <p:cNvSpPr/>
          <p:nvPr/>
        </p:nvSpPr>
        <p:spPr bwMode="auto">
          <a:xfrm>
            <a:off x="7340782" y="5743661"/>
            <a:ext cx="393586" cy="169734"/>
          </a:xfrm>
          <a:custGeom>
            <a:gdLst>
              <a:gd name="T0" fmla="*/ 6 w 68"/>
              <a:gd name="T1" fmla="*/ 28 h 29"/>
              <a:gd name="T2" fmla="*/ 64 w 68"/>
              <a:gd name="T3" fmla="*/ 10 h 29"/>
              <a:gd name="T4" fmla="*/ 60 w 68"/>
              <a:gd name="T5" fmla="*/ 0 h 29"/>
              <a:gd name="T6" fmla="*/ 38 w 68"/>
              <a:gd name="T7" fmla="*/ 4 h 29"/>
              <a:gd name="T8" fmla="*/ 22 w 68"/>
              <a:gd name="T9" fmla="*/ 8 h 29"/>
              <a:gd name="T10" fmla="*/ 5 w 68"/>
              <a:gd name="T11" fmla="*/ 14 h 29"/>
              <a:gd name="T12" fmla="*/ 2 w 68"/>
              <a:gd name="T13" fmla="*/ 22 h 29"/>
              <a:gd name="T14" fmla="*/ 6 w 68"/>
              <a:gd name="T15" fmla="*/ 28 h 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" h="28">
                <a:moveTo>
                  <a:pt x="6" y="28"/>
                </a:moveTo>
                <a:cubicBezTo>
                  <a:pt x="27" y="29"/>
                  <a:pt x="46" y="22"/>
                  <a:pt x="64" y="10"/>
                </a:cubicBezTo>
                <a:cubicBezTo>
                  <a:pt x="68" y="7"/>
                  <a:pt x="66" y="0"/>
                  <a:pt x="60" y="0"/>
                </a:cubicBezTo>
                <a:cubicBezTo>
                  <a:pt x="53" y="1"/>
                  <a:pt x="45" y="2"/>
                  <a:pt x="38" y="4"/>
                </a:cubicBezTo>
                <a:cubicBezTo>
                  <a:pt x="32" y="4"/>
                  <a:pt x="27" y="6"/>
                  <a:pt x="22" y="8"/>
                </a:cubicBezTo>
                <a:cubicBezTo>
                  <a:pt x="16" y="10"/>
                  <a:pt x="10" y="12"/>
                  <a:pt x="5" y="14"/>
                </a:cubicBezTo>
                <a:cubicBezTo>
                  <a:pt x="1" y="15"/>
                  <a:pt x="0" y="20"/>
                  <a:pt x="2" y="22"/>
                </a:cubicBezTo>
                <a:cubicBezTo>
                  <a:pt x="0" y="25"/>
                  <a:pt x="2" y="28"/>
                  <a:pt x="6" y="2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102"/>
          <p:cNvSpPr/>
          <p:nvPr/>
        </p:nvSpPr>
        <p:spPr bwMode="auto">
          <a:xfrm>
            <a:off x="7461319" y="5989652"/>
            <a:ext cx="226313" cy="93476"/>
          </a:xfrm>
          <a:custGeom>
            <a:gdLst>
              <a:gd name="T0" fmla="*/ 6 w 39"/>
              <a:gd name="T1" fmla="*/ 15 h 16"/>
              <a:gd name="T2" fmla="*/ 9 w 39"/>
              <a:gd name="T3" fmla="*/ 15 h 16"/>
              <a:gd name="T4" fmla="*/ 10 w 39"/>
              <a:gd name="T5" fmla="*/ 16 h 16"/>
              <a:gd name="T6" fmla="*/ 18 w 39"/>
              <a:gd name="T7" fmla="*/ 14 h 16"/>
              <a:gd name="T8" fmla="*/ 32 w 39"/>
              <a:gd name="T9" fmla="*/ 11 h 16"/>
              <a:gd name="T10" fmla="*/ 35 w 39"/>
              <a:gd name="T11" fmla="*/ 12 h 16"/>
              <a:gd name="T12" fmla="*/ 38 w 39"/>
              <a:gd name="T13" fmla="*/ 7 h 16"/>
              <a:gd name="T14" fmla="*/ 35 w 39"/>
              <a:gd name="T15" fmla="*/ 1 h 16"/>
              <a:gd name="T16" fmla="*/ 17 w 39"/>
              <a:gd name="T17" fmla="*/ 3 h 16"/>
              <a:gd name="T18" fmla="*/ 3 w 39"/>
              <a:gd name="T19" fmla="*/ 8 h 16"/>
              <a:gd name="T20" fmla="*/ 6 w 39"/>
              <a:gd name="T21" fmla="*/ 15 h 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" h="16">
                <a:moveTo>
                  <a:pt x="6" y="15"/>
                </a:moveTo>
                <a:cubicBezTo>
                  <a:pt x="7" y="15"/>
                  <a:pt x="8" y="15"/>
                  <a:pt x="9" y="15"/>
                </a:cubicBezTo>
                <a:cubicBezTo>
                  <a:pt x="9" y="15"/>
                  <a:pt x="10" y="16"/>
                  <a:pt x="10" y="16"/>
                </a:cubicBezTo>
                <a:cubicBezTo>
                  <a:pt x="13" y="16"/>
                  <a:pt x="15" y="15"/>
                  <a:pt x="18" y="14"/>
                </a:cubicBezTo>
                <a:cubicBezTo>
                  <a:pt x="23" y="14"/>
                  <a:pt x="27" y="13"/>
                  <a:pt x="32" y="11"/>
                </a:cubicBezTo>
                <a:cubicBezTo>
                  <a:pt x="33" y="11"/>
                  <a:pt x="34" y="12"/>
                  <a:pt x="35" y="12"/>
                </a:cubicBezTo>
                <a:cubicBezTo>
                  <a:pt x="38" y="12"/>
                  <a:pt x="39" y="9"/>
                  <a:pt x="38" y="7"/>
                </a:cubicBezTo>
                <a:cubicBezTo>
                  <a:pt x="39" y="5"/>
                  <a:pt x="38" y="2"/>
                  <a:pt x="35" y="1"/>
                </a:cubicBezTo>
                <a:cubicBezTo>
                  <a:pt x="29" y="0"/>
                  <a:pt x="22" y="1"/>
                  <a:pt x="17" y="3"/>
                </a:cubicBezTo>
                <a:cubicBezTo>
                  <a:pt x="12" y="4"/>
                  <a:pt x="8" y="5"/>
                  <a:pt x="3" y="8"/>
                </a:cubicBezTo>
                <a:cubicBezTo>
                  <a:pt x="0" y="10"/>
                  <a:pt x="2" y="15"/>
                  <a:pt x="6" y="15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103"/>
          <p:cNvSpPr>
            <a:spLocks noEditPoints="1"/>
          </p:cNvSpPr>
          <p:nvPr/>
        </p:nvSpPr>
        <p:spPr bwMode="auto">
          <a:xfrm>
            <a:off x="8782291" y="5411573"/>
            <a:ext cx="2292639" cy="1340654"/>
          </a:xfrm>
          <a:custGeom>
            <a:gdLst>
              <a:gd name="T0" fmla="*/ 357 w 394"/>
              <a:gd name="T1" fmla="*/ 126 h 230"/>
              <a:gd name="T2" fmla="*/ 344 w 394"/>
              <a:gd name="T3" fmla="*/ 69 h 230"/>
              <a:gd name="T4" fmla="*/ 301 w 394"/>
              <a:gd name="T5" fmla="*/ 88 h 230"/>
              <a:gd name="T6" fmla="*/ 295 w 394"/>
              <a:gd name="T7" fmla="*/ 9 h 230"/>
              <a:gd name="T8" fmla="*/ 279 w 394"/>
              <a:gd name="T9" fmla="*/ 97 h 230"/>
              <a:gd name="T10" fmla="*/ 235 w 394"/>
              <a:gd name="T11" fmla="*/ 87 h 230"/>
              <a:gd name="T12" fmla="*/ 237 w 394"/>
              <a:gd name="T13" fmla="*/ 75 h 230"/>
              <a:gd name="T14" fmla="*/ 174 w 394"/>
              <a:gd name="T15" fmla="*/ 141 h 230"/>
              <a:gd name="T16" fmla="*/ 132 w 394"/>
              <a:gd name="T17" fmla="*/ 129 h 230"/>
              <a:gd name="T18" fmla="*/ 156 w 394"/>
              <a:gd name="T19" fmla="*/ 56 h 230"/>
              <a:gd name="T20" fmla="*/ 89 w 394"/>
              <a:gd name="T21" fmla="*/ 142 h 230"/>
              <a:gd name="T22" fmla="*/ 94 w 394"/>
              <a:gd name="T23" fmla="*/ 51 h 230"/>
              <a:gd name="T24" fmla="*/ 39 w 394"/>
              <a:gd name="T25" fmla="*/ 118 h 230"/>
              <a:gd name="T26" fmla="*/ 42 w 394"/>
              <a:gd name="T27" fmla="*/ 63 h 230"/>
              <a:gd name="T28" fmla="*/ 41 w 394"/>
              <a:gd name="T29" fmla="*/ 132 h 230"/>
              <a:gd name="T30" fmla="*/ 74 w 394"/>
              <a:gd name="T31" fmla="*/ 139 h 230"/>
              <a:gd name="T32" fmla="*/ 24 w 394"/>
              <a:gd name="T33" fmla="*/ 224 h 230"/>
              <a:gd name="T34" fmla="*/ 84 w 394"/>
              <a:gd name="T35" fmla="*/ 163 h 230"/>
              <a:gd name="T36" fmla="*/ 121 w 394"/>
              <a:gd name="T37" fmla="*/ 139 h 230"/>
              <a:gd name="T38" fmla="*/ 184 w 394"/>
              <a:gd name="T39" fmla="*/ 153 h 230"/>
              <a:gd name="T40" fmla="*/ 226 w 394"/>
              <a:gd name="T41" fmla="*/ 124 h 230"/>
              <a:gd name="T42" fmla="*/ 278 w 394"/>
              <a:gd name="T43" fmla="*/ 128 h 230"/>
              <a:gd name="T44" fmla="*/ 278 w 394"/>
              <a:gd name="T45" fmla="*/ 129 h 230"/>
              <a:gd name="T46" fmla="*/ 331 w 394"/>
              <a:gd name="T47" fmla="*/ 82 h 230"/>
              <a:gd name="T48" fmla="*/ 386 w 394"/>
              <a:gd name="T49" fmla="*/ 130 h 230"/>
              <a:gd name="T50" fmla="*/ 38 w 394"/>
              <a:gd name="T51" fmla="*/ 210 h 230"/>
              <a:gd name="T52" fmla="*/ 38 w 394"/>
              <a:gd name="T53" fmla="*/ 210 h 230"/>
              <a:gd name="T54" fmla="*/ 153 w 394"/>
              <a:gd name="T55" fmla="*/ 72 h 230"/>
              <a:gd name="T56" fmla="*/ 150 w 394"/>
              <a:gd name="T57" fmla="*/ 84 h 230"/>
              <a:gd name="T58" fmla="*/ 138 w 394"/>
              <a:gd name="T59" fmla="*/ 78 h 230"/>
              <a:gd name="T60" fmla="*/ 191 w 394"/>
              <a:gd name="T61" fmla="*/ 108 h 230"/>
              <a:gd name="T62" fmla="*/ 194 w 394"/>
              <a:gd name="T63" fmla="*/ 128 h 2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4" h="230">
                <a:moveTo>
                  <a:pt x="375" y="119"/>
                </a:moveTo>
                <a:cubicBezTo>
                  <a:pt x="371" y="121"/>
                  <a:pt x="362" y="130"/>
                  <a:pt x="357" y="126"/>
                </a:cubicBezTo>
                <a:cubicBezTo>
                  <a:pt x="353" y="122"/>
                  <a:pt x="352" y="114"/>
                  <a:pt x="351" y="108"/>
                </a:cubicBezTo>
                <a:cubicBezTo>
                  <a:pt x="348" y="95"/>
                  <a:pt x="348" y="82"/>
                  <a:pt x="344" y="69"/>
                </a:cubicBezTo>
                <a:cubicBezTo>
                  <a:pt x="343" y="65"/>
                  <a:pt x="339" y="62"/>
                  <a:pt x="334" y="64"/>
                </a:cubicBezTo>
                <a:cubicBezTo>
                  <a:pt x="320" y="67"/>
                  <a:pt x="310" y="77"/>
                  <a:pt x="301" y="88"/>
                </a:cubicBezTo>
                <a:cubicBezTo>
                  <a:pt x="309" y="62"/>
                  <a:pt x="311" y="33"/>
                  <a:pt x="309" y="11"/>
                </a:cubicBezTo>
                <a:cubicBezTo>
                  <a:pt x="309" y="3"/>
                  <a:pt x="297" y="0"/>
                  <a:pt x="295" y="9"/>
                </a:cubicBezTo>
                <a:cubicBezTo>
                  <a:pt x="288" y="37"/>
                  <a:pt x="284" y="65"/>
                  <a:pt x="281" y="94"/>
                </a:cubicBezTo>
                <a:cubicBezTo>
                  <a:pt x="280" y="95"/>
                  <a:pt x="280" y="96"/>
                  <a:pt x="279" y="97"/>
                </a:cubicBezTo>
                <a:cubicBezTo>
                  <a:pt x="275" y="108"/>
                  <a:pt x="263" y="128"/>
                  <a:pt x="248" y="126"/>
                </a:cubicBezTo>
                <a:cubicBezTo>
                  <a:pt x="235" y="123"/>
                  <a:pt x="234" y="101"/>
                  <a:pt x="235" y="87"/>
                </a:cubicBezTo>
                <a:cubicBezTo>
                  <a:pt x="235" y="86"/>
                  <a:pt x="235" y="85"/>
                  <a:pt x="235" y="84"/>
                </a:cubicBezTo>
                <a:cubicBezTo>
                  <a:pt x="236" y="81"/>
                  <a:pt x="237" y="78"/>
                  <a:pt x="237" y="75"/>
                </a:cubicBezTo>
                <a:cubicBezTo>
                  <a:pt x="238" y="71"/>
                  <a:pt x="235" y="66"/>
                  <a:pt x="230" y="66"/>
                </a:cubicBezTo>
                <a:cubicBezTo>
                  <a:pt x="197" y="65"/>
                  <a:pt x="158" y="111"/>
                  <a:pt x="174" y="141"/>
                </a:cubicBezTo>
                <a:cubicBezTo>
                  <a:pt x="159" y="147"/>
                  <a:pt x="142" y="146"/>
                  <a:pt x="133" y="130"/>
                </a:cubicBezTo>
                <a:cubicBezTo>
                  <a:pt x="132" y="130"/>
                  <a:pt x="132" y="129"/>
                  <a:pt x="132" y="129"/>
                </a:cubicBezTo>
                <a:cubicBezTo>
                  <a:pt x="133" y="128"/>
                  <a:pt x="133" y="128"/>
                  <a:pt x="134" y="127"/>
                </a:cubicBezTo>
                <a:cubicBezTo>
                  <a:pt x="141" y="119"/>
                  <a:pt x="199" y="52"/>
                  <a:pt x="156" y="56"/>
                </a:cubicBezTo>
                <a:cubicBezTo>
                  <a:pt x="121" y="59"/>
                  <a:pt x="106" y="95"/>
                  <a:pt x="114" y="125"/>
                </a:cubicBezTo>
                <a:cubicBezTo>
                  <a:pt x="107" y="131"/>
                  <a:pt x="98" y="137"/>
                  <a:pt x="89" y="142"/>
                </a:cubicBezTo>
                <a:cubicBezTo>
                  <a:pt x="95" y="114"/>
                  <a:pt x="97" y="84"/>
                  <a:pt x="108" y="57"/>
                </a:cubicBezTo>
                <a:cubicBezTo>
                  <a:pt x="111" y="49"/>
                  <a:pt x="99" y="44"/>
                  <a:pt x="94" y="51"/>
                </a:cubicBezTo>
                <a:cubicBezTo>
                  <a:pt x="81" y="71"/>
                  <a:pt x="70" y="92"/>
                  <a:pt x="53" y="109"/>
                </a:cubicBezTo>
                <a:cubicBezTo>
                  <a:pt x="49" y="113"/>
                  <a:pt x="45" y="117"/>
                  <a:pt x="39" y="118"/>
                </a:cubicBezTo>
                <a:cubicBezTo>
                  <a:pt x="28" y="121"/>
                  <a:pt x="31" y="103"/>
                  <a:pt x="32" y="98"/>
                </a:cubicBezTo>
                <a:cubicBezTo>
                  <a:pt x="34" y="86"/>
                  <a:pt x="38" y="74"/>
                  <a:pt x="42" y="63"/>
                </a:cubicBezTo>
                <a:cubicBezTo>
                  <a:pt x="44" y="59"/>
                  <a:pt x="37" y="56"/>
                  <a:pt x="35" y="60"/>
                </a:cubicBezTo>
                <a:cubicBezTo>
                  <a:pt x="27" y="77"/>
                  <a:pt x="0" y="137"/>
                  <a:pt x="41" y="132"/>
                </a:cubicBezTo>
                <a:cubicBezTo>
                  <a:pt x="57" y="131"/>
                  <a:pt x="70" y="118"/>
                  <a:pt x="81" y="102"/>
                </a:cubicBezTo>
                <a:cubicBezTo>
                  <a:pt x="79" y="114"/>
                  <a:pt x="77" y="127"/>
                  <a:pt x="74" y="139"/>
                </a:cubicBezTo>
                <a:cubicBezTo>
                  <a:pt x="73" y="143"/>
                  <a:pt x="72" y="148"/>
                  <a:pt x="71" y="152"/>
                </a:cubicBezTo>
                <a:cubicBezTo>
                  <a:pt x="43" y="168"/>
                  <a:pt x="14" y="188"/>
                  <a:pt x="24" y="224"/>
                </a:cubicBezTo>
                <a:cubicBezTo>
                  <a:pt x="25" y="228"/>
                  <a:pt x="29" y="230"/>
                  <a:pt x="33" y="229"/>
                </a:cubicBezTo>
                <a:cubicBezTo>
                  <a:pt x="64" y="221"/>
                  <a:pt x="76" y="190"/>
                  <a:pt x="84" y="163"/>
                </a:cubicBezTo>
                <a:cubicBezTo>
                  <a:pt x="86" y="162"/>
                  <a:pt x="87" y="161"/>
                  <a:pt x="89" y="161"/>
                </a:cubicBezTo>
                <a:cubicBezTo>
                  <a:pt x="101" y="154"/>
                  <a:pt x="111" y="147"/>
                  <a:pt x="121" y="139"/>
                </a:cubicBezTo>
                <a:cubicBezTo>
                  <a:pt x="124" y="143"/>
                  <a:pt x="127" y="147"/>
                  <a:pt x="131" y="151"/>
                </a:cubicBezTo>
                <a:cubicBezTo>
                  <a:pt x="146" y="163"/>
                  <a:pt x="167" y="161"/>
                  <a:pt x="184" y="153"/>
                </a:cubicBezTo>
                <a:cubicBezTo>
                  <a:pt x="185" y="154"/>
                  <a:pt x="186" y="154"/>
                  <a:pt x="187" y="155"/>
                </a:cubicBezTo>
                <a:cubicBezTo>
                  <a:pt x="205" y="167"/>
                  <a:pt x="218" y="147"/>
                  <a:pt x="226" y="124"/>
                </a:cubicBezTo>
                <a:cubicBezTo>
                  <a:pt x="228" y="127"/>
                  <a:pt x="230" y="131"/>
                  <a:pt x="233" y="134"/>
                </a:cubicBezTo>
                <a:cubicBezTo>
                  <a:pt x="246" y="149"/>
                  <a:pt x="266" y="138"/>
                  <a:pt x="278" y="128"/>
                </a:cubicBezTo>
                <a:cubicBezTo>
                  <a:pt x="278" y="128"/>
                  <a:pt x="278" y="128"/>
                  <a:pt x="278" y="128"/>
                </a:cubicBezTo>
                <a:cubicBezTo>
                  <a:pt x="278" y="128"/>
                  <a:pt x="278" y="129"/>
                  <a:pt x="278" y="129"/>
                </a:cubicBezTo>
                <a:cubicBezTo>
                  <a:pt x="277" y="137"/>
                  <a:pt x="288" y="139"/>
                  <a:pt x="292" y="133"/>
                </a:cubicBezTo>
                <a:cubicBezTo>
                  <a:pt x="303" y="116"/>
                  <a:pt x="312" y="91"/>
                  <a:pt x="331" y="82"/>
                </a:cubicBezTo>
                <a:cubicBezTo>
                  <a:pt x="334" y="98"/>
                  <a:pt x="334" y="115"/>
                  <a:pt x="341" y="130"/>
                </a:cubicBezTo>
                <a:cubicBezTo>
                  <a:pt x="351" y="152"/>
                  <a:pt x="373" y="141"/>
                  <a:pt x="386" y="130"/>
                </a:cubicBezTo>
                <a:cubicBezTo>
                  <a:pt x="394" y="123"/>
                  <a:pt x="383" y="112"/>
                  <a:pt x="375" y="119"/>
                </a:cubicBezTo>
                <a:close/>
                <a:moveTo>
                  <a:pt x="38" y="210"/>
                </a:moveTo>
                <a:cubicBezTo>
                  <a:pt x="38" y="194"/>
                  <a:pt x="50" y="183"/>
                  <a:pt x="64" y="174"/>
                </a:cubicBezTo>
                <a:cubicBezTo>
                  <a:pt x="59" y="189"/>
                  <a:pt x="51" y="203"/>
                  <a:pt x="38" y="210"/>
                </a:cubicBezTo>
                <a:close/>
                <a:moveTo>
                  <a:pt x="138" y="78"/>
                </a:moveTo>
                <a:cubicBezTo>
                  <a:pt x="142" y="75"/>
                  <a:pt x="148" y="73"/>
                  <a:pt x="153" y="72"/>
                </a:cubicBezTo>
                <a:cubicBezTo>
                  <a:pt x="155" y="71"/>
                  <a:pt x="157" y="71"/>
                  <a:pt x="157" y="71"/>
                </a:cubicBezTo>
                <a:cubicBezTo>
                  <a:pt x="156" y="75"/>
                  <a:pt x="152" y="81"/>
                  <a:pt x="150" y="84"/>
                </a:cubicBezTo>
                <a:cubicBezTo>
                  <a:pt x="143" y="94"/>
                  <a:pt x="135" y="104"/>
                  <a:pt x="127" y="113"/>
                </a:cubicBezTo>
                <a:cubicBezTo>
                  <a:pt x="125" y="100"/>
                  <a:pt x="129" y="87"/>
                  <a:pt x="138" y="78"/>
                </a:cubicBezTo>
                <a:close/>
                <a:moveTo>
                  <a:pt x="186" y="134"/>
                </a:moveTo>
                <a:cubicBezTo>
                  <a:pt x="181" y="126"/>
                  <a:pt x="187" y="115"/>
                  <a:pt x="191" y="108"/>
                </a:cubicBezTo>
                <a:cubicBezTo>
                  <a:pt x="197" y="98"/>
                  <a:pt x="208" y="87"/>
                  <a:pt x="220" y="83"/>
                </a:cubicBezTo>
                <a:cubicBezTo>
                  <a:pt x="215" y="99"/>
                  <a:pt x="206" y="115"/>
                  <a:pt x="194" y="128"/>
                </a:cubicBezTo>
                <a:cubicBezTo>
                  <a:pt x="191" y="130"/>
                  <a:pt x="189" y="133"/>
                  <a:pt x="186" y="13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104"/>
          <p:cNvSpPr/>
          <p:nvPr/>
        </p:nvSpPr>
        <p:spPr bwMode="auto">
          <a:xfrm>
            <a:off x="11247124" y="5423873"/>
            <a:ext cx="211553" cy="519043"/>
          </a:xfrm>
          <a:custGeom>
            <a:gdLst>
              <a:gd name="T0" fmla="*/ 27 w 36"/>
              <a:gd name="T1" fmla="*/ 5 h 89"/>
              <a:gd name="T2" fmla="*/ 12 w 36"/>
              <a:gd name="T3" fmla="*/ 39 h 89"/>
              <a:gd name="T4" fmla="*/ 1 w 36"/>
              <a:gd name="T5" fmla="*/ 81 h 89"/>
              <a:gd name="T6" fmla="*/ 13 w 36"/>
              <a:gd name="T7" fmla="*/ 84 h 89"/>
              <a:gd name="T8" fmla="*/ 24 w 36"/>
              <a:gd name="T9" fmla="*/ 48 h 89"/>
              <a:gd name="T10" fmla="*/ 35 w 36"/>
              <a:gd name="T11" fmla="*/ 8 h 89"/>
              <a:gd name="T12" fmla="*/ 27 w 36"/>
              <a:gd name="T13" fmla="*/ 5 h 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89">
                <a:moveTo>
                  <a:pt x="27" y="5"/>
                </a:moveTo>
                <a:cubicBezTo>
                  <a:pt x="21" y="16"/>
                  <a:pt x="16" y="27"/>
                  <a:pt x="12" y="39"/>
                </a:cubicBezTo>
                <a:cubicBezTo>
                  <a:pt x="7" y="52"/>
                  <a:pt x="0" y="67"/>
                  <a:pt x="1" y="81"/>
                </a:cubicBezTo>
                <a:cubicBezTo>
                  <a:pt x="1" y="88"/>
                  <a:pt x="9" y="89"/>
                  <a:pt x="13" y="84"/>
                </a:cubicBezTo>
                <a:cubicBezTo>
                  <a:pt x="20" y="74"/>
                  <a:pt x="21" y="60"/>
                  <a:pt x="24" y="48"/>
                </a:cubicBezTo>
                <a:cubicBezTo>
                  <a:pt x="28" y="35"/>
                  <a:pt x="31" y="21"/>
                  <a:pt x="35" y="8"/>
                </a:cubicBezTo>
                <a:cubicBezTo>
                  <a:pt x="36" y="3"/>
                  <a:pt x="29" y="0"/>
                  <a:pt x="27" y="5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105"/>
          <p:cNvSpPr/>
          <p:nvPr/>
        </p:nvSpPr>
        <p:spPr bwMode="auto">
          <a:xfrm>
            <a:off x="11165948" y="6024092"/>
            <a:ext cx="127916" cy="157435"/>
          </a:xfrm>
          <a:custGeom>
            <a:gdLst>
              <a:gd name="T0" fmla="*/ 22 w 22"/>
              <a:gd name="T1" fmla="*/ 11 h 27"/>
              <a:gd name="T2" fmla="*/ 20 w 22"/>
              <a:gd name="T3" fmla="*/ 5 h 27"/>
              <a:gd name="T4" fmla="*/ 19 w 22"/>
              <a:gd name="T5" fmla="*/ 4 h 27"/>
              <a:gd name="T6" fmla="*/ 16 w 22"/>
              <a:gd name="T7" fmla="*/ 1 h 27"/>
              <a:gd name="T8" fmla="*/ 10 w 22"/>
              <a:gd name="T9" fmla="*/ 3 h 27"/>
              <a:gd name="T10" fmla="*/ 6 w 22"/>
              <a:gd name="T11" fmla="*/ 5 h 27"/>
              <a:gd name="T12" fmla="*/ 1 w 22"/>
              <a:gd name="T13" fmla="*/ 13 h 27"/>
              <a:gd name="T14" fmla="*/ 3 w 22"/>
              <a:gd name="T15" fmla="*/ 24 h 27"/>
              <a:gd name="T16" fmla="*/ 17 w 22"/>
              <a:gd name="T17" fmla="*/ 21 h 27"/>
              <a:gd name="T18" fmla="*/ 21 w 22"/>
              <a:gd name="T19" fmla="*/ 15 h 27"/>
              <a:gd name="T20" fmla="*/ 21 w 22"/>
              <a:gd name="T21" fmla="*/ 13 h 27"/>
              <a:gd name="T22" fmla="*/ 21 w 22"/>
              <a:gd name="T23" fmla="*/ 12 h 27"/>
              <a:gd name="T24" fmla="*/ 22 w 22"/>
              <a:gd name="T25" fmla="*/ 11 h 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" h="27">
                <a:moveTo>
                  <a:pt x="22" y="11"/>
                </a:moveTo>
                <a:cubicBezTo>
                  <a:pt x="22" y="9"/>
                  <a:pt x="21" y="6"/>
                  <a:pt x="20" y="5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8" y="1"/>
                  <a:pt x="16" y="1"/>
                </a:cubicBezTo>
                <a:cubicBezTo>
                  <a:pt x="14" y="0"/>
                  <a:pt x="11" y="1"/>
                  <a:pt x="10" y="3"/>
                </a:cubicBezTo>
                <a:cubicBezTo>
                  <a:pt x="9" y="3"/>
                  <a:pt x="7" y="4"/>
                  <a:pt x="6" y="5"/>
                </a:cubicBezTo>
                <a:cubicBezTo>
                  <a:pt x="4" y="7"/>
                  <a:pt x="3" y="10"/>
                  <a:pt x="1" y="13"/>
                </a:cubicBezTo>
                <a:cubicBezTo>
                  <a:pt x="0" y="16"/>
                  <a:pt x="0" y="21"/>
                  <a:pt x="3" y="24"/>
                </a:cubicBezTo>
                <a:cubicBezTo>
                  <a:pt x="7" y="27"/>
                  <a:pt x="14" y="26"/>
                  <a:pt x="17" y="21"/>
                </a:cubicBezTo>
                <a:cubicBezTo>
                  <a:pt x="19" y="20"/>
                  <a:pt x="21" y="17"/>
                  <a:pt x="21" y="15"/>
                </a:cubicBezTo>
                <a:cubicBezTo>
                  <a:pt x="21" y="14"/>
                  <a:pt x="21" y="13"/>
                  <a:pt x="21" y="13"/>
                </a:cubicBezTo>
                <a:cubicBezTo>
                  <a:pt x="21" y="12"/>
                  <a:pt x="21" y="12"/>
                  <a:pt x="21" y="12"/>
                </a:cubicBezTo>
                <a:cubicBezTo>
                  <a:pt x="22" y="12"/>
                  <a:pt x="22" y="11"/>
                  <a:pt x="22" y="1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106"/>
          <p:cNvSpPr/>
          <p:nvPr/>
        </p:nvSpPr>
        <p:spPr bwMode="auto">
          <a:xfrm>
            <a:off x="8091056" y="5925695"/>
            <a:ext cx="341929" cy="366528"/>
          </a:xfrm>
          <a:custGeom>
            <a:gdLst>
              <a:gd name="T0" fmla="*/ 57 w 59"/>
              <a:gd name="T1" fmla="*/ 49 h 63"/>
              <a:gd name="T2" fmla="*/ 36 w 59"/>
              <a:gd name="T3" fmla="*/ 30 h 63"/>
              <a:gd name="T4" fmla="*/ 36 w 59"/>
              <a:gd name="T5" fmla="*/ 29 h 63"/>
              <a:gd name="T6" fmla="*/ 47 w 59"/>
              <a:gd name="T7" fmla="*/ 6 h 63"/>
              <a:gd name="T8" fmla="*/ 41 w 59"/>
              <a:gd name="T9" fmla="*/ 3 h 63"/>
              <a:gd name="T10" fmla="*/ 27 w 59"/>
              <a:gd name="T11" fmla="*/ 21 h 63"/>
              <a:gd name="T12" fmla="*/ 6 w 59"/>
              <a:gd name="T13" fmla="*/ 2 h 63"/>
              <a:gd name="T14" fmla="*/ 2 w 59"/>
              <a:gd name="T15" fmla="*/ 6 h 63"/>
              <a:gd name="T16" fmla="*/ 21 w 59"/>
              <a:gd name="T17" fmla="*/ 28 h 63"/>
              <a:gd name="T18" fmla="*/ 6 w 59"/>
              <a:gd name="T19" fmla="*/ 49 h 63"/>
              <a:gd name="T20" fmla="*/ 16 w 59"/>
              <a:gd name="T21" fmla="*/ 56 h 63"/>
              <a:gd name="T22" fmla="*/ 30 w 59"/>
              <a:gd name="T23" fmla="*/ 37 h 63"/>
              <a:gd name="T24" fmla="*/ 54 w 59"/>
              <a:gd name="T25" fmla="*/ 54 h 63"/>
              <a:gd name="T26" fmla="*/ 57 w 59"/>
              <a:gd name="T27" fmla="*/ 49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9" h="62">
                <a:moveTo>
                  <a:pt x="57" y="49"/>
                </a:moveTo>
                <a:cubicBezTo>
                  <a:pt x="54" y="41"/>
                  <a:pt x="43" y="35"/>
                  <a:pt x="36" y="30"/>
                </a:cubicBezTo>
                <a:cubicBezTo>
                  <a:pt x="36" y="29"/>
                  <a:pt x="36" y="29"/>
                  <a:pt x="36" y="29"/>
                </a:cubicBezTo>
                <a:cubicBezTo>
                  <a:pt x="40" y="21"/>
                  <a:pt x="44" y="14"/>
                  <a:pt x="47" y="6"/>
                </a:cubicBezTo>
                <a:cubicBezTo>
                  <a:pt x="48" y="2"/>
                  <a:pt x="43" y="0"/>
                  <a:pt x="41" y="3"/>
                </a:cubicBezTo>
                <a:cubicBezTo>
                  <a:pt x="37" y="9"/>
                  <a:pt x="32" y="15"/>
                  <a:pt x="27" y="21"/>
                </a:cubicBezTo>
                <a:cubicBezTo>
                  <a:pt x="20" y="15"/>
                  <a:pt x="13" y="9"/>
                  <a:pt x="6" y="2"/>
                </a:cubicBezTo>
                <a:cubicBezTo>
                  <a:pt x="4" y="0"/>
                  <a:pt x="0" y="3"/>
                  <a:pt x="2" y="6"/>
                </a:cubicBezTo>
                <a:cubicBezTo>
                  <a:pt x="8" y="13"/>
                  <a:pt x="15" y="20"/>
                  <a:pt x="21" y="28"/>
                </a:cubicBezTo>
                <a:cubicBezTo>
                  <a:pt x="15" y="34"/>
                  <a:pt x="10" y="41"/>
                  <a:pt x="6" y="49"/>
                </a:cubicBezTo>
                <a:cubicBezTo>
                  <a:pt x="2" y="56"/>
                  <a:pt x="11" y="63"/>
                  <a:pt x="16" y="56"/>
                </a:cubicBezTo>
                <a:cubicBezTo>
                  <a:pt x="21" y="50"/>
                  <a:pt x="25" y="44"/>
                  <a:pt x="30" y="37"/>
                </a:cubicBezTo>
                <a:cubicBezTo>
                  <a:pt x="36" y="44"/>
                  <a:pt x="45" y="54"/>
                  <a:pt x="54" y="54"/>
                </a:cubicBezTo>
                <a:cubicBezTo>
                  <a:pt x="57" y="55"/>
                  <a:pt x="59" y="51"/>
                  <a:pt x="57" y="49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107"/>
          <p:cNvSpPr>
            <a:spLocks noEditPoints="1"/>
          </p:cNvSpPr>
          <p:nvPr/>
        </p:nvSpPr>
        <p:spPr bwMode="auto">
          <a:xfrm>
            <a:off x="10125404" y="2073471"/>
            <a:ext cx="268131" cy="314869"/>
          </a:xfrm>
          <a:custGeom>
            <a:gdLst>
              <a:gd name="T0" fmla="*/ 42 w 46"/>
              <a:gd name="T1" fmla="*/ 21 h 54"/>
              <a:gd name="T2" fmla="*/ 10 w 46"/>
              <a:gd name="T3" fmla="*/ 8 h 54"/>
              <a:gd name="T4" fmla="*/ 8 w 46"/>
              <a:gd name="T5" fmla="*/ 15 h 54"/>
              <a:gd name="T6" fmla="*/ 0 w 46"/>
              <a:gd name="T7" fmla="*/ 34 h 54"/>
              <a:gd name="T8" fmla="*/ 30 w 46"/>
              <a:gd name="T9" fmla="*/ 49 h 54"/>
              <a:gd name="T10" fmla="*/ 42 w 46"/>
              <a:gd name="T11" fmla="*/ 21 h 54"/>
              <a:gd name="T12" fmla="*/ 26 w 46"/>
              <a:gd name="T13" fmla="*/ 37 h 54"/>
              <a:gd name="T14" fmla="*/ 11 w 46"/>
              <a:gd name="T15" fmla="*/ 33 h 54"/>
              <a:gd name="T16" fmla="*/ 18 w 46"/>
              <a:gd name="T17" fmla="*/ 18 h 54"/>
              <a:gd name="T18" fmla="*/ 30 w 46"/>
              <a:gd name="T19" fmla="*/ 23 h 54"/>
              <a:gd name="T20" fmla="*/ 26 w 46"/>
              <a:gd name="T21" fmla="*/ 37 h 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" h="54">
                <a:moveTo>
                  <a:pt x="42" y="21"/>
                </a:moveTo>
                <a:cubicBezTo>
                  <a:pt x="37" y="9"/>
                  <a:pt x="22" y="0"/>
                  <a:pt x="10" y="8"/>
                </a:cubicBezTo>
                <a:cubicBezTo>
                  <a:pt x="7" y="10"/>
                  <a:pt x="7" y="13"/>
                  <a:pt x="8" y="15"/>
                </a:cubicBezTo>
                <a:cubicBezTo>
                  <a:pt x="3" y="20"/>
                  <a:pt x="0" y="27"/>
                  <a:pt x="0" y="34"/>
                </a:cubicBezTo>
                <a:cubicBezTo>
                  <a:pt x="1" y="49"/>
                  <a:pt x="17" y="54"/>
                  <a:pt x="30" y="49"/>
                </a:cubicBezTo>
                <a:cubicBezTo>
                  <a:pt x="41" y="44"/>
                  <a:pt x="46" y="32"/>
                  <a:pt x="42" y="21"/>
                </a:cubicBezTo>
                <a:close/>
                <a:moveTo>
                  <a:pt x="26" y="37"/>
                </a:moveTo>
                <a:cubicBezTo>
                  <a:pt x="21" y="40"/>
                  <a:pt x="12" y="40"/>
                  <a:pt x="11" y="33"/>
                </a:cubicBezTo>
                <a:cubicBezTo>
                  <a:pt x="11" y="27"/>
                  <a:pt x="14" y="22"/>
                  <a:pt x="18" y="18"/>
                </a:cubicBezTo>
                <a:cubicBezTo>
                  <a:pt x="23" y="18"/>
                  <a:pt x="27" y="19"/>
                  <a:pt x="30" y="23"/>
                </a:cubicBezTo>
                <a:cubicBezTo>
                  <a:pt x="33" y="28"/>
                  <a:pt x="31" y="34"/>
                  <a:pt x="26" y="3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108"/>
          <p:cNvSpPr/>
          <p:nvPr/>
        </p:nvSpPr>
        <p:spPr bwMode="auto">
          <a:xfrm>
            <a:off x="10735463" y="4002043"/>
            <a:ext cx="664177" cy="1084822"/>
          </a:xfrm>
          <a:custGeom>
            <a:gdLst>
              <a:gd name="T0" fmla="*/ 96 w 114"/>
              <a:gd name="T1" fmla="*/ 11 h 186"/>
              <a:gd name="T2" fmla="*/ 91 w 114"/>
              <a:gd name="T3" fmla="*/ 11 h 186"/>
              <a:gd name="T4" fmla="*/ 79 w 114"/>
              <a:gd name="T5" fmla="*/ 8 h 186"/>
              <a:gd name="T6" fmla="*/ 78 w 114"/>
              <a:gd name="T7" fmla="*/ 8 h 186"/>
              <a:gd name="T8" fmla="*/ 2 w 114"/>
              <a:gd name="T9" fmla="*/ 87 h 186"/>
              <a:gd name="T10" fmla="*/ 12 w 114"/>
              <a:gd name="T11" fmla="*/ 98 h 186"/>
              <a:gd name="T12" fmla="*/ 48 w 114"/>
              <a:gd name="T13" fmla="*/ 83 h 186"/>
              <a:gd name="T14" fmla="*/ 11 w 114"/>
              <a:gd name="T15" fmla="*/ 170 h 186"/>
              <a:gd name="T16" fmla="*/ 27 w 114"/>
              <a:gd name="T17" fmla="*/ 177 h 186"/>
              <a:gd name="T18" fmla="*/ 28 w 114"/>
              <a:gd name="T19" fmla="*/ 175 h 186"/>
              <a:gd name="T20" fmla="*/ 32 w 114"/>
              <a:gd name="T21" fmla="*/ 172 h 186"/>
              <a:gd name="T22" fmla="*/ 105 w 114"/>
              <a:gd name="T23" fmla="*/ 71 h 186"/>
              <a:gd name="T24" fmla="*/ 96 w 114"/>
              <a:gd name="T25" fmla="*/ 58 h 186"/>
              <a:gd name="T26" fmla="*/ 89 w 114"/>
              <a:gd name="T27" fmla="*/ 60 h 186"/>
              <a:gd name="T28" fmla="*/ 88 w 114"/>
              <a:gd name="T29" fmla="*/ 62 h 186"/>
              <a:gd name="T30" fmla="*/ 86 w 114"/>
              <a:gd name="T31" fmla="*/ 64 h 186"/>
              <a:gd name="T32" fmla="*/ 85 w 114"/>
              <a:gd name="T33" fmla="*/ 65 h 186"/>
              <a:gd name="T34" fmla="*/ 85 w 114"/>
              <a:gd name="T35" fmla="*/ 65 h 186"/>
              <a:gd name="T36" fmla="*/ 84 w 114"/>
              <a:gd name="T37" fmla="*/ 66 h 186"/>
              <a:gd name="T38" fmla="*/ 84 w 114"/>
              <a:gd name="T39" fmla="*/ 66 h 186"/>
              <a:gd name="T40" fmla="*/ 84 w 114"/>
              <a:gd name="T41" fmla="*/ 66 h 186"/>
              <a:gd name="T42" fmla="*/ 82 w 114"/>
              <a:gd name="T43" fmla="*/ 67 h 186"/>
              <a:gd name="T44" fmla="*/ 80 w 114"/>
              <a:gd name="T45" fmla="*/ 71 h 186"/>
              <a:gd name="T46" fmla="*/ 74 w 114"/>
              <a:gd name="T47" fmla="*/ 79 h 186"/>
              <a:gd name="T48" fmla="*/ 84 w 114"/>
              <a:gd name="T49" fmla="*/ 64 h 186"/>
              <a:gd name="T50" fmla="*/ 85 w 114"/>
              <a:gd name="T51" fmla="*/ 55 h 186"/>
              <a:gd name="T52" fmla="*/ 109 w 114"/>
              <a:gd name="T53" fmla="*/ 20 h 186"/>
              <a:gd name="T54" fmla="*/ 96 w 114"/>
              <a:gd name="T55" fmla="*/ 11 h 18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4" h="186">
                <a:moveTo>
                  <a:pt x="96" y="11"/>
                </a:moveTo>
                <a:cubicBezTo>
                  <a:pt x="94" y="10"/>
                  <a:pt x="93" y="10"/>
                  <a:pt x="91" y="11"/>
                </a:cubicBezTo>
                <a:cubicBezTo>
                  <a:pt x="89" y="7"/>
                  <a:pt x="82" y="4"/>
                  <a:pt x="79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34" y="0"/>
                  <a:pt x="14" y="52"/>
                  <a:pt x="2" y="87"/>
                </a:cubicBezTo>
                <a:cubicBezTo>
                  <a:pt x="0" y="94"/>
                  <a:pt x="6" y="99"/>
                  <a:pt x="12" y="98"/>
                </a:cubicBezTo>
                <a:cubicBezTo>
                  <a:pt x="25" y="95"/>
                  <a:pt x="37" y="89"/>
                  <a:pt x="48" y="83"/>
                </a:cubicBezTo>
                <a:cubicBezTo>
                  <a:pt x="33" y="111"/>
                  <a:pt x="18" y="139"/>
                  <a:pt x="11" y="170"/>
                </a:cubicBezTo>
                <a:cubicBezTo>
                  <a:pt x="9" y="180"/>
                  <a:pt x="22" y="186"/>
                  <a:pt x="27" y="177"/>
                </a:cubicBezTo>
                <a:cubicBezTo>
                  <a:pt x="27" y="176"/>
                  <a:pt x="27" y="175"/>
                  <a:pt x="28" y="175"/>
                </a:cubicBezTo>
                <a:cubicBezTo>
                  <a:pt x="29" y="174"/>
                  <a:pt x="31" y="174"/>
                  <a:pt x="32" y="172"/>
                </a:cubicBezTo>
                <a:cubicBezTo>
                  <a:pt x="59" y="141"/>
                  <a:pt x="89" y="109"/>
                  <a:pt x="105" y="71"/>
                </a:cubicBezTo>
                <a:cubicBezTo>
                  <a:pt x="108" y="64"/>
                  <a:pt x="103" y="57"/>
                  <a:pt x="96" y="58"/>
                </a:cubicBezTo>
                <a:cubicBezTo>
                  <a:pt x="94" y="58"/>
                  <a:pt x="91" y="58"/>
                  <a:pt x="89" y="60"/>
                </a:cubicBezTo>
                <a:cubicBezTo>
                  <a:pt x="89" y="61"/>
                  <a:pt x="88" y="62"/>
                  <a:pt x="88" y="62"/>
                </a:cubicBezTo>
                <a:cubicBezTo>
                  <a:pt x="87" y="63"/>
                  <a:pt x="86" y="64"/>
                  <a:pt x="86" y="64"/>
                </a:cubicBezTo>
                <a:cubicBezTo>
                  <a:pt x="85" y="65"/>
                  <a:pt x="85" y="65"/>
                  <a:pt x="85" y="65"/>
                </a:cubicBezTo>
                <a:cubicBezTo>
                  <a:pt x="85" y="65"/>
                  <a:pt x="85" y="65"/>
                  <a:pt x="85" y="65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66"/>
                  <a:pt x="83" y="67"/>
                  <a:pt x="82" y="67"/>
                </a:cubicBezTo>
                <a:cubicBezTo>
                  <a:pt x="81" y="68"/>
                  <a:pt x="80" y="70"/>
                  <a:pt x="80" y="71"/>
                </a:cubicBezTo>
                <a:cubicBezTo>
                  <a:pt x="78" y="74"/>
                  <a:pt x="76" y="76"/>
                  <a:pt x="74" y="79"/>
                </a:cubicBezTo>
                <a:cubicBezTo>
                  <a:pt x="77" y="74"/>
                  <a:pt x="81" y="69"/>
                  <a:pt x="84" y="64"/>
                </a:cubicBezTo>
                <a:cubicBezTo>
                  <a:pt x="87" y="61"/>
                  <a:pt x="86" y="58"/>
                  <a:pt x="85" y="55"/>
                </a:cubicBezTo>
                <a:cubicBezTo>
                  <a:pt x="94" y="44"/>
                  <a:pt x="102" y="32"/>
                  <a:pt x="109" y="20"/>
                </a:cubicBezTo>
                <a:cubicBezTo>
                  <a:pt x="114" y="11"/>
                  <a:pt x="102" y="4"/>
                  <a:pt x="96" y="11"/>
                </a:cubicBezTo>
                <a:close/>
              </a:path>
            </a:pathLst>
          </a:custGeom>
          <a:solidFill>
            <a:srgbClr val="F8E5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109"/>
          <p:cNvSpPr>
            <a:spLocks noEditPoints="1"/>
          </p:cNvSpPr>
          <p:nvPr/>
        </p:nvSpPr>
        <p:spPr bwMode="auto">
          <a:xfrm>
            <a:off x="10752683" y="4002043"/>
            <a:ext cx="693695" cy="1067602"/>
          </a:xfrm>
          <a:custGeom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110"/>
          <p:cNvSpPr/>
          <p:nvPr/>
        </p:nvSpPr>
        <p:spPr bwMode="auto">
          <a:xfrm>
            <a:off x="10735463" y="3881507"/>
            <a:ext cx="169734" cy="179575"/>
          </a:xfrm>
          <a:custGeom>
            <a:gdLst>
              <a:gd name="T0" fmla="*/ 28 w 29"/>
              <a:gd name="T1" fmla="*/ 26 h 31"/>
              <a:gd name="T2" fmla="*/ 12 w 29"/>
              <a:gd name="T3" fmla="*/ 4 h 31"/>
              <a:gd name="T4" fmla="*/ 6 w 29"/>
              <a:gd name="T5" fmla="*/ 0 h 31"/>
              <a:gd name="T6" fmla="*/ 2 w 29"/>
              <a:gd name="T7" fmla="*/ 1 h 31"/>
              <a:gd name="T8" fmla="*/ 1 w 29"/>
              <a:gd name="T9" fmla="*/ 7 h 31"/>
              <a:gd name="T10" fmla="*/ 10 w 29"/>
              <a:gd name="T11" fmla="*/ 23 h 31"/>
              <a:gd name="T12" fmla="*/ 26 w 29"/>
              <a:gd name="T13" fmla="*/ 30 h 31"/>
              <a:gd name="T14" fmla="*/ 28 w 29"/>
              <a:gd name="T15" fmla="*/ 26 h 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1">
                <a:moveTo>
                  <a:pt x="28" y="26"/>
                </a:moveTo>
                <a:cubicBezTo>
                  <a:pt x="20" y="21"/>
                  <a:pt x="15" y="12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3"/>
                  <a:pt x="0" y="5"/>
                  <a:pt x="1" y="7"/>
                </a:cubicBezTo>
                <a:cubicBezTo>
                  <a:pt x="3" y="13"/>
                  <a:pt x="6" y="18"/>
                  <a:pt x="10" y="23"/>
                </a:cubicBezTo>
                <a:cubicBezTo>
                  <a:pt x="15" y="28"/>
                  <a:pt x="20" y="30"/>
                  <a:pt x="26" y="30"/>
                </a:cubicBezTo>
                <a:cubicBezTo>
                  <a:pt x="29" y="31"/>
                  <a:pt x="29" y="27"/>
                  <a:pt x="28" y="2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111"/>
          <p:cNvSpPr/>
          <p:nvPr/>
        </p:nvSpPr>
        <p:spPr bwMode="auto">
          <a:xfrm>
            <a:off x="10910118" y="3733911"/>
            <a:ext cx="76258" cy="233693"/>
          </a:xfrm>
          <a:custGeom>
            <a:gdLst>
              <a:gd name="T0" fmla="*/ 11 w 13"/>
              <a:gd name="T1" fmla="*/ 18 h 40"/>
              <a:gd name="T2" fmla="*/ 11 w 13"/>
              <a:gd name="T3" fmla="*/ 4 h 40"/>
              <a:gd name="T4" fmla="*/ 3 w 13"/>
              <a:gd name="T5" fmla="*/ 4 h 40"/>
              <a:gd name="T6" fmla="*/ 8 w 13"/>
              <a:gd name="T7" fmla="*/ 37 h 40"/>
              <a:gd name="T8" fmla="*/ 13 w 13"/>
              <a:gd name="T9" fmla="*/ 35 h 40"/>
              <a:gd name="T10" fmla="*/ 11 w 13"/>
              <a:gd name="T11" fmla="*/ 18 h 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40">
                <a:moveTo>
                  <a:pt x="11" y="18"/>
                </a:moveTo>
                <a:cubicBezTo>
                  <a:pt x="11" y="13"/>
                  <a:pt x="12" y="8"/>
                  <a:pt x="11" y="4"/>
                </a:cubicBezTo>
                <a:cubicBezTo>
                  <a:pt x="10" y="0"/>
                  <a:pt x="4" y="0"/>
                  <a:pt x="3" y="4"/>
                </a:cubicBezTo>
                <a:cubicBezTo>
                  <a:pt x="0" y="14"/>
                  <a:pt x="3" y="28"/>
                  <a:pt x="8" y="37"/>
                </a:cubicBezTo>
                <a:cubicBezTo>
                  <a:pt x="9" y="40"/>
                  <a:pt x="13" y="38"/>
                  <a:pt x="13" y="35"/>
                </a:cubicBezTo>
                <a:cubicBezTo>
                  <a:pt x="12" y="30"/>
                  <a:pt x="12" y="24"/>
                  <a:pt x="11" y="1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112"/>
          <p:cNvSpPr/>
          <p:nvPr/>
        </p:nvSpPr>
        <p:spPr bwMode="auto">
          <a:xfrm>
            <a:off x="11084770" y="3733911"/>
            <a:ext cx="76258" cy="216472"/>
          </a:xfrm>
          <a:custGeom>
            <a:gdLst>
              <a:gd name="T0" fmla="*/ 11 w 13"/>
              <a:gd name="T1" fmla="*/ 4 h 37"/>
              <a:gd name="T2" fmla="*/ 4 w 13"/>
              <a:gd name="T3" fmla="*/ 4 h 37"/>
              <a:gd name="T4" fmla="*/ 2 w 13"/>
              <a:gd name="T5" fmla="*/ 32 h 37"/>
              <a:gd name="T6" fmla="*/ 7 w 13"/>
              <a:gd name="T7" fmla="*/ 34 h 37"/>
              <a:gd name="T8" fmla="*/ 11 w 13"/>
              <a:gd name="T9" fmla="*/ 4 h 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37">
                <a:moveTo>
                  <a:pt x="11" y="4"/>
                </a:moveTo>
                <a:cubicBezTo>
                  <a:pt x="11" y="0"/>
                  <a:pt x="5" y="0"/>
                  <a:pt x="4" y="4"/>
                </a:cubicBezTo>
                <a:cubicBezTo>
                  <a:pt x="3" y="13"/>
                  <a:pt x="5" y="23"/>
                  <a:pt x="2" y="32"/>
                </a:cubicBezTo>
                <a:cubicBezTo>
                  <a:pt x="0" y="35"/>
                  <a:pt x="6" y="37"/>
                  <a:pt x="7" y="34"/>
                </a:cubicBezTo>
                <a:cubicBezTo>
                  <a:pt x="12" y="25"/>
                  <a:pt x="13" y="13"/>
                  <a:pt x="11" y="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113"/>
          <p:cNvSpPr/>
          <p:nvPr/>
        </p:nvSpPr>
        <p:spPr bwMode="auto">
          <a:xfrm>
            <a:off x="11566913" y="4474347"/>
            <a:ext cx="216472" cy="199254"/>
          </a:xfrm>
          <a:custGeom>
            <a:gdLst>
              <a:gd name="T0" fmla="*/ 28 w 37"/>
              <a:gd name="T1" fmla="*/ 7 h 34"/>
              <a:gd name="T2" fmla="*/ 21 w 37"/>
              <a:gd name="T3" fmla="*/ 8 h 34"/>
              <a:gd name="T4" fmla="*/ 19 w 37"/>
              <a:gd name="T5" fmla="*/ 4 h 34"/>
              <a:gd name="T6" fmla="*/ 13 w 37"/>
              <a:gd name="T7" fmla="*/ 5 h 34"/>
              <a:gd name="T8" fmla="*/ 13 w 37"/>
              <a:gd name="T9" fmla="*/ 10 h 34"/>
              <a:gd name="T10" fmla="*/ 2 w 37"/>
              <a:gd name="T11" fmla="*/ 14 h 34"/>
              <a:gd name="T12" fmla="*/ 4 w 37"/>
              <a:gd name="T13" fmla="*/ 19 h 34"/>
              <a:gd name="T14" fmla="*/ 15 w 37"/>
              <a:gd name="T15" fmla="*/ 19 h 34"/>
              <a:gd name="T16" fmla="*/ 17 w 37"/>
              <a:gd name="T17" fmla="*/ 28 h 34"/>
              <a:gd name="T18" fmla="*/ 25 w 37"/>
              <a:gd name="T19" fmla="*/ 26 h 34"/>
              <a:gd name="T20" fmla="*/ 23 w 37"/>
              <a:gd name="T21" fmla="*/ 18 h 34"/>
              <a:gd name="T22" fmla="*/ 31 w 37"/>
              <a:gd name="T23" fmla="*/ 16 h 34"/>
              <a:gd name="T24" fmla="*/ 28 w 37"/>
              <a:gd name="T25" fmla="*/ 7 h 3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34">
                <a:moveTo>
                  <a:pt x="28" y="7"/>
                </a:moveTo>
                <a:cubicBezTo>
                  <a:pt x="26" y="7"/>
                  <a:pt x="23" y="8"/>
                  <a:pt x="21" y="8"/>
                </a:cubicBezTo>
                <a:cubicBezTo>
                  <a:pt x="20" y="7"/>
                  <a:pt x="19" y="5"/>
                  <a:pt x="19" y="4"/>
                </a:cubicBezTo>
                <a:cubicBezTo>
                  <a:pt x="18" y="0"/>
                  <a:pt x="12" y="1"/>
                  <a:pt x="13" y="5"/>
                </a:cubicBezTo>
                <a:cubicBezTo>
                  <a:pt x="13" y="7"/>
                  <a:pt x="13" y="9"/>
                  <a:pt x="13" y="10"/>
                </a:cubicBezTo>
                <a:cubicBezTo>
                  <a:pt x="10" y="11"/>
                  <a:pt x="6" y="13"/>
                  <a:pt x="2" y="14"/>
                </a:cubicBezTo>
                <a:cubicBezTo>
                  <a:pt x="0" y="15"/>
                  <a:pt x="1" y="19"/>
                  <a:pt x="4" y="19"/>
                </a:cubicBezTo>
                <a:cubicBezTo>
                  <a:pt x="7" y="20"/>
                  <a:pt x="11" y="19"/>
                  <a:pt x="15" y="19"/>
                </a:cubicBezTo>
                <a:cubicBezTo>
                  <a:pt x="15" y="22"/>
                  <a:pt x="16" y="25"/>
                  <a:pt x="17" y="28"/>
                </a:cubicBezTo>
                <a:cubicBezTo>
                  <a:pt x="18" y="34"/>
                  <a:pt x="27" y="31"/>
                  <a:pt x="25" y="26"/>
                </a:cubicBezTo>
                <a:cubicBezTo>
                  <a:pt x="25" y="23"/>
                  <a:pt x="24" y="21"/>
                  <a:pt x="23" y="18"/>
                </a:cubicBezTo>
                <a:cubicBezTo>
                  <a:pt x="26" y="17"/>
                  <a:pt x="28" y="17"/>
                  <a:pt x="31" y="16"/>
                </a:cubicBezTo>
                <a:cubicBezTo>
                  <a:pt x="37" y="14"/>
                  <a:pt x="34" y="6"/>
                  <a:pt x="28" y="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114"/>
          <p:cNvSpPr>
            <a:spLocks noEditPoints="1"/>
          </p:cNvSpPr>
          <p:nvPr/>
        </p:nvSpPr>
        <p:spPr bwMode="auto">
          <a:xfrm>
            <a:off x="11382420" y="6287302"/>
            <a:ext cx="337009" cy="290270"/>
          </a:xfrm>
          <a:custGeom>
            <a:gdLst>
              <a:gd name="T0" fmla="*/ 55 w 58"/>
              <a:gd name="T1" fmla="*/ 12 h 50"/>
              <a:gd name="T2" fmla="*/ 35 w 58"/>
              <a:gd name="T3" fmla="*/ 2 h 50"/>
              <a:gd name="T4" fmla="*/ 32 w 58"/>
              <a:gd name="T5" fmla="*/ 8 h 50"/>
              <a:gd name="T6" fmla="*/ 12 w 58"/>
              <a:gd name="T7" fmla="*/ 12 h 50"/>
              <a:gd name="T8" fmla="*/ 24 w 58"/>
              <a:gd name="T9" fmla="*/ 47 h 50"/>
              <a:gd name="T10" fmla="*/ 55 w 58"/>
              <a:gd name="T11" fmla="*/ 30 h 50"/>
              <a:gd name="T12" fmla="*/ 55 w 58"/>
              <a:gd name="T13" fmla="*/ 12 h 50"/>
              <a:gd name="T14" fmla="*/ 29 w 58"/>
              <a:gd name="T15" fmla="*/ 37 h 50"/>
              <a:gd name="T16" fmla="*/ 19 w 58"/>
              <a:gd name="T17" fmla="*/ 19 h 50"/>
              <a:gd name="T18" fmla="*/ 44 w 58"/>
              <a:gd name="T19" fmla="*/ 22 h 50"/>
              <a:gd name="T20" fmla="*/ 46 w 58"/>
              <a:gd name="T21" fmla="*/ 22 h 50"/>
              <a:gd name="T22" fmla="*/ 45 w 58"/>
              <a:gd name="T23" fmla="*/ 25 h 50"/>
              <a:gd name="T24" fmla="*/ 29 w 58"/>
              <a:gd name="T25" fmla="*/ 37 h 5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50">
                <a:moveTo>
                  <a:pt x="55" y="12"/>
                </a:moveTo>
                <a:cubicBezTo>
                  <a:pt x="51" y="6"/>
                  <a:pt x="42" y="0"/>
                  <a:pt x="35" y="2"/>
                </a:cubicBezTo>
                <a:cubicBezTo>
                  <a:pt x="33" y="3"/>
                  <a:pt x="31" y="5"/>
                  <a:pt x="32" y="8"/>
                </a:cubicBezTo>
                <a:cubicBezTo>
                  <a:pt x="25" y="6"/>
                  <a:pt x="18" y="7"/>
                  <a:pt x="12" y="12"/>
                </a:cubicBezTo>
                <a:cubicBezTo>
                  <a:pt x="0" y="23"/>
                  <a:pt x="10" y="44"/>
                  <a:pt x="24" y="47"/>
                </a:cubicBezTo>
                <a:cubicBezTo>
                  <a:pt x="36" y="50"/>
                  <a:pt x="50" y="41"/>
                  <a:pt x="55" y="30"/>
                </a:cubicBezTo>
                <a:cubicBezTo>
                  <a:pt x="58" y="24"/>
                  <a:pt x="58" y="18"/>
                  <a:pt x="55" y="12"/>
                </a:cubicBezTo>
                <a:close/>
                <a:moveTo>
                  <a:pt x="29" y="37"/>
                </a:moveTo>
                <a:cubicBezTo>
                  <a:pt x="21" y="37"/>
                  <a:pt x="14" y="26"/>
                  <a:pt x="19" y="19"/>
                </a:cubicBezTo>
                <a:cubicBezTo>
                  <a:pt x="25" y="11"/>
                  <a:pt x="39" y="15"/>
                  <a:pt x="44" y="22"/>
                </a:cubicBezTo>
                <a:cubicBezTo>
                  <a:pt x="45" y="22"/>
                  <a:pt x="45" y="22"/>
                  <a:pt x="46" y="22"/>
                </a:cubicBezTo>
                <a:cubicBezTo>
                  <a:pt x="46" y="23"/>
                  <a:pt x="46" y="24"/>
                  <a:pt x="45" y="25"/>
                </a:cubicBezTo>
                <a:cubicBezTo>
                  <a:pt x="43" y="32"/>
                  <a:pt x="35" y="37"/>
                  <a:pt x="29" y="3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115"/>
          <p:cNvSpPr>
            <a:spLocks noEditPoints="1"/>
          </p:cNvSpPr>
          <p:nvPr/>
        </p:nvSpPr>
        <p:spPr bwMode="auto">
          <a:xfrm>
            <a:off x="11702209" y="6134787"/>
            <a:ext cx="140215" cy="157435"/>
          </a:xfrm>
          <a:custGeom>
            <a:gdLst>
              <a:gd name="T0" fmla="*/ 22 w 24"/>
              <a:gd name="T1" fmla="*/ 11 h 27"/>
              <a:gd name="T2" fmla="*/ 18 w 24"/>
              <a:gd name="T3" fmla="*/ 4 h 27"/>
              <a:gd name="T4" fmla="*/ 14 w 24"/>
              <a:gd name="T5" fmla="*/ 1 h 27"/>
              <a:gd name="T6" fmla="*/ 14 w 24"/>
              <a:gd name="T7" fmla="*/ 1 h 27"/>
              <a:gd name="T8" fmla="*/ 10 w 24"/>
              <a:gd name="T9" fmla="*/ 3 h 27"/>
              <a:gd name="T10" fmla="*/ 1 w 24"/>
              <a:gd name="T11" fmla="*/ 12 h 27"/>
              <a:gd name="T12" fmla="*/ 7 w 24"/>
              <a:gd name="T13" fmla="*/ 24 h 27"/>
              <a:gd name="T14" fmla="*/ 19 w 24"/>
              <a:gd name="T15" fmla="*/ 25 h 27"/>
              <a:gd name="T16" fmla="*/ 22 w 24"/>
              <a:gd name="T17" fmla="*/ 11 h 27"/>
              <a:gd name="T18" fmla="*/ 11 w 24"/>
              <a:gd name="T19" fmla="*/ 15 h 27"/>
              <a:gd name="T20" fmla="*/ 11 w 24"/>
              <a:gd name="T21" fmla="*/ 15 h 27"/>
              <a:gd name="T22" fmla="*/ 11 w 24"/>
              <a:gd name="T23" fmla="*/ 15 h 27"/>
              <a:gd name="T24" fmla="*/ 10 w 24"/>
              <a:gd name="T25" fmla="*/ 14 h 27"/>
              <a:gd name="T26" fmla="*/ 10 w 24"/>
              <a:gd name="T27" fmla="*/ 14 h 27"/>
              <a:gd name="T28" fmla="*/ 10 w 24"/>
              <a:gd name="T29" fmla="*/ 14 h 27"/>
              <a:gd name="T30" fmla="*/ 10 w 24"/>
              <a:gd name="T31" fmla="*/ 13 h 27"/>
              <a:gd name="T32" fmla="*/ 11 w 24"/>
              <a:gd name="T33" fmla="*/ 13 h 27"/>
              <a:gd name="T34" fmla="*/ 11 w 24"/>
              <a:gd name="T35" fmla="*/ 11 h 27"/>
              <a:gd name="T36" fmla="*/ 11 w 24"/>
              <a:gd name="T37" fmla="*/ 11 h 27"/>
              <a:gd name="T38" fmla="*/ 12 w 24"/>
              <a:gd name="T39" fmla="*/ 11 h 27"/>
              <a:gd name="T40" fmla="*/ 12 w 24"/>
              <a:gd name="T41" fmla="*/ 11 h 27"/>
              <a:gd name="T42" fmla="*/ 12 w 24"/>
              <a:gd name="T43" fmla="*/ 12 h 27"/>
              <a:gd name="T44" fmla="*/ 13 w 24"/>
              <a:gd name="T45" fmla="*/ 14 h 27"/>
              <a:gd name="T46" fmla="*/ 13 w 24"/>
              <a:gd name="T47" fmla="*/ 15 h 27"/>
              <a:gd name="T48" fmla="*/ 13 w 24"/>
              <a:gd name="T49" fmla="*/ 16 h 27"/>
              <a:gd name="T50" fmla="*/ 13 w 24"/>
              <a:gd name="T51" fmla="*/ 16 h 27"/>
              <a:gd name="T52" fmla="*/ 12 w 24"/>
              <a:gd name="T53" fmla="*/ 16 h 27"/>
              <a:gd name="T54" fmla="*/ 12 w 24"/>
              <a:gd name="T55" fmla="*/ 16 h 27"/>
              <a:gd name="T56" fmla="*/ 12 w 24"/>
              <a:gd name="T57" fmla="*/ 15 h 27"/>
              <a:gd name="T58" fmla="*/ 11 w 24"/>
              <a:gd name="T59" fmla="*/ 15 h 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27">
                <a:moveTo>
                  <a:pt x="22" y="11"/>
                </a:moveTo>
                <a:cubicBezTo>
                  <a:pt x="22" y="9"/>
                  <a:pt x="20" y="6"/>
                  <a:pt x="18" y="4"/>
                </a:cubicBezTo>
                <a:cubicBezTo>
                  <a:pt x="18" y="2"/>
                  <a:pt x="16" y="0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1"/>
                  <a:pt x="10" y="3"/>
                </a:cubicBezTo>
                <a:cubicBezTo>
                  <a:pt x="6" y="5"/>
                  <a:pt x="2" y="8"/>
                  <a:pt x="1" y="12"/>
                </a:cubicBezTo>
                <a:cubicBezTo>
                  <a:pt x="0" y="17"/>
                  <a:pt x="3" y="21"/>
                  <a:pt x="7" y="24"/>
                </a:cubicBezTo>
                <a:cubicBezTo>
                  <a:pt x="10" y="26"/>
                  <a:pt x="15" y="27"/>
                  <a:pt x="19" y="25"/>
                </a:cubicBezTo>
                <a:cubicBezTo>
                  <a:pt x="24" y="22"/>
                  <a:pt x="24" y="16"/>
                  <a:pt x="22" y="11"/>
                </a:cubicBezTo>
                <a:close/>
                <a:moveTo>
                  <a:pt x="11" y="15"/>
                </a:moveTo>
                <a:cubicBezTo>
                  <a:pt x="11" y="15"/>
                  <a:pt x="11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2"/>
                  <a:pt x="11" y="12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3"/>
                  <a:pt x="13" y="14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5"/>
                  <a:pt x="12" y="15"/>
                  <a:pt x="12" y="15"/>
                </a:cubicBezTo>
                <a:lnTo>
                  <a:pt x="11" y="15"/>
                </a:ln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116"/>
          <p:cNvSpPr/>
          <p:nvPr/>
        </p:nvSpPr>
        <p:spPr bwMode="auto">
          <a:xfrm>
            <a:off x="11237285" y="536025"/>
            <a:ext cx="265671" cy="245991"/>
          </a:xfrm>
          <a:custGeom>
            <a:gdLst>
              <a:gd name="T0" fmla="*/ 39 w 46"/>
              <a:gd name="T1" fmla="*/ 16 h 42"/>
              <a:gd name="T2" fmla="*/ 26 w 46"/>
              <a:gd name="T3" fmla="*/ 15 h 42"/>
              <a:gd name="T4" fmla="*/ 23 w 46"/>
              <a:gd name="T5" fmla="*/ 2 h 42"/>
              <a:gd name="T6" fmla="*/ 19 w 46"/>
              <a:gd name="T7" fmla="*/ 3 h 42"/>
              <a:gd name="T8" fmla="*/ 19 w 46"/>
              <a:gd name="T9" fmla="*/ 16 h 42"/>
              <a:gd name="T10" fmla="*/ 5 w 46"/>
              <a:gd name="T11" fmla="*/ 16 h 42"/>
              <a:gd name="T12" fmla="*/ 4 w 46"/>
              <a:gd name="T13" fmla="*/ 22 h 42"/>
              <a:gd name="T14" fmla="*/ 19 w 46"/>
              <a:gd name="T15" fmla="*/ 26 h 42"/>
              <a:gd name="T16" fmla="*/ 23 w 46"/>
              <a:gd name="T17" fmla="*/ 41 h 42"/>
              <a:gd name="T18" fmla="*/ 28 w 46"/>
              <a:gd name="T19" fmla="*/ 41 h 42"/>
              <a:gd name="T20" fmla="*/ 28 w 46"/>
              <a:gd name="T21" fmla="*/ 27 h 42"/>
              <a:gd name="T22" fmla="*/ 39 w 46"/>
              <a:gd name="T23" fmla="*/ 26 h 42"/>
              <a:gd name="T24" fmla="*/ 39 w 46"/>
              <a:gd name="T25" fmla="*/ 16 h 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" h="42">
                <a:moveTo>
                  <a:pt x="39" y="16"/>
                </a:moveTo>
                <a:cubicBezTo>
                  <a:pt x="35" y="15"/>
                  <a:pt x="30" y="15"/>
                  <a:pt x="26" y="15"/>
                </a:cubicBezTo>
                <a:cubicBezTo>
                  <a:pt x="25" y="11"/>
                  <a:pt x="24" y="7"/>
                  <a:pt x="23" y="2"/>
                </a:cubicBezTo>
                <a:cubicBezTo>
                  <a:pt x="22" y="0"/>
                  <a:pt x="19" y="1"/>
                  <a:pt x="19" y="3"/>
                </a:cubicBezTo>
                <a:cubicBezTo>
                  <a:pt x="19" y="7"/>
                  <a:pt x="19" y="11"/>
                  <a:pt x="19" y="16"/>
                </a:cubicBezTo>
                <a:cubicBezTo>
                  <a:pt x="14" y="16"/>
                  <a:pt x="10" y="16"/>
                  <a:pt x="5" y="16"/>
                </a:cubicBezTo>
                <a:cubicBezTo>
                  <a:pt x="1" y="15"/>
                  <a:pt x="0" y="21"/>
                  <a:pt x="4" y="22"/>
                </a:cubicBezTo>
                <a:cubicBezTo>
                  <a:pt x="9" y="24"/>
                  <a:pt x="14" y="25"/>
                  <a:pt x="19" y="26"/>
                </a:cubicBezTo>
                <a:cubicBezTo>
                  <a:pt x="19" y="31"/>
                  <a:pt x="19" y="37"/>
                  <a:pt x="23" y="41"/>
                </a:cubicBezTo>
                <a:cubicBezTo>
                  <a:pt x="24" y="42"/>
                  <a:pt x="27" y="42"/>
                  <a:pt x="28" y="41"/>
                </a:cubicBezTo>
                <a:cubicBezTo>
                  <a:pt x="30" y="36"/>
                  <a:pt x="29" y="31"/>
                  <a:pt x="28" y="27"/>
                </a:cubicBezTo>
                <a:cubicBezTo>
                  <a:pt x="32" y="27"/>
                  <a:pt x="35" y="27"/>
                  <a:pt x="39" y="26"/>
                </a:cubicBezTo>
                <a:cubicBezTo>
                  <a:pt x="46" y="26"/>
                  <a:pt x="46" y="16"/>
                  <a:pt x="39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117"/>
          <p:cNvSpPr>
            <a:spLocks noEditPoints="1"/>
          </p:cNvSpPr>
          <p:nvPr/>
        </p:nvSpPr>
        <p:spPr bwMode="auto">
          <a:xfrm>
            <a:off x="10167224" y="373670"/>
            <a:ext cx="162354" cy="174655"/>
          </a:xfrm>
          <a:custGeom>
            <a:gdLst>
              <a:gd name="T0" fmla="*/ 27 w 28"/>
              <a:gd name="T1" fmla="*/ 9 h 30"/>
              <a:gd name="T2" fmla="*/ 22 w 28"/>
              <a:gd name="T3" fmla="*/ 3 h 30"/>
              <a:gd name="T4" fmla="*/ 9 w 28"/>
              <a:gd name="T5" fmla="*/ 2 h 30"/>
              <a:gd name="T6" fmla="*/ 6 w 28"/>
              <a:gd name="T7" fmla="*/ 8 h 30"/>
              <a:gd name="T8" fmla="*/ 6 w 28"/>
              <a:gd name="T9" fmla="*/ 24 h 30"/>
              <a:gd name="T10" fmla="*/ 21 w 28"/>
              <a:gd name="T11" fmla="*/ 29 h 30"/>
              <a:gd name="T12" fmla="*/ 25 w 28"/>
              <a:gd name="T13" fmla="*/ 25 h 30"/>
              <a:gd name="T14" fmla="*/ 27 w 28"/>
              <a:gd name="T15" fmla="*/ 9 h 30"/>
              <a:gd name="T16" fmla="*/ 10 w 28"/>
              <a:gd name="T17" fmla="*/ 16 h 30"/>
              <a:gd name="T18" fmla="*/ 10 w 28"/>
              <a:gd name="T19" fmla="*/ 12 h 30"/>
              <a:gd name="T20" fmla="*/ 15 w 28"/>
              <a:gd name="T21" fmla="*/ 13 h 30"/>
              <a:gd name="T22" fmla="*/ 17 w 28"/>
              <a:gd name="T23" fmla="*/ 13 h 30"/>
              <a:gd name="T24" fmla="*/ 16 w 28"/>
              <a:gd name="T25" fmla="*/ 17 h 30"/>
              <a:gd name="T26" fmla="*/ 16 w 28"/>
              <a:gd name="T27" fmla="*/ 20 h 30"/>
              <a:gd name="T28" fmla="*/ 13 w 28"/>
              <a:gd name="T29" fmla="*/ 19 h 30"/>
              <a:gd name="T30" fmla="*/ 10 w 28"/>
              <a:gd name="T31" fmla="*/ 16 h 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" h="30">
                <a:moveTo>
                  <a:pt x="27" y="9"/>
                </a:moveTo>
                <a:cubicBezTo>
                  <a:pt x="26" y="7"/>
                  <a:pt x="24" y="4"/>
                  <a:pt x="22" y="3"/>
                </a:cubicBezTo>
                <a:cubicBezTo>
                  <a:pt x="19" y="2"/>
                  <a:pt x="12" y="0"/>
                  <a:pt x="9" y="2"/>
                </a:cubicBezTo>
                <a:cubicBezTo>
                  <a:pt x="6" y="4"/>
                  <a:pt x="5" y="6"/>
                  <a:pt x="6" y="8"/>
                </a:cubicBezTo>
                <a:cubicBezTo>
                  <a:pt x="2" y="13"/>
                  <a:pt x="0" y="19"/>
                  <a:pt x="6" y="24"/>
                </a:cubicBezTo>
                <a:cubicBezTo>
                  <a:pt x="10" y="28"/>
                  <a:pt x="16" y="29"/>
                  <a:pt x="21" y="29"/>
                </a:cubicBezTo>
                <a:cubicBezTo>
                  <a:pt x="23" y="30"/>
                  <a:pt x="26" y="27"/>
                  <a:pt x="25" y="25"/>
                </a:cubicBezTo>
                <a:cubicBezTo>
                  <a:pt x="25" y="20"/>
                  <a:pt x="28" y="15"/>
                  <a:pt x="27" y="9"/>
                </a:cubicBezTo>
                <a:close/>
                <a:moveTo>
                  <a:pt x="10" y="16"/>
                </a:moveTo>
                <a:cubicBezTo>
                  <a:pt x="9" y="15"/>
                  <a:pt x="10" y="14"/>
                  <a:pt x="10" y="12"/>
                </a:cubicBezTo>
                <a:cubicBezTo>
                  <a:pt x="12" y="13"/>
                  <a:pt x="13" y="13"/>
                  <a:pt x="15" y="13"/>
                </a:cubicBezTo>
                <a:cubicBezTo>
                  <a:pt x="15" y="13"/>
                  <a:pt x="16" y="13"/>
                  <a:pt x="17" y="13"/>
                </a:cubicBezTo>
                <a:cubicBezTo>
                  <a:pt x="17" y="14"/>
                  <a:pt x="16" y="15"/>
                  <a:pt x="16" y="17"/>
                </a:cubicBezTo>
                <a:cubicBezTo>
                  <a:pt x="16" y="18"/>
                  <a:pt x="16" y="19"/>
                  <a:pt x="16" y="20"/>
                </a:cubicBezTo>
                <a:cubicBezTo>
                  <a:pt x="15" y="20"/>
                  <a:pt x="14" y="19"/>
                  <a:pt x="13" y="19"/>
                </a:cubicBezTo>
                <a:cubicBezTo>
                  <a:pt x="11" y="18"/>
                  <a:pt x="10" y="17"/>
                  <a:pt x="1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118"/>
          <p:cNvSpPr>
            <a:spLocks noEditPoints="1"/>
          </p:cNvSpPr>
          <p:nvPr/>
        </p:nvSpPr>
        <p:spPr bwMode="auto">
          <a:xfrm>
            <a:off x="8892989" y="110460"/>
            <a:ext cx="447704" cy="442785"/>
          </a:xfrm>
          <a:custGeom>
            <a:gdLst>
              <a:gd name="T0" fmla="*/ 34 w 77"/>
              <a:gd name="T1" fmla="*/ 17 h 76"/>
              <a:gd name="T2" fmla="*/ 32 w 77"/>
              <a:gd name="T3" fmla="*/ 18 h 76"/>
              <a:gd name="T4" fmla="*/ 8 w 77"/>
              <a:gd name="T5" fmla="*/ 39 h 76"/>
              <a:gd name="T6" fmla="*/ 38 w 77"/>
              <a:gd name="T7" fmla="*/ 75 h 76"/>
              <a:gd name="T8" fmla="*/ 34 w 77"/>
              <a:gd name="T9" fmla="*/ 17 h 76"/>
              <a:gd name="T10" fmla="*/ 41 w 77"/>
              <a:gd name="T11" fmla="*/ 64 h 76"/>
              <a:gd name="T12" fmla="*/ 17 w 77"/>
              <a:gd name="T13" fmla="*/ 43 h 76"/>
              <a:gd name="T14" fmla="*/ 40 w 77"/>
              <a:gd name="T15" fmla="*/ 25 h 76"/>
              <a:gd name="T16" fmla="*/ 53 w 77"/>
              <a:gd name="T17" fmla="*/ 41 h 76"/>
              <a:gd name="T18" fmla="*/ 41 w 77"/>
              <a:gd name="T19" fmla="*/ 64 h 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" h="76">
                <a:moveTo>
                  <a:pt x="34" y="17"/>
                </a:moveTo>
                <a:cubicBezTo>
                  <a:pt x="33" y="17"/>
                  <a:pt x="33" y="17"/>
                  <a:pt x="32" y="18"/>
                </a:cubicBezTo>
                <a:cubicBezTo>
                  <a:pt x="22" y="20"/>
                  <a:pt x="12" y="27"/>
                  <a:pt x="8" y="39"/>
                </a:cubicBezTo>
                <a:cubicBezTo>
                  <a:pt x="0" y="59"/>
                  <a:pt x="18" y="75"/>
                  <a:pt x="38" y="75"/>
                </a:cubicBezTo>
                <a:cubicBezTo>
                  <a:pt x="77" y="76"/>
                  <a:pt x="67" y="0"/>
                  <a:pt x="34" y="17"/>
                </a:cubicBezTo>
                <a:close/>
                <a:moveTo>
                  <a:pt x="41" y="64"/>
                </a:moveTo>
                <a:cubicBezTo>
                  <a:pt x="28" y="68"/>
                  <a:pt x="13" y="56"/>
                  <a:pt x="17" y="43"/>
                </a:cubicBezTo>
                <a:cubicBezTo>
                  <a:pt x="20" y="32"/>
                  <a:pt x="30" y="26"/>
                  <a:pt x="40" y="25"/>
                </a:cubicBezTo>
                <a:cubicBezTo>
                  <a:pt x="47" y="27"/>
                  <a:pt x="52" y="31"/>
                  <a:pt x="53" y="41"/>
                </a:cubicBezTo>
                <a:cubicBezTo>
                  <a:pt x="54" y="50"/>
                  <a:pt x="50" y="62"/>
                  <a:pt x="41" y="6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120"/>
          <p:cNvSpPr>
            <a:spLocks noEditPoints="1"/>
          </p:cNvSpPr>
          <p:nvPr/>
        </p:nvSpPr>
        <p:spPr bwMode="auto">
          <a:xfrm>
            <a:off x="861370" y="1411754"/>
            <a:ext cx="248453" cy="209093"/>
          </a:xfrm>
          <a:custGeom>
            <a:gdLst>
              <a:gd name="T0" fmla="*/ 34 w 43"/>
              <a:gd name="T1" fmla="*/ 9 h 36"/>
              <a:gd name="T2" fmla="*/ 25 w 43"/>
              <a:gd name="T3" fmla="*/ 4 h 36"/>
              <a:gd name="T4" fmla="*/ 11 w 43"/>
              <a:gd name="T5" fmla="*/ 3 h 36"/>
              <a:gd name="T6" fmla="*/ 9 w 43"/>
              <a:gd name="T7" fmla="*/ 9 h 36"/>
              <a:gd name="T8" fmla="*/ 12 w 43"/>
              <a:gd name="T9" fmla="*/ 12 h 36"/>
              <a:gd name="T10" fmla="*/ 5 w 43"/>
              <a:gd name="T11" fmla="*/ 17 h 36"/>
              <a:gd name="T12" fmla="*/ 0 w 43"/>
              <a:gd name="T13" fmla="*/ 31 h 36"/>
              <a:gd name="T14" fmla="*/ 5 w 43"/>
              <a:gd name="T15" fmla="*/ 36 h 36"/>
              <a:gd name="T16" fmla="*/ 41 w 43"/>
              <a:gd name="T17" fmla="*/ 22 h 36"/>
              <a:gd name="T18" fmla="*/ 34 w 43"/>
              <a:gd name="T19" fmla="*/ 9 h 36"/>
              <a:gd name="T20" fmla="*/ 30 w 43"/>
              <a:gd name="T21" fmla="*/ 21 h 36"/>
              <a:gd name="T22" fmla="*/ 25 w 43"/>
              <a:gd name="T23" fmla="*/ 24 h 36"/>
              <a:gd name="T24" fmla="*/ 11 w 43"/>
              <a:gd name="T25" fmla="*/ 26 h 36"/>
              <a:gd name="T26" fmla="*/ 14 w 43"/>
              <a:gd name="T27" fmla="*/ 21 h 36"/>
              <a:gd name="T28" fmla="*/ 18 w 43"/>
              <a:gd name="T29" fmla="*/ 15 h 36"/>
              <a:gd name="T30" fmla="*/ 25 w 43"/>
              <a:gd name="T31" fmla="*/ 17 h 36"/>
              <a:gd name="T32" fmla="*/ 30 w 43"/>
              <a:gd name="T33" fmla="*/ 20 h 36"/>
              <a:gd name="T34" fmla="*/ 31 w 43"/>
              <a:gd name="T35" fmla="*/ 20 h 36"/>
              <a:gd name="T36" fmla="*/ 30 w 43"/>
              <a:gd name="T37" fmla="*/ 21 h 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" h="36">
                <a:moveTo>
                  <a:pt x="34" y="9"/>
                </a:moveTo>
                <a:cubicBezTo>
                  <a:pt x="32" y="7"/>
                  <a:pt x="28" y="5"/>
                  <a:pt x="25" y="4"/>
                </a:cubicBezTo>
                <a:cubicBezTo>
                  <a:pt x="21" y="2"/>
                  <a:pt x="15" y="0"/>
                  <a:pt x="11" y="3"/>
                </a:cubicBezTo>
                <a:cubicBezTo>
                  <a:pt x="8" y="4"/>
                  <a:pt x="8" y="7"/>
                  <a:pt x="9" y="9"/>
                </a:cubicBezTo>
                <a:cubicBezTo>
                  <a:pt x="10" y="11"/>
                  <a:pt x="11" y="12"/>
                  <a:pt x="12" y="12"/>
                </a:cubicBezTo>
                <a:cubicBezTo>
                  <a:pt x="10" y="14"/>
                  <a:pt x="8" y="16"/>
                  <a:pt x="5" y="17"/>
                </a:cubicBezTo>
                <a:cubicBezTo>
                  <a:pt x="2" y="21"/>
                  <a:pt x="0" y="26"/>
                  <a:pt x="0" y="31"/>
                </a:cubicBezTo>
                <a:cubicBezTo>
                  <a:pt x="0" y="34"/>
                  <a:pt x="2" y="36"/>
                  <a:pt x="5" y="36"/>
                </a:cubicBezTo>
                <a:cubicBezTo>
                  <a:pt x="15" y="36"/>
                  <a:pt x="38" y="36"/>
                  <a:pt x="41" y="22"/>
                </a:cubicBezTo>
                <a:cubicBezTo>
                  <a:pt x="43" y="17"/>
                  <a:pt x="39" y="12"/>
                  <a:pt x="34" y="9"/>
                </a:cubicBezTo>
                <a:close/>
                <a:moveTo>
                  <a:pt x="30" y="21"/>
                </a:moveTo>
                <a:cubicBezTo>
                  <a:pt x="28" y="22"/>
                  <a:pt x="27" y="23"/>
                  <a:pt x="25" y="24"/>
                </a:cubicBezTo>
                <a:cubicBezTo>
                  <a:pt x="20" y="25"/>
                  <a:pt x="15" y="26"/>
                  <a:pt x="11" y="26"/>
                </a:cubicBezTo>
                <a:cubicBezTo>
                  <a:pt x="11" y="24"/>
                  <a:pt x="12" y="22"/>
                  <a:pt x="14" y="21"/>
                </a:cubicBezTo>
                <a:cubicBezTo>
                  <a:pt x="15" y="19"/>
                  <a:pt x="17" y="17"/>
                  <a:pt x="18" y="15"/>
                </a:cubicBezTo>
                <a:cubicBezTo>
                  <a:pt x="21" y="16"/>
                  <a:pt x="23" y="16"/>
                  <a:pt x="25" y="17"/>
                </a:cubicBezTo>
                <a:cubicBezTo>
                  <a:pt x="27" y="18"/>
                  <a:pt x="29" y="19"/>
                  <a:pt x="30" y="20"/>
                </a:cubicBezTo>
                <a:cubicBezTo>
                  <a:pt x="31" y="20"/>
                  <a:pt x="31" y="20"/>
                  <a:pt x="31" y="20"/>
                </a:cubicBezTo>
                <a:lnTo>
                  <a:pt x="30" y="21"/>
                </a:ln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121"/>
          <p:cNvSpPr>
            <a:spLocks noEditPoints="1"/>
          </p:cNvSpPr>
          <p:nvPr/>
        </p:nvSpPr>
        <p:spPr bwMode="auto">
          <a:xfrm>
            <a:off x="1168859" y="267895"/>
            <a:ext cx="199254" cy="258292"/>
          </a:xfrm>
          <a:custGeom>
            <a:gdLst>
              <a:gd name="T0" fmla="*/ 32 w 34"/>
              <a:gd name="T1" fmla="*/ 7 h 44"/>
              <a:gd name="T2" fmla="*/ 19 w 34"/>
              <a:gd name="T3" fmla="*/ 1 h 44"/>
              <a:gd name="T4" fmla="*/ 6 w 34"/>
              <a:gd name="T5" fmla="*/ 5 h 44"/>
              <a:gd name="T6" fmla="*/ 6 w 34"/>
              <a:gd name="T7" fmla="*/ 17 h 44"/>
              <a:gd name="T8" fmla="*/ 8 w 34"/>
              <a:gd name="T9" fmla="*/ 17 h 44"/>
              <a:gd name="T10" fmla="*/ 4 w 34"/>
              <a:gd name="T11" fmla="*/ 31 h 44"/>
              <a:gd name="T12" fmla="*/ 23 w 34"/>
              <a:gd name="T13" fmla="*/ 44 h 44"/>
              <a:gd name="T14" fmla="*/ 29 w 34"/>
              <a:gd name="T15" fmla="*/ 40 h 44"/>
              <a:gd name="T16" fmla="*/ 31 w 34"/>
              <a:gd name="T17" fmla="*/ 26 h 44"/>
              <a:gd name="T18" fmla="*/ 33 w 34"/>
              <a:gd name="T19" fmla="*/ 14 h 44"/>
              <a:gd name="T20" fmla="*/ 32 w 34"/>
              <a:gd name="T21" fmla="*/ 7 h 44"/>
              <a:gd name="T22" fmla="*/ 14 w 34"/>
              <a:gd name="T23" fmla="*/ 29 h 44"/>
              <a:gd name="T24" fmla="*/ 16 w 34"/>
              <a:gd name="T25" fmla="*/ 16 h 44"/>
              <a:gd name="T26" fmla="*/ 16 w 34"/>
              <a:gd name="T27" fmla="*/ 16 h 44"/>
              <a:gd name="T28" fmla="*/ 21 w 34"/>
              <a:gd name="T29" fmla="*/ 14 h 44"/>
              <a:gd name="T30" fmla="*/ 20 w 34"/>
              <a:gd name="T31" fmla="*/ 33 h 44"/>
              <a:gd name="T32" fmla="*/ 14 w 34"/>
              <a:gd name="T33" fmla="*/ 29 h 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" h="44">
                <a:moveTo>
                  <a:pt x="32" y="7"/>
                </a:moveTo>
                <a:cubicBezTo>
                  <a:pt x="28" y="3"/>
                  <a:pt x="24" y="0"/>
                  <a:pt x="19" y="1"/>
                </a:cubicBezTo>
                <a:cubicBezTo>
                  <a:pt x="15" y="2"/>
                  <a:pt x="10" y="4"/>
                  <a:pt x="6" y="5"/>
                </a:cubicBezTo>
                <a:cubicBezTo>
                  <a:pt x="1" y="7"/>
                  <a:pt x="0" y="15"/>
                  <a:pt x="6" y="17"/>
                </a:cubicBezTo>
                <a:cubicBezTo>
                  <a:pt x="7" y="17"/>
                  <a:pt x="7" y="17"/>
                  <a:pt x="8" y="17"/>
                </a:cubicBezTo>
                <a:cubicBezTo>
                  <a:pt x="7" y="22"/>
                  <a:pt x="4" y="26"/>
                  <a:pt x="4" y="31"/>
                </a:cubicBezTo>
                <a:cubicBezTo>
                  <a:pt x="5" y="40"/>
                  <a:pt x="15" y="42"/>
                  <a:pt x="23" y="44"/>
                </a:cubicBezTo>
                <a:cubicBezTo>
                  <a:pt x="25" y="44"/>
                  <a:pt x="28" y="43"/>
                  <a:pt x="29" y="40"/>
                </a:cubicBezTo>
                <a:cubicBezTo>
                  <a:pt x="30" y="36"/>
                  <a:pt x="31" y="31"/>
                  <a:pt x="31" y="26"/>
                </a:cubicBezTo>
                <a:cubicBezTo>
                  <a:pt x="31" y="22"/>
                  <a:pt x="31" y="18"/>
                  <a:pt x="33" y="14"/>
                </a:cubicBezTo>
                <a:cubicBezTo>
                  <a:pt x="34" y="12"/>
                  <a:pt x="34" y="9"/>
                  <a:pt x="32" y="7"/>
                </a:cubicBezTo>
                <a:close/>
                <a:moveTo>
                  <a:pt x="14" y="29"/>
                </a:moveTo>
                <a:cubicBezTo>
                  <a:pt x="14" y="25"/>
                  <a:pt x="16" y="20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8" y="15"/>
                  <a:pt x="20" y="14"/>
                  <a:pt x="21" y="14"/>
                </a:cubicBezTo>
                <a:cubicBezTo>
                  <a:pt x="20" y="20"/>
                  <a:pt x="21" y="27"/>
                  <a:pt x="20" y="33"/>
                </a:cubicBezTo>
                <a:cubicBezTo>
                  <a:pt x="17" y="33"/>
                  <a:pt x="13" y="32"/>
                  <a:pt x="14" y="29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122"/>
          <p:cNvSpPr/>
          <p:nvPr/>
        </p:nvSpPr>
        <p:spPr bwMode="auto">
          <a:xfrm>
            <a:off x="2174963" y="3788029"/>
            <a:ext cx="263211" cy="231232"/>
          </a:xfrm>
          <a:custGeom>
            <a:gdLst>
              <a:gd name="T0" fmla="*/ 31 w 45"/>
              <a:gd name="T1" fmla="*/ 6 h 40"/>
              <a:gd name="T2" fmla="*/ 24 w 45"/>
              <a:gd name="T3" fmla="*/ 12 h 40"/>
              <a:gd name="T4" fmla="*/ 19 w 45"/>
              <a:gd name="T5" fmla="*/ 7 h 40"/>
              <a:gd name="T6" fmla="*/ 11 w 45"/>
              <a:gd name="T7" fmla="*/ 14 h 40"/>
              <a:gd name="T8" fmla="*/ 15 w 45"/>
              <a:gd name="T9" fmla="*/ 20 h 40"/>
              <a:gd name="T10" fmla="*/ 5 w 45"/>
              <a:gd name="T11" fmla="*/ 26 h 40"/>
              <a:gd name="T12" fmla="*/ 8 w 45"/>
              <a:gd name="T13" fmla="*/ 35 h 40"/>
              <a:gd name="T14" fmla="*/ 21 w 45"/>
              <a:gd name="T15" fmla="*/ 30 h 40"/>
              <a:gd name="T16" fmla="*/ 22 w 45"/>
              <a:gd name="T17" fmla="*/ 33 h 40"/>
              <a:gd name="T18" fmla="*/ 32 w 45"/>
              <a:gd name="T19" fmla="*/ 27 h 40"/>
              <a:gd name="T20" fmla="*/ 30 w 45"/>
              <a:gd name="T21" fmla="*/ 24 h 40"/>
              <a:gd name="T22" fmla="*/ 39 w 45"/>
              <a:gd name="T23" fmla="*/ 15 h 40"/>
              <a:gd name="T24" fmla="*/ 31 w 45"/>
              <a:gd name="T25" fmla="*/ 6 h 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" h="40">
                <a:moveTo>
                  <a:pt x="31" y="6"/>
                </a:moveTo>
                <a:cubicBezTo>
                  <a:pt x="28" y="8"/>
                  <a:pt x="26" y="10"/>
                  <a:pt x="24" y="12"/>
                </a:cubicBezTo>
                <a:cubicBezTo>
                  <a:pt x="22" y="10"/>
                  <a:pt x="21" y="8"/>
                  <a:pt x="19" y="7"/>
                </a:cubicBezTo>
                <a:cubicBezTo>
                  <a:pt x="14" y="2"/>
                  <a:pt x="7" y="9"/>
                  <a:pt x="11" y="14"/>
                </a:cubicBezTo>
                <a:cubicBezTo>
                  <a:pt x="13" y="16"/>
                  <a:pt x="14" y="18"/>
                  <a:pt x="15" y="20"/>
                </a:cubicBezTo>
                <a:cubicBezTo>
                  <a:pt x="12" y="22"/>
                  <a:pt x="8" y="24"/>
                  <a:pt x="5" y="26"/>
                </a:cubicBezTo>
                <a:cubicBezTo>
                  <a:pt x="0" y="29"/>
                  <a:pt x="3" y="36"/>
                  <a:pt x="8" y="35"/>
                </a:cubicBezTo>
                <a:cubicBezTo>
                  <a:pt x="13" y="34"/>
                  <a:pt x="17" y="32"/>
                  <a:pt x="21" y="30"/>
                </a:cubicBezTo>
                <a:cubicBezTo>
                  <a:pt x="21" y="31"/>
                  <a:pt x="22" y="32"/>
                  <a:pt x="22" y="33"/>
                </a:cubicBezTo>
                <a:cubicBezTo>
                  <a:pt x="25" y="40"/>
                  <a:pt x="35" y="34"/>
                  <a:pt x="32" y="27"/>
                </a:cubicBezTo>
                <a:cubicBezTo>
                  <a:pt x="31" y="26"/>
                  <a:pt x="31" y="25"/>
                  <a:pt x="30" y="24"/>
                </a:cubicBezTo>
                <a:cubicBezTo>
                  <a:pt x="33" y="21"/>
                  <a:pt x="37" y="18"/>
                  <a:pt x="39" y="15"/>
                </a:cubicBezTo>
                <a:cubicBezTo>
                  <a:pt x="45" y="9"/>
                  <a:pt x="37" y="0"/>
                  <a:pt x="31" y="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123"/>
          <p:cNvSpPr/>
          <p:nvPr/>
        </p:nvSpPr>
        <p:spPr bwMode="auto">
          <a:xfrm>
            <a:off x="3832946" y="4801514"/>
            <a:ext cx="260751" cy="233693"/>
          </a:xfrm>
          <a:custGeom>
            <a:gdLst>
              <a:gd name="T0" fmla="*/ 31 w 45"/>
              <a:gd name="T1" fmla="*/ 6 h 40"/>
              <a:gd name="T2" fmla="*/ 24 w 45"/>
              <a:gd name="T3" fmla="*/ 12 h 40"/>
              <a:gd name="T4" fmla="*/ 19 w 45"/>
              <a:gd name="T5" fmla="*/ 7 h 40"/>
              <a:gd name="T6" fmla="*/ 12 w 45"/>
              <a:gd name="T7" fmla="*/ 14 h 40"/>
              <a:gd name="T8" fmla="*/ 16 w 45"/>
              <a:gd name="T9" fmla="*/ 20 h 40"/>
              <a:gd name="T10" fmla="*/ 5 w 45"/>
              <a:gd name="T11" fmla="*/ 26 h 40"/>
              <a:gd name="T12" fmla="*/ 9 w 45"/>
              <a:gd name="T13" fmla="*/ 35 h 40"/>
              <a:gd name="T14" fmla="*/ 21 w 45"/>
              <a:gd name="T15" fmla="*/ 30 h 40"/>
              <a:gd name="T16" fmla="*/ 22 w 45"/>
              <a:gd name="T17" fmla="*/ 33 h 40"/>
              <a:gd name="T18" fmla="*/ 32 w 45"/>
              <a:gd name="T19" fmla="*/ 27 h 40"/>
              <a:gd name="T20" fmla="*/ 30 w 45"/>
              <a:gd name="T21" fmla="*/ 24 h 40"/>
              <a:gd name="T22" fmla="*/ 40 w 45"/>
              <a:gd name="T23" fmla="*/ 15 h 40"/>
              <a:gd name="T24" fmla="*/ 31 w 45"/>
              <a:gd name="T25" fmla="*/ 6 h 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" h="40">
                <a:moveTo>
                  <a:pt x="31" y="6"/>
                </a:moveTo>
                <a:cubicBezTo>
                  <a:pt x="29" y="8"/>
                  <a:pt x="26" y="10"/>
                  <a:pt x="24" y="12"/>
                </a:cubicBezTo>
                <a:cubicBezTo>
                  <a:pt x="23" y="10"/>
                  <a:pt x="21" y="8"/>
                  <a:pt x="19" y="7"/>
                </a:cubicBezTo>
                <a:cubicBezTo>
                  <a:pt x="14" y="2"/>
                  <a:pt x="8" y="9"/>
                  <a:pt x="12" y="14"/>
                </a:cubicBezTo>
                <a:cubicBezTo>
                  <a:pt x="13" y="16"/>
                  <a:pt x="15" y="18"/>
                  <a:pt x="16" y="20"/>
                </a:cubicBezTo>
                <a:cubicBezTo>
                  <a:pt x="12" y="22"/>
                  <a:pt x="9" y="24"/>
                  <a:pt x="5" y="26"/>
                </a:cubicBezTo>
                <a:cubicBezTo>
                  <a:pt x="0" y="29"/>
                  <a:pt x="4" y="36"/>
                  <a:pt x="9" y="35"/>
                </a:cubicBezTo>
                <a:cubicBezTo>
                  <a:pt x="13" y="34"/>
                  <a:pt x="17" y="32"/>
                  <a:pt x="21" y="30"/>
                </a:cubicBezTo>
                <a:cubicBezTo>
                  <a:pt x="21" y="31"/>
                  <a:pt x="22" y="32"/>
                  <a:pt x="22" y="33"/>
                </a:cubicBezTo>
                <a:cubicBezTo>
                  <a:pt x="26" y="40"/>
                  <a:pt x="36" y="34"/>
                  <a:pt x="32" y="27"/>
                </a:cubicBezTo>
                <a:cubicBezTo>
                  <a:pt x="32" y="26"/>
                  <a:pt x="31" y="25"/>
                  <a:pt x="30" y="24"/>
                </a:cubicBezTo>
                <a:cubicBezTo>
                  <a:pt x="34" y="21"/>
                  <a:pt x="37" y="18"/>
                  <a:pt x="40" y="15"/>
                </a:cubicBezTo>
                <a:cubicBezTo>
                  <a:pt x="45" y="9"/>
                  <a:pt x="37" y="0"/>
                  <a:pt x="31" y="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124"/>
          <p:cNvSpPr>
            <a:spLocks noEditPoints="1"/>
          </p:cNvSpPr>
          <p:nvPr/>
        </p:nvSpPr>
        <p:spPr bwMode="auto">
          <a:xfrm>
            <a:off x="1808438" y="4526003"/>
            <a:ext cx="243532" cy="268131"/>
          </a:xfrm>
          <a:custGeom>
            <a:gdLst>
              <a:gd name="T0" fmla="*/ 35 w 42"/>
              <a:gd name="T1" fmla="*/ 7 h 46"/>
              <a:gd name="T2" fmla="*/ 16 w 42"/>
              <a:gd name="T3" fmla="*/ 1 h 46"/>
              <a:gd name="T4" fmla="*/ 11 w 42"/>
              <a:gd name="T5" fmla="*/ 2 h 46"/>
              <a:gd name="T6" fmla="*/ 11 w 42"/>
              <a:gd name="T7" fmla="*/ 3 h 46"/>
              <a:gd name="T8" fmla="*/ 2 w 42"/>
              <a:gd name="T9" fmla="*/ 9 h 46"/>
              <a:gd name="T10" fmla="*/ 3 w 42"/>
              <a:gd name="T11" fmla="*/ 16 h 46"/>
              <a:gd name="T12" fmla="*/ 1 w 42"/>
              <a:gd name="T13" fmla="*/ 24 h 46"/>
              <a:gd name="T14" fmla="*/ 19 w 42"/>
              <a:gd name="T15" fmla="*/ 45 h 46"/>
              <a:gd name="T16" fmla="*/ 27 w 42"/>
              <a:gd name="T17" fmla="*/ 43 h 46"/>
              <a:gd name="T18" fmla="*/ 35 w 42"/>
              <a:gd name="T19" fmla="*/ 7 h 46"/>
              <a:gd name="T20" fmla="*/ 20 w 42"/>
              <a:gd name="T21" fmla="*/ 33 h 46"/>
              <a:gd name="T22" fmla="*/ 11 w 42"/>
              <a:gd name="T23" fmla="*/ 22 h 46"/>
              <a:gd name="T24" fmla="*/ 12 w 42"/>
              <a:gd name="T25" fmla="*/ 17 h 46"/>
              <a:gd name="T26" fmla="*/ 20 w 42"/>
              <a:gd name="T27" fmla="*/ 15 h 46"/>
              <a:gd name="T28" fmla="*/ 25 w 42"/>
              <a:gd name="T29" fmla="*/ 14 h 46"/>
              <a:gd name="T30" fmla="*/ 20 w 42"/>
              <a:gd name="T31" fmla="*/ 33 h 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46">
                <a:moveTo>
                  <a:pt x="35" y="7"/>
                </a:moveTo>
                <a:cubicBezTo>
                  <a:pt x="31" y="1"/>
                  <a:pt x="23" y="0"/>
                  <a:pt x="16" y="1"/>
                </a:cubicBezTo>
                <a:cubicBezTo>
                  <a:pt x="14" y="0"/>
                  <a:pt x="12" y="1"/>
                  <a:pt x="11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4"/>
                  <a:pt x="4" y="7"/>
                  <a:pt x="2" y="9"/>
                </a:cubicBezTo>
                <a:cubicBezTo>
                  <a:pt x="0" y="12"/>
                  <a:pt x="1" y="14"/>
                  <a:pt x="3" y="16"/>
                </a:cubicBezTo>
                <a:cubicBezTo>
                  <a:pt x="2" y="18"/>
                  <a:pt x="1" y="21"/>
                  <a:pt x="1" y="24"/>
                </a:cubicBezTo>
                <a:cubicBezTo>
                  <a:pt x="1" y="34"/>
                  <a:pt x="12" y="41"/>
                  <a:pt x="19" y="45"/>
                </a:cubicBezTo>
                <a:cubicBezTo>
                  <a:pt x="22" y="46"/>
                  <a:pt x="25" y="45"/>
                  <a:pt x="27" y="43"/>
                </a:cubicBezTo>
                <a:cubicBezTo>
                  <a:pt x="32" y="34"/>
                  <a:pt x="42" y="17"/>
                  <a:pt x="35" y="7"/>
                </a:cubicBezTo>
                <a:close/>
                <a:moveTo>
                  <a:pt x="20" y="33"/>
                </a:moveTo>
                <a:cubicBezTo>
                  <a:pt x="15" y="31"/>
                  <a:pt x="11" y="27"/>
                  <a:pt x="11" y="22"/>
                </a:cubicBezTo>
                <a:cubicBezTo>
                  <a:pt x="11" y="20"/>
                  <a:pt x="12" y="18"/>
                  <a:pt x="12" y="17"/>
                </a:cubicBezTo>
                <a:cubicBezTo>
                  <a:pt x="15" y="16"/>
                  <a:pt x="17" y="15"/>
                  <a:pt x="20" y="15"/>
                </a:cubicBezTo>
                <a:cubicBezTo>
                  <a:pt x="21" y="14"/>
                  <a:pt x="25" y="13"/>
                  <a:pt x="25" y="14"/>
                </a:cubicBezTo>
                <a:cubicBezTo>
                  <a:pt x="28" y="18"/>
                  <a:pt x="23" y="27"/>
                  <a:pt x="20" y="33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125"/>
          <p:cNvSpPr/>
          <p:nvPr/>
        </p:nvSpPr>
        <p:spPr bwMode="auto">
          <a:xfrm>
            <a:off x="3397541" y="5874036"/>
            <a:ext cx="27060" cy="27060"/>
          </a:xfrm>
          <a:custGeom>
            <a:gdLst>
              <a:gd name="T0" fmla="*/ 1 w 5"/>
              <a:gd name="T1" fmla="*/ 1 h 5"/>
              <a:gd name="T2" fmla="*/ 1 w 5"/>
              <a:gd name="T3" fmla="*/ 1 h 5"/>
              <a:gd name="T4" fmla="*/ 5 w 5"/>
              <a:gd name="T5" fmla="*/ 5 h 5"/>
              <a:gd name="T6" fmla="*/ 5 w 5"/>
              <a:gd name="T7" fmla="*/ 5 h 5"/>
              <a:gd name="T8" fmla="*/ 1 w 5"/>
              <a:gd name="T9" fmla="*/ 1 h 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ubicBezTo>
                  <a:pt x="2" y="3"/>
                  <a:pt x="3" y="4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3"/>
                  <a:pt x="3" y="2"/>
                  <a:pt x="1" y="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148"/>
          <p:cNvSpPr/>
          <p:nvPr/>
        </p:nvSpPr>
        <p:spPr bwMode="auto">
          <a:xfrm flipH="1">
            <a:off x="11933441" y="2757327"/>
            <a:ext cx="0" cy="0"/>
          </a:xfrm>
          <a:custGeom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DAB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149"/>
          <p:cNvSpPr/>
          <p:nvPr/>
        </p:nvSpPr>
        <p:spPr bwMode="auto">
          <a:xfrm flipH="1">
            <a:off x="11933441" y="2757327"/>
            <a:ext cx="0" cy="0"/>
          </a:xfrm>
          <a:custGeom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DAB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161"/>
          <p:cNvSpPr/>
          <p:nvPr/>
        </p:nvSpPr>
        <p:spPr bwMode="auto">
          <a:xfrm>
            <a:off x="9945831" y="3030377"/>
            <a:ext cx="1227497" cy="890489"/>
          </a:xfrm>
          <a:custGeom>
            <a:gdLst>
              <a:gd name="T0" fmla="*/ 211 w 211"/>
              <a:gd name="T1" fmla="*/ 30 h 153"/>
              <a:gd name="T2" fmla="*/ 0 w 211"/>
              <a:gd name="T3" fmla="*/ 153 h 153"/>
              <a:gd name="T4" fmla="*/ 42 w 211"/>
              <a:gd name="T5" fmla="*/ 105 h 153"/>
              <a:gd name="T6" fmla="*/ 32 w 211"/>
              <a:gd name="T7" fmla="*/ 92 h 153"/>
              <a:gd name="T8" fmla="*/ 189 w 211"/>
              <a:gd name="T9" fmla="*/ 0 h 153"/>
              <a:gd name="T10" fmla="*/ 211 w 211"/>
              <a:gd name="T11" fmla="*/ 30 h 1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" h="153">
                <a:moveTo>
                  <a:pt x="211" y="30"/>
                </a:moveTo>
                <a:cubicBezTo>
                  <a:pt x="0" y="153"/>
                  <a:pt x="0" y="153"/>
                  <a:pt x="0" y="153"/>
                </a:cubicBezTo>
                <a:cubicBezTo>
                  <a:pt x="7" y="149"/>
                  <a:pt x="48" y="122"/>
                  <a:pt x="42" y="105"/>
                </a:cubicBezTo>
                <a:cubicBezTo>
                  <a:pt x="40" y="98"/>
                  <a:pt x="36" y="94"/>
                  <a:pt x="32" y="92"/>
                </a:cubicBezTo>
                <a:cubicBezTo>
                  <a:pt x="189" y="0"/>
                  <a:pt x="189" y="0"/>
                  <a:pt x="189" y="0"/>
                </a:cubicBezTo>
                <a:cubicBezTo>
                  <a:pt x="196" y="10"/>
                  <a:pt x="204" y="20"/>
                  <a:pt x="211" y="30"/>
                </a:cubicBezTo>
              </a:path>
            </a:pathLst>
          </a:custGeom>
          <a:solidFill>
            <a:srgbClr val="F8E5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162"/>
          <p:cNvSpPr/>
          <p:nvPr/>
        </p:nvSpPr>
        <p:spPr bwMode="auto">
          <a:xfrm>
            <a:off x="9933530" y="2720427"/>
            <a:ext cx="1111881" cy="846210"/>
          </a:xfrm>
          <a:custGeom>
            <a:gdLst>
              <a:gd name="T0" fmla="*/ 191 w 191"/>
              <a:gd name="T1" fmla="*/ 53 h 145"/>
              <a:gd name="T2" fmla="*/ 34 w 191"/>
              <a:gd name="T3" fmla="*/ 145 h 145"/>
              <a:gd name="T4" fmla="*/ 5 w 191"/>
              <a:gd name="T5" fmla="*/ 130 h 145"/>
              <a:gd name="T6" fmla="*/ 9 w 191"/>
              <a:gd name="T7" fmla="*/ 87 h 145"/>
              <a:gd name="T8" fmla="*/ 158 w 191"/>
              <a:gd name="T9" fmla="*/ 0 h 145"/>
              <a:gd name="T10" fmla="*/ 191 w 191"/>
              <a:gd name="T11" fmla="*/ 53 h 1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45">
                <a:moveTo>
                  <a:pt x="191" y="53"/>
                </a:moveTo>
                <a:cubicBezTo>
                  <a:pt x="34" y="145"/>
                  <a:pt x="34" y="145"/>
                  <a:pt x="34" y="145"/>
                </a:cubicBezTo>
                <a:cubicBezTo>
                  <a:pt x="24" y="138"/>
                  <a:pt x="10" y="139"/>
                  <a:pt x="5" y="130"/>
                </a:cubicBezTo>
                <a:cubicBezTo>
                  <a:pt x="0" y="119"/>
                  <a:pt x="13" y="102"/>
                  <a:pt x="9" y="87"/>
                </a:cubicBezTo>
                <a:cubicBezTo>
                  <a:pt x="158" y="0"/>
                  <a:pt x="158" y="0"/>
                  <a:pt x="158" y="0"/>
                </a:cubicBezTo>
                <a:cubicBezTo>
                  <a:pt x="167" y="17"/>
                  <a:pt x="178" y="35"/>
                  <a:pt x="191" y="53"/>
                </a:cubicBezTo>
              </a:path>
            </a:pathLst>
          </a:custGeom>
          <a:solidFill>
            <a:srgbClr val="ECC6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163"/>
          <p:cNvSpPr/>
          <p:nvPr/>
        </p:nvSpPr>
        <p:spPr bwMode="auto">
          <a:xfrm>
            <a:off x="9618662" y="2528554"/>
            <a:ext cx="1234877" cy="698615"/>
          </a:xfrm>
          <a:custGeom>
            <a:gdLst>
              <a:gd name="T0" fmla="*/ 212 w 212"/>
              <a:gd name="T1" fmla="*/ 33 h 120"/>
              <a:gd name="T2" fmla="*/ 63 w 212"/>
              <a:gd name="T3" fmla="*/ 120 h 120"/>
              <a:gd name="T4" fmla="*/ 59 w 212"/>
              <a:gd name="T5" fmla="*/ 112 h 120"/>
              <a:gd name="T6" fmla="*/ 0 w 212"/>
              <a:gd name="T7" fmla="*/ 117 h 120"/>
              <a:gd name="T8" fmla="*/ 196 w 212"/>
              <a:gd name="T9" fmla="*/ 0 h 120"/>
              <a:gd name="T10" fmla="*/ 212 w 212"/>
              <a:gd name="T11" fmla="*/ 33 h 1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" h="120">
                <a:moveTo>
                  <a:pt x="212" y="33"/>
                </a:moveTo>
                <a:cubicBezTo>
                  <a:pt x="63" y="120"/>
                  <a:pt x="63" y="120"/>
                  <a:pt x="63" y="120"/>
                </a:cubicBezTo>
                <a:cubicBezTo>
                  <a:pt x="63" y="117"/>
                  <a:pt x="61" y="115"/>
                  <a:pt x="59" y="112"/>
                </a:cubicBezTo>
                <a:cubicBezTo>
                  <a:pt x="47" y="97"/>
                  <a:pt x="4" y="115"/>
                  <a:pt x="0" y="117"/>
                </a:cubicBezTo>
                <a:cubicBezTo>
                  <a:pt x="196" y="0"/>
                  <a:pt x="196" y="0"/>
                  <a:pt x="196" y="0"/>
                </a:cubicBezTo>
                <a:cubicBezTo>
                  <a:pt x="200" y="11"/>
                  <a:pt x="206" y="22"/>
                  <a:pt x="212" y="33"/>
                </a:cubicBezTo>
              </a:path>
            </a:pathLst>
          </a:custGeom>
          <a:solidFill>
            <a:srgbClr val="F8E5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164"/>
          <p:cNvSpPr/>
          <p:nvPr/>
        </p:nvSpPr>
        <p:spPr bwMode="auto">
          <a:xfrm>
            <a:off x="9200477" y="3094334"/>
            <a:ext cx="1023323" cy="885568"/>
          </a:xfrm>
          <a:custGeom>
            <a:gdLst>
              <a:gd name="T0" fmla="*/ 170 w 176"/>
              <a:gd name="T1" fmla="*/ 94 h 152"/>
              <a:gd name="T2" fmla="*/ 128 w 176"/>
              <a:gd name="T3" fmla="*/ 142 h 152"/>
              <a:gd name="T4" fmla="*/ 127 w 176"/>
              <a:gd name="T5" fmla="*/ 143 h 152"/>
              <a:gd name="T6" fmla="*/ 20 w 176"/>
              <a:gd name="T7" fmla="*/ 152 h 152"/>
              <a:gd name="T8" fmla="*/ 0 w 176"/>
              <a:gd name="T9" fmla="*/ 114 h 152"/>
              <a:gd name="T10" fmla="*/ 72 w 176"/>
              <a:gd name="T11" fmla="*/ 20 h 152"/>
              <a:gd name="T12" fmla="*/ 72 w 176"/>
              <a:gd name="T13" fmla="*/ 20 h 152"/>
              <a:gd name="T14" fmla="*/ 131 w 176"/>
              <a:gd name="T15" fmla="*/ 15 h 152"/>
              <a:gd name="T16" fmla="*/ 135 w 176"/>
              <a:gd name="T17" fmla="*/ 23 h 152"/>
              <a:gd name="T18" fmla="*/ 131 w 176"/>
              <a:gd name="T19" fmla="*/ 66 h 152"/>
              <a:gd name="T20" fmla="*/ 160 w 176"/>
              <a:gd name="T21" fmla="*/ 81 h 152"/>
              <a:gd name="T22" fmla="*/ 170 w 176"/>
              <a:gd name="T23" fmla="*/ 94 h 1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6" h="152">
                <a:moveTo>
                  <a:pt x="170" y="94"/>
                </a:moveTo>
                <a:cubicBezTo>
                  <a:pt x="176" y="111"/>
                  <a:pt x="135" y="138"/>
                  <a:pt x="128" y="142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20" y="125"/>
                  <a:pt x="0" y="114"/>
                  <a:pt x="0" y="114"/>
                </a:cubicBezTo>
                <a:cubicBezTo>
                  <a:pt x="72" y="20"/>
                  <a:pt x="72" y="20"/>
                  <a:pt x="72" y="20"/>
                </a:cubicBezTo>
                <a:cubicBezTo>
                  <a:pt x="72" y="20"/>
                  <a:pt x="72" y="20"/>
                  <a:pt x="72" y="20"/>
                </a:cubicBezTo>
                <a:cubicBezTo>
                  <a:pt x="76" y="18"/>
                  <a:pt x="119" y="0"/>
                  <a:pt x="131" y="15"/>
                </a:cubicBezTo>
                <a:cubicBezTo>
                  <a:pt x="133" y="18"/>
                  <a:pt x="135" y="20"/>
                  <a:pt x="135" y="23"/>
                </a:cubicBezTo>
                <a:cubicBezTo>
                  <a:pt x="139" y="38"/>
                  <a:pt x="126" y="55"/>
                  <a:pt x="131" y="66"/>
                </a:cubicBezTo>
                <a:cubicBezTo>
                  <a:pt x="136" y="75"/>
                  <a:pt x="150" y="74"/>
                  <a:pt x="160" y="81"/>
                </a:cubicBezTo>
                <a:cubicBezTo>
                  <a:pt x="164" y="83"/>
                  <a:pt x="168" y="87"/>
                  <a:pt x="170" y="94"/>
                </a:cubicBezTo>
              </a:path>
            </a:pathLst>
          </a:custGeom>
          <a:solidFill>
            <a:srgbClr val="EACE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165"/>
          <p:cNvSpPr/>
          <p:nvPr/>
        </p:nvSpPr>
        <p:spPr bwMode="auto">
          <a:xfrm>
            <a:off x="9015984" y="3758510"/>
            <a:ext cx="302571" cy="243532"/>
          </a:xfrm>
          <a:custGeom>
            <a:gdLst>
              <a:gd name="T0" fmla="*/ 52 w 52"/>
              <a:gd name="T1" fmla="*/ 38 h 42"/>
              <a:gd name="T2" fmla="*/ 0 w 52"/>
              <a:gd name="T3" fmla="*/ 42 h 42"/>
              <a:gd name="T4" fmla="*/ 32 w 52"/>
              <a:gd name="T5" fmla="*/ 0 h 42"/>
              <a:gd name="T6" fmla="*/ 52 w 52"/>
              <a:gd name="T7" fmla="*/ 38 h 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42">
                <a:moveTo>
                  <a:pt x="52" y="38"/>
                </a:moveTo>
                <a:cubicBezTo>
                  <a:pt x="0" y="42"/>
                  <a:pt x="0" y="42"/>
                  <a:pt x="0" y="42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52" y="11"/>
                  <a:pt x="52" y="38"/>
                </a:cubicBezTo>
              </a:path>
            </a:pathLst>
          </a:custGeom>
          <a:solidFill>
            <a:srgbClr val="1F1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Rectangle 171"/>
          <p:cNvSpPr>
            <a:spLocks noChangeArrowheads="1"/>
          </p:cNvSpPr>
          <p:nvPr/>
        </p:nvSpPr>
        <p:spPr bwMode="auto">
          <a:xfrm>
            <a:off x="9015984" y="3979903"/>
            <a:ext cx="17220" cy="22140"/>
          </a:xfrm>
          <a:prstGeom prst="rect">
            <a:avLst/>
          </a:prstGeom>
          <a:solidFill>
            <a:srgbClr val="E5DF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174"/>
          <p:cNvSpPr>
            <a:spLocks noEditPoints="1"/>
          </p:cNvSpPr>
          <p:nvPr/>
        </p:nvSpPr>
        <p:spPr bwMode="auto">
          <a:xfrm>
            <a:off x="10760062" y="2528554"/>
            <a:ext cx="413266" cy="671558"/>
          </a:xfrm>
          <a:custGeom>
            <a:gdLst>
              <a:gd name="T0" fmla="*/ 50 w 71"/>
              <a:gd name="T1" fmla="*/ 86 h 115"/>
              <a:gd name="T2" fmla="*/ 71 w 71"/>
              <a:gd name="T3" fmla="*/ 115 h 115"/>
              <a:gd name="T4" fmla="*/ 63 w 71"/>
              <a:gd name="T5" fmla="*/ 104 h 115"/>
              <a:gd name="T6" fmla="*/ 50 w 71"/>
              <a:gd name="T7" fmla="*/ 86 h 115"/>
              <a:gd name="T8" fmla="*/ 0 w 71"/>
              <a:gd name="T9" fmla="*/ 0 h 115"/>
              <a:gd name="T10" fmla="*/ 0 w 71"/>
              <a:gd name="T11" fmla="*/ 0 h 115"/>
              <a:gd name="T12" fmla="*/ 0 w 71"/>
              <a:gd name="T13" fmla="*/ 0 h 115"/>
              <a:gd name="T14" fmla="*/ 16 w 71"/>
              <a:gd name="T15" fmla="*/ 33 h 115"/>
              <a:gd name="T16" fmla="*/ 16 w 71"/>
              <a:gd name="T17" fmla="*/ 33 h 115"/>
              <a:gd name="T18" fmla="*/ 16 w 71"/>
              <a:gd name="T19" fmla="*/ 33 h 115"/>
              <a:gd name="T20" fmla="*/ 49 w 71"/>
              <a:gd name="T21" fmla="*/ 86 h 115"/>
              <a:gd name="T22" fmla="*/ 49 w 71"/>
              <a:gd name="T23" fmla="*/ 86 h 115"/>
              <a:gd name="T24" fmla="*/ 49 w 71"/>
              <a:gd name="T25" fmla="*/ 86 h 115"/>
              <a:gd name="T26" fmla="*/ 49 w 71"/>
              <a:gd name="T27" fmla="*/ 86 h 115"/>
              <a:gd name="T28" fmla="*/ 49 w 71"/>
              <a:gd name="T29" fmla="*/ 86 h 115"/>
              <a:gd name="T30" fmla="*/ 16 w 71"/>
              <a:gd name="T31" fmla="*/ 33 h 115"/>
              <a:gd name="T32" fmla="*/ 0 w 71"/>
              <a:gd name="T33" fmla="*/ 0 h 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" h="115">
                <a:moveTo>
                  <a:pt x="50" y="86"/>
                </a:moveTo>
                <a:cubicBezTo>
                  <a:pt x="56" y="96"/>
                  <a:pt x="64" y="106"/>
                  <a:pt x="71" y="115"/>
                </a:cubicBezTo>
                <a:cubicBezTo>
                  <a:pt x="68" y="112"/>
                  <a:pt x="66" y="108"/>
                  <a:pt x="63" y="104"/>
                </a:cubicBezTo>
                <a:cubicBezTo>
                  <a:pt x="58" y="98"/>
                  <a:pt x="54" y="92"/>
                  <a:pt x="50" y="8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11"/>
                  <a:pt x="10" y="22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25" y="50"/>
                  <a:pt x="36" y="68"/>
                  <a:pt x="49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36" y="68"/>
                  <a:pt x="25" y="50"/>
                  <a:pt x="16" y="33"/>
                </a:cubicBezTo>
                <a:cubicBezTo>
                  <a:pt x="10" y="22"/>
                  <a:pt x="4" y="11"/>
                  <a:pt x="0" y="0"/>
                </a:cubicBezTo>
              </a:path>
            </a:pathLst>
          </a:custGeom>
          <a:solidFill>
            <a:srgbClr val="DDAB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1" name="组合 170"/>
          <p:cNvGrpSpPr/>
          <p:nvPr/>
        </p:nvGrpSpPr>
        <p:grpSpPr>
          <a:xfrm>
            <a:off x="9015984" y="2528554"/>
            <a:ext cx="2157344" cy="1473489"/>
            <a:chOff x="9015984" y="2528554"/>
            <a:chExt cx="2157344" cy="1473489"/>
          </a:xfrm>
        </p:grpSpPr>
        <p:sp>
          <p:nvSpPr>
            <p:cNvPr id="135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7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7" name="Freeform 180"/>
          <p:cNvSpPr/>
          <p:nvPr/>
        </p:nvSpPr>
        <p:spPr bwMode="auto">
          <a:xfrm>
            <a:off x="9298873" y="3660115"/>
            <a:ext cx="897869" cy="231232"/>
          </a:xfrm>
          <a:custGeom>
            <a:gdLst>
              <a:gd name="T0" fmla="*/ 154 w 154"/>
              <a:gd name="T1" fmla="*/ 0 h 40"/>
              <a:gd name="T2" fmla="*/ 0 w 154"/>
              <a:gd name="T3" fmla="*/ 40 h 40"/>
              <a:gd name="T4" fmla="*/ 0 w 154"/>
              <a:gd name="T5" fmla="*/ 40 h 40"/>
              <a:gd name="T6" fmla="*/ 0 w 154"/>
              <a:gd name="T7" fmla="*/ 40 h 40"/>
              <a:gd name="T8" fmla="*/ 0 w 154"/>
              <a:gd name="T9" fmla="*/ 40 h 40"/>
              <a:gd name="T10" fmla="*/ 0 w 154"/>
              <a:gd name="T11" fmla="*/ 40 h 40"/>
              <a:gd name="T12" fmla="*/ 0 w 154"/>
              <a:gd name="T13" fmla="*/ 40 h 40"/>
              <a:gd name="T14" fmla="*/ 154 w 154"/>
              <a:gd name="T15" fmla="*/ 0 h 40"/>
              <a:gd name="T16" fmla="*/ 154 w 154"/>
              <a:gd name="T17" fmla="*/ 0 h 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40">
                <a:moveTo>
                  <a:pt x="154" y="0"/>
                </a:moveTo>
                <a:cubicBezTo>
                  <a:pt x="109" y="27"/>
                  <a:pt x="52" y="28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53" y="28"/>
                  <a:pt x="109" y="27"/>
                  <a:pt x="154" y="0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DABB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181"/>
          <p:cNvSpPr/>
          <p:nvPr/>
        </p:nvSpPr>
        <p:spPr bwMode="auto">
          <a:xfrm>
            <a:off x="9033203" y="3891346"/>
            <a:ext cx="265671" cy="88557"/>
          </a:xfrm>
          <a:custGeom>
            <a:gdLst>
              <a:gd name="T0" fmla="*/ 46 w 46"/>
              <a:gd name="T1" fmla="*/ 0 h 15"/>
              <a:gd name="T2" fmla="*/ 0 w 46"/>
              <a:gd name="T3" fmla="*/ 15 h 15"/>
              <a:gd name="T4" fmla="*/ 0 w 46"/>
              <a:gd name="T5" fmla="*/ 15 h 15"/>
              <a:gd name="T6" fmla="*/ 0 w 46"/>
              <a:gd name="T7" fmla="*/ 15 h 15"/>
              <a:gd name="T8" fmla="*/ 46 w 46"/>
              <a:gd name="T9" fmla="*/ 0 h 15"/>
              <a:gd name="T10" fmla="*/ 46 w 46"/>
              <a:gd name="T11" fmla="*/ 0 h 15"/>
              <a:gd name="T12" fmla="*/ 46 w 46"/>
              <a:gd name="T13" fmla="*/ 0 h 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5">
                <a:moveTo>
                  <a:pt x="46" y="0"/>
                </a:moveTo>
                <a:cubicBezTo>
                  <a:pt x="30" y="4"/>
                  <a:pt x="15" y="8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15" y="8"/>
                  <a:pt x="30" y="4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</a:path>
            </a:pathLst>
          </a:custGeom>
          <a:solidFill>
            <a:srgbClr val="1D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23"/>
          <p:cNvSpPr>
            <a:spLocks noEditPoints="1"/>
          </p:cNvSpPr>
          <p:nvPr/>
        </p:nvSpPr>
        <p:spPr bwMode="auto">
          <a:xfrm>
            <a:off x="10668545" y="1421593"/>
            <a:ext cx="1227497" cy="1188139"/>
          </a:xfrm>
          <a:custGeom>
            <a:gdLst>
              <a:gd name="T0" fmla="*/ 191 w 211"/>
              <a:gd name="T1" fmla="*/ 21 h 204"/>
              <a:gd name="T2" fmla="*/ 181 w 211"/>
              <a:gd name="T3" fmla="*/ 20 h 204"/>
              <a:gd name="T4" fmla="*/ 146 w 211"/>
              <a:gd name="T5" fmla="*/ 49 h 204"/>
              <a:gd name="T6" fmla="*/ 144 w 211"/>
              <a:gd name="T7" fmla="*/ 50 h 204"/>
              <a:gd name="T8" fmla="*/ 110 w 211"/>
              <a:gd name="T9" fmla="*/ 90 h 204"/>
              <a:gd name="T10" fmla="*/ 108 w 211"/>
              <a:gd name="T11" fmla="*/ 85 h 204"/>
              <a:gd name="T12" fmla="*/ 105 w 211"/>
              <a:gd name="T13" fmla="*/ 79 h 204"/>
              <a:gd name="T14" fmla="*/ 75 w 211"/>
              <a:gd name="T15" fmla="*/ 14 h 204"/>
              <a:gd name="T16" fmla="*/ 36 w 211"/>
              <a:gd name="T17" fmla="*/ 10 h 204"/>
              <a:gd name="T18" fmla="*/ 27 w 211"/>
              <a:gd name="T19" fmla="*/ 6 h 204"/>
              <a:gd name="T20" fmla="*/ 19 w 211"/>
              <a:gd name="T21" fmla="*/ 10 h 204"/>
              <a:gd name="T22" fmla="*/ 35 w 211"/>
              <a:gd name="T23" fmla="*/ 101 h 204"/>
              <a:gd name="T24" fmla="*/ 81 w 211"/>
              <a:gd name="T25" fmla="*/ 164 h 204"/>
              <a:gd name="T26" fmla="*/ 120 w 211"/>
              <a:gd name="T27" fmla="*/ 198 h 204"/>
              <a:gd name="T28" fmla="*/ 122 w 211"/>
              <a:gd name="T29" fmla="*/ 199 h 204"/>
              <a:gd name="T30" fmla="*/ 153 w 211"/>
              <a:gd name="T31" fmla="*/ 189 h 204"/>
              <a:gd name="T32" fmla="*/ 189 w 211"/>
              <a:gd name="T33" fmla="*/ 122 h 204"/>
              <a:gd name="T34" fmla="*/ 191 w 211"/>
              <a:gd name="T35" fmla="*/ 21 h 204"/>
              <a:gd name="T36" fmla="*/ 97 w 211"/>
              <a:gd name="T37" fmla="*/ 132 h 204"/>
              <a:gd name="T38" fmla="*/ 87 w 211"/>
              <a:gd name="T39" fmla="*/ 113 h 204"/>
              <a:gd name="T40" fmla="*/ 92 w 211"/>
              <a:gd name="T41" fmla="*/ 113 h 204"/>
              <a:gd name="T42" fmla="*/ 97 w 211"/>
              <a:gd name="T43" fmla="*/ 128 h 204"/>
              <a:gd name="T44" fmla="*/ 97 w 211"/>
              <a:gd name="T45" fmla="*/ 132 h 204"/>
              <a:gd name="T46" fmla="*/ 69 w 211"/>
              <a:gd name="T47" fmla="*/ 67 h 204"/>
              <a:gd name="T48" fmla="*/ 69 w 211"/>
              <a:gd name="T49" fmla="*/ 72 h 204"/>
              <a:gd name="T50" fmla="*/ 68 w 211"/>
              <a:gd name="T51" fmla="*/ 69 h 204"/>
              <a:gd name="T52" fmla="*/ 66 w 211"/>
              <a:gd name="T53" fmla="*/ 66 h 204"/>
              <a:gd name="T54" fmla="*/ 66 w 211"/>
              <a:gd name="T55" fmla="*/ 63 h 204"/>
              <a:gd name="T56" fmla="*/ 69 w 211"/>
              <a:gd name="T57" fmla="*/ 67 h 204"/>
              <a:gd name="T58" fmla="*/ 42 w 211"/>
              <a:gd name="T59" fmla="*/ 47 h 204"/>
              <a:gd name="T60" fmla="*/ 42 w 211"/>
              <a:gd name="T61" fmla="*/ 38 h 204"/>
              <a:gd name="T62" fmla="*/ 42 w 211"/>
              <a:gd name="T63" fmla="*/ 38 h 204"/>
              <a:gd name="T64" fmla="*/ 43 w 211"/>
              <a:gd name="T65" fmla="*/ 39 h 204"/>
              <a:gd name="T66" fmla="*/ 42 w 211"/>
              <a:gd name="T67" fmla="*/ 47 h 204"/>
              <a:gd name="T68" fmla="*/ 50 w 211"/>
              <a:gd name="T69" fmla="*/ 19 h 204"/>
              <a:gd name="T70" fmla="*/ 65 w 211"/>
              <a:gd name="T71" fmla="*/ 23 h 204"/>
              <a:gd name="T72" fmla="*/ 58 w 211"/>
              <a:gd name="T73" fmla="*/ 18 h 204"/>
              <a:gd name="T74" fmla="*/ 50 w 211"/>
              <a:gd name="T75" fmla="*/ 19 h 204"/>
              <a:gd name="T76" fmla="*/ 136 w 211"/>
              <a:gd name="T77" fmla="*/ 145 h 204"/>
              <a:gd name="T78" fmla="*/ 125 w 211"/>
              <a:gd name="T79" fmla="*/ 163 h 204"/>
              <a:gd name="T80" fmla="*/ 127 w 211"/>
              <a:gd name="T81" fmla="*/ 136 h 204"/>
              <a:gd name="T82" fmla="*/ 130 w 211"/>
              <a:gd name="T83" fmla="*/ 134 h 204"/>
              <a:gd name="T84" fmla="*/ 136 w 211"/>
              <a:gd name="T85" fmla="*/ 128 h 204"/>
              <a:gd name="T86" fmla="*/ 136 w 211"/>
              <a:gd name="T87" fmla="*/ 145 h 204"/>
              <a:gd name="T88" fmla="*/ 166 w 211"/>
              <a:gd name="T89" fmla="*/ 76 h 204"/>
              <a:gd name="T90" fmla="*/ 163 w 211"/>
              <a:gd name="T91" fmla="*/ 64 h 204"/>
              <a:gd name="T92" fmla="*/ 167 w 211"/>
              <a:gd name="T93" fmla="*/ 61 h 204"/>
              <a:gd name="T94" fmla="*/ 166 w 211"/>
              <a:gd name="T95" fmla="*/ 76 h 204"/>
              <a:gd name="T96" fmla="*/ 183 w 211"/>
              <a:gd name="T97" fmla="*/ 74 h 204"/>
              <a:gd name="T98" fmla="*/ 183 w 211"/>
              <a:gd name="T99" fmla="*/ 51 h 204"/>
              <a:gd name="T100" fmla="*/ 177 w 211"/>
              <a:gd name="T101" fmla="*/ 43 h 204"/>
              <a:gd name="T102" fmla="*/ 182 w 211"/>
              <a:gd name="T103" fmla="*/ 39 h 204"/>
              <a:gd name="T104" fmla="*/ 183 w 211"/>
              <a:gd name="T105" fmla="*/ 74 h 2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1" h="204">
                <a:moveTo>
                  <a:pt x="191" y="21"/>
                </a:moveTo>
                <a:cubicBezTo>
                  <a:pt x="189" y="18"/>
                  <a:pt x="184" y="18"/>
                  <a:pt x="181" y="20"/>
                </a:cubicBezTo>
                <a:cubicBezTo>
                  <a:pt x="168" y="26"/>
                  <a:pt x="156" y="37"/>
                  <a:pt x="146" y="49"/>
                </a:cubicBezTo>
                <a:cubicBezTo>
                  <a:pt x="146" y="49"/>
                  <a:pt x="145" y="49"/>
                  <a:pt x="144" y="50"/>
                </a:cubicBezTo>
                <a:cubicBezTo>
                  <a:pt x="131" y="57"/>
                  <a:pt x="119" y="72"/>
                  <a:pt x="110" y="90"/>
                </a:cubicBezTo>
                <a:cubicBezTo>
                  <a:pt x="109" y="88"/>
                  <a:pt x="109" y="87"/>
                  <a:pt x="108" y="85"/>
                </a:cubicBezTo>
                <a:cubicBezTo>
                  <a:pt x="107" y="83"/>
                  <a:pt x="106" y="81"/>
                  <a:pt x="105" y="79"/>
                </a:cubicBezTo>
                <a:cubicBezTo>
                  <a:pt x="99" y="56"/>
                  <a:pt x="90" y="32"/>
                  <a:pt x="75" y="14"/>
                </a:cubicBezTo>
                <a:cubicBezTo>
                  <a:pt x="64" y="0"/>
                  <a:pt x="47" y="0"/>
                  <a:pt x="36" y="10"/>
                </a:cubicBezTo>
                <a:cubicBezTo>
                  <a:pt x="34" y="9"/>
                  <a:pt x="31" y="7"/>
                  <a:pt x="27" y="6"/>
                </a:cubicBezTo>
                <a:cubicBezTo>
                  <a:pt x="24" y="5"/>
                  <a:pt x="21" y="7"/>
                  <a:pt x="19" y="10"/>
                </a:cubicBezTo>
                <a:cubicBezTo>
                  <a:pt x="0" y="37"/>
                  <a:pt x="21" y="76"/>
                  <a:pt x="35" y="101"/>
                </a:cubicBezTo>
                <a:cubicBezTo>
                  <a:pt x="47" y="123"/>
                  <a:pt x="63" y="145"/>
                  <a:pt x="81" y="164"/>
                </a:cubicBezTo>
                <a:cubicBezTo>
                  <a:pt x="90" y="181"/>
                  <a:pt x="103" y="198"/>
                  <a:pt x="120" y="198"/>
                </a:cubicBezTo>
                <a:cubicBezTo>
                  <a:pt x="121" y="199"/>
                  <a:pt x="121" y="199"/>
                  <a:pt x="122" y="199"/>
                </a:cubicBezTo>
                <a:cubicBezTo>
                  <a:pt x="135" y="204"/>
                  <a:pt x="145" y="199"/>
                  <a:pt x="153" y="189"/>
                </a:cubicBezTo>
                <a:cubicBezTo>
                  <a:pt x="172" y="174"/>
                  <a:pt x="183" y="140"/>
                  <a:pt x="189" y="122"/>
                </a:cubicBezTo>
                <a:cubicBezTo>
                  <a:pt x="197" y="95"/>
                  <a:pt x="211" y="46"/>
                  <a:pt x="191" y="21"/>
                </a:cubicBezTo>
                <a:close/>
                <a:moveTo>
                  <a:pt x="97" y="132"/>
                </a:moveTo>
                <a:cubicBezTo>
                  <a:pt x="94" y="126"/>
                  <a:pt x="90" y="119"/>
                  <a:pt x="87" y="113"/>
                </a:cubicBezTo>
                <a:cubicBezTo>
                  <a:pt x="89" y="114"/>
                  <a:pt x="91" y="114"/>
                  <a:pt x="92" y="113"/>
                </a:cubicBezTo>
                <a:cubicBezTo>
                  <a:pt x="94" y="118"/>
                  <a:pt x="96" y="123"/>
                  <a:pt x="97" y="128"/>
                </a:cubicBezTo>
                <a:cubicBezTo>
                  <a:pt x="97" y="129"/>
                  <a:pt x="97" y="130"/>
                  <a:pt x="97" y="132"/>
                </a:cubicBezTo>
                <a:close/>
                <a:moveTo>
                  <a:pt x="69" y="67"/>
                </a:moveTo>
                <a:cubicBezTo>
                  <a:pt x="69" y="69"/>
                  <a:pt x="69" y="70"/>
                  <a:pt x="69" y="72"/>
                </a:cubicBezTo>
                <a:cubicBezTo>
                  <a:pt x="69" y="71"/>
                  <a:pt x="69" y="70"/>
                  <a:pt x="68" y="69"/>
                </a:cubicBezTo>
                <a:cubicBezTo>
                  <a:pt x="68" y="68"/>
                  <a:pt x="67" y="67"/>
                  <a:pt x="66" y="66"/>
                </a:cubicBezTo>
                <a:cubicBezTo>
                  <a:pt x="66" y="65"/>
                  <a:pt x="66" y="64"/>
                  <a:pt x="66" y="63"/>
                </a:cubicBezTo>
                <a:cubicBezTo>
                  <a:pt x="67" y="64"/>
                  <a:pt x="68" y="66"/>
                  <a:pt x="69" y="67"/>
                </a:cubicBezTo>
                <a:close/>
                <a:moveTo>
                  <a:pt x="42" y="47"/>
                </a:moveTo>
                <a:cubicBezTo>
                  <a:pt x="42" y="44"/>
                  <a:pt x="41" y="41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3" y="39"/>
                  <a:pt x="43" y="39"/>
                </a:cubicBezTo>
                <a:cubicBezTo>
                  <a:pt x="43" y="42"/>
                  <a:pt x="43" y="44"/>
                  <a:pt x="42" y="47"/>
                </a:cubicBezTo>
                <a:close/>
                <a:moveTo>
                  <a:pt x="50" y="19"/>
                </a:moveTo>
                <a:cubicBezTo>
                  <a:pt x="54" y="14"/>
                  <a:pt x="60" y="18"/>
                  <a:pt x="65" y="23"/>
                </a:cubicBezTo>
                <a:cubicBezTo>
                  <a:pt x="63" y="21"/>
                  <a:pt x="61" y="19"/>
                  <a:pt x="58" y="18"/>
                </a:cubicBezTo>
                <a:cubicBezTo>
                  <a:pt x="56" y="16"/>
                  <a:pt x="52" y="17"/>
                  <a:pt x="50" y="19"/>
                </a:cubicBezTo>
                <a:close/>
                <a:moveTo>
                  <a:pt x="136" y="145"/>
                </a:moveTo>
                <a:cubicBezTo>
                  <a:pt x="133" y="152"/>
                  <a:pt x="129" y="158"/>
                  <a:pt x="125" y="163"/>
                </a:cubicBezTo>
                <a:cubicBezTo>
                  <a:pt x="124" y="154"/>
                  <a:pt x="126" y="144"/>
                  <a:pt x="127" y="136"/>
                </a:cubicBezTo>
                <a:cubicBezTo>
                  <a:pt x="128" y="135"/>
                  <a:pt x="129" y="135"/>
                  <a:pt x="130" y="134"/>
                </a:cubicBezTo>
                <a:cubicBezTo>
                  <a:pt x="132" y="132"/>
                  <a:pt x="134" y="130"/>
                  <a:pt x="136" y="128"/>
                </a:cubicBezTo>
                <a:cubicBezTo>
                  <a:pt x="137" y="134"/>
                  <a:pt x="137" y="139"/>
                  <a:pt x="136" y="145"/>
                </a:cubicBezTo>
                <a:close/>
                <a:moveTo>
                  <a:pt x="166" y="76"/>
                </a:moveTo>
                <a:cubicBezTo>
                  <a:pt x="165" y="72"/>
                  <a:pt x="164" y="68"/>
                  <a:pt x="163" y="64"/>
                </a:cubicBezTo>
                <a:cubicBezTo>
                  <a:pt x="164" y="63"/>
                  <a:pt x="165" y="62"/>
                  <a:pt x="167" y="61"/>
                </a:cubicBezTo>
                <a:cubicBezTo>
                  <a:pt x="167" y="66"/>
                  <a:pt x="167" y="71"/>
                  <a:pt x="166" y="76"/>
                </a:cubicBezTo>
                <a:close/>
                <a:moveTo>
                  <a:pt x="183" y="74"/>
                </a:moveTo>
                <a:cubicBezTo>
                  <a:pt x="183" y="64"/>
                  <a:pt x="183" y="56"/>
                  <a:pt x="183" y="51"/>
                </a:cubicBezTo>
                <a:cubicBezTo>
                  <a:pt x="183" y="47"/>
                  <a:pt x="180" y="44"/>
                  <a:pt x="177" y="43"/>
                </a:cubicBezTo>
                <a:cubicBezTo>
                  <a:pt x="179" y="41"/>
                  <a:pt x="180" y="40"/>
                  <a:pt x="182" y="39"/>
                </a:cubicBezTo>
                <a:cubicBezTo>
                  <a:pt x="186" y="48"/>
                  <a:pt x="185" y="61"/>
                  <a:pt x="183" y="74"/>
                </a:cubicBezTo>
                <a:close/>
              </a:path>
            </a:pathLst>
          </a:custGeom>
          <a:solidFill>
            <a:srgbClr val="ED43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36"/>
          <p:cNvSpPr/>
          <p:nvPr/>
        </p:nvSpPr>
        <p:spPr bwMode="auto">
          <a:xfrm>
            <a:off x="11571332" y="1962775"/>
            <a:ext cx="46739" cy="34438"/>
          </a:xfrm>
          <a:custGeom>
            <a:gdLst>
              <a:gd name="T0" fmla="*/ 4 w 8"/>
              <a:gd name="T1" fmla="*/ 0 h 6"/>
              <a:gd name="T2" fmla="*/ 4 w 8"/>
              <a:gd name="T3" fmla="*/ 6 h 6"/>
              <a:gd name="T4" fmla="*/ 4 w 8"/>
              <a:gd name="T5" fmla="*/ 0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6">
                <a:moveTo>
                  <a:pt x="4" y="0"/>
                </a:moveTo>
                <a:cubicBezTo>
                  <a:pt x="0" y="0"/>
                  <a:pt x="0" y="6"/>
                  <a:pt x="4" y="6"/>
                </a:cubicBezTo>
                <a:cubicBezTo>
                  <a:pt x="8" y="6"/>
                  <a:pt x="8" y="0"/>
                  <a:pt x="4" y="0"/>
                </a:cubicBezTo>
                <a:close/>
              </a:path>
            </a:pathLst>
          </a:custGeom>
          <a:solidFill>
            <a:srgbClr val="ADE4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46"/>
          <p:cNvSpPr>
            <a:spLocks noEditPoints="1"/>
          </p:cNvSpPr>
          <p:nvPr/>
        </p:nvSpPr>
        <p:spPr bwMode="auto">
          <a:xfrm>
            <a:off x="10599667" y="1286299"/>
            <a:ext cx="1286536" cy="1357872"/>
          </a:xfrm>
          <a:custGeom>
            <a:gdLst>
              <a:gd name="T0" fmla="*/ 191 w 221"/>
              <a:gd name="T1" fmla="*/ 63 h 233"/>
              <a:gd name="T2" fmla="*/ 146 w 221"/>
              <a:gd name="T3" fmla="*/ 56 h 233"/>
              <a:gd name="T4" fmla="*/ 124 w 221"/>
              <a:gd name="T5" fmla="*/ 84 h 233"/>
              <a:gd name="T6" fmla="*/ 43 w 221"/>
              <a:gd name="T7" fmla="*/ 45 h 233"/>
              <a:gd name="T8" fmla="*/ 140 w 221"/>
              <a:gd name="T9" fmla="*/ 231 h 233"/>
              <a:gd name="T10" fmla="*/ 150 w 221"/>
              <a:gd name="T11" fmla="*/ 229 h 233"/>
              <a:gd name="T12" fmla="*/ 191 w 221"/>
              <a:gd name="T13" fmla="*/ 63 h 233"/>
              <a:gd name="T14" fmla="*/ 143 w 221"/>
              <a:gd name="T15" fmla="*/ 212 h 233"/>
              <a:gd name="T16" fmla="*/ 98 w 221"/>
              <a:gd name="T17" fmla="*/ 175 h 233"/>
              <a:gd name="T18" fmla="*/ 107 w 221"/>
              <a:gd name="T19" fmla="*/ 165 h 233"/>
              <a:gd name="T20" fmla="*/ 106 w 221"/>
              <a:gd name="T21" fmla="*/ 164 h 233"/>
              <a:gd name="T22" fmla="*/ 97 w 221"/>
              <a:gd name="T23" fmla="*/ 174 h 233"/>
              <a:gd name="T24" fmla="*/ 74 w 221"/>
              <a:gd name="T25" fmla="*/ 150 h 233"/>
              <a:gd name="T26" fmla="*/ 84 w 221"/>
              <a:gd name="T27" fmla="*/ 136 h 233"/>
              <a:gd name="T28" fmla="*/ 81 w 221"/>
              <a:gd name="T29" fmla="*/ 135 h 233"/>
              <a:gd name="T30" fmla="*/ 75 w 221"/>
              <a:gd name="T31" fmla="*/ 141 h 233"/>
              <a:gd name="T32" fmla="*/ 71 w 221"/>
              <a:gd name="T33" fmla="*/ 146 h 233"/>
              <a:gd name="T34" fmla="*/ 58 w 221"/>
              <a:gd name="T35" fmla="*/ 124 h 233"/>
              <a:gd name="T36" fmla="*/ 76 w 221"/>
              <a:gd name="T37" fmla="*/ 109 h 233"/>
              <a:gd name="T38" fmla="*/ 74 w 221"/>
              <a:gd name="T39" fmla="*/ 108 h 233"/>
              <a:gd name="T40" fmla="*/ 57 w 221"/>
              <a:gd name="T41" fmla="*/ 123 h 233"/>
              <a:gd name="T42" fmla="*/ 50 w 221"/>
              <a:gd name="T43" fmla="*/ 103 h 233"/>
              <a:gd name="T44" fmla="*/ 63 w 221"/>
              <a:gd name="T45" fmla="*/ 91 h 233"/>
              <a:gd name="T46" fmla="*/ 60 w 221"/>
              <a:gd name="T47" fmla="*/ 88 h 233"/>
              <a:gd name="T48" fmla="*/ 49 w 221"/>
              <a:gd name="T49" fmla="*/ 97 h 233"/>
              <a:gd name="T50" fmla="*/ 49 w 221"/>
              <a:gd name="T51" fmla="*/ 76 h 233"/>
              <a:gd name="T52" fmla="*/ 68 w 221"/>
              <a:gd name="T53" fmla="*/ 42 h 233"/>
              <a:gd name="T54" fmla="*/ 92 w 221"/>
              <a:gd name="T55" fmla="*/ 58 h 233"/>
              <a:gd name="T56" fmla="*/ 118 w 221"/>
              <a:gd name="T57" fmla="*/ 101 h 233"/>
              <a:gd name="T58" fmla="*/ 117 w 221"/>
              <a:gd name="T59" fmla="*/ 119 h 233"/>
              <a:gd name="T60" fmla="*/ 134 w 221"/>
              <a:gd name="T61" fmla="*/ 121 h 233"/>
              <a:gd name="T62" fmla="*/ 136 w 221"/>
              <a:gd name="T63" fmla="*/ 115 h 233"/>
              <a:gd name="T64" fmla="*/ 135 w 221"/>
              <a:gd name="T65" fmla="*/ 110 h 233"/>
              <a:gd name="T66" fmla="*/ 154 w 221"/>
              <a:gd name="T67" fmla="*/ 72 h 233"/>
              <a:gd name="T68" fmla="*/ 184 w 221"/>
              <a:gd name="T69" fmla="*/ 98 h 233"/>
              <a:gd name="T70" fmla="*/ 143 w 221"/>
              <a:gd name="T71" fmla="*/ 212 h 2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1" h="233">
                <a:moveTo>
                  <a:pt x="191" y="63"/>
                </a:moveTo>
                <a:cubicBezTo>
                  <a:pt x="181" y="45"/>
                  <a:pt x="161" y="45"/>
                  <a:pt x="146" y="56"/>
                </a:cubicBezTo>
                <a:cubicBezTo>
                  <a:pt x="136" y="63"/>
                  <a:pt x="129" y="73"/>
                  <a:pt x="124" y="84"/>
                </a:cubicBezTo>
                <a:cubicBezTo>
                  <a:pt x="105" y="45"/>
                  <a:pt x="69" y="0"/>
                  <a:pt x="43" y="45"/>
                </a:cubicBezTo>
                <a:cubicBezTo>
                  <a:pt x="0" y="119"/>
                  <a:pt x="88" y="191"/>
                  <a:pt x="140" y="231"/>
                </a:cubicBezTo>
                <a:cubicBezTo>
                  <a:pt x="143" y="233"/>
                  <a:pt x="148" y="232"/>
                  <a:pt x="150" y="229"/>
                </a:cubicBezTo>
                <a:cubicBezTo>
                  <a:pt x="185" y="190"/>
                  <a:pt x="221" y="114"/>
                  <a:pt x="191" y="63"/>
                </a:cubicBezTo>
                <a:close/>
                <a:moveTo>
                  <a:pt x="143" y="212"/>
                </a:moveTo>
                <a:cubicBezTo>
                  <a:pt x="129" y="201"/>
                  <a:pt x="113" y="189"/>
                  <a:pt x="98" y="175"/>
                </a:cubicBezTo>
                <a:cubicBezTo>
                  <a:pt x="101" y="172"/>
                  <a:pt x="104" y="169"/>
                  <a:pt x="107" y="165"/>
                </a:cubicBezTo>
                <a:cubicBezTo>
                  <a:pt x="108" y="164"/>
                  <a:pt x="107" y="163"/>
                  <a:pt x="106" y="164"/>
                </a:cubicBezTo>
                <a:cubicBezTo>
                  <a:pt x="103" y="167"/>
                  <a:pt x="99" y="170"/>
                  <a:pt x="97" y="174"/>
                </a:cubicBezTo>
                <a:cubicBezTo>
                  <a:pt x="89" y="166"/>
                  <a:pt x="81" y="158"/>
                  <a:pt x="74" y="150"/>
                </a:cubicBezTo>
                <a:cubicBezTo>
                  <a:pt x="79" y="146"/>
                  <a:pt x="82" y="142"/>
                  <a:pt x="84" y="136"/>
                </a:cubicBezTo>
                <a:cubicBezTo>
                  <a:pt x="85" y="134"/>
                  <a:pt x="82" y="133"/>
                  <a:pt x="81" y="135"/>
                </a:cubicBezTo>
                <a:cubicBezTo>
                  <a:pt x="80" y="137"/>
                  <a:pt x="77" y="139"/>
                  <a:pt x="75" y="141"/>
                </a:cubicBezTo>
                <a:cubicBezTo>
                  <a:pt x="74" y="143"/>
                  <a:pt x="73" y="144"/>
                  <a:pt x="71" y="146"/>
                </a:cubicBezTo>
                <a:cubicBezTo>
                  <a:pt x="66" y="139"/>
                  <a:pt x="62" y="131"/>
                  <a:pt x="58" y="124"/>
                </a:cubicBezTo>
                <a:cubicBezTo>
                  <a:pt x="64" y="119"/>
                  <a:pt x="71" y="115"/>
                  <a:pt x="76" y="109"/>
                </a:cubicBezTo>
                <a:cubicBezTo>
                  <a:pt x="76" y="108"/>
                  <a:pt x="75" y="107"/>
                  <a:pt x="74" y="108"/>
                </a:cubicBezTo>
                <a:cubicBezTo>
                  <a:pt x="68" y="112"/>
                  <a:pt x="62" y="117"/>
                  <a:pt x="57" y="123"/>
                </a:cubicBezTo>
                <a:cubicBezTo>
                  <a:pt x="54" y="116"/>
                  <a:pt x="52" y="110"/>
                  <a:pt x="50" y="103"/>
                </a:cubicBezTo>
                <a:cubicBezTo>
                  <a:pt x="55" y="99"/>
                  <a:pt x="59" y="96"/>
                  <a:pt x="63" y="91"/>
                </a:cubicBezTo>
                <a:cubicBezTo>
                  <a:pt x="64" y="89"/>
                  <a:pt x="62" y="87"/>
                  <a:pt x="60" y="88"/>
                </a:cubicBezTo>
                <a:cubicBezTo>
                  <a:pt x="57" y="91"/>
                  <a:pt x="53" y="94"/>
                  <a:pt x="49" y="97"/>
                </a:cubicBezTo>
                <a:cubicBezTo>
                  <a:pt x="48" y="90"/>
                  <a:pt x="48" y="83"/>
                  <a:pt x="49" y="76"/>
                </a:cubicBezTo>
                <a:cubicBezTo>
                  <a:pt x="51" y="66"/>
                  <a:pt x="56" y="43"/>
                  <a:pt x="68" y="42"/>
                </a:cubicBezTo>
                <a:cubicBezTo>
                  <a:pt x="77" y="41"/>
                  <a:pt x="87" y="52"/>
                  <a:pt x="92" y="58"/>
                </a:cubicBezTo>
                <a:cubicBezTo>
                  <a:pt x="103" y="70"/>
                  <a:pt x="112" y="86"/>
                  <a:pt x="118" y="101"/>
                </a:cubicBezTo>
                <a:cubicBezTo>
                  <a:pt x="117" y="107"/>
                  <a:pt x="117" y="113"/>
                  <a:pt x="117" y="119"/>
                </a:cubicBezTo>
                <a:cubicBezTo>
                  <a:pt x="117" y="130"/>
                  <a:pt x="132" y="130"/>
                  <a:pt x="134" y="121"/>
                </a:cubicBezTo>
                <a:cubicBezTo>
                  <a:pt x="136" y="120"/>
                  <a:pt x="137" y="118"/>
                  <a:pt x="136" y="115"/>
                </a:cubicBezTo>
                <a:cubicBezTo>
                  <a:pt x="136" y="114"/>
                  <a:pt x="135" y="112"/>
                  <a:pt x="135" y="110"/>
                </a:cubicBezTo>
                <a:cubicBezTo>
                  <a:pt x="137" y="95"/>
                  <a:pt x="143" y="82"/>
                  <a:pt x="154" y="72"/>
                </a:cubicBezTo>
                <a:cubicBezTo>
                  <a:pt x="173" y="53"/>
                  <a:pt x="183" y="82"/>
                  <a:pt x="184" y="98"/>
                </a:cubicBezTo>
                <a:cubicBezTo>
                  <a:pt x="188" y="135"/>
                  <a:pt x="166" y="182"/>
                  <a:pt x="143" y="21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47"/>
          <p:cNvSpPr/>
          <p:nvPr/>
        </p:nvSpPr>
        <p:spPr bwMode="auto">
          <a:xfrm>
            <a:off x="10425012" y="1158384"/>
            <a:ext cx="204174" cy="250912"/>
          </a:xfrm>
          <a:custGeom>
            <a:gdLst>
              <a:gd name="T0" fmla="*/ 26 w 35"/>
              <a:gd name="T1" fmla="*/ 25 h 43"/>
              <a:gd name="T2" fmla="*/ 14 w 35"/>
              <a:gd name="T3" fmla="*/ 6 h 43"/>
              <a:gd name="T4" fmla="*/ 2 w 35"/>
              <a:gd name="T5" fmla="*/ 13 h 43"/>
              <a:gd name="T6" fmla="*/ 16 w 35"/>
              <a:gd name="T7" fmla="*/ 33 h 43"/>
              <a:gd name="T8" fmla="*/ 24 w 35"/>
              <a:gd name="T9" fmla="*/ 40 h 43"/>
              <a:gd name="T10" fmla="*/ 28 w 35"/>
              <a:gd name="T11" fmla="*/ 42 h 43"/>
              <a:gd name="T12" fmla="*/ 33 w 35"/>
              <a:gd name="T13" fmla="*/ 42 h 43"/>
              <a:gd name="T14" fmla="*/ 34 w 35"/>
              <a:gd name="T15" fmla="*/ 39 h 43"/>
              <a:gd name="T16" fmla="*/ 26 w 35"/>
              <a:gd name="T17" fmla="*/ 25 h 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43">
                <a:moveTo>
                  <a:pt x="26" y="25"/>
                </a:moveTo>
                <a:cubicBezTo>
                  <a:pt x="22" y="19"/>
                  <a:pt x="19" y="11"/>
                  <a:pt x="14" y="6"/>
                </a:cubicBezTo>
                <a:cubicBezTo>
                  <a:pt x="9" y="0"/>
                  <a:pt x="0" y="6"/>
                  <a:pt x="2" y="13"/>
                </a:cubicBezTo>
                <a:cubicBezTo>
                  <a:pt x="4" y="20"/>
                  <a:pt x="11" y="27"/>
                  <a:pt x="16" y="33"/>
                </a:cubicBezTo>
                <a:cubicBezTo>
                  <a:pt x="19" y="36"/>
                  <a:pt x="21" y="38"/>
                  <a:pt x="24" y="40"/>
                </a:cubicBezTo>
                <a:cubicBezTo>
                  <a:pt x="25" y="41"/>
                  <a:pt x="27" y="42"/>
                  <a:pt x="28" y="42"/>
                </a:cubicBezTo>
                <a:cubicBezTo>
                  <a:pt x="30" y="43"/>
                  <a:pt x="31" y="42"/>
                  <a:pt x="33" y="42"/>
                </a:cubicBezTo>
                <a:cubicBezTo>
                  <a:pt x="34" y="42"/>
                  <a:pt x="35" y="40"/>
                  <a:pt x="34" y="39"/>
                </a:cubicBezTo>
                <a:cubicBezTo>
                  <a:pt x="35" y="34"/>
                  <a:pt x="29" y="29"/>
                  <a:pt x="26" y="25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48"/>
          <p:cNvSpPr/>
          <p:nvPr/>
        </p:nvSpPr>
        <p:spPr bwMode="auto">
          <a:xfrm>
            <a:off x="10233139" y="1409295"/>
            <a:ext cx="327170" cy="186953"/>
          </a:xfrm>
          <a:custGeom>
            <a:gdLst>
              <a:gd name="T0" fmla="*/ 52 w 56"/>
              <a:gd name="T1" fmla="*/ 23 h 32"/>
              <a:gd name="T2" fmla="*/ 11 w 56"/>
              <a:gd name="T3" fmla="*/ 1 h 32"/>
              <a:gd name="T4" fmla="*/ 6 w 56"/>
              <a:gd name="T5" fmla="*/ 13 h 32"/>
              <a:gd name="T6" fmla="*/ 49 w 56"/>
              <a:gd name="T7" fmla="*/ 30 h 32"/>
              <a:gd name="T8" fmla="*/ 52 w 56"/>
              <a:gd name="T9" fmla="*/ 23 h 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2">
                <a:moveTo>
                  <a:pt x="52" y="23"/>
                </a:moveTo>
                <a:cubicBezTo>
                  <a:pt x="39" y="16"/>
                  <a:pt x="26" y="4"/>
                  <a:pt x="11" y="1"/>
                </a:cubicBezTo>
                <a:cubicBezTo>
                  <a:pt x="4" y="0"/>
                  <a:pt x="0" y="9"/>
                  <a:pt x="6" y="13"/>
                </a:cubicBezTo>
                <a:cubicBezTo>
                  <a:pt x="19" y="21"/>
                  <a:pt x="35" y="26"/>
                  <a:pt x="49" y="30"/>
                </a:cubicBezTo>
                <a:cubicBezTo>
                  <a:pt x="53" y="32"/>
                  <a:pt x="56" y="25"/>
                  <a:pt x="52" y="23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49"/>
          <p:cNvSpPr/>
          <p:nvPr/>
        </p:nvSpPr>
        <p:spPr bwMode="auto">
          <a:xfrm>
            <a:off x="10228219" y="1724164"/>
            <a:ext cx="371448" cy="105777"/>
          </a:xfrm>
          <a:custGeom>
            <a:gdLst>
              <a:gd name="T0" fmla="*/ 59 w 64"/>
              <a:gd name="T1" fmla="*/ 0 h 18"/>
              <a:gd name="T2" fmla="*/ 28 w 64"/>
              <a:gd name="T3" fmla="*/ 2 h 18"/>
              <a:gd name="T4" fmla="*/ 3 w 64"/>
              <a:gd name="T5" fmla="*/ 6 h 18"/>
              <a:gd name="T6" fmla="*/ 3 w 64"/>
              <a:gd name="T7" fmla="*/ 14 h 18"/>
              <a:gd name="T8" fmla="*/ 26 w 64"/>
              <a:gd name="T9" fmla="*/ 15 h 18"/>
              <a:gd name="T10" fmla="*/ 60 w 64"/>
              <a:gd name="T11" fmla="*/ 8 h 18"/>
              <a:gd name="T12" fmla="*/ 59 w 64"/>
              <a:gd name="T13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8">
                <a:moveTo>
                  <a:pt x="59" y="0"/>
                </a:moveTo>
                <a:cubicBezTo>
                  <a:pt x="49" y="1"/>
                  <a:pt x="38" y="2"/>
                  <a:pt x="28" y="2"/>
                </a:cubicBezTo>
                <a:cubicBezTo>
                  <a:pt x="20" y="3"/>
                  <a:pt x="10" y="1"/>
                  <a:pt x="3" y="6"/>
                </a:cubicBezTo>
                <a:cubicBezTo>
                  <a:pt x="0" y="8"/>
                  <a:pt x="0" y="12"/>
                  <a:pt x="3" y="14"/>
                </a:cubicBezTo>
                <a:cubicBezTo>
                  <a:pt x="10" y="18"/>
                  <a:pt x="18" y="16"/>
                  <a:pt x="26" y="15"/>
                </a:cubicBezTo>
                <a:cubicBezTo>
                  <a:pt x="37" y="13"/>
                  <a:pt x="49" y="11"/>
                  <a:pt x="60" y="8"/>
                </a:cubicBezTo>
                <a:cubicBezTo>
                  <a:pt x="64" y="7"/>
                  <a:pt x="63" y="0"/>
                  <a:pt x="59" y="0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文本框 159"/>
          <p:cNvSpPr txBox="1"/>
          <p:nvPr/>
        </p:nvSpPr>
        <p:spPr>
          <a:xfrm>
            <a:off x="3294915" y="2588451"/>
            <a:ext cx="603250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>
              <a:defRPr/>
            </a:pPr>
            <a:r>
              <a:rPr lang="zh-CN" altLang="en-US" sz="11500" b="1">
                <a:solidFill>
                  <a:srgbClr val="ED435C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谢谢支持</a:t>
            </a:r>
            <a:endParaRPr lang="zh-CN" altLang="en-US" sz="11500" b="1">
              <a:solidFill>
                <a:srgbClr val="ED435C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61" name="文本框 160"/>
          <p:cNvSpPr txBox="1"/>
          <p:nvPr/>
        </p:nvSpPr>
        <p:spPr>
          <a:xfrm>
            <a:off x="4712204" y="4307701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rPr>
              <a:t>三年级二班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rPr>
              <a:t>PPT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rPr>
              <a:t>汇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  <a:cs typeface="+mn-cs"/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4495613" y="1790636"/>
            <a:ext cx="3840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>
              <a:defRPr/>
            </a:pPr>
            <a:r>
              <a:rPr lang="zh-CN" altLang="en-US" sz="4800">
                <a:solidFill>
                  <a:prstClr val="black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请投我一票！</a:t>
            </a:r>
            <a:endParaRPr lang="zh-CN" altLang="en-US" sz="4800">
              <a:solidFill>
                <a:prstClr val="black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1" grpId="0"/>
      <p:bldP spid="1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4405692" y="5549404"/>
            <a:ext cx="2448550" cy="987720"/>
            <a:chOff x="4322882" y="5260680"/>
            <a:chExt cx="2448550" cy="987720"/>
          </a:xfrm>
        </p:grpSpPr>
        <p:sp>
          <p:nvSpPr>
            <p:cNvPr id="5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7450" y="200716"/>
            <a:ext cx="1126975" cy="1263701"/>
            <a:chOff x="199774" y="515057"/>
            <a:chExt cx="2326121" cy="2608329"/>
          </a:xfrm>
        </p:grpSpPr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1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2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3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4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5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39221" y="359683"/>
            <a:ext cx="930492" cy="547048"/>
            <a:chOff x="2776977" y="479782"/>
            <a:chExt cx="1888289" cy="1110148"/>
          </a:xfrm>
        </p:grpSpPr>
        <p:sp>
          <p:nvSpPr>
            <p:cNvPr id="17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8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1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21771" y="3785202"/>
            <a:ext cx="637039" cy="2780557"/>
            <a:chOff x="392752" y="3324665"/>
            <a:chExt cx="637039" cy="2780557"/>
          </a:xfrm>
        </p:grpSpPr>
        <p:sp>
          <p:nvSpPr>
            <p:cNvPr id="20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2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992079" y="5605057"/>
            <a:ext cx="984353" cy="844542"/>
            <a:chOff x="2206339" y="4538565"/>
            <a:chExt cx="1796989" cy="1541757"/>
          </a:xfrm>
        </p:grpSpPr>
        <p:sp>
          <p:nvSpPr>
            <p:cNvPr id="24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5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7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9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0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1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2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3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4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5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36" name="Freeform 95"/>
          <p:cNvSpPr>
            <a:spLocks noEditPoints="1"/>
          </p:cNvSpPr>
          <p:nvPr/>
        </p:nvSpPr>
        <p:spPr bwMode="auto">
          <a:xfrm>
            <a:off x="9037748" y="257752"/>
            <a:ext cx="1302337" cy="1202721"/>
          </a:xfrm>
          <a:custGeom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1014521" y="1292063"/>
            <a:ext cx="925789" cy="1190425"/>
            <a:chOff x="9404662" y="1369975"/>
            <a:chExt cx="2199545" cy="2828284"/>
          </a:xfrm>
        </p:grpSpPr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1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5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6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7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043051" y="5732672"/>
            <a:ext cx="740789" cy="765691"/>
            <a:chOff x="6711257" y="5432908"/>
            <a:chExt cx="740789" cy="765691"/>
          </a:xfrm>
        </p:grpSpPr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0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424425" y="1263110"/>
            <a:ext cx="639278" cy="523571"/>
            <a:chOff x="2256140" y="1944762"/>
            <a:chExt cx="917169" cy="751165"/>
          </a:xfrm>
        </p:grpSpPr>
        <p:sp>
          <p:nvSpPr>
            <p:cNvPr id="52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3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503348" y="5843534"/>
            <a:ext cx="969125" cy="854320"/>
            <a:chOff x="7398095" y="4258434"/>
            <a:chExt cx="1944315" cy="1713986"/>
          </a:xfrm>
        </p:grpSpPr>
        <p:sp>
          <p:nvSpPr>
            <p:cNvPr id="55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7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8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9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2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0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1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62" name="Freeform 117"/>
          <p:cNvSpPr>
            <a:spLocks noEditPoints="1"/>
          </p:cNvSpPr>
          <p:nvPr/>
        </p:nvSpPr>
        <p:spPr bwMode="auto">
          <a:xfrm>
            <a:off x="11323365" y="4743297"/>
            <a:ext cx="510460" cy="578937"/>
          </a:xfrm>
          <a:custGeom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64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5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6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7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8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9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70" name="Freeform 122"/>
          <p:cNvSpPr/>
          <p:nvPr/>
        </p:nvSpPr>
        <p:spPr bwMode="auto">
          <a:xfrm>
            <a:off x="1402839" y="3247451"/>
            <a:ext cx="284281" cy="315406"/>
          </a:xfrm>
          <a:custGeom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71" name="Freeform 123"/>
          <p:cNvSpPr>
            <a:spLocks noEditPoints="1"/>
          </p:cNvSpPr>
          <p:nvPr/>
        </p:nvSpPr>
        <p:spPr bwMode="auto">
          <a:xfrm>
            <a:off x="11305187" y="289158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73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4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6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5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76" name="Freeform 123"/>
          <p:cNvSpPr>
            <a:spLocks noEditPoints="1"/>
          </p:cNvSpPr>
          <p:nvPr/>
        </p:nvSpPr>
        <p:spPr bwMode="auto">
          <a:xfrm flipH="1">
            <a:off x="744597" y="205441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8" name="图片占位符 107" descr="图片包含 草, 树, 户外, 很少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r="8617"/>
          <a:stretch>
            <a:fillRect/>
          </a:stretch>
        </p:blipFill>
        <p:spPr/>
      </p:pic>
      <p:sp>
        <p:nvSpPr>
          <p:cNvPr id="4" name="文本框 3"/>
          <p:cNvSpPr txBox="1"/>
          <p:nvPr/>
        </p:nvSpPr>
        <p:spPr>
          <a:xfrm>
            <a:off x="6671259" y="2065622"/>
            <a:ext cx="2316480" cy="2676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rPr>
              <a:t>姓名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rPr>
              <a:t>：</a:t>
            </a: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rPr>
              <a:t>XXX</a:t>
            </a:r>
            <a:endParaRPr kumimoji="0" 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rPr>
              <a:t>年龄：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rPr>
              <a:t>10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rPr>
              <a:t>岁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rPr>
              <a:t>性别：女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rPr>
              <a:t>星座：天秤座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3312996" y="470688"/>
            <a:ext cx="4556933" cy="907919"/>
            <a:chOff x="3312996" y="215475"/>
            <a:chExt cx="4556933" cy="907919"/>
          </a:xfrm>
        </p:grpSpPr>
        <p:grpSp>
          <p:nvGrpSpPr>
            <p:cNvPr id="78" name="组合 77"/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90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1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2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3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4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5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6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7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8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7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9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80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1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2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3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4" name="Freeform 139"/>
              <p:cNvSpPr/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5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6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7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8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9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</p:grpSp>
      <p:sp>
        <p:nvSpPr>
          <p:cNvPr id="100" name="文本框 99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rPr>
              <a:t>我的简历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rgbClr val="ED435C"/>
              </a:solidFill>
              <a:effectLst/>
              <a:uLnTx/>
              <a:uFillTx/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sp>
        <p:nvSpPr>
          <p:cNvPr id="106" name="Freeform 118"/>
          <p:cNvSpPr>
            <a:spLocks noEditPoints="1"/>
          </p:cNvSpPr>
          <p:nvPr/>
        </p:nvSpPr>
        <p:spPr bwMode="auto">
          <a:xfrm>
            <a:off x="2854935" y="1959547"/>
            <a:ext cx="3202438" cy="3053234"/>
          </a:xfrm>
          <a:custGeom>
            <a:gdLst>
              <a:gd name="T0" fmla="*/ 256 w 372"/>
              <a:gd name="T1" fmla="*/ 37 h 354"/>
              <a:gd name="T2" fmla="*/ 123 w 372"/>
              <a:gd name="T3" fmla="*/ 21 h 354"/>
              <a:gd name="T4" fmla="*/ 17 w 372"/>
              <a:gd name="T5" fmla="*/ 149 h 354"/>
              <a:gd name="T6" fmla="*/ 66 w 372"/>
              <a:gd name="T7" fmla="*/ 301 h 354"/>
              <a:gd name="T8" fmla="*/ 249 w 372"/>
              <a:gd name="T9" fmla="*/ 333 h 354"/>
              <a:gd name="T10" fmla="*/ 369 w 372"/>
              <a:gd name="T11" fmla="*/ 167 h 354"/>
              <a:gd name="T12" fmla="*/ 256 w 372"/>
              <a:gd name="T13" fmla="*/ 37 h 354"/>
              <a:gd name="T14" fmla="*/ 302 w 372"/>
              <a:gd name="T15" fmla="*/ 275 h 354"/>
              <a:gd name="T16" fmla="*/ 141 w 372"/>
              <a:gd name="T17" fmla="*/ 316 h 354"/>
              <a:gd name="T18" fmla="*/ 30 w 372"/>
              <a:gd name="T19" fmla="*/ 175 h 354"/>
              <a:gd name="T20" fmla="*/ 116 w 372"/>
              <a:gd name="T21" fmla="*/ 42 h 354"/>
              <a:gd name="T22" fmla="*/ 239 w 372"/>
              <a:gd name="T23" fmla="*/ 38 h 354"/>
              <a:gd name="T24" fmla="*/ 237 w 372"/>
              <a:gd name="T25" fmla="*/ 38 h 354"/>
              <a:gd name="T26" fmla="*/ 235 w 372"/>
              <a:gd name="T27" fmla="*/ 54 h 354"/>
              <a:gd name="T28" fmla="*/ 268 w 372"/>
              <a:gd name="T29" fmla="*/ 59 h 354"/>
              <a:gd name="T30" fmla="*/ 270 w 372"/>
              <a:gd name="T31" fmla="*/ 61 h 354"/>
              <a:gd name="T32" fmla="*/ 276 w 372"/>
              <a:gd name="T33" fmla="*/ 61 h 354"/>
              <a:gd name="T34" fmla="*/ 312 w 372"/>
              <a:gd name="T35" fmla="*/ 79 h 354"/>
              <a:gd name="T36" fmla="*/ 346 w 372"/>
              <a:gd name="T37" fmla="*/ 136 h 354"/>
              <a:gd name="T38" fmla="*/ 302 w 372"/>
              <a:gd name="T39" fmla="*/ 275 h 3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2" h="354">
                <a:moveTo>
                  <a:pt x="256" y="37"/>
                </a:moveTo>
                <a:cubicBezTo>
                  <a:pt x="218" y="8"/>
                  <a:pt x="170" y="0"/>
                  <a:pt x="123" y="21"/>
                </a:cubicBezTo>
                <a:cubicBezTo>
                  <a:pt x="71" y="44"/>
                  <a:pt x="32" y="95"/>
                  <a:pt x="17" y="149"/>
                </a:cubicBezTo>
                <a:cubicBezTo>
                  <a:pt x="0" y="207"/>
                  <a:pt x="19" y="264"/>
                  <a:pt x="66" y="301"/>
                </a:cubicBezTo>
                <a:cubicBezTo>
                  <a:pt x="116" y="339"/>
                  <a:pt x="189" y="354"/>
                  <a:pt x="249" y="333"/>
                </a:cubicBezTo>
                <a:cubicBezTo>
                  <a:pt x="318" y="309"/>
                  <a:pt x="365" y="239"/>
                  <a:pt x="369" y="167"/>
                </a:cubicBezTo>
                <a:cubicBezTo>
                  <a:pt x="372" y="99"/>
                  <a:pt x="323" y="39"/>
                  <a:pt x="256" y="37"/>
                </a:cubicBezTo>
                <a:close/>
                <a:moveTo>
                  <a:pt x="302" y="275"/>
                </a:moveTo>
                <a:cubicBezTo>
                  <a:pt x="260" y="320"/>
                  <a:pt x="199" y="332"/>
                  <a:pt x="141" y="316"/>
                </a:cubicBezTo>
                <a:cubicBezTo>
                  <a:pt x="75" y="296"/>
                  <a:pt x="23" y="248"/>
                  <a:pt x="30" y="175"/>
                </a:cubicBezTo>
                <a:cubicBezTo>
                  <a:pt x="35" y="122"/>
                  <a:pt x="72" y="71"/>
                  <a:pt x="116" y="42"/>
                </a:cubicBezTo>
                <a:cubicBezTo>
                  <a:pt x="157" y="17"/>
                  <a:pt x="201" y="17"/>
                  <a:pt x="239" y="38"/>
                </a:cubicBezTo>
                <a:cubicBezTo>
                  <a:pt x="238" y="38"/>
                  <a:pt x="238" y="38"/>
                  <a:pt x="237" y="38"/>
                </a:cubicBezTo>
                <a:cubicBezTo>
                  <a:pt x="229" y="39"/>
                  <a:pt x="225" y="52"/>
                  <a:pt x="235" y="54"/>
                </a:cubicBezTo>
                <a:cubicBezTo>
                  <a:pt x="246" y="55"/>
                  <a:pt x="257" y="57"/>
                  <a:pt x="268" y="59"/>
                </a:cubicBezTo>
                <a:cubicBezTo>
                  <a:pt x="269" y="60"/>
                  <a:pt x="269" y="61"/>
                  <a:pt x="270" y="61"/>
                </a:cubicBezTo>
                <a:cubicBezTo>
                  <a:pt x="272" y="63"/>
                  <a:pt x="274" y="63"/>
                  <a:pt x="276" y="61"/>
                </a:cubicBezTo>
                <a:cubicBezTo>
                  <a:pt x="289" y="65"/>
                  <a:pt x="301" y="70"/>
                  <a:pt x="312" y="79"/>
                </a:cubicBezTo>
                <a:cubicBezTo>
                  <a:pt x="331" y="93"/>
                  <a:pt x="341" y="113"/>
                  <a:pt x="346" y="136"/>
                </a:cubicBezTo>
                <a:cubicBezTo>
                  <a:pt x="356" y="185"/>
                  <a:pt x="335" y="239"/>
                  <a:pt x="302" y="275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62" grpId="0" animBg="1"/>
      <p:bldP spid="62" grpId="1" animBg="1"/>
      <p:bldP spid="70" grpId="0" animBg="1"/>
      <p:bldP spid="70" grpId="1" animBg="1"/>
      <p:bldP spid="71" grpId="0" animBg="1"/>
      <p:bldP spid="71" grpId="1" animBg="1"/>
      <p:bldP spid="76" grpId="0" animBg="1"/>
      <p:bldP spid="76" grpId="1" animBg="1"/>
      <p:bldP spid="4" grpId="0"/>
      <p:bldP spid="100" grpId="0"/>
      <p:bldP spid="1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1" name="组合 120"/>
          <p:cNvGrpSpPr/>
          <p:nvPr/>
        </p:nvGrpSpPr>
        <p:grpSpPr>
          <a:xfrm>
            <a:off x="4405692" y="5549404"/>
            <a:ext cx="2448550" cy="987720"/>
            <a:chOff x="4322882" y="5260680"/>
            <a:chExt cx="2448550" cy="987720"/>
          </a:xfrm>
        </p:grpSpPr>
        <p:sp>
          <p:nvSpPr>
            <p:cNvPr id="16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297450" y="200716"/>
            <a:ext cx="1126975" cy="1263701"/>
            <a:chOff x="199774" y="515057"/>
            <a:chExt cx="2326121" cy="2608329"/>
          </a:xfrm>
        </p:grpSpPr>
        <p:sp>
          <p:nvSpPr>
            <p:cNvPr id="3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5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6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7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8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1839221" y="359683"/>
            <a:ext cx="930492" cy="547048"/>
            <a:chOff x="2776977" y="479782"/>
            <a:chExt cx="1888289" cy="1110148"/>
          </a:xfrm>
        </p:grpSpPr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0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1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21771" y="3785202"/>
            <a:ext cx="637039" cy="2780557"/>
            <a:chOff x="392752" y="3324665"/>
            <a:chExt cx="637039" cy="2780557"/>
          </a:xfrm>
        </p:grpSpPr>
        <p:sp>
          <p:nvSpPr>
            <p:cNvPr id="6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7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1992079" y="5605057"/>
            <a:ext cx="984353" cy="844542"/>
            <a:chOff x="2206339" y="4538565"/>
            <a:chExt cx="1796989" cy="1541757"/>
          </a:xfrm>
        </p:grpSpPr>
        <p:sp>
          <p:nvSpPr>
            <p:cNvPr id="2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5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5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0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1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2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3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4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5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6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8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9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0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61" name="Freeform 95"/>
          <p:cNvSpPr>
            <a:spLocks noEditPoints="1"/>
          </p:cNvSpPr>
          <p:nvPr/>
        </p:nvSpPr>
        <p:spPr bwMode="auto">
          <a:xfrm>
            <a:off x="9037748" y="257752"/>
            <a:ext cx="1302337" cy="1202721"/>
          </a:xfrm>
          <a:custGeom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11014521" y="1292063"/>
            <a:ext cx="925789" cy="1190425"/>
            <a:chOff x="9404662" y="1369975"/>
            <a:chExt cx="2199545" cy="2828284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0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1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3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4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4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5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6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8043051" y="5732672"/>
            <a:ext cx="740789" cy="765691"/>
            <a:chOff x="6711257" y="5432908"/>
            <a:chExt cx="740789" cy="765691"/>
          </a:xfrm>
        </p:grpSpPr>
        <p:sp>
          <p:nvSpPr>
            <p:cNvPr id="19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0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424425" y="1263110"/>
            <a:ext cx="639278" cy="523571"/>
            <a:chOff x="2256140" y="1944762"/>
            <a:chExt cx="917169" cy="751165"/>
          </a:xfrm>
        </p:grpSpPr>
        <p:sp>
          <p:nvSpPr>
            <p:cNvPr id="29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9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9503348" y="5843534"/>
            <a:ext cx="969125" cy="854320"/>
            <a:chOff x="7398095" y="4258434"/>
            <a:chExt cx="1944315" cy="1713986"/>
          </a:xfrm>
        </p:grpSpPr>
        <p:sp>
          <p:nvSpPr>
            <p:cNvPr id="12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2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3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80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2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81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82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83" name="Freeform 117"/>
          <p:cNvSpPr>
            <a:spLocks noEditPoints="1"/>
          </p:cNvSpPr>
          <p:nvPr/>
        </p:nvSpPr>
        <p:spPr bwMode="auto">
          <a:xfrm>
            <a:off x="11323365" y="4743297"/>
            <a:ext cx="510460" cy="578937"/>
          </a:xfrm>
          <a:custGeom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10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1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84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85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86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87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88" name="Freeform 122"/>
          <p:cNvSpPr/>
          <p:nvPr/>
        </p:nvSpPr>
        <p:spPr bwMode="auto">
          <a:xfrm>
            <a:off x="1402839" y="3247451"/>
            <a:ext cx="284281" cy="315406"/>
          </a:xfrm>
          <a:custGeom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89" name="Freeform 123"/>
          <p:cNvSpPr>
            <a:spLocks noEditPoints="1"/>
          </p:cNvSpPr>
          <p:nvPr/>
        </p:nvSpPr>
        <p:spPr bwMode="auto">
          <a:xfrm>
            <a:off x="11305187" y="289158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90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91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6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92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124" name="Freeform 123"/>
          <p:cNvSpPr>
            <a:spLocks noEditPoints="1"/>
          </p:cNvSpPr>
          <p:nvPr/>
        </p:nvSpPr>
        <p:spPr bwMode="auto">
          <a:xfrm flipH="1">
            <a:off x="744597" y="205441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7" name="组合 146"/>
          <p:cNvGrpSpPr/>
          <p:nvPr/>
        </p:nvGrpSpPr>
        <p:grpSpPr>
          <a:xfrm>
            <a:off x="3312996" y="470688"/>
            <a:ext cx="4556933" cy="907919"/>
            <a:chOff x="3312996" y="215475"/>
            <a:chExt cx="4556933" cy="907919"/>
          </a:xfrm>
        </p:grpSpPr>
        <p:grpSp>
          <p:nvGrpSpPr>
            <p:cNvPr id="125" name="组合 124"/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126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27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28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29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30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31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32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33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34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7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35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  <p:grpSp>
          <p:nvGrpSpPr>
            <p:cNvPr id="146" name="组合 145"/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136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37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38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39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40" name="Freeform 139"/>
              <p:cNvSpPr/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41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42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43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44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45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</p:grpSp>
      <p:sp>
        <p:nvSpPr>
          <p:cNvPr id="98" name="文本框 97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rPr>
              <a:t>自荐信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rgbClr val="ED435C"/>
              </a:solidFill>
              <a:effectLst/>
              <a:uLnTx/>
              <a:uFillTx/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2186242" y="1958782"/>
            <a:ext cx="7819516" cy="265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rPr>
              <a:t>我是三二班的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rPr>
              <a:t>XXX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rPr>
              <a:t>，三年来，在老师的辛勤培育教导下，我长大了，连年被评为“三好”学生和优秀班干部。老师给我的评价是：做事认真、主动、组织能力强；同学们给我的评价是：学习成绩好，举止大方；我给自己的评价是：充满自信、喜欢挑战、乐于奉献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83" grpId="0" animBg="1"/>
      <p:bldP spid="83" grpId="1" animBg="1"/>
      <p:bldP spid="88" grpId="0" animBg="1"/>
      <p:bldP spid="88" grpId="1" animBg="1"/>
      <p:bldP spid="89" grpId="0" animBg="1"/>
      <p:bldP spid="89" grpId="1" animBg="1"/>
      <p:bldP spid="124" grpId="0" animBg="1"/>
      <p:bldP spid="124" grpId="1" animBg="1"/>
      <p:bldP spid="98" grpId="0"/>
      <p:bldP spid="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1" name="组合 120"/>
          <p:cNvGrpSpPr/>
          <p:nvPr/>
        </p:nvGrpSpPr>
        <p:grpSpPr>
          <a:xfrm>
            <a:off x="4405692" y="5549404"/>
            <a:ext cx="2448550" cy="987720"/>
            <a:chOff x="4322882" y="5260680"/>
            <a:chExt cx="2448550" cy="987720"/>
          </a:xfrm>
        </p:grpSpPr>
        <p:sp>
          <p:nvSpPr>
            <p:cNvPr id="16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297450" y="200716"/>
            <a:ext cx="1126975" cy="1263701"/>
            <a:chOff x="199774" y="515057"/>
            <a:chExt cx="2326121" cy="2608329"/>
          </a:xfrm>
        </p:grpSpPr>
        <p:sp>
          <p:nvSpPr>
            <p:cNvPr id="3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5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6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7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8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1839221" y="359683"/>
            <a:ext cx="930492" cy="547048"/>
            <a:chOff x="2776977" y="479782"/>
            <a:chExt cx="1888289" cy="1110148"/>
          </a:xfrm>
        </p:grpSpPr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0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1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21771" y="3785202"/>
            <a:ext cx="637039" cy="2780557"/>
            <a:chOff x="392752" y="3324665"/>
            <a:chExt cx="637039" cy="2780557"/>
          </a:xfrm>
        </p:grpSpPr>
        <p:sp>
          <p:nvSpPr>
            <p:cNvPr id="6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7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1992079" y="5605057"/>
            <a:ext cx="984353" cy="844542"/>
            <a:chOff x="2206339" y="4538565"/>
            <a:chExt cx="1796989" cy="1541757"/>
          </a:xfrm>
        </p:grpSpPr>
        <p:sp>
          <p:nvSpPr>
            <p:cNvPr id="2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5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5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0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1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2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3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4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5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6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8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9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0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61" name="Freeform 95"/>
          <p:cNvSpPr>
            <a:spLocks noEditPoints="1"/>
          </p:cNvSpPr>
          <p:nvPr/>
        </p:nvSpPr>
        <p:spPr bwMode="auto">
          <a:xfrm>
            <a:off x="9037748" y="257752"/>
            <a:ext cx="1302337" cy="1202721"/>
          </a:xfrm>
          <a:custGeom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11014521" y="1292063"/>
            <a:ext cx="925789" cy="1190425"/>
            <a:chOff x="9404662" y="1369975"/>
            <a:chExt cx="2199545" cy="2828284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0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1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3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4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4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5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6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8043051" y="5732672"/>
            <a:ext cx="740789" cy="765691"/>
            <a:chOff x="6711257" y="5432908"/>
            <a:chExt cx="740789" cy="765691"/>
          </a:xfrm>
        </p:grpSpPr>
        <p:sp>
          <p:nvSpPr>
            <p:cNvPr id="19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0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424425" y="1263110"/>
            <a:ext cx="639278" cy="523571"/>
            <a:chOff x="2256140" y="1944762"/>
            <a:chExt cx="917169" cy="751165"/>
          </a:xfrm>
        </p:grpSpPr>
        <p:sp>
          <p:nvSpPr>
            <p:cNvPr id="29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9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9503348" y="5843534"/>
            <a:ext cx="969125" cy="854320"/>
            <a:chOff x="7398095" y="4258434"/>
            <a:chExt cx="1944315" cy="1713986"/>
          </a:xfrm>
        </p:grpSpPr>
        <p:sp>
          <p:nvSpPr>
            <p:cNvPr id="12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2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3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80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2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81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82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83" name="Freeform 117"/>
          <p:cNvSpPr>
            <a:spLocks noEditPoints="1"/>
          </p:cNvSpPr>
          <p:nvPr/>
        </p:nvSpPr>
        <p:spPr bwMode="auto">
          <a:xfrm>
            <a:off x="11323365" y="4743297"/>
            <a:ext cx="510460" cy="578937"/>
          </a:xfrm>
          <a:custGeom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10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1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84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85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86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87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88" name="Freeform 122"/>
          <p:cNvSpPr/>
          <p:nvPr/>
        </p:nvSpPr>
        <p:spPr bwMode="auto">
          <a:xfrm>
            <a:off x="1402839" y="3247451"/>
            <a:ext cx="284281" cy="315406"/>
          </a:xfrm>
          <a:custGeom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89" name="Freeform 123"/>
          <p:cNvSpPr>
            <a:spLocks noEditPoints="1"/>
          </p:cNvSpPr>
          <p:nvPr/>
        </p:nvSpPr>
        <p:spPr bwMode="auto">
          <a:xfrm>
            <a:off x="11305187" y="289158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90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91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6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92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124" name="Freeform 123"/>
          <p:cNvSpPr>
            <a:spLocks noEditPoints="1"/>
          </p:cNvSpPr>
          <p:nvPr/>
        </p:nvSpPr>
        <p:spPr bwMode="auto">
          <a:xfrm flipH="1">
            <a:off x="744597" y="205441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7" name="组合 146"/>
          <p:cNvGrpSpPr/>
          <p:nvPr/>
        </p:nvGrpSpPr>
        <p:grpSpPr>
          <a:xfrm>
            <a:off x="3312996" y="470688"/>
            <a:ext cx="4556933" cy="907919"/>
            <a:chOff x="3312996" y="215475"/>
            <a:chExt cx="4556933" cy="907919"/>
          </a:xfrm>
        </p:grpSpPr>
        <p:grpSp>
          <p:nvGrpSpPr>
            <p:cNvPr id="125" name="组合 124"/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126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27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28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29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30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31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32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33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34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7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35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  <p:grpSp>
          <p:nvGrpSpPr>
            <p:cNvPr id="146" name="组合 145"/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136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37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38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39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40" name="Freeform 139"/>
              <p:cNvSpPr/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41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42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43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44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45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</p:grpSp>
      <p:sp>
        <p:nvSpPr>
          <p:cNvPr id="98" name="文本框 97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rPr>
              <a:t>我的爱好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rgbClr val="ED435C"/>
              </a:solidFill>
              <a:effectLst/>
              <a:uLnTx/>
              <a:uFillTx/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729" y="2496971"/>
            <a:ext cx="686119" cy="681051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971" y="2346340"/>
            <a:ext cx="656544" cy="782933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359" y="2435386"/>
            <a:ext cx="587631" cy="742636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7329" y="2567984"/>
            <a:ext cx="620494" cy="606019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4366524" y="3226696"/>
            <a:ext cx="1706416" cy="1138171"/>
            <a:chOff x="4366524" y="3226696"/>
            <a:chExt cx="1706416" cy="1138171"/>
          </a:xfrm>
        </p:grpSpPr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66524" y="3226696"/>
              <a:ext cx="1706416" cy="1138171"/>
            </a:xfrm>
            <a:prstGeom prst="rect">
              <a:avLst/>
            </a:prstGeom>
          </p:spPr>
        </p:pic>
        <p:sp>
          <p:nvSpPr>
            <p:cNvPr id="100" name="文本框 99"/>
            <p:cNvSpPr txBox="1"/>
            <p:nvPr/>
          </p:nvSpPr>
          <p:spPr>
            <a:xfrm>
              <a:off x="4794474" y="3472456"/>
              <a:ext cx="952371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ED435C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音乐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339787" y="3226696"/>
            <a:ext cx="1706416" cy="1138171"/>
            <a:chOff x="8339787" y="3226696"/>
            <a:chExt cx="1706416" cy="1138171"/>
          </a:xfrm>
        </p:grpSpPr>
        <p:pic>
          <p:nvPicPr>
            <p:cNvPr id="111" name="图片 1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39787" y="3226696"/>
              <a:ext cx="1706416" cy="1138171"/>
            </a:xfrm>
            <a:prstGeom prst="rect">
              <a:avLst/>
            </a:prstGeom>
          </p:spPr>
        </p:pic>
        <p:sp>
          <p:nvSpPr>
            <p:cNvPr id="101" name="文本框 100"/>
            <p:cNvSpPr txBox="1"/>
            <p:nvPr/>
          </p:nvSpPr>
          <p:spPr>
            <a:xfrm>
              <a:off x="8783146" y="3456697"/>
              <a:ext cx="877163" cy="657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ED435C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运动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283065" y="3226696"/>
            <a:ext cx="1706416" cy="1138171"/>
            <a:chOff x="2283065" y="3226696"/>
            <a:chExt cx="1706416" cy="1138171"/>
          </a:xfrm>
        </p:grpSpPr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83065" y="3226696"/>
              <a:ext cx="1706416" cy="1138171"/>
            </a:xfrm>
            <a:prstGeom prst="rect">
              <a:avLst/>
            </a:prstGeom>
          </p:spPr>
        </p:pic>
        <p:sp>
          <p:nvSpPr>
            <p:cNvPr id="102" name="文本框 101"/>
            <p:cNvSpPr txBox="1"/>
            <p:nvPr/>
          </p:nvSpPr>
          <p:spPr>
            <a:xfrm>
              <a:off x="2609288" y="3451968"/>
              <a:ext cx="1075145" cy="657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ED435C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画画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22245" y="3226696"/>
            <a:ext cx="1706416" cy="1138171"/>
            <a:chOff x="6322245" y="3226696"/>
            <a:chExt cx="1706416" cy="1138171"/>
          </a:xfrm>
        </p:grpSpPr>
        <p:pic>
          <p:nvPicPr>
            <p:cNvPr id="110" name="图片 10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22245" y="3226696"/>
              <a:ext cx="1706416" cy="1138171"/>
            </a:xfrm>
            <a:prstGeom prst="rect">
              <a:avLst/>
            </a:prstGeom>
          </p:spPr>
        </p:pic>
        <p:sp>
          <p:nvSpPr>
            <p:cNvPr id="103" name="文本框 102"/>
            <p:cNvSpPr txBox="1"/>
            <p:nvPr/>
          </p:nvSpPr>
          <p:spPr>
            <a:xfrm>
              <a:off x="6613390" y="3427413"/>
              <a:ext cx="1146530" cy="657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ED435C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阅读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83" grpId="0" animBg="1"/>
      <p:bldP spid="83" grpId="1" animBg="1"/>
      <p:bldP spid="88" grpId="0" animBg="1"/>
      <p:bldP spid="88" grpId="1" animBg="1"/>
      <p:bldP spid="89" grpId="0" animBg="1"/>
      <p:bldP spid="89" grpId="1" animBg="1"/>
      <p:bldP spid="124" grpId="0" animBg="1"/>
      <p:bldP spid="124" grpId="1" animBg="1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4405692" y="5549404"/>
            <a:ext cx="2448550" cy="987720"/>
            <a:chOff x="4322882" y="5260680"/>
            <a:chExt cx="2448550" cy="987720"/>
          </a:xfrm>
        </p:grpSpPr>
        <p:sp>
          <p:nvSpPr>
            <p:cNvPr id="11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2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3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7450" y="200716"/>
            <a:ext cx="1126975" cy="1263701"/>
            <a:chOff x="199774" y="515057"/>
            <a:chExt cx="2326121" cy="2608329"/>
          </a:xfrm>
        </p:grpSpPr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8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9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0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1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839221" y="359683"/>
            <a:ext cx="930492" cy="547048"/>
            <a:chOff x="2776977" y="479782"/>
            <a:chExt cx="1888289" cy="1110148"/>
          </a:xfrm>
        </p:grpSpPr>
        <p:sp>
          <p:nvSpPr>
            <p:cNvPr id="23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4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1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21771" y="3785202"/>
            <a:ext cx="637039" cy="2780557"/>
            <a:chOff x="392752" y="3324665"/>
            <a:chExt cx="637039" cy="2780557"/>
          </a:xfrm>
        </p:grpSpPr>
        <p:sp>
          <p:nvSpPr>
            <p:cNvPr id="26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8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92079" y="5605057"/>
            <a:ext cx="984353" cy="844542"/>
            <a:chOff x="2206339" y="4538565"/>
            <a:chExt cx="1796989" cy="1541757"/>
          </a:xfrm>
        </p:grpSpPr>
        <p:sp>
          <p:nvSpPr>
            <p:cNvPr id="30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5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2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3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4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5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6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7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8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9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0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1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42" name="Freeform 95"/>
          <p:cNvSpPr>
            <a:spLocks noEditPoints="1"/>
          </p:cNvSpPr>
          <p:nvPr/>
        </p:nvSpPr>
        <p:spPr bwMode="auto">
          <a:xfrm>
            <a:off x="9037748" y="257752"/>
            <a:ext cx="1302337" cy="1202721"/>
          </a:xfrm>
          <a:custGeom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1014521" y="1292063"/>
            <a:ext cx="925789" cy="1190425"/>
            <a:chOff x="9404662" y="1369975"/>
            <a:chExt cx="2199545" cy="2828284"/>
          </a:xfrm>
        </p:grpSpPr>
        <p:sp>
          <p:nvSpPr>
            <p:cNvPr id="44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6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7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9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1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2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3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043051" y="5732672"/>
            <a:ext cx="740789" cy="765691"/>
            <a:chOff x="6711257" y="5432908"/>
            <a:chExt cx="740789" cy="765691"/>
          </a:xfrm>
        </p:grpSpPr>
        <p:sp>
          <p:nvSpPr>
            <p:cNvPr id="55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6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424425" y="1263110"/>
            <a:ext cx="639278" cy="523571"/>
            <a:chOff x="2256140" y="1944762"/>
            <a:chExt cx="917169" cy="751165"/>
          </a:xfrm>
        </p:grpSpPr>
        <p:sp>
          <p:nvSpPr>
            <p:cNvPr id="58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9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503348" y="5843534"/>
            <a:ext cx="969125" cy="854320"/>
            <a:chOff x="7398095" y="4258434"/>
            <a:chExt cx="1944315" cy="1713986"/>
          </a:xfrm>
        </p:grpSpPr>
        <p:sp>
          <p:nvSpPr>
            <p:cNvPr id="61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2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3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4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5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2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6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7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68" name="Freeform 117"/>
          <p:cNvSpPr>
            <a:spLocks noEditPoints="1"/>
          </p:cNvSpPr>
          <p:nvPr/>
        </p:nvSpPr>
        <p:spPr bwMode="auto">
          <a:xfrm>
            <a:off x="11323365" y="4743297"/>
            <a:ext cx="510460" cy="578937"/>
          </a:xfrm>
          <a:custGeom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70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1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2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3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4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5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76" name="Freeform 122"/>
          <p:cNvSpPr/>
          <p:nvPr/>
        </p:nvSpPr>
        <p:spPr bwMode="auto">
          <a:xfrm>
            <a:off x="1402839" y="3247451"/>
            <a:ext cx="284281" cy="315406"/>
          </a:xfrm>
          <a:custGeom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77" name="Freeform 123"/>
          <p:cNvSpPr>
            <a:spLocks noEditPoints="1"/>
          </p:cNvSpPr>
          <p:nvPr/>
        </p:nvSpPr>
        <p:spPr bwMode="auto">
          <a:xfrm>
            <a:off x="11305187" y="289158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79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80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6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81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82" name="Freeform 123"/>
          <p:cNvSpPr>
            <a:spLocks noEditPoints="1"/>
          </p:cNvSpPr>
          <p:nvPr/>
        </p:nvSpPr>
        <p:spPr bwMode="auto">
          <a:xfrm flipH="1">
            <a:off x="744597" y="205441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组合 119"/>
          <p:cNvGrpSpPr/>
          <p:nvPr/>
        </p:nvGrpSpPr>
        <p:grpSpPr>
          <a:xfrm>
            <a:off x="2212678" y="1956709"/>
            <a:ext cx="1594024" cy="1608784"/>
            <a:chOff x="2212678" y="1956709"/>
            <a:chExt cx="1594024" cy="1608784"/>
          </a:xfrm>
        </p:grpSpPr>
        <p:grpSp>
          <p:nvGrpSpPr>
            <p:cNvPr id="109" name="组合 108"/>
            <p:cNvGrpSpPr/>
            <p:nvPr/>
          </p:nvGrpSpPr>
          <p:grpSpPr>
            <a:xfrm>
              <a:off x="2212678" y="1956709"/>
              <a:ext cx="1594024" cy="1608784"/>
              <a:chOff x="2409628" y="1585566"/>
              <a:chExt cx="1594024" cy="1608784"/>
            </a:xfrm>
          </p:grpSpPr>
          <p:sp>
            <p:nvSpPr>
              <p:cNvPr id="107" name="Freeform 28"/>
              <p:cNvSpPr>
                <a:spLocks noEditPoints="1"/>
              </p:cNvSpPr>
              <p:nvPr/>
            </p:nvSpPr>
            <p:spPr bwMode="auto">
              <a:xfrm>
                <a:off x="2409628" y="1620004"/>
                <a:ext cx="1594024" cy="1485788"/>
              </a:xfrm>
              <a:custGeom>
                <a:gdLst>
                  <a:gd name="T0" fmla="*/ 252 w 274"/>
                  <a:gd name="T1" fmla="*/ 116 h 255"/>
                  <a:gd name="T2" fmla="*/ 252 w 274"/>
                  <a:gd name="T3" fmla="*/ 88 h 255"/>
                  <a:gd name="T4" fmla="*/ 237 w 274"/>
                  <a:gd name="T5" fmla="*/ 79 h 255"/>
                  <a:gd name="T6" fmla="*/ 172 w 274"/>
                  <a:gd name="T7" fmla="*/ 128 h 255"/>
                  <a:gd name="T8" fmla="*/ 223 w 274"/>
                  <a:gd name="T9" fmla="*/ 53 h 255"/>
                  <a:gd name="T10" fmla="*/ 211 w 274"/>
                  <a:gd name="T11" fmla="*/ 60 h 255"/>
                  <a:gd name="T12" fmla="*/ 148 w 274"/>
                  <a:gd name="T13" fmla="*/ 86 h 255"/>
                  <a:gd name="T14" fmla="*/ 176 w 274"/>
                  <a:gd name="T15" fmla="*/ 41 h 255"/>
                  <a:gd name="T16" fmla="*/ 180 w 274"/>
                  <a:gd name="T17" fmla="*/ 32 h 255"/>
                  <a:gd name="T18" fmla="*/ 132 w 274"/>
                  <a:gd name="T19" fmla="*/ 45 h 255"/>
                  <a:gd name="T20" fmla="*/ 159 w 274"/>
                  <a:gd name="T21" fmla="*/ 5 h 255"/>
                  <a:gd name="T22" fmla="*/ 149 w 274"/>
                  <a:gd name="T23" fmla="*/ 9 h 255"/>
                  <a:gd name="T24" fmla="*/ 88 w 274"/>
                  <a:gd name="T25" fmla="*/ 40 h 255"/>
                  <a:gd name="T26" fmla="*/ 117 w 274"/>
                  <a:gd name="T27" fmla="*/ 11 h 255"/>
                  <a:gd name="T28" fmla="*/ 106 w 274"/>
                  <a:gd name="T29" fmla="*/ 11 h 255"/>
                  <a:gd name="T30" fmla="*/ 35 w 274"/>
                  <a:gd name="T31" fmla="*/ 65 h 255"/>
                  <a:gd name="T32" fmla="*/ 40 w 274"/>
                  <a:gd name="T33" fmla="*/ 70 h 255"/>
                  <a:gd name="T34" fmla="*/ 24 w 274"/>
                  <a:gd name="T35" fmla="*/ 84 h 255"/>
                  <a:gd name="T36" fmla="*/ 12 w 274"/>
                  <a:gd name="T37" fmla="*/ 111 h 255"/>
                  <a:gd name="T38" fmla="*/ 6 w 274"/>
                  <a:gd name="T39" fmla="*/ 131 h 255"/>
                  <a:gd name="T40" fmla="*/ 21 w 274"/>
                  <a:gd name="T41" fmla="*/ 134 h 255"/>
                  <a:gd name="T42" fmla="*/ 13 w 274"/>
                  <a:gd name="T43" fmla="*/ 155 h 255"/>
                  <a:gd name="T44" fmla="*/ 9 w 274"/>
                  <a:gd name="T45" fmla="*/ 188 h 255"/>
                  <a:gd name="T46" fmla="*/ 12 w 274"/>
                  <a:gd name="T47" fmla="*/ 191 h 255"/>
                  <a:gd name="T48" fmla="*/ 30 w 274"/>
                  <a:gd name="T49" fmla="*/ 201 h 255"/>
                  <a:gd name="T50" fmla="*/ 33 w 274"/>
                  <a:gd name="T51" fmla="*/ 229 h 255"/>
                  <a:gd name="T52" fmla="*/ 47 w 274"/>
                  <a:gd name="T53" fmla="*/ 233 h 255"/>
                  <a:gd name="T54" fmla="*/ 76 w 274"/>
                  <a:gd name="T55" fmla="*/ 233 h 255"/>
                  <a:gd name="T56" fmla="*/ 101 w 274"/>
                  <a:gd name="T57" fmla="*/ 234 h 255"/>
                  <a:gd name="T58" fmla="*/ 114 w 274"/>
                  <a:gd name="T59" fmla="*/ 246 h 255"/>
                  <a:gd name="T60" fmla="*/ 130 w 274"/>
                  <a:gd name="T61" fmla="*/ 241 h 255"/>
                  <a:gd name="T62" fmla="*/ 177 w 274"/>
                  <a:gd name="T63" fmla="*/ 231 h 255"/>
                  <a:gd name="T64" fmla="*/ 209 w 274"/>
                  <a:gd name="T65" fmla="*/ 202 h 255"/>
                  <a:gd name="T66" fmla="*/ 236 w 274"/>
                  <a:gd name="T67" fmla="*/ 193 h 255"/>
                  <a:gd name="T68" fmla="*/ 254 w 274"/>
                  <a:gd name="T69" fmla="*/ 159 h 255"/>
                  <a:gd name="T70" fmla="*/ 269 w 274"/>
                  <a:gd name="T71" fmla="*/ 125 h 255"/>
                  <a:gd name="T72" fmla="*/ 35 w 274"/>
                  <a:gd name="T73" fmla="*/ 145 h 255"/>
                  <a:gd name="T74" fmla="*/ 144 w 274"/>
                  <a:gd name="T75" fmla="*/ 53 h 255"/>
                  <a:gd name="T76" fmla="*/ 61 w 274"/>
                  <a:gd name="T77" fmla="*/ 129 h 255"/>
                  <a:gd name="T78" fmla="*/ 41 w 274"/>
                  <a:gd name="T79" fmla="*/ 80 h 255"/>
                  <a:gd name="T80" fmla="*/ 29 w 274"/>
                  <a:gd name="T81" fmla="*/ 95 h 255"/>
                  <a:gd name="T82" fmla="*/ 122 w 274"/>
                  <a:gd name="T83" fmla="*/ 26 h 255"/>
                  <a:gd name="T84" fmla="*/ 122 w 274"/>
                  <a:gd name="T85" fmla="*/ 26 h 255"/>
                  <a:gd name="T86" fmla="*/ 62 w 274"/>
                  <a:gd name="T87" fmla="*/ 48 h 255"/>
                  <a:gd name="T88" fmla="*/ 87 w 274"/>
                  <a:gd name="T89" fmla="*/ 27 h 255"/>
                  <a:gd name="T90" fmla="*/ 31 w 274"/>
                  <a:gd name="T91" fmla="*/ 109 h 255"/>
                  <a:gd name="T92" fmla="*/ 34 w 274"/>
                  <a:gd name="T93" fmla="*/ 114 h 255"/>
                  <a:gd name="T94" fmla="*/ 19 w 274"/>
                  <a:gd name="T95" fmla="*/ 170 h 255"/>
                  <a:gd name="T96" fmla="*/ 36 w 274"/>
                  <a:gd name="T97" fmla="*/ 157 h 255"/>
                  <a:gd name="T98" fmla="*/ 19 w 274"/>
                  <a:gd name="T99" fmla="*/ 170 h 255"/>
                  <a:gd name="T100" fmla="*/ 43 w 274"/>
                  <a:gd name="T101" fmla="*/ 173 h 255"/>
                  <a:gd name="T102" fmla="*/ 43 w 274"/>
                  <a:gd name="T103" fmla="*/ 182 h 255"/>
                  <a:gd name="T104" fmla="*/ 48 w 274"/>
                  <a:gd name="T105" fmla="*/ 204 h 255"/>
                  <a:gd name="T106" fmla="*/ 63 w 274"/>
                  <a:gd name="T107" fmla="*/ 188 h 255"/>
                  <a:gd name="T108" fmla="*/ 48 w 274"/>
                  <a:gd name="T109" fmla="*/ 204 h 255"/>
                  <a:gd name="T110" fmla="*/ 100 w 274"/>
                  <a:gd name="T111" fmla="*/ 201 h 255"/>
                  <a:gd name="T112" fmla="*/ 70 w 274"/>
                  <a:gd name="T113" fmla="*/ 210 h 255"/>
                  <a:gd name="T114" fmla="*/ 123 w 274"/>
                  <a:gd name="T115" fmla="*/ 220 h 255"/>
                  <a:gd name="T116" fmla="*/ 155 w 274"/>
                  <a:gd name="T117" fmla="*/ 194 h 255"/>
                  <a:gd name="T118" fmla="*/ 123 w 274"/>
                  <a:gd name="T119" fmla="*/ 220 h 255"/>
                  <a:gd name="T120" fmla="*/ 169 w 274"/>
                  <a:gd name="T121" fmla="*/ 215 h 255"/>
                  <a:gd name="T122" fmla="*/ 165 w 274"/>
                  <a:gd name="T123" fmla="*/ 211 h 2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255">
                    <a:moveTo>
                      <a:pt x="256" y="113"/>
                    </a:moveTo>
                    <a:cubicBezTo>
                      <a:pt x="255" y="114"/>
                      <a:pt x="253" y="115"/>
                      <a:pt x="252" y="116"/>
                    </a:cubicBezTo>
                    <a:cubicBezTo>
                      <a:pt x="256" y="111"/>
                      <a:pt x="260" y="106"/>
                      <a:pt x="265" y="100"/>
                    </a:cubicBezTo>
                    <a:cubicBezTo>
                      <a:pt x="272" y="92"/>
                      <a:pt x="260" y="79"/>
                      <a:pt x="252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4" y="81"/>
                      <a:pt x="243" y="75"/>
                      <a:pt x="237" y="79"/>
                    </a:cubicBezTo>
                    <a:cubicBezTo>
                      <a:pt x="234" y="77"/>
                      <a:pt x="229" y="76"/>
                      <a:pt x="226" y="80"/>
                    </a:cubicBezTo>
                    <a:cubicBezTo>
                      <a:pt x="208" y="96"/>
                      <a:pt x="189" y="112"/>
                      <a:pt x="172" y="128"/>
                    </a:cubicBezTo>
                    <a:cubicBezTo>
                      <a:pt x="193" y="107"/>
                      <a:pt x="214" y="86"/>
                      <a:pt x="235" y="65"/>
                    </a:cubicBezTo>
                    <a:cubicBezTo>
                      <a:pt x="243" y="57"/>
                      <a:pt x="231" y="47"/>
                      <a:pt x="223" y="53"/>
                    </a:cubicBezTo>
                    <a:cubicBezTo>
                      <a:pt x="213" y="62"/>
                      <a:pt x="202" y="70"/>
                      <a:pt x="192" y="78"/>
                    </a:cubicBezTo>
                    <a:cubicBezTo>
                      <a:pt x="198" y="72"/>
                      <a:pt x="204" y="66"/>
                      <a:pt x="211" y="60"/>
                    </a:cubicBezTo>
                    <a:cubicBezTo>
                      <a:pt x="217" y="54"/>
                      <a:pt x="208" y="42"/>
                      <a:pt x="201" y="47"/>
                    </a:cubicBezTo>
                    <a:cubicBezTo>
                      <a:pt x="184" y="60"/>
                      <a:pt x="166" y="73"/>
                      <a:pt x="148" y="86"/>
                    </a:cubicBezTo>
                    <a:cubicBezTo>
                      <a:pt x="160" y="74"/>
                      <a:pt x="173" y="62"/>
                      <a:pt x="186" y="51"/>
                    </a:cubicBezTo>
                    <a:cubicBezTo>
                      <a:pt x="193" y="45"/>
                      <a:pt x="183" y="35"/>
                      <a:pt x="176" y="41"/>
                    </a:cubicBezTo>
                    <a:cubicBezTo>
                      <a:pt x="171" y="46"/>
                      <a:pt x="165" y="50"/>
                      <a:pt x="159" y="54"/>
                    </a:cubicBezTo>
                    <a:cubicBezTo>
                      <a:pt x="166" y="47"/>
                      <a:pt x="173" y="39"/>
                      <a:pt x="180" y="32"/>
                    </a:cubicBezTo>
                    <a:cubicBezTo>
                      <a:pt x="185" y="26"/>
                      <a:pt x="179" y="19"/>
                      <a:pt x="172" y="22"/>
                    </a:cubicBezTo>
                    <a:cubicBezTo>
                      <a:pt x="159" y="29"/>
                      <a:pt x="145" y="36"/>
                      <a:pt x="132" y="45"/>
                    </a:cubicBezTo>
                    <a:cubicBezTo>
                      <a:pt x="144" y="34"/>
                      <a:pt x="155" y="23"/>
                      <a:pt x="166" y="12"/>
                    </a:cubicBezTo>
                    <a:cubicBezTo>
                      <a:pt x="171" y="8"/>
                      <a:pt x="164" y="1"/>
                      <a:pt x="159" y="5"/>
                    </a:cubicBezTo>
                    <a:cubicBezTo>
                      <a:pt x="151" y="11"/>
                      <a:pt x="143" y="17"/>
                      <a:pt x="135" y="23"/>
                    </a:cubicBezTo>
                    <a:cubicBezTo>
                      <a:pt x="140" y="18"/>
                      <a:pt x="145" y="13"/>
                      <a:pt x="149" y="9"/>
                    </a:cubicBezTo>
                    <a:cubicBezTo>
                      <a:pt x="152" y="6"/>
                      <a:pt x="148" y="0"/>
                      <a:pt x="144" y="3"/>
                    </a:cubicBezTo>
                    <a:cubicBezTo>
                      <a:pt x="126" y="14"/>
                      <a:pt x="107" y="26"/>
                      <a:pt x="88" y="40"/>
                    </a:cubicBezTo>
                    <a:cubicBezTo>
                      <a:pt x="93" y="35"/>
                      <a:pt x="97" y="30"/>
                      <a:pt x="102" y="25"/>
                    </a:cubicBezTo>
                    <a:cubicBezTo>
                      <a:pt x="107" y="20"/>
                      <a:pt x="112" y="16"/>
                      <a:pt x="117" y="11"/>
                    </a:cubicBezTo>
                    <a:cubicBezTo>
                      <a:pt x="120" y="8"/>
                      <a:pt x="115" y="3"/>
                      <a:pt x="112" y="6"/>
                    </a:cubicBezTo>
                    <a:cubicBezTo>
                      <a:pt x="110" y="8"/>
                      <a:pt x="108" y="10"/>
                      <a:pt x="106" y="11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78" y="22"/>
                      <a:pt x="53" y="42"/>
                      <a:pt x="35" y="65"/>
                    </a:cubicBezTo>
                    <a:cubicBezTo>
                      <a:pt x="32" y="68"/>
                      <a:pt x="35" y="72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38" y="71"/>
                      <a:pt x="37" y="73"/>
                      <a:pt x="35" y="75"/>
                    </a:cubicBezTo>
                    <a:cubicBezTo>
                      <a:pt x="32" y="78"/>
                      <a:pt x="28" y="81"/>
                      <a:pt x="24" y="84"/>
                    </a:cubicBezTo>
                    <a:cubicBezTo>
                      <a:pt x="23" y="85"/>
                      <a:pt x="24" y="87"/>
                      <a:pt x="25" y="88"/>
                    </a:cubicBezTo>
                    <a:cubicBezTo>
                      <a:pt x="20" y="95"/>
                      <a:pt x="16" y="103"/>
                      <a:pt x="12" y="111"/>
                    </a:cubicBezTo>
                    <a:cubicBezTo>
                      <a:pt x="11" y="113"/>
                      <a:pt x="13" y="115"/>
                      <a:pt x="15" y="116"/>
                    </a:cubicBezTo>
                    <a:cubicBezTo>
                      <a:pt x="12" y="121"/>
                      <a:pt x="9" y="126"/>
                      <a:pt x="6" y="131"/>
                    </a:cubicBezTo>
                    <a:cubicBezTo>
                      <a:pt x="4" y="136"/>
                      <a:pt x="8" y="141"/>
                      <a:pt x="13" y="138"/>
                    </a:cubicBezTo>
                    <a:cubicBezTo>
                      <a:pt x="16" y="137"/>
                      <a:pt x="18" y="135"/>
                      <a:pt x="21" y="134"/>
                    </a:cubicBezTo>
                    <a:cubicBezTo>
                      <a:pt x="18" y="140"/>
                      <a:pt x="15" y="145"/>
                      <a:pt x="13" y="151"/>
                    </a:cubicBezTo>
                    <a:cubicBezTo>
                      <a:pt x="12" y="152"/>
                      <a:pt x="12" y="153"/>
                      <a:pt x="13" y="155"/>
                    </a:cubicBezTo>
                    <a:cubicBezTo>
                      <a:pt x="8" y="163"/>
                      <a:pt x="4" y="171"/>
                      <a:pt x="1" y="180"/>
                    </a:cubicBezTo>
                    <a:cubicBezTo>
                      <a:pt x="0" y="185"/>
                      <a:pt x="5" y="190"/>
                      <a:pt x="9" y="188"/>
                    </a:cubicBezTo>
                    <a:cubicBezTo>
                      <a:pt x="11" y="188"/>
                      <a:pt x="13" y="187"/>
                      <a:pt x="15" y="186"/>
                    </a:cubicBezTo>
                    <a:cubicBezTo>
                      <a:pt x="14" y="188"/>
                      <a:pt x="13" y="190"/>
                      <a:pt x="12" y="191"/>
                    </a:cubicBezTo>
                    <a:cubicBezTo>
                      <a:pt x="9" y="196"/>
                      <a:pt x="13" y="203"/>
                      <a:pt x="18" y="203"/>
                    </a:cubicBezTo>
                    <a:cubicBezTo>
                      <a:pt x="22" y="203"/>
                      <a:pt x="26" y="202"/>
                      <a:pt x="30" y="201"/>
                    </a:cubicBezTo>
                    <a:cubicBezTo>
                      <a:pt x="27" y="207"/>
                      <a:pt x="25" y="212"/>
                      <a:pt x="22" y="218"/>
                    </a:cubicBezTo>
                    <a:cubicBezTo>
                      <a:pt x="19" y="226"/>
                      <a:pt x="25" y="232"/>
                      <a:pt x="33" y="229"/>
                    </a:cubicBezTo>
                    <a:cubicBezTo>
                      <a:pt x="38" y="227"/>
                      <a:pt x="43" y="224"/>
                      <a:pt x="48" y="222"/>
                    </a:cubicBezTo>
                    <a:cubicBezTo>
                      <a:pt x="48" y="225"/>
                      <a:pt x="47" y="229"/>
                      <a:pt x="47" y="233"/>
                    </a:cubicBezTo>
                    <a:cubicBezTo>
                      <a:pt x="47" y="238"/>
                      <a:pt x="53" y="243"/>
                      <a:pt x="58" y="241"/>
                    </a:cubicBezTo>
                    <a:cubicBezTo>
                      <a:pt x="64" y="239"/>
                      <a:pt x="70" y="236"/>
                      <a:pt x="76" y="233"/>
                    </a:cubicBezTo>
                    <a:cubicBezTo>
                      <a:pt x="76" y="239"/>
                      <a:pt x="84" y="243"/>
                      <a:pt x="89" y="240"/>
                    </a:cubicBezTo>
                    <a:cubicBezTo>
                      <a:pt x="93" y="238"/>
                      <a:pt x="97" y="236"/>
                      <a:pt x="101" y="234"/>
                    </a:cubicBezTo>
                    <a:cubicBezTo>
                      <a:pt x="100" y="235"/>
                      <a:pt x="100" y="236"/>
                      <a:pt x="100" y="238"/>
                    </a:cubicBezTo>
                    <a:cubicBezTo>
                      <a:pt x="99" y="245"/>
                      <a:pt x="108" y="248"/>
                      <a:pt x="114" y="246"/>
                    </a:cubicBezTo>
                    <a:cubicBezTo>
                      <a:pt x="120" y="243"/>
                      <a:pt x="126" y="239"/>
                      <a:pt x="132" y="235"/>
                    </a:cubicBezTo>
                    <a:cubicBezTo>
                      <a:pt x="131" y="237"/>
                      <a:pt x="130" y="239"/>
                      <a:pt x="130" y="241"/>
                    </a:cubicBezTo>
                    <a:cubicBezTo>
                      <a:pt x="127" y="247"/>
                      <a:pt x="135" y="255"/>
                      <a:pt x="141" y="252"/>
                    </a:cubicBezTo>
                    <a:cubicBezTo>
                      <a:pt x="154" y="247"/>
                      <a:pt x="166" y="240"/>
                      <a:pt x="177" y="231"/>
                    </a:cubicBezTo>
                    <a:cubicBezTo>
                      <a:pt x="179" y="231"/>
                      <a:pt x="181" y="230"/>
                      <a:pt x="182" y="229"/>
                    </a:cubicBezTo>
                    <a:cubicBezTo>
                      <a:pt x="192" y="220"/>
                      <a:pt x="201" y="211"/>
                      <a:pt x="209" y="202"/>
                    </a:cubicBezTo>
                    <a:cubicBezTo>
                      <a:pt x="212" y="205"/>
                      <a:pt x="216" y="206"/>
                      <a:pt x="220" y="203"/>
                    </a:cubicBezTo>
                    <a:cubicBezTo>
                      <a:pt x="226" y="200"/>
                      <a:pt x="231" y="196"/>
                      <a:pt x="236" y="193"/>
                    </a:cubicBezTo>
                    <a:cubicBezTo>
                      <a:pt x="242" y="189"/>
                      <a:pt x="242" y="182"/>
                      <a:pt x="238" y="178"/>
                    </a:cubicBezTo>
                    <a:cubicBezTo>
                      <a:pt x="243" y="172"/>
                      <a:pt x="248" y="165"/>
                      <a:pt x="254" y="159"/>
                    </a:cubicBezTo>
                    <a:cubicBezTo>
                      <a:pt x="259" y="155"/>
                      <a:pt x="257" y="149"/>
                      <a:pt x="254" y="146"/>
                    </a:cubicBezTo>
                    <a:cubicBezTo>
                      <a:pt x="259" y="139"/>
                      <a:pt x="264" y="132"/>
                      <a:pt x="269" y="125"/>
                    </a:cubicBezTo>
                    <a:cubicBezTo>
                      <a:pt x="274" y="118"/>
                      <a:pt x="264" y="107"/>
                      <a:pt x="256" y="113"/>
                    </a:cubicBezTo>
                    <a:close/>
                    <a:moveTo>
                      <a:pt x="35" y="145"/>
                    </a:moveTo>
                    <a:cubicBezTo>
                      <a:pt x="48" y="127"/>
                      <a:pt x="66" y="111"/>
                      <a:pt x="82" y="97"/>
                    </a:cubicBezTo>
                    <a:cubicBezTo>
                      <a:pt x="101" y="81"/>
                      <a:pt x="122" y="66"/>
                      <a:pt x="144" y="53"/>
                    </a:cubicBezTo>
                    <a:cubicBezTo>
                      <a:pt x="131" y="66"/>
                      <a:pt x="119" y="79"/>
                      <a:pt x="105" y="91"/>
                    </a:cubicBezTo>
                    <a:cubicBezTo>
                      <a:pt x="91" y="105"/>
                      <a:pt x="77" y="118"/>
                      <a:pt x="61" y="129"/>
                    </a:cubicBezTo>
                    <a:cubicBezTo>
                      <a:pt x="54" y="134"/>
                      <a:pt x="44" y="141"/>
                      <a:pt x="35" y="145"/>
                    </a:cubicBezTo>
                    <a:close/>
                    <a:moveTo>
                      <a:pt x="41" y="80"/>
                    </a:moveTo>
                    <a:cubicBezTo>
                      <a:pt x="43" y="78"/>
                      <a:pt x="45" y="77"/>
                      <a:pt x="47" y="75"/>
                    </a:cubicBezTo>
                    <a:cubicBezTo>
                      <a:pt x="41" y="81"/>
                      <a:pt x="35" y="88"/>
                      <a:pt x="29" y="95"/>
                    </a:cubicBezTo>
                    <a:cubicBezTo>
                      <a:pt x="33" y="90"/>
                      <a:pt x="37" y="85"/>
                      <a:pt x="41" y="80"/>
                    </a:cubicBezTo>
                    <a:close/>
                    <a:moveTo>
                      <a:pt x="122" y="26"/>
                    </a:moveTo>
                    <a:cubicBezTo>
                      <a:pt x="98" y="50"/>
                      <a:pt x="72" y="74"/>
                      <a:pt x="44" y="92"/>
                    </a:cubicBezTo>
                    <a:cubicBezTo>
                      <a:pt x="66" y="66"/>
                      <a:pt x="94" y="44"/>
                      <a:pt x="122" y="26"/>
                    </a:cubicBezTo>
                    <a:close/>
                    <a:moveTo>
                      <a:pt x="87" y="27"/>
                    </a:moveTo>
                    <a:cubicBezTo>
                      <a:pt x="78" y="33"/>
                      <a:pt x="70" y="40"/>
                      <a:pt x="62" y="48"/>
                    </a:cubicBezTo>
                    <a:cubicBezTo>
                      <a:pt x="59" y="50"/>
                      <a:pt x="56" y="51"/>
                      <a:pt x="54" y="53"/>
                    </a:cubicBezTo>
                    <a:cubicBezTo>
                      <a:pt x="63" y="43"/>
                      <a:pt x="74" y="34"/>
                      <a:pt x="87" y="27"/>
                    </a:cubicBezTo>
                    <a:close/>
                    <a:moveTo>
                      <a:pt x="23" y="121"/>
                    </a:moveTo>
                    <a:cubicBezTo>
                      <a:pt x="25" y="117"/>
                      <a:pt x="28" y="113"/>
                      <a:pt x="31" y="109"/>
                    </a:cubicBezTo>
                    <a:cubicBezTo>
                      <a:pt x="35" y="106"/>
                      <a:pt x="40" y="104"/>
                      <a:pt x="45" y="101"/>
                    </a:cubicBezTo>
                    <a:cubicBezTo>
                      <a:pt x="41" y="105"/>
                      <a:pt x="37" y="110"/>
                      <a:pt x="34" y="114"/>
                    </a:cubicBezTo>
                    <a:cubicBezTo>
                      <a:pt x="30" y="117"/>
                      <a:pt x="26" y="119"/>
                      <a:pt x="23" y="121"/>
                    </a:cubicBezTo>
                    <a:close/>
                    <a:moveTo>
                      <a:pt x="19" y="170"/>
                    </a:moveTo>
                    <a:cubicBezTo>
                      <a:pt x="21" y="166"/>
                      <a:pt x="23" y="162"/>
                      <a:pt x="25" y="159"/>
                    </a:cubicBezTo>
                    <a:cubicBezTo>
                      <a:pt x="29" y="159"/>
                      <a:pt x="32" y="158"/>
                      <a:pt x="36" y="157"/>
                    </a:cubicBezTo>
                    <a:cubicBezTo>
                      <a:pt x="34" y="160"/>
                      <a:pt x="32" y="162"/>
                      <a:pt x="30" y="165"/>
                    </a:cubicBezTo>
                    <a:cubicBezTo>
                      <a:pt x="26" y="167"/>
                      <a:pt x="23" y="168"/>
                      <a:pt x="19" y="170"/>
                    </a:cubicBezTo>
                    <a:close/>
                    <a:moveTo>
                      <a:pt x="34" y="185"/>
                    </a:moveTo>
                    <a:cubicBezTo>
                      <a:pt x="36" y="181"/>
                      <a:pt x="39" y="177"/>
                      <a:pt x="43" y="173"/>
                    </a:cubicBezTo>
                    <a:cubicBezTo>
                      <a:pt x="47" y="170"/>
                      <a:pt x="52" y="167"/>
                      <a:pt x="57" y="164"/>
                    </a:cubicBezTo>
                    <a:cubicBezTo>
                      <a:pt x="52" y="170"/>
                      <a:pt x="47" y="176"/>
                      <a:pt x="43" y="182"/>
                    </a:cubicBezTo>
                    <a:cubicBezTo>
                      <a:pt x="40" y="183"/>
                      <a:pt x="37" y="184"/>
                      <a:pt x="34" y="185"/>
                    </a:cubicBezTo>
                    <a:close/>
                    <a:moveTo>
                      <a:pt x="48" y="204"/>
                    </a:moveTo>
                    <a:cubicBezTo>
                      <a:pt x="50" y="200"/>
                      <a:pt x="52" y="196"/>
                      <a:pt x="55" y="193"/>
                    </a:cubicBezTo>
                    <a:cubicBezTo>
                      <a:pt x="58" y="191"/>
                      <a:pt x="61" y="190"/>
                      <a:pt x="63" y="188"/>
                    </a:cubicBezTo>
                    <a:cubicBezTo>
                      <a:pt x="61" y="192"/>
                      <a:pt x="59" y="195"/>
                      <a:pt x="57" y="199"/>
                    </a:cubicBezTo>
                    <a:cubicBezTo>
                      <a:pt x="54" y="200"/>
                      <a:pt x="51" y="202"/>
                      <a:pt x="48" y="204"/>
                    </a:cubicBezTo>
                    <a:close/>
                    <a:moveTo>
                      <a:pt x="150" y="148"/>
                    </a:moveTo>
                    <a:cubicBezTo>
                      <a:pt x="133" y="165"/>
                      <a:pt x="116" y="182"/>
                      <a:pt x="100" y="201"/>
                    </a:cubicBezTo>
                    <a:cubicBezTo>
                      <a:pt x="89" y="208"/>
                      <a:pt x="78" y="214"/>
                      <a:pt x="66" y="219"/>
                    </a:cubicBezTo>
                    <a:cubicBezTo>
                      <a:pt x="67" y="216"/>
                      <a:pt x="68" y="213"/>
                      <a:pt x="70" y="210"/>
                    </a:cubicBezTo>
                    <a:cubicBezTo>
                      <a:pt x="99" y="193"/>
                      <a:pt x="125" y="171"/>
                      <a:pt x="150" y="148"/>
                    </a:cubicBezTo>
                    <a:close/>
                    <a:moveTo>
                      <a:pt x="123" y="220"/>
                    </a:moveTo>
                    <a:cubicBezTo>
                      <a:pt x="123" y="220"/>
                      <a:pt x="123" y="219"/>
                      <a:pt x="123" y="219"/>
                    </a:cubicBezTo>
                    <a:cubicBezTo>
                      <a:pt x="134" y="211"/>
                      <a:pt x="145" y="203"/>
                      <a:pt x="155" y="194"/>
                    </a:cubicBezTo>
                    <a:cubicBezTo>
                      <a:pt x="154" y="196"/>
                      <a:pt x="152" y="197"/>
                      <a:pt x="151" y="199"/>
                    </a:cubicBezTo>
                    <a:cubicBezTo>
                      <a:pt x="142" y="207"/>
                      <a:pt x="133" y="214"/>
                      <a:pt x="123" y="220"/>
                    </a:cubicBezTo>
                    <a:close/>
                    <a:moveTo>
                      <a:pt x="176" y="201"/>
                    </a:moveTo>
                    <a:cubicBezTo>
                      <a:pt x="173" y="206"/>
                      <a:pt x="171" y="210"/>
                      <a:pt x="169" y="215"/>
                    </a:cubicBezTo>
                    <a:cubicBezTo>
                      <a:pt x="165" y="218"/>
                      <a:pt x="162" y="220"/>
                      <a:pt x="158" y="223"/>
                    </a:cubicBezTo>
                    <a:cubicBezTo>
                      <a:pt x="160" y="219"/>
                      <a:pt x="162" y="215"/>
                      <a:pt x="165" y="211"/>
                    </a:cubicBezTo>
                    <a:cubicBezTo>
                      <a:pt x="169" y="208"/>
                      <a:pt x="172" y="205"/>
                      <a:pt x="176" y="201"/>
                    </a:cubicBezTo>
                    <a:close/>
                  </a:path>
                </a:pathLst>
              </a:custGeom>
              <a:solidFill>
                <a:srgbClr val="F9E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77"/>
              <p:cNvSpPr>
                <a:spLocks noEditPoints="1"/>
              </p:cNvSpPr>
              <p:nvPr/>
            </p:nvSpPr>
            <p:spPr bwMode="auto">
              <a:xfrm>
                <a:off x="2439147" y="1585566"/>
                <a:ext cx="1527607" cy="1608784"/>
              </a:xfrm>
              <a:custGeom>
                <a:gdLst>
                  <a:gd name="T0" fmla="*/ 245 w 263"/>
                  <a:gd name="T1" fmla="*/ 63 h 276"/>
                  <a:gd name="T2" fmla="*/ 176 w 263"/>
                  <a:gd name="T3" fmla="*/ 9 h 276"/>
                  <a:gd name="T4" fmla="*/ 169 w 263"/>
                  <a:gd name="T5" fmla="*/ 19 h 276"/>
                  <a:gd name="T6" fmla="*/ 60 w 263"/>
                  <a:gd name="T7" fmla="*/ 25 h 276"/>
                  <a:gd name="T8" fmla="*/ 0 w 263"/>
                  <a:gd name="T9" fmla="*/ 148 h 276"/>
                  <a:gd name="T10" fmla="*/ 80 w 263"/>
                  <a:gd name="T11" fmla="*/ 252 h 276"/>
                  <a:gd name="T12" fmla="*/ 256 w 263"/>
                  <a:gd name="T13" fmla="*/ 147 h 276"/>
                  <a:gd name="T14" fmla="*/ 245 w 263"/>
                  <a:gd name="T15" fmla="*/ 63 h 276"/>
                  <a:gd name="T16" fmla="*/ 181 w 263"/>
                  <a:gd name="T17" fmla="*/ 231 h 276"/>
                  <a:gd name="T18" fmla="*/ 18 w 263"/>
                  <a:gd name="T19" fmla="*/ 182 h 276"/>
                  <a:gd name="T20" fmla="*/ 50 w 263"/>
                  <a:gd name="T21" fmla="*/ 50 h 276"/>
                  <a:gd name="T22" fmla="*/ 189 w 263"/>
                  <a:gd name="T23" fmla="*/ 34 h 276"/>
                  <a:gd name="T24" fmla="*/ 190 w 263"/>
                  <a:gd name="T25" fmla="*/ 33 h 276"/>
                  <a:gd name="T26" fmla="*/ 248 w 263"/>
                  <a:gd name="T27" fmla="*/ 111 h 276"/>
                  <a:gd name="T28" fmla="*/ 181 w 263"/>
                  <a:gd name="T29" fmla="*/ 231 h 2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3" h="276">
                    <a:moveTo>
                      <a:pt x="245" y="63"/>
                    </a:moveTo>
                    <a:cubicBezTo>
                      <a:pt x="229" y="39"/>
                      <a:pt x="201" y="23"/>
                      <a:pt x="176" y="9"/>
                    </a:cubicBezTo>
                    <a:cubicBezTo>
                      <a:pt x="170" y="6"/>
                      <a:pt x="165" y="14"/>
                      <a:pt x="169" y="19"/>
                    </a:cubicBezTo>
                    <a:cubicBezTo>
                      <a:pt x="134" y="0"/>
                      <a:pt x="95" y="0"/>
                      <a:pt x="60" y="25"/>
                    </a:cubicBezTo>
                    <a:cubicBezTo>
                      <a:pt x="22" y="53"/>
                      <a:pt x="1" y="101"/>
                      <a:pt x="0" y="148"/>
                    </a:cubicBezTo>
                    <a:cubicBezTo>
                      <a:pt x="0" y="199"/>
                      <a:pt x="32" y="238"/>
                      <a:pt x="80" y="252"/>
                    </a:cubicBezTo>
                    <a:cubicBezTo>
                      <a:pt x="161" y="276"/>
                      <a:pt x="237" y="228"/>
                      <a:pt x="256" y="147"/>
                    </a:cubicBezTo>
                    <a:cubicBezTo>
                      <a:pt x="263" y="118"/>
                      <a:pt x="262" y="88"/>
                      <a:pt x="245" y="63"/>
                    </a:cubicBezTo>
                    <a:close/>
                    <a:moveTo>
                      <a:pt x="181" y="231"/>
                    </a:moveTo>
                    <a:cubicBezTo>
                      <a:pt x="128" y="263"/>
                      <a:pt x="40" y="244"/>
                      <a:pt x="18" y="182"/>
                    </a:cubicBezTo>
                    <a:cubicBezTo>
                      <a:pt x="2" y="137"/>
                      <a:pt x="20" y="84"/>
                      <a:pt x="50" y="50"/>
                    </a:cubicBezTo>
                    <a:cubicBezTo>
                      <a:pt x="88" y="6"/>
                      <a:pt x="142" y="4"/>
                      <a:pt x="189" y="34"/>
                    </a:cubicBezTo>
                    <a:cubicBezTo>
                      <a:pt x="190" y="35"/>
                      <a:pt x="191" y="34"/>
                      <a:pt x="190" y="33"/>
                    </a:cubicBezTo>
                    <a:cubicBezTo>
                      <a:pt x="219" y="52"/>
                      <a:pt x="246" y="71"/>
                      <a:pt x="248" y="111"/>
                    </a:cubicBezTo>
                    <a:cubicBezTo>
                      <a:pt x="251" y="160"/>
                      <a:pt x="222" y="207"/>
                      <a:pt x="181" y="231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2484425" y="2142257"/>
              <a:ext cx="10112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积极</a:t>
              </a:r>
              <a:endPara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向上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4368797" y="3199730"/>
            <a:ext cx="1594024" cy="1608784"/>
            <a:chOff x="4368797" y="3199730"/>
            <a:chExt cx="1594024" cy="1608784"/>
          </a:xfrm>
        </p:grpSpPr>
        <p:grpSp>
          <p:nvGrpSpPr>
            <p:cNvPr id="110" name="组合 109"/>
            <p:cNvGrpSpPr/>
            <p:nvPr/>
          </p:nvGrpSpPr>
          <p:grpSpPr>
            <a:xfrm>
              <a:off x="4368797" y="3199730"/>
              <a:ext cx="1594024" cy="1608784"/>
              <a:chOff x="2409628" y="1585566"/>
              <a:chExt cx="1594024" cy="1608784"/>
            </a:xfrm>
          </p:grpSpPr>
          <p:sp>
            <p:nvSpPr>
              <p:cNvPr id="111" name="Freeform 28"/>
              <p:cNvSpPr>
                <a:spLocks noEditPoints="1"/>
              </p:cNvSpPr>
              <p:nvPr/>
            </p:nvSpPr>
            <p:spPr bwMode="auto">
              <a:xfrm>
                <a:off x="2409628" y="1620004"/>
                <a:ext cx="1594024" cy="1485788"/>
              </a:xfrm>
              <a:custGeom>
                <a:gdLst>
                  <a:gd name="T0" fmla="*/ 252 w 274"/>
                  <a:gd name="T1" fmla="*/ 116 h 255"/>
                  <a:gd name="T2" fmla="*/ 252 w 274"/>
                  <a:gd name="T3" fmla="*/ 88 h 255"/>
                  <a:gd name="T4" fmla="*/ 237 w 274"/>
                  <a:gd name="T5" fmla="*/ 79 h 255"/>
                  <a:gd name="T6" fmla="*/ 172 w 274"/>
                  <a:gd name="T7" fmla="*/ 128 h 255"/>
                  <a:gd name="T8" fmla="*/ 223 w 274"/>
                  <a:gd name="T9" fmla="*/ 53 h 255"/>
                  <a:gd name="T10" fmla="*/ 211 w 274"/>
                  <a:gd name="T11" fmla="*/ 60 h 255"/>
                  <a:gd name="T12" fmla="*/ 148 w 274"/>
                  <a:gd name="T13" fmla="*/ 86 h 255"/>
                  <a:gd name="T14" fmla="*/ 176 w 274"/>
                  <a:gd name="T15" fmla="*/ 41 h 255"/>
                  <a:gd name="T16" fmla="*/ 180 w 274"/>
                  <a:gd name="T17" fmla="*/ 32 h 255"/>
                  <a:gd name="T18" fmla="*/ 132 w 274"/>
                  <a:gd name="T19" fmla="*/ 45 h 255"/>
                  <a:gd name="T20" fmla="*/ 159 w 274"/>
                  <a:gd name="T21" fmla="*/ 5 h 255"/>
                  <a:gd name="T22" fmla="*/ 149 w 274"/>
                  <a:gd name="T23" fmla="*/ 9 h 255"/>
                  <a:gd name="T24" fmla="*/ 88 w 274"/>
                  <a:gd name="T25" fmla="*/ 40 h 255"/>
                  <a:gd name="T26" fmla="*/ 117 w 274"/>
                  <a:gd name="T27" fmla="*/ 11 h 255"/>
                  <a:gd name="T28" fmla="*/ 106 w 274"/>
                  <a:gd name="T29" fmla="*/ 11 h 255"/>
                  <a:gd name="T30" fmla="*/ 35 w 274"/>
                  <a:gd name="T31" fmla="*/ 65 h 255"/>
                  <a:gd name="T32" fmla="*/ 40 w 274"/>
                  <a:gd name="T33" fmla="*/ 70 h 255"/>
                  <a:gd name="T34" fmla="*/ 24 w 274"/>
                  <a:gd name="T35" fmla="*/ 84 h 255"/>
                  <a:gd name="T36" fmla="*/ 12 w 274"/>
                  <a:gd name="T37" fmla="*/ 111 h 255"/>
                  <a:gd name="T38" fmla="*/ 6 w 274"/>
                  <a:gd name="T39" fmla="*/ 131 h 255"/>
                  <a:gd name="T40" fmla="*/ 21 w 274"/>
                  <a:gd name="T41" fmla="*/ 134 h 255"/>
                  <a:gd name="T42" fmla="*/ 13 w 274"/>
                  <a:gd name="T43" fmla="*/ 155 h 255"/>
                  <a:gd name="T44" fmla="*/ 9 w 274"/>
                  <a:gd name="T45" fmla="*/ 188 h 255"/>
                  <a:gd name="T46" fmla="*/ 12 w 274"/>
                  <a:gd name="T47" fmla="*/ 191 h 255"/>
                  <a:gd name="T48" fmla="*/ 30 w 274"/>
                  <a:gd name="T49" fmla="*/ 201 h 255"/>
                  <a:gd name="T50" fmla="*/ 33 w 274"/>
                  <a:gd name="T51" fmla="*/ 229 h 255"/>
                  <a:gd name="T52" fmla="*/ 47 w 274"/>
                  <a:gd name="T53" fmla="*/ 233 h 255"/>
                  <a:gd name="T54" fmla="*/ 76 w 274"/>
                  <a:gd name="T55" fmla="*/ 233 h 255"/>
                  <a:gd name="T56" fmla="*/ 101 w 274"/>
                  <a:gd name="T57" fmla="*/ 234 h 255"/>
                  <a:gd name="T58" fmla="*/ 114 w 274"/>
                  <a:gd name="T59" fmla="*/ 246 h 255"/>
                  <a:gd name="T60" fmla="*/ 130 w 274"/>
                  <a:gd name="T61" fmla="*/ 241 h 255"/>
                  <a:gd name="T62" fmla="*/ 177 w 274"/>
                  <a:gd name="T63" fmla="*/ 231 h 255"/>
                  <a:gd name="T64" fmla="*/ 209 w 274"/>
                  <a:gd name="T65" fmla="*/ 202 h 255"/>
                  <a:gd name="T66" fmla="*/ 236 w 274"/>
                  <a:gd name="T67" fmla="*/ 193 h 255"/>
                  <a:gd name="T68" fmla="*/ 254 w 274"/>
                  <a:gd name="T69" fmla="*/ 159 h 255"/>
                  <a:gd name="T70" fmla="*/ 269 w 274"/>
                  <a:gd name="T71" fmla="*/ 125 h 255"/>
                  <a:gd name="T72" fmla="*/ 35 w 274"/>
                  <a:gd name="T73" fmla="*/ 145 h 255"/>
                  <a:gd name="T74" fmla="*/ 144 w 274"/>
                  <a:gd name="T75" fmla="*/ 53 h 255"/>
                  <a:gd name="T76" fmla="*/ 61 w 274"/>
                  <a:gd name="T77" fmla="*/ 129 h 255"/>
                  <a:gd name="T78" fmla="*/ 41 w 274"/>
                  <a:gd name="T79" fmla="*/ 80 h 255"/>
                  <a:gd name="T80" fmla="*/ 29 w 274"/>
                  <a:gd name="T81" fmla="*/ 95 h 255"/>
                  <a:gd name="T82" fmla="*/ 122 w 274"/>
                  <a:gd name="T83" fmla="*/ 26 h 255"/>
                  <a:gd name="T84" fmla="*/ 122 w 274"/>
                  <a:gd name="T85" fmla="*/ 26 h 255"/>
                  <a:gd name="T86" fmla="*/ 62 w 274"/>
                  <a:gd name="T87" fmla="*/ 48 h 255"/>
                  <a:gd name="T88" fmla="*/ 87 w 274"/>
                  <a:gd name="T89" fmla="*/ 27 h 255"/>
                  <a:gd name="T90" fmla="*/ 31 w 274"/>
                  <a:gd name="T91" fmla="*/ 109 h 255"/>
                  <a:gd name="T92" fmla="*/ 34 w 274"/>
                  <a:gd name="T93" fmla="*/ 114 h 255"/>
                  <a:gd name="T94" fmla="*/ 19 w 274"/>
                  <a:gd name="T95" fmla="*/ 170 h 255"/>
                  <a:gd name="T96" fmla="*/ 36 w 274"/>
                  <a:gd name="T97" fmla="*/ 157 h 255"/>
                  <a:gd name="T98" fmla="*/ 19 w 274"/>
                  <a:gd name="T99" fmla="*/ 170 h 255"/>
                  <a:gd name="T100" fmla="*/ 43 w 274"/>
                  <a:gd name="T101" fmla="*/ 173 h 255"/>
                  <a:gd name="T102" fmla="*/ 43 w 274"/>
                  <a:gd name="T103" fmla="*/ 182 h 255"/>
                  <a:gd name="T104" fmla="*/ 48 w 274"/>
                  <a:gd name="T105" fmla="*/ 204 h 255"/>
                  <a:gd name="T106" fmla="*/ 63 w 274"/>
                  <a:gd name="T107" fmla="*/ 188 h 255"/>
                  <a:gd name="T108" fmla="*/ 48 w 274"/>
                  <a:gd name="T109" fmla="*/ 204 h 255"/>
                  <a:gd name="T110" fmla="*/ 100 w 274"/>
                  <a:gd name="T111" fmla="*/ 201 h 255"/>
                  <a:gd name="T112" fmla="*/ 70 w 274"/>
                  <a:gd name="T113" fmla="*/ 210 h 255"/>
                  <a:gd name="T114" fmla="*/ 123 w 274"/>
                  <a:gd name="T115" fmla="*/ 220 h 255"/>
                  <a:gd name="T116" fmla="*/ 155 w 274"/>
                  <a:gd name="T117" fmla="*/ 194 h 255"/>
                  <a:gd name="T118" fmla="*/ 123 w 274"/>
                  <a:gd name="T119" fmla="*/ 220 h 255"/>
                  <a:gd name="T120" fmla="*/ 169 w 274"/>
                  <a:gd name="T121" fmla="*/ 215 h 255"/>
                  <a:gd name="T122" fmla="*/ 165 w 274"/>
                  <a:gd name="T123" fmla="*/ 211 h 2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255">
                    <a:moveTo>
                      <a:pt x="256" y="113"/>
                    </a:moveTo>
                    <a:cubicBezTo>
                      <a:pt x="255" y="114"/>
                      <a:pt x="253" y="115"/>
                      <a:pt x="252" y="116"/>
                    </a:cubicBezTo>
                    <a:cubicBezTo>
                      <a:pt x="256" y="111"/>
                      <a:pt x="260" y="106"/>
                      <a:pt x="265" y="100"/>
                    </a:cubicBezTo>
                    <a:cubicBezTo>
                      <a:pt x="272" y="92"/>
                      <a:pt x="260" y="79"/>
                      <a:pt x="252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4" y="81"/>
                      <a:pt x="243" y="75"/>
                      <a:pt x="237" y="79"/>
                    </a:cubicBezTo>
                    <a:cubicBezTo>
                      <a:pt x="234" y="77"/>
                      <a:pt x="229" y="76"/>
                      <a:pt x="226" y="80"/>
                    </a:cubicBezTo>
                    <a:cubicBezTo>
                      <a:pt x="208" y="96"/>
                      <a:pt x="189" y="112"/>
                      <a:pt x="172" y="128"/>
                    </a:cubicBezTo>
                    <a:cubicBezTo>
                      <a:pt x="193" y="107"/>
                      <a:pt x="214" y="86"/>
                      <a:pt x="235" y="65"/>
                    </a:cubicBezTo>
                    <a:cubicBezTo>
                      <a:pt x="243" y="57"/>
                      <a:pt x="231" y="47"/>
                      <a:pt x="223" y="53"/>
                    </a:cubicBezTo>
                    <a:cubicBezTo>
                      <a:pt x="213" y="62"/>
                      <a:pt x="202" y="70"/>
                      <a:pt x="192" y="78"/>
                    </a:cubicBezTo>
                    <a:cubicBezTo>
                      <a:pt x="198" y="72"/>
                      <a:pt x="204" y="66"/>
                      <a:pt x="211" y="60"/>
                    </a:cubicBezTo>
                    <a:cubicBezTo>
                      <a:pt x="217" y="54"/>
                      <a:pt x="208" y="42"/>
                      <a:pt x="201" y="47"/>
                    </a:cubicBezTo>
                    <a:cubicBezTo>
                      <a:pt x="184" y="60"/>
                      <a:pt x="166" y="73"/>
                      <a:pt x="148" y="86"/>
                    </a:cubicBezTo>
                    <a:cubicBezTo>
                      <a:pt x="160" y="74"/>
                      <a:pt x="173" y="62"/>
                      <a:pt x="186" y="51"/>
                    </a:cubicBezTo>
                    <a:cubicBezTo>
                      <a:pt x="193" y="45"/>
                      <a:pt x="183" y="35"/>
                      <a:pt x="176" y="41"/>
                    </a:cubicBezTo>
                    <a:cubicBezTo>
                      <a:pt x="171" y="46"/>
                      <a:pt x="165" y="50"/>
                      <a:pt x="159" y="54"/>
                    </a:cubicBezTo>
                    <a:cubicBezTo>
                      <a:pt x="166" y="47"/>
                      <a:pt x="173" y="39"/>
                      <a:pt x="180" y="32"/>
                    </a:cubicBezTo>
                    <a:cubicBezTo>
                      <a:pt x="185" y="26"/>
                      <a:pt x="179" y="19"/>
                      <a:pt x="172" y="22"/>
                    </a:cubicBezTo>
                    <a:cubicBezTo>
                      <a:pt x="159" y="29"/>
                      <a:pt x="145" y="36"/>
                      <a:pt x="132" y="45"/>
                    </a:cubicBezTo>
                    <a:cubicBezTo>
                      <a:pt x="144" y="34"/>
                      <a:pt x="155" y="23"/>
                      <a:pt x="166" y="12"/>
                    </a:cubicBezTo>
                    <a:cubicBezTo>
                      <a:pt x="171" y="8"/>
                      <a:pt x="164" y="1"/>
                      <a:pt x="159" y="5"/>
                    </a:cubicBezTo>
                    <a:cubicBezTo>
                      <a:pt x="151" y="11"/>
                      <a:pt x="143" y="17"/>
                      <a:pt x="135" y="23"/>
                    </a:cubicBezTo>
                    <a:cubicBezTo>
                      <a:pt x="140" y="18"/>
                      <a:pt x="145" y="13"/>
                      <a:pt x="149" y="9"/>
                    </a:cubicBezTo>
                    <a:cubicBezTo>
                      <a:pt x="152" y="6"/>
                      <a:pt x="148" y="0"/>
                      <a:pt x="144" y="3"/>
                    </a:cubicBezTo>
                    <a:cubicBezTo>
                      <a:pt x="126" y="14"/>
                      <a:pt x="107" y="26"/>
                      <a:pt x="88" y="40"/>
                    </a:cubicBezTo>
                    <a:cubicBezTo>
                      <a:pt x="93" y="35"/>
                      <a:pt x="97" y="30"/>
                      <a:pt x="102" y="25"/>
                    </a:cubicBezTo>
                    <a:cubicBezTo>
                      <a:pt x="107" y="20"/>
                      <a:pt x="112" y="16"/>
                      <a:pt x="117" y="11"/>
                    </a:cubicBezTo>
                    <a:cubicBezTo>
                      <a:pt x="120" y="8"/>
                      <a:pt x="115" y="3"/>
                      <a:pt x="112" y="6"/>
                    </a:cubicBezTo>
                    <a:cubicBezTo>
                      <a:pt x="110" y="8"/>
                      <a:pt x="108" y="10"/>
                      <a:pt x="106" y="11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78" y="22"/>
                      <a:pt x="53" y="42"/>
                      <a:pt x="35" y="65"/>
                    </a:cubicBezTo>
                    <a:cubicBezTo>
                      <a:pt x="32" y="68"/>
                      <a:pt x="35" y="72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38" y="71"/>
                      <a:pt x="37" y="73"/>
                      <a:pt x="35" y="75"/>
                    </a:cubicBezTo>
                    <a:cubicBezTo>
                      <a:pt x="32" y="78"/>
                      <a:pt x="28" y="81"/>
                      <a:pt x="24" y="84"/>
                    </a:cubicBezTo>
                    <a:cubicBezTo>
                      <a:pt x="23" y="85"/>
                      <a:pt x="24" y="87"/>
                      <a:pt x="25" y="88"/>
                    </a:cubicBezTo>
                    <a:cubicBezTo>
                      <a:pt x="20" y="95"/>
                      <a:pt x="16" y="103"/>
                      <a:pt x="12" y="111"/>
                    </a:cubicBezTo>
                    <a:cubicBezTo>
                      <a:pt x="11" y="113"/>
                      <a:pt x="13" y="115"/>
                      <a:pt x="15" y="116"/>
                    </a:cubicBezTo>
                    <a:cubicBezTo>
                      <a:pt x="12" y="121"/>
                      <a:pt x="9" y="126"/>
                      <a:pt x="6" y="131"/>
                    </a:cubicBezTo>
                    <a:cubicBezTo>
                      <a:pt x="4" y="136"/>
                      <a:pt x="8" y="141"/>
                      <a:pt x="13" y="138"/>
                    </a:cubicBezTo>
                    <a:cubicBezTo>
                      <a:pt x="16" y="137"/>
                      <a:pt x="18" y="135"/>
                      <a:pt x="21" y="134"/>
                    </a:cubicBezTo>
                    <a:cubicBezTo>
                      <a:pt x="18" y="140"/>
                      <a:pt x="15" y="145"/>
                      <a:pt x="13" y="151"/>
                    </a:cubicBezTo>
                    <a:cubicBezTo>
                      <a:pt x="12" y="152"/>
                      <a:pt x="12" y="153"/>
                      <a:pt x="13" y="155"/>
                    </a:cubicBezTo>
                    <a:cubicBezTo>
                      <a:pt x="8" y="163"/>
                      <a:pt x="4" y="171"/>
                      <a:pt x="1" y="180"/>
                    </a:cubicBezTo>
                    <a:cubicBezTo>
                      <a:pt x="0" y="185"/>
                      <a:pt x="5" y="190"/>
                      <a:pt x="9" y="188"/>
                    </a:cubicBezTo>
                    <a:cubicBezTo>
                      <a:pt x="11" y="188"/>
                      <a:pt x="13" y="187"/>
                      <a:pt x="15" y="186"/>
                    </a:cubicBezTo>
                    <a:cubicBezTo>
                      <a:pt x="14" y="188"/>
                      <a:pt x="13" y="190"/>
                      <a:pt x="12" y="191"/>
                    </a:cubicBezTo>
                    <a:cubicBezTo>
                      <a:pt x="9" y="196"/>
                      <a:pt x="13" y="203"/>
                      <a:pt x="18" y="203"/>
                    </a:cubicBezTo>
                    <a:cubicBezTo>
                      <a:pt x="22" y="203"/>
                      <a:pt x="26" y="202"/>
                      <a:pt x="30" y="201"/>
                    </a:cubicBezTo>
                    <a:cubicBezTo>
                      <a:pt x="27" y="207"/>
                      <a:pt x="25" y="212"/>
                      <a:pt x="22" y="218"/>
                    </a:cubicBezTo>
                    <a:cubicBezTo>
                      <a:pt x="19" y="226"/>
                      <a:pt x="25" y="232"/>
                      <a:pt x="33" y="229"/>
                    </a:cubicBezTo>
                    <a:cubicBezTo>
                      <a:pt x="38" y="227"/>
                      <a:pt x="43" y="224"/>
                      <a:pt x="48" y="222"/>
                    </a:cubicBezTo>
                    <a:cubicBezTo>
                      <a:pt x="48" y="225"/>
                      <a:pt x="47" y="229"/>
                      <a:pt x="47" y="233"/>
                    </a:cubicBezTo>
                    <a:cubicBezTo>
                      <a:pt x="47" y="238"/>
                      <a:pt x="53" y="243"/>
                      <a:pt x="58" y="241"/>
                    </a:cubicBezTo>
                    <a:cubicBezTo>
                      <a:pt x="64" y="239"/>
                      <a:pt x="70" y="236"/>
                      <a:pt x="76" y="233"/>
                    </a:cubicBezTo>
                    <a:cubicBezTo>
                      <a:pt x="76" y="239"/>
                      <a:pt x="84" y="243"/>
                      <a:pt x="89" y="240"/>
                    </a:cubicBezTo>
                    <a:cubicBezTo>
                      <a:pt x="93" y="238"/>
                      <a:pt x="97" y="236"/>
                      <a:pt x="101" y="234"/>
                    </a:cubicBezTo>
                    <a:cubicBezTo>
                      <a:pt x="100" y="235"/>
                      <a:pt x="100" y="236"/>
                      <a:pt x="100" y="238"/>
                    </a:cubicBezTo>
                    <a:cubicBezTo>
                      <a:pt x="99" y="245"/>
                      <a:pt x="108" y="248"/>
                      <a:pt x="114" y="246"/>
                    </a:cubicBezTo>
                    <a:cubicBezTo>
                      <a:pt x="120" y="243"/>
                      <a:pt x="126" y="239"/>
                      <a:pt x="132" y="235"/>
                    </a:cubicBezTo>
                    <a:cubicBezTo>
                      <a:pt x="131" y="237"/>
                      <a:pt x="130" y="239"/>
                      <a:pt x="130" y="241"/>
                    </a:cubicBezTo>
                    <a:cubicBezTo>
                      <a:pt x="127" y="247"/>
                      <a:pt x="135" y="255"/>
                      <a:pt x="141" y="252"/>
                    </a:cubicBezTo>
                    <a:cubicBezTo>
                      <a:pt x="154" y="247"/>
                      <a:pt x="166" y="240"/>
                      <a:pt x="177" y="231"/>
                    </a:cubicBezTo>
                    <a:cubicBezTo>
                      <a:pt x="179" y="231"/>
                      <a:pt x="181" y="230"/>
                      <a:pt x="182" y="229"/>
                    </a:cubicBezTo>
                    <a:cubicBezTo>
                      <a:pt x="192" y="220"/>
                      <a:pt x="201" y="211"/>
                      <a:pt x="209" y="202"/>
                    </a:cubicBezTo>
                    <a:cubicBezTo>
                      <a:pt x="212" y="205"/>
                      <a:pt x="216" y="206"/>
                      <a:pt x="220" y="203"/>
                    </a:cubicBezTo>
                    <a:cubicBezTo>
                      <a:pt x="226" y="200"/>
                      <a:pt x="231" y="196"/>
                      <a:pt x="236" y="193"/>
                    </a:cubicBezTo>
                    <a:cubicBezTo>
                      <a:pt x="242" y="189"/>
                      <a:pt x="242" y="182"/>
                      <a:pt x="238" y="178"/>
                    </a:cubicBezTo>
                    <a:cubicBezTo>
                      <a:pt x="243" y="172"/>
                      <a:pt x="248" y="165"/>
                      <a:pt x="254" y="159"/>
                    </a:cubicBezTo>
                    <a:cubicBezTo>
                      <a:pt x="259" y="155"/>
                      <a:pt x="257" y="149"/>
                      <a:pt x="254" y="146"/>
                    </a:cubicBezTo>
                    <a:cubicBezTo>
                      <a:pt x="259" y="139"/>
                      <a:pt x="264" y="132"/>
                      <a:pt x="269" y="125"/>
                    </a:cubicBezTo>
                    <a:cubicBezTo>
                      <a:pt x="274" y="118"/>
                      <a:pt x="264" y="107"/>
                      <a:pt x="256" y="113"/>
                    </a:cubicBezTo>
                    <a:close/>
                    <a:moveTo>
                      <a:pt x="35" y="145"/>
                    </a:moveTo>
                    <a:cubicBezTo>
                      <a:pt x="48" y="127"/>
                      <a:pt x="66" y="111"/>
                      <a:pt x="82" y="97"/>
                    </a:cubicBezTo>
                    <a:cubicBezTo>
                      <a:pt x="101" y="81"/>
                      <a:pt x="122" y="66"/>
                      <a:pt x="144" y="53"/>
                    </a:cubicBezTo>
                    <a:cubicBezTo>
                      <a:pt x="131" y="66"/>
                      <a:pt x="119" y="79"/>
                      <a:pt x="105" y="91"/>
                    </a:cubicBezTo>
                    <a:cubicBezTo>
                      <a:pt x="91" y="105"/>
                      <a:pt x="77" y="118"/>
                      <a:pt x="61" y="129"/>
                    </a:cubicBezTo>
                    <a:cubicBezTo>
                      <a:pt x="54" y="134"/>
                      <a:pt x="44" y="141"/>
                      <a:pt x="35" y="145"/>
                    </a:cubicBezTo>
                    <a:close/>
                    <a:moveTo>
                      <a:pt x="41" y="80"/>
                    </a:moveTo>
                    <a:cubicBezTo>
                      <a:pt x="43" y="78"/>
                      <a:pt x="45" y="77"/>
                      <a:pt x="47" y="75"/>
                    </a:cubicBezTo>
                    <a:cubicBezTo>
                      <a:pt x="41" y="81"/>
                      <a:pt x="35" y="88"/>
                      <a:pt x="29" y="95"/>
                    </a:cubicBezTo>
                    <a:cubicBezTo>
                      <a:pt x="33" y="90"/>
                      <a:pt x="37" y="85"/>
                      <a:pt x="41" y="80"/>
                    </a:cubicBezTo>
                    <a:close/>
                    <a:moveTo>
                      <a:pt x="122" y="26"/>
                    </a:moveTo>
                    <a:cubicBezTo>
                      <a:pt x="98" y="50"/>
                      <a:pt x="72" y="74"/>
                      <a:pt x="44" y="92"/>
                    </a:cubicBezTo>
                    <a:cubicBezTo>
                      <a:pt x="66" y="66"/>
                      <a:pt x="94" y="44"/>
                      <a:pt x="122" y="26"/>
                    </a:cubicBezTo>
                    <a:close/>
                    <a:moveTo>
                      <a:pt x="87" y="27"/>
                    </a:moveTo>
                    <a:cubicBezTo>
                      <a:pt x="78" y="33"/>
                      <a:pt x="70" y="40"/>
                      <a:pt x="62" y="48"/>
                    </a:cubicBezTo>
                    <a:cubicBezTo>
                      <a:pt x="59" y="50"/>
                      <a:pt x="56" y="51"/>
                      <a:pt x="54" y="53"/>
                    </a:cubicBezTo>
                    <a:cubicBezTo>
                      <a:pt x="63" y="43"/>
                      <a:pt x="74" y="34"/>
                      <a:pt x="87" y="27"/>
                    </a:cubicBezTo>
                    <a:close/>
                    <a:moveTo>
                      <a:pt x="23" y="121"/>
                    </a:moveTo>
                    <a:cubicBezTo>
                      <a:pt x="25" y="117"/>
                      <a:pt x="28" y="113"/>
                      <a:pt x="31" y="109"/>
                    </a:cubicBezTo>
                    <a:cubicBezTo>
                      <a:pt x="35" y="106"/>
                      <a:pt x="40" y="104"/>
                      <a:pt x="45" y="101"/>
                    </a:cubicBezTo>
                    <a:cubicBezTo>
                      <a:pt x="41" y="105"/>
                      <a:pt x="37" y="110"/>
                      <a:pt x="34" y="114"/>
                    </a:cubicBezTo>
                    <a:cubicBezTo>
                      <a:pt x="30" y="117"/>
                      <a:pt x="26" y="119"/>
                      <a:pt x="23" y="121"/>
                    </a:cubicBezTo>
                    <a:close/>
                    <a:moveTo>
                      <a:pt x="19" y="170"/>
                    </a:moveTo>
                    <a:cubicBezTo>
                      <a:pt x="21" y="166"/>
                      <a:pt x="23" y="162"/>
                      <a:pt x="25" y="159"/>
                    </a:cubicBezTo>
                    <a:cubicBezTo>
                      <a:pt x="29" y="159"/>
                      <a:pt x="32" y="158"/>
                      <a:pt x="36" y="157"/>
                    </a:cubicBezTo>
                    <a:cubicBezTo>
                      <a:pt x="34" y="160"/>
                      <a:pt x="32" y="162"/>
                      <a:pt x="30" y="165"/>
                    </a:cubicBezTo>
                    <a:cubicBezTo>
                      <a:pt x="26" y="167"/>
                      <a:pt x="23" y="168"/>
                      <a:pt x="19" y="170"/>
                    </a:cubicBezTo>
                    <a:close/>
                    <a:moveTo>
                      <a:pt x="34" y="185"/>
                    </a:moveTo>
                    <a:cubicBezTo>
                      <a:pt x="36" y="181"/>
                      <a:pt x="39" y="177"/>
                      <a:pt x="43" y="173"/>
                    </a:cubicBezTo>
                    <a:cubicBezTo>
                      <a:pt x="47" y="170"/>
                      <a:pt x="52" y="167"/>
                      <a:pt x="57" y="164"/>
                    </a:cubicBezTo>
                    <a:cubicBezTo>
                      <a:pt x="52" y="170"/>
                      <a:pt x="47" y="176"/>
                      <a:pt x="43" y="182"/>
                    </a:cubicBezTo>
                    <a:cubicBezTo>
                      <a:pt x="40" y="183"/>
                      <a:pt x="37" y="184"/>
                      <a:pt x="34" y="185"/>
                    </a:cubicBezTo>
                    <a:close/>
                    <a:moveTo>
                      <a:pt x="48" y="204"/>
                    </a:moveTo>
                    <a:cubicBezTo>
                      <a:pt x="50" y="200"/>
                      <a:pt x="52" y="196"/>
                      <a:pt x="55" y="193"/>
                    </a:cubicBezTo>
                    <a:cubicBezTo>
                      <a:pt x="58" y="191"/>
                      <a:pt x="61" y="190"/>
                      <a:pt x="63" y="188"/>
                    </a:cubicBezTo>
                    <a:cubicBezTo>
                      <a:pt x="61" y="192"/>
                      <a:pt x="59" y="195"/>
                      <a:pt x="57" y="199"/>
                    </a:cubicBezTo>
                    <a:cubicBezTo>
                      <a:pt x="54" y="200"/>
                      <a:pt x="51" y="202"/>
                      <a:pt x="48" y="204"/>
                    </a:cubicBezTo>
                    <a:close/>
                    <a:moveTo>
                      <a:pt x="150" y="148"/>
                    </a:moveTo>
                    <a:cubicBezTo>
                      <a:pt x="133" y="165"/>
                      <a:pt x="116" y="182"/>
                      <a:pt x="100" y="201"/>
                    </a:cubicBezTo>
                    <a:cubicBezTo>
                      <a:pt x="89" y="208"/>
                      <a:pt x="78" y="214"/>
                      <a:pt x="66" y="219"/>
                    </a:cubicBezTo>
                    <a:cubicBezTo>
                      <a:pt x="67" y="216"/>
                      <a:pt x="68" y="213"/>
                      <a:pt x="70" y="210"/>
                    </a:cubicBezTo>
                    <a:cubicBezTo>
                      <a:pt x="99" y="193"/>
                      <a:pt x="125" y="171"/>
                      <a:pt x="150" y="148"/>
                    </a:cubicBezTo>
                    <a:close/>
                    <a:moveTo>
                      <a:pt x="123" y="220"/>
                    </a:moveTo>
                    <a:cubicBezTo>
                      <a:pt x="123" y="220"/>
                      <a:pt x="123" y="219"/>
                      <a:pt x="123" y="219"/>
                    </a:cubicBezTo>
                    <a:cubicBezTo>
                      <a:pt x="134" y="211"/>
                      <a:pt x="145" y="203"/>
                      <a:pt x="155" y="194"/>
                    </a:cubicBezTo>
                    <a:cubicBezTo>
                      <a:pt x="154" y="196"/>
                      <a:pt x="152" y="197"/>
                      <a:pt x="151" y="199"/>
                    </a:cubicBezTo>
                    <a:cubicBezTo>
                      <a:pt x="142" y="207"/>
                      <a:pt x="133" y="214"/>
                      <a:pt x="123" y="220"/>
                    </a:cubicBezTo>
                    <a:close/>
                    <a:moveTo>
                      <a:pt x="176" y="201"/>
                    </a:moveTo>
                    <a:cubicBezTo>
                      <a:pt x="173" y="206"/>
                      <a:pt x="171" y="210"/>
                      <a:pt x="169" y="215"/>
                    </a:cubicBezTo>
                    <a:cubicBezTo>
                      <a:pt x="165" y="218"/>
                      <a:pt x="162" y="220"/>
                      <a:pt x="158" y="223"/>
                    </a:cubicBezTo>
                    <a:cubicBezTo>
                      <a:pt x="160" y="219"/>
                      <a:pt x="162" y="215"/>
                      <a:pt x="165" y="211"/>
                    </a:cubicBezTo>
                    <a:cubicBezTo>
                      <a:pt x="169" y="208"/>
                      <a:pt x="172" y="205"/>
                      <a:pt x="176" y="201"/>
                    </a:cubicBezTo>
                    <a:close/>
                  </a:path>
                </a:pathLst>
              </a:custGeom>
              <a:solidFill>
                <a:srgbClr val="F9E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77"/>
              <p:cNvSpPr>
                <a:spLocks noEditPoints="1"/>
              </p:cNvSpPr>
              <p:nvPr/>
            </p:nvSpPr>
            <p:spPr bwMode="auto">
              <a:xfrm>
                <a:off x="2439147" y="1585566"/>
                <a:ext cx="1527607" cy="1608784"/>
              </a:xfrm>
              <a:custGeom>
                <a:gdLst>
                  <a:gd name="T0" fmla="*/ 245 w 263"/>
                  <a:gd name="T1" fmla="*/ 63 h 276"/>
                  <a:gd name="T2" fmla="*/ 176 w 263"/>
                  <a:gd name="T3" fmla="*/ 9 h 276"/>
                  <a:gd name="T4" fmla="*/ 169 w 263"/>
                  <a:gd name="T5" fmla="*/ 19 h 276"/>
                  <a:gd name="T6" fmla="*/ 60 w 263"/>
                  <a:gd name="T7" fmla="*/ 25 h 276"/>
                  <a:gd name="T8" fmla="*/ 0 w 263"/>
                  <a:gd name="T9" fmla="*/ 148 h 276"/>
                  <a:gd name="T10" fmla="*/ 80 w 263"/>
                  <a:gd name="T11" fmla="*/ 252 h 276"/>
                  <a:gd name="T12" fmla="*/ 256 w 263"/>
                  <a:gd name="T13" fmla="*/ 147 h 276"/>
                  <a:gd name="T14" fmla="*/ 245 w 263"/>
                  <a:gd name="T15" fmla="*/ 63 h 276"/>
                  <a:gd name="T16" fmla="*/ 181 w 263"/>
                  <a:gd name="T17" fmla="*/ 231 h 276"/>
                  <a:gd name="T18" fmla="*/ 18 w 263"/>
                  <a:gd name="T19" fmla="*/ 182 h 276"/>
                  <a:gd name="T20" fmla="*/ 50 w 263"/>
                  <a:gd name="T21" fmla="*/ 50 h 276"/>
                  <a:gd name="T22" fmla="*/ 189 w 263"/>
                  <a:gd name="T23" fmla="*/ 34 h 276"/>
                  <a:gd name="T24" fmla="*/ 190 w 263"/>
                  <a:gd name="T25" fmla="*/ 33 h 276"/>
                  <a:gd name="T26" fmla="*/ 248 w 263"/>
                  <a:gd name="T27" fmla="*/ 111 h 276"/>
                  <a:gd name="T28" fmla="*/ 181 w 263"/>
                  <a:gd name="T29" fmla="*/ 231 h 2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3" h="276">
                    <a:moveTo>
                      <a:pt x="245" y="63"/>
                    </a:moveTo>
                    <a:cubicBezTo>
                      <a:pt x="229" y="39"/>
                      <a:pt x="201" y="23"/>
                      <a:pt x="176" y="9"/>
                    </a:cubicBezTo>
                    <a:cubicBezTo>
                      <a:pt x="170" y="6"/>
                      <a:pt x="165" y="14"/>
                      <a:pt x="169" y="19"/>
                    </a:cubicBezTo>
                    <a:cubicBezTo>
                      <a:pt x="134" y="0"/>
                      <a:pt x="95" y="0"/>
                      <a:pt x="60" y="25"/>
                    </a:cubicBezTo>
                    <a:cubicBezTo>
                      <a:pt x="22" y="53"/>
                      <a:pt x="1" y="101"/>
                      <a:pt x="0" y="148"/>
                    </a:cubicBezTo>
                    <a:cubicBezTo>
                      <a:pt x="0" y="199"/>
                      <a:pt x="32" y="238"/>
                      <a:pt x="80" y="252"/>
                    </a:cubicBezTo>
                    <a:cubicBezTo>
                      <a:pt x="161" y="276"/>
                      <a:pt x="237" y="228"/>
                      <a:pt x="256" y="147"/>
                    </a:cubicBezTo>
                    <a:cubicBezTo>
                      <a:pt x="263" y="118"/>
                      <a:pt x="262" y="88"/>
                      <a:pt x="245" y="63"/>
                    </a:cubicBezTo>
                    <a:close/>
                    <a:moveTo>
                      <a:pt x="181" y="231"/>
                    </a:moveTo>
                    <a:cubicBezTo>
                      <a:pt x="128" y="263"/>
                      <a:pt x="40" y="244"/>
                      <a:pt x="18" y="182"/>
                    </a:cubicBezTo>
                    <a:cubicBezTo>
                      <a:pt x="2" y="137"/>
                      <a:pt x="20" y="84"/>
                      <a:pt x="50" y="50"/>
                    </a:cubicBezTo>
                    <a:cubicBezTo>
                      <a:pt x="88" y="6"/>
                      <a:pt x="142" y="4"/>
                      <a:pt x="189" y="34"/>
                    </a:cubicBezTo>
                    <a:cubicBezTo>
                      <a:pt x="190" y="35"/>
                      <a:pt x="191" y="34"/>
                      <a:pt x="190" y="33"/>
                    </a:cubicBezTo>
                    <a:cubicBezTo>
                      <a:pt x="219" y="52"/>
                      <a:pt x="246" y="71"/>
                      <a:pt x="248" y="111"/>
                    </a:cubicBezTo>
                    <a:cubicBezTo>
                      <a:pt x="251" y="160"/>
                      <a:pt x="222" y="207"/>
                      <a:pt x="181" y="231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4622390" y="3465513"/>
              <a:ext cx="10112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乐于</a:t>
              </a:r>
              <a:endPara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助人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6700894" y="1920850"/>
            <a:ext cx="1594024" cy="1608784"/>
            <a:chOff x="6700894" y="1920850"/>
            <a:chExt cx="1594024" cy="1608784"/>
          </a:xfrm>
        </p:grpSpPr>
        <p:grpSp>
          <p:nvGrpSpPr>
            <p:cNvPr id="113" name="组合 112"/>
            <p:cNvGrpSpPr/>
            <p:nvPr/>
          </p:nvGrpSpPr>
          <p:grpSpPr>
            <a:xfrm>
              <a:off x="6700894" y="1920850"/>
              <a:ext cx="1594024" cy="1608784"/>
              <a:chOff x="2409628" y="1585566"/>
              <a:chExt cx="1594024" cy="1608784"/>
            </a:xfrm>
          </p:grpSpPr>
          <p:sp>
            <p:nvSpPr>
              <p:cNvPr id="114" name="Freeform 28"/>
              <p:cNvSpPr>
                <a:spLocks noEditPoints="1"/>
              </p:cNvSpPr>
              <p:nvPr/>
            </p:nvSpPr>
            <p:spPr bwMode="auto">
              <a:xfrm>
                <a:off x="2409628" y="1620004"/>
                <a:ext cx="1594024" cy="1485788"/>
              </a:xfrm>
              <a:custGeom>
                <a:gdLst>
                  <a:gd name="T0" fmla="*/ 252 w 274"/>
                  <a:gd name="T1" fmla="*/ 116 h 255"/>
                  <a:gd name="T2" fmla="*/ 252 w 274"/>
                  <a:gd name="T3" fmla="*/ 88 h 255"/>
                  <a:gd name="T4" fmla="*/ 237 w 274"/>
                  <a:gd name="T5" fmla="*/ 79 h 255"/>
                  <a:gd name="T6" fmla="*/ 172 w 274"/>
                  <a:gd name="T7" fmla="*/ 128 h 255"/>
                  <a:gd name="T8" fmla="*/ 223 w 274"/>
                  <a:gd name="T9" fmla="*/ 53 h 255"/>
                  <a:gd name="T10" fmla="*/ 211 w 274"/>
                  <a:gd name="T11" fmla="*/ 60 h 255"/>
                  <a:gd name="T12" fmla="*/ 148 w 274"/>
                  <a:gd name="T13" fmla="*/ 86 h 255"/>
                  <a:gd name="T14" fmla="*/ 176 w 274"/>
                  <a:gd name="T15" fmla="*/ 41 h 255"/>
                  <a:gd name="T16" fmla="*/ 180 w 274"/>
                  <a:gd name="T17" fmla="*/ 32 h 255"/>
                  <a:gd name="T18" fmla="*/ 132 w 274"/>
                  <a:gd name="T19" fmla="*/ 45 h 255"/>
                  <a:gd name="T20" fmla="*/ 159 w 274"/>
                  <a:gd name="T21" fmla="*/ 5 h 255"/>
                  <a:gd name="T22" fmla="*/ 149 w 274"/>
                  <a:gd name="T23" fmla="*/ 9 h 255"/>
                  <a:gd name="T24" fmla="*/ 88 w 274"/>
                  <a:gd name="T25" fmla="*/ 40 h 255"/>
                  <a:gd name="T26" fmla="*/ 117 w 274"/>
                  <a:gd name="T27" fmla="*/ 11 h 255"/>
                  <a:gd name="T28" fmla="*/ 106 w 274"/>
                  <a:gd name="T29" fmla="*/ 11 h 255"/>
                  <a:gd name="T30" fmla="*/ 35 w 274"/>
                  <a:gd name="T31" fmla="*/ 65 h 255"/>
                  <a:gd name="T32" fmla="*/ 40 w 274"/>
                  <a:gd name="T33" fmla="*/ 70 h 255"/>
                  <a:gd name="T34" fmla="*/ 24 w 274"/>
                  <a:gd name="T35" fmla="*/ 84 h 255"/>
                  <a:gd name="T36" fmla="*/ 12 w 274"/>
                  <a:gd name="T37" fmla="*/ 111 h 255"/>
                  <a:gd name="T38" fmla="*/ 6 w 274"/>
                  <a:gd name="T39" fmla="*/ 131 h 255"/>
                  <a:gd name="T40" fmla="*/ 21 w 274"/>
                  <a:gd name="T41" fmla="*/ 134 h 255"/>
                  <a:gd name="T42" fmla="*/ 13 w 274"/>
                  <a:gd name="T43" fmla="*/ 155 h 255"/>
                  <a:gd name="T44" fmla="*/ 9 w 274"/>
                  <a:gd name="T45" fmla="*/ 188 h 255"/>
                  <a:gd name="T46" fmla="*/ 12 w 274"/>
                  <a:gd name="T47" fmla="*/ 191 h 255"/>
                  <a:gd name="T48" fmla="*/ 30 w 274"/>
                  <a:gd name="T49" fmla="*/ 201 h 255"/>
                  <a:gd name="T50" fmla="*/ 33 w 274"/>
                  <a:gd name="T51" fmla="*/ 229 h 255"/>
                  <a:gd name="T52" fmla="*/ 47 w 274"/>
                  <a:gd name="T53" fmla="*/ 233 h 255"/>
                  <a:gd name="T54" fmla="*/ 76 w 274"/>
                  <a:gd name="T55" fmla="*/ 233 h 255"/>
                  <a:gd name="T56" fmla="*/ 101 w 274"/>
                  <a:gd name="T57" fmla="*/ 234 h 255"/>
                  <a:gd name="T58" fmla="*/ 114 w 274"/>
                  <a:gd name="T59" fmla="*/ 246 h 255"/>
                  <a:gd name="T60" fmla="*/ 130 w 274"/>
                  <a:gd name="T61" fmla="*/ 241 h 255"/>
                  <a:gd name="T62" fmla="*/ 177 w 274"/>
                  <a:gd name="T63" fmla="*/ 231 h 255"/>
                  <a:gd name="T64" fmla="*/ 209 w 274"/>
                  <a:gd name="T65" fmla="*/ 202 h 255"/>
                  <a:gd name="T66" fmla="*/ 236 w 274"/>
                  <a:gd name="T67" fmla="*/ 193 h 255"/>
                  <a:gd name="T68" fmla="*/ 254 w 274"/>
                  <a:gd name="T69" fmla="*/ 159 h 255"/>
                  <a:gd name="T70" fmla="*/ 269 w 274"/>
                  <a:gd name="T71" fmla="*/ 125 h 255"/>
                  <a:gd name="T72" fmla="*/ 35 w 274"/>
                  <a:gd name="T73" fmla="*/ 145 h 255"/>
                  <a:gd name="T74" fmla="*/ 144 w 274"/>
                  <a:gd name="T75" fmla="*/ 53 h 255"/>
                  <a:gd name="T76" fmla="*/ 61 w 274"/>
                  <a:gd name="T77" fmla="*/ 129 h 255"/>
                  <a:gd name="T78" fmla="*/ 41 w 274"/>
                  <a:gd name="T79" fmla="*/ 80 h 255"/>
                  <a:gd name="T80" fmla="*/ 29 w 274"/>
                  <a:gd name="T81" fmla="*/ 95 h 255"/>
                  <a:gd name="T82" fmla="*/ 122 w 274"/>
                  <a:gd name="T83" fmla="*/ 26 h 255"/>
                  <a:gd name="T84" fmla="*/ 122 w 274"/>
                  <a:gd name="T85" fmla="*/ 26 h 255"/>
                  <a:gd name="T86" fmla="*/ 62 w 274"/>
                  <a:gd name="T87" fmla="*/ 48 h 255"/>
                  <a:gd name="T88" fmla="*/ 87 w 274"/>
                  <a:gd name="T89" fmla="*/ 27 h 255"/>
                  <a:gd name="T90" fmla="*/ 31 w 274"/>
                  <a:gd name="T91" fmla="*/ 109 h 255"/>
                  <a:gd name="T92" fmla="*/ 34 w 274"/>
                  <a:gd name="T93" fmla="*/ 114 h 255"/>
                  <a:gd name="T94" fmla="*/ 19 w 274"/>
                  <a:gd name="T95" fmla="*/ 170 h 255"/>
                  <a:gd name="T96" fmla="*/ 36 w 274"/>
                  <a:gd name="T97" fmla="*/ 157 h 255"/>
                  <a:gd name="T98" fmla="*/ 19 w 274"/>
                  <a:gd name="T99" fmla="*/ 170 h 255"/>
                  <a:gd name="T100" fmla="*/ 43 w 274"/>
                  <a:gd name="T101" fmla="*/ 173 h 255"/>
                  <a:gd name="T102" fmla="*/ 43 w 274"/>
                  <a:gd name="T103" fmla="*/ 182 h 255"/>
                  <a:gd name="T104" fmla="*/ 48 w 274"/>
                  <a:gd name="T105" fmla="*/ 204 h 255"/>
                  <a:gd name="T106" fmla="*/ 63 w 274"/>
                  <a:gd name="T107" fmla="*/ 188 h 255"/>
                  <a:gd name="T108" fmla="*/ 48 w 274"/>
                  <a:gd name="T109" fmla="*/ 204 h 255"/>
                  <a:gd name="T110" fmla="*/ 100 w 274"/>
                  <a:gd name="T111" fmla="*/ 201 h 255"/>
                  <a:gd name="T112" fmla="*/ 70 w 274"/>
                  <a:gd name="T113" fmla="*/ 210 h 255"/>
                  <a:gd name="T114" fmla="*/ 123 w 274"/>
                  <a:gd name="T115" fmla="*/ 220 h 255"/>
                  <a:gd name="T116" fmla="*/ 155 w 274"/>
                  <a:gd name="T117" fmla="*/ 194 h 255"/>
                  <a:gd name="T118" fmla="*/ 123 w 274"/>
                  <a:gd name="T119" fmla="*/ 220 h 255"/>
                  <a:gd name="T120" fmla="*/ 169 w 274"/>
                  <a:gd name="T121" fmla="*/ 215 h 255"/>
                  <a:gd name="T122" fmla="*/ 165 w 274"/>
                  <a:gd name="T123" fmla="*/ 211 h 2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255">
                    <a:moveTo>
                      <a:pt x="256" y="113"/>
                    </a:moveTo>
                    <a:cubicBezTo>
                      <a:pt x="255" y="114"/>
                      <a:pt x="253" y="115"/>
                      <a:pt x="252" y="116"/>
                    </a:cubicBezTo>
                    <a:cubicBezTo>
                      <a:pt x="256" y="111"/>
                      <a:pt x="260" y="106"/>
                      <a:pt x="265" y="100"/>
                    </a:cubicBezTo>
                    <a:cubicBezTo>
                      <a:pt x="272" y="92"/>
                      <a:pt x="260" y="79"/>
                      <a:pt x="252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4" y="81"/>
                      <a:pt x="243" y="75"/>
                      <a:pt x="237" y="79"/>
                    </a:cubicBezTo>
                    <a:cubicBezTo>
                      <a:pt x="234" y="77"/>
                      <a:pt x="229" y="76"/>
                      <a:pt x="226" y="80"/>
                    </a:cubicBezTo>
                    <a:cubicBezTo>
                      <a:pt x="208" y="96"/>
                      <a:pt x="189" y="112"/>
                      <a:pt x="172" y="128"/>
                    </a:cubicBezTo>
                    <a:cubicBezTo>
                      <a:pt x="193" y="107"/>
                      <a:pt x="214" y="86"/>
                      <a:pt x="235" y="65"/>
                    </a:cubicBezTo>
                    <a:cubicBezTo>
                      <a:pt x="243" y="57"/>
                      <a:pt x="231" y="47"/>
                      <a:pt x="223" y="53"/>
                    </a:cubicBezTo>
                    <a:cubicBezTo>
                      <a:pt x="213" y="62"/>
                      <a:pt x="202" y="70"/>
                      <a:pt x="192" y="78"/>
                    </a:cubicBezTo>
                    <a:cubicBezTo>
                      <a:pt x="198" y="72"/>
                      <a:pt x="204" y="66"/>
                      <a:pt x="211" y="60"/>
                    </a:cubicBezTo>
                    <a:cubicBezTo>
                      <a:pt x="217" y="54"/>
                      <a:pt x="208" y="42"/>
                      <a:pt x="201" y="47"/>
                    </a:cubicBezTo>
                    <a:cubicBezTo>
                      <a:pt x="184" y="60"/>
                      <a:pt x="166" y="73"/>
                      <a:pt x="148" y="86"/>
                    </a:cubicBezTo>
                    <a:cubicBezTo>
                      <a:pt x="160" y="74"/>
                      <a:pt x="173" y="62"/>
                      <a:pt x="186" y="51"/>
                    </a:cubicBezTo>
                    <a:cubicBezTo>
                      <a:pt x="193" y="45"/>
                      <a:pt x="183" y="35"/>
                      <a:pt x="176" y="41"/>
                    </a:cubicBezTo>
                    <a:cubicBezTo>
                      <a:pt x="171" y="46"/>
                      <a:pt x="165" y="50"/>
                      <a:pt x="159" y="54"/>
                    </a:cubicBezTo>
                    <a:cubicBezTo>
                      <a:pt x="166" y="47"/>
                      <a:pt x="173" y="39"/>
                      <a:pt x="180" y="32"/>
                    </a:cubicBezTo>
                    <a:cubicBezTo>
                      <a:pt x="185" y="26"/>
                      <a:pt x="179" y="19"/>
                      <a:pt x="172" y="22"/>
                    </a:cubicBezTo>
                    <a:cubicBezTo>
                      <a:pt x="159" y="29"/>
                      <a:pt x="145" y="36"/>
                      <a:pt x="132" y="45"/>
                    </a:cubicBezTo>
                    <a:cubicBezTo>
                      <a:pt x="144" y="34"/>
                      <a:pt x="155" y="23"/>
                      <a:pt x="166" y="12"/>
                    </a:cubicBezTo>
                    <a:cubicBezTo>
                      <a:pt x="171" y="8"/>
                      <a:pt x="164" y="1"/>
                      <a:pt x="159" y="5"/>
                    </a:cubicBezTo>
                    <a:cubicBezTo>
                      <a:pt x="151" y="11"/>
                      <a:pt x="143" y="17"/>
                      <a:pt x="135" y="23"/>
                    </a:cubicBezTo>
                    <a:cubicBezTo>
                      <a:pt x="140" y="18"/>
                      <a:pt x="145" y="13"/>
                      <a:pt x="149" y="9"/>
                    </a:cubicBezTo>
                    <a:cubicBezTo>
                      <a:pt x="152" y="6"/>
                      <a:pt x="148" y="0"/>
                      <a:pt x="144" y="3"/>
                    </a:cubicBezTo>
                    <a:cubicBezTo>
                      <a:pt x="126" y="14"/>
                      <a:pt x="107" y="26"/>
                      <a:pt x="88" y="40"/>
                    </a:cubicBezTo>
                    <a:cubicBezTo>
                      <a:pt x="93" y="35"/>
                      <a:pt x="97" y="30"/>
                      <a:pt x="102" y="25"/>
                    </a:cubicBezTo>
                    <a:cubicBezTo>
                      <a:pt x="107" y="20"/>
                      <a:pt x="112" y="16"/>
                      <a:pt x="117" y="11"/>
                    </a:cubicBezTo>
                    <a:cubicBezTo>
                      <a:pt x="120" y="8"/>
                      <a:pt x="115" y="3"/>
                      <a:pt x="112" y="6"/>
                    </a:cubicBezTo>
                    <a:cubicBezTo>
                      <a:pt x="110" y="8"/>
                      <a:pt x="108" y="10"/>
                      <a:pt x="106" y="11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78" y="22"/>
                      <a:pt x="53" y="42"/>
                      <a:pt x="35" y="65"/>
                    </a:cubicBezTo>
                    <a:cubicBezTo>
                      <a:pt x="32" y="68"/>
                      <a:pt x="35" y="72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38" y="71"/>
                      <a:pt x="37" y="73"/>
                      <a:pt x="35" y="75"/>
                    </a:cubicBezTo>
                    <a:cubicBezTo>
                      <a:pt x="32" y="78"/>
                      <a:pt x="28" y="81"/>
                      <a:pt x="24" y="84"/>
                    </a:cubicBezTo>
                    <a:cubicBezTo>
                      <a:pt x="23" y="85"/>
                      <a:pt x="24" y="87"/>
                      <a:pt x="25" y="88"/>
                    </a:cubicBezTo>
                    <a:cubicBezTo>
                      <a:pt x="20" y="95"/>
                      <a:pt x="16" y="103"/>
                      <a:pt x="12" y="111"/>
                    </a:cubicBezTo>
                    <a:cubicBezTo>
                      <a:pt x="11" y="113"/>
                      <a:pt x="13" y="115"/>
                      <a:pt x="15" y="116"/>
                    </a:cubicBezTo>
                    <a:cubicBezTo>
                      <a:pt x="12" y="121"/>
                      <a:pt x="9" y="126"/>
                      <a:pt x="6" y="131"/>
                    </a:cubicBezTo>
                    <a:cubicBezTo>
                      <a:pt x="4" y="136"/>
                      <a:pt x="8" y="141"/>
                      <a:pt x="13" y="138"/>
                    </a:cubicBezTo>
                    <a:cubicBezTo>
                      <a:pt x="16" y="137"/>
                      <a:pt x="18" y="135"/>
                      <a:pt x="21" y="134"/>
                    </a:cubicBezTo>
                    <a:cubicBezTo>
                      <a:pt x="18" y="140"/>
                      <a:pt x="15" y="145"/>
                      <a:pt x="13" y="151"/>
                    </a:cubicBezTo>
                    <a:cubicBezTo>
                      <a:pt x="12" y="152"/>
                      <a:pt x="12" y="153"/>
                      <a:pt x="13" y="155"/>
                    </a:cubicBezTo>
                    <a:cubicBezTo>
                      <a:pt x="8" y="163"/>
                      <a:pt x="4" y="171"/>
                      <a:pt x="1" y="180"/>
                    </a:cubicBezTo>
                    <a:cubicBezTo>
                      <a:pt x="0" y="185"/>
                      <a:pt x="5" y="190"/>
                      <a:pt x="9" y="188"/>
                    </a:cubicBezTo>
                    <a:cubicBezTo>
                      <a:pt x="11" y="188"/>
                      <a:pt x="13" y="187"/>
                      <a:pt x="15" y="186"/>
                    </a:cubicBezTo>
                    <a:cubicBezTo>
                      <a:pt x="14" y="188"/>
                      <a:pt x="13" y="190"/>
                      <a:pt x="12" y="191"/>
                    </a:cubicBezTo>
                    <a:cubicBezTo>
                      <a:pt x="9" y="196"/>
                      <a:pt x="13" y="203"/>
                      <a:pt x="18" y="203"/>
                    </a:cubicBezTo>
                    <a:cubicBezTo>
                      <a:pt x="22" y="203"/>
                      <a:pt x="26" y="202"/>
                      <a:pt x="30" y="201"/>
                    </a:cubicBezTo>
                    <a:cubicBezTo>
                      <a:pt x="27" y="207"/>
                      <a:pt x="25" y="212"/>
                      <a:pt x="22" y="218"/>
                    </a:cubicBezTo>
                    <a:cubicBezTo>
                      <a:pt x="19" y="226"/>
                      <a:pt x="25" y="232"/>
                      <a:pt x="33" y="229"/>
                    </a:cubicBezTo>
                    <a:cubicBezTo>
                      <a:pt x="38" y="227"/>
                      <a:pt x="43" y="224"/>
                      <a:pt x="48" y="222"/>
                    </a:cubicBezTo>
                    <a:cubicBezTo>
                      <a:pt x="48" y="225"/>
                      <a:pt x="47" y="229"/>
                      <a:pt x="47" y="233"/>
                    </a:cubicBezTo>
                    <a:cubicBezTo>
                      <a:pt x="47" y="238"/>
                      <a:pt x="53" y="243"/>
                      <a:pt x="58" y="241"/>
                    </a:cubicBezTo>
                    <a:cubicBezTo>
                      <a:pt x="64" y="239"/>
                      <a:pt x="70" y="236"/>
                      <a:pt x="76" y="233"/>
                    </a:cubicBezTo>
                    <a:cubicBezTo>
                      <a:pt x="76" y="239"/>
                      <a:pt x="84" y="243"/>
                      <a:pt x="89" y="240"/>
                    </a:cubicBezTo>
                    <a:cubicBezTo>
                      <a:pt x="93" y="238"/>
                      <a:pt x="97" y="236"/>
                      <a:pt x="101" y="234"/>
                    </a:cubicBezTo>
                    <a:cubicBezTo>
                      <a:pt x="100" y="235"/>
                      <a:pt x="100" y="236"/>
                      <a:pt x="100" y="238"/>
                    </a:cubicBezTo>
                    <a:cubicBezTo>
                      <a:pt x="99" y="245"/>
                      <a:pt x="108" y="248"/>
                      <a:pt x="114" y="246"/>
                    </a:cubicBezTo>
                    <a:cubicBezTo>
                      <a:pt x="120" y="243"/>
                      <a:pt x="126" y="239"/>
                      <a:pt x="132" y="235"/>
                    </a:cubicBezTo>
                    <a:cubicBezTo>
                      <a:pt x="131" y="237"/>
                      <a:pt x="130" y="239"/>
                      <a:pt x="130" y="241"/>
                    </a:cubicBezTo>
                    <a:cubicBezTo>
                      <a:pt x="127" y="247"/>
                      <a:pt x="135" y="255"/>
                      <a:pt x="141" y="252"/>
                    </a:cubicBezTo>
                    <a:cubicBezTo>
                      <a:pt x="154" y="247"/>
                      <a:pt x="166" y="240"/>
                      <a:pt x="177" y="231"/>
                    </a:cubicBezTo>
                    <a:cubicBezTo>
                      <a:pt x="179" y="231"/>
                      <a:pt x="181" y="230"/>
                      <a:pt x="182" y="229"/>
                    </a:cubicBezTo>
                    <a:cubicBezTo>
                      <a:pt x="192" y="220"/>
                      <a:pt x="201" y="211"/>
                      <a:pt x="209" y="202"/>
                    </a:cubicBezTo>
                    <a:cubicBezTo>
                      <a:pt x="212" y="205"/>
                      <a:pt x="216" y="206"/>
                      <a:pt x="220" y="203"/>
                    </a:cubicBezTo>
                    <a:cubicBezTo>
                      <a:pt x="226" y="200"/>
                      <a:pt x="231" y="196"/>
                      <a:pt x="236" y="193"/>
                    </a:cubicBezTo>
                    <a:cubicBezTo>
                      <a:pt x="242" y="189"/>
                      <a:pt x="242" y="182"/>
                      <a:pt x="238" y="178"/>
                    </a:cubicBezTo>
                    <a:cubicBezTo>
                      <a:pt x="243" y="172"/>
                      <a:pt x="248" y="165"/>
                      <a:pt x="254" y="159"/>
                    </a:cubicBezTo>
                    <a:cubicBezTo>
                      <a:pt x="259" y="155"/>
                      <a:pt x="257" y="149"/>
                      <a:pt x="254" y="146"/>
                    </a:cubicBezTo>
                    <a:cubicBezTo>
                      <a:pt x="259" y="139"/>
                      <a:pt x="264" y="132"/>
                      <a:pt x="269" y="125"/>
                    </a:cubicBezTo>
                    <a:cubicBezTo>
                      <a:pt x="274" y="118"/>
                      <a:pt x="264" y="107"/>
                      <a:pt x="256" y="113"/>
                    </a:cubicBezTo>
                    <a:close/>
                    <a:moveTo>
                      <a:pt x="35" y="145"/>
                    </a:moveTo>
                    <a:cubicBezTo>
                      <a:pt x="48" y="127"/>
                      <a:pt x="66" y="111"/>
                      <a:pt x="82" y="97"/>
                    </a:cubicBezTo>
                    <a:cubicBezTo>
                      <a:pt x="101" y="81"/>
                      <a:pt x="122" y="66"/>
                      <a:pt x="144" y="53"/>
                    </a:cubicBezTo>
                    <a:cubicBezTo>
                      <a:pt x="131" y="66"/>
                      <a:pt x="119" y="79"/>
                      <a:pt x="105" y="91"/>
                    </a:cubicBezTo>
                    <a:cubicBezTo>
                      <a:pt x="91" y="105"/>
                      <a:pt x="77" y="118"/>
                      <a:pt x="61" y="129"/>
                    </a:cubicBezTo>
                    <a:cubicBezTo>
                      <a:pt x="54" y="134"/>
                      <a:pt x="44" y="141"/>
                      <a:pt x="35" y="145"/>
                    </a:cubicBezTo>
                    <a:close/>
                    <a:moveTo>
                      <a:pt x="41" y="80"/>
                    </a:moveTo>
                    <a:cubicBezTo>
                      <a:pt x="43" y="78"/>
                      <a:pt x="45" y="77"/>
                      <a:pt x="47" y="75"/>
                    </a:cubicBezTo>
                    <a:cubicBezTo>
                      <a:pt x="41" y="81"/>
                      <a:pt x="35" y="88"/>
                      <a:pt x="29" y="95"/>
                    </a:cubicBezTo>
                    <a:cubicBezTo>
                      <a:pt x="33" y="90"/>
                      <a:pt x="37" y="85"/>
                      <a:pt x="41" y="80"/>
                    </a:cubicBezTo>
                    <a:close/>
                    <a:moveTo>
                      <a:pt x="122" y="26"/>
                    </a:moveTo>
                    <a:cubicBezTo>
                      <a:pt x="98" y="50"/>
                      <a:pt x="72" y="74"/>
                      <a:pt x="44" y="92"/>
                    </a:cubicBezTo>
                    <a:cubicBezTo>
                      <a:pt x="66" y="66"/>
                      <a:pt x="94" y="44"/>
                      <a:pt x="122" y="26"/>
                    </a:cubicBezTo>
                    <a:close/>
                    <a:moveTo>
                      <a:pt x="87" y="27"/>
                    </a:moveTo>
                    <a:cubicBezTo>
                      <a:pt x="78" y="33"/>
                      <a:pt x="70" y="40"/>
                      <a:pt x="62" y="48"/>
                    </a:cubicBezTo>
                    <a:cubicBezTo>
                      <a:pt x="59" y="50"/>
                      <a:pt x="56" y="51"/>
                      <a:pt x="54" y="53"/>
                    </a:cubicBezTo>
                    <a:cubicBezTo>
                      <a:pt x="63" y="43"/>
                      <a:pt x="74" y="34"/>
                      <a:pt x="87" y="27"/>
                    </a:cubicBezTo>
                    <a:close/>
                    <a:moveTo>
                      <a:pt x="23" y="121"/>
                    </a:moveTo>
                    <a:cubicBezTo>
                      <a:pt x="25" y="117"/>
                      <a:pt x="28" y="113"/>
                      <a:pt x="31" y="109"/>
                    </a:cubicBezTo>
                    <a:cubicBezTo>
                      <a:pt x="35" y="106"/>
                      <a:pt x="40" y="104"/>
                      <a:pt x="45" y="101"/>
                    </a:cubicBezTo>
                    <a:cubicBezTo>
                      <a:pt x="41" y="105"/>
                      <a:pt x="37" y="110"/>
                      <a:pt x="34" y="114"/>
                    </a:cubicBezTo>
                    <a:cubicBezTo>
                      <a:pt x="30" y="117"/>
                      <a:pt x="26" y="119"/>
                      <a:pt x="23" y="121"/>
                    </a:cubicBezTo>
                    <a:close/>
                    <a:moveTo>
                      <a:pt x="19" y="170"/>
                    </a:moveTo>
                    <a:cubicBezTo>
                      <a:pt x="21" y="166"/>
                      <a:pt x="23" y="162"/>
                      <a:pt x="25" y="159"/>
                    </a:cubicBezTo>
                    <a:cubicBezTo>
                      <a:pt x="29" y="159"/>
                      <a:pt x="32" y="158"/>
                      <a:pt x="36" y="157"/>
                    </a:cubicBezTo>
                    <a:cubicBezTo>
                      <a:pt x="34" y="160"/>
                      <a:pt x="32" y="162"/>
                      <a:pt x="30" y="165"/>
                    </a:cubicBezTo>
                    <a:cubicBezTo>
                      <a:pt x="26" y="167"/>
                      <a:pt x="23" y="168"/>
                      <a:pt x="19" y="170"/>
                    </a:cubicBezTo>
                    <a:close/>
                    <a:moveTo>
                      <a:pt x="34" y="185"/>
                    </a:moveTo>
                    <a:cubicBezTo>
                      <a:pt x="36" y="181"/>
                      <a:pt x="39" y="177"/>
                      <a:pt x="43" y="173"/>
                    </a:cubicBezTo>
                    <a:cubicBezTo>
                      <a:pt x="47" y="170"/>
                      <a:pt x="52" y="167"/>
                      <a:pt x="57" y="164"/>
                    </a:cubicBezTo>
                    <a:cubicBezTo>
                      <a:pt x="52" y="170"/>
                      <a:pt x="47" y="176"/>
                      <a:pt x="43" y="182"/>
                    </a:cubicBezTo>
                    <a:cubicBezTo>
                      <a:pt x="40" y="183"/>
                      <a:pt x="37" y="184"/>
                      <a:pt x="34" y="185"/>
                    </a:cubicBezTo>
                    <a:close/>
                    <a:moveTo>
                      <a:pt x="48" y="204"/>
                    </a:moveTo>
                    <a:cubicBezTo>
                      <a:pt x="50" y="200"/>
                      <a:pt x="52" y="196"/>
                      <a:pt x="55" y="193"/>
                    </a:cubicBezTo>
                    <a:cubicBezTo>
                      <a:pt x="58" y="191"/>
                      <a:pt x="61" y="190"/>
                      <a:pt x="63" y="188"/>
                    </a:cubicBezTo>
                    <a:cubicBezTo>
                      <a:pt x="61" y="192"/>
                      <a:pt x="59" y="195"/>
                      <a:pt x="57" y="199"/>
                    </a:cubicBezTo>
                    <a:cubicBezTo>
                      <a:pt x="54" y="200"/>
                      <a:pt x="51" y="202"/>
                      <a:pt x="48" y="204"/>
                    </a:cubicBezTo>
                    <a:close/>
                    <a:moveTo>
                      <a:pt x="150" y="148"/>
                    </a:moveTo>
                    <a:cubicBezTo>
                      <a:pt x="133" y="165"/>
                      <a:pt x="116" y="182"/>
                      <a:pt x="100" y="201"/>
                    </a:cubicBezTo>
                    <a:cubicBezTo>
                      <a:pt x="89" y="208"/>
                      <a:pt x="78" y="214"/>
                      <a:pt x="66" y="219"/>
                    </a:cubicBezTo>
                    <a:cubicBezTo>
                      <a:pt x="67" y="216"/>
                      <a:pt x="68" y="213"/>
                      <a:pt x="70" y="210"/>
                    </a:cubicBezTo>
                    <a:cubicBezTo>
                      <a:pt x="99" y="193"/>
                      <a:pt x="125" y="171"/>
                      <a:pt x="150" y="148"/>
                    </a:cubicBezTo>
                    <a:close/>
                    <a:moveTo>
                      <a:pt x="123" y="220"/>
                    </a:moveTo>
                    <a:cubicBezTo>
                      <a:pt x="123" y="220"/>
                      <a:pt x="123" y="219"/>
                      <a:pt x="123" y="219"/>
                    </a:cubicBezTo>
                    <a:cubicBezTo>
                      <a:pt x="134" y="211"/>
                      <a:pt x="145" y="203"/>
                      <a:pt x="155" y="194"/>
                    </a:cubicBezTo>
                    <a:cubicBezTo>
                      <a:pt x="154" y="196"/>
                      <a:pt x="152" y="197"/>
                      <a:pt x="151" y="199"/>
                    </a:cubicBezTo>
                    <a:cubicBezTo>
                      <a:pt x="142" y="207"/>
                      <a:pt x="133" y="214"/>
                      <a:pt x="123" y="220"/>
                    </a:cubicBezTo>
                    <a:close/>
                    <a:moveTo>
                      <a:pt x="176" y="201"/>
                    </a:moveTo>
                    <a:cubicBezTo>
                      <a:pt x="173" y="206"/>
                      <a:pt x="171" y="210"/>
                      <a:pt x="169" y="215"/>
                    </a:cubicBezTo>
                    <a:cubicBezTo>
                      <a:pt x="165" y="218"/>
                      <a:pt x="162" y="220"/>
                      <a:pt x="158" y="223"/>
                    </a:cubicBezTo>
                    <a:cubicBezTo>
                      <a:pt x="160" y="219"/>
                      <a:pt x="162" y="215"/>
                      <a:pt x="165" y="211"/>
                    </a:cubicBezTo>
                    <a:cubicBezTo>
                      <a:pt x="169" y="208"/>
                      <a:pt x="172" y="205"/>
                      <a:pt x="176" y="201"/>
                    </a:cubicBezTo>
                    <a:close/>
                  </a:path>
                </a:pathLst>
              </a:custGeom>
              <a:solidFill>
                <a:srgbClr val="F9E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77"/>
              <p:cNvSpPr>
                <a:spLocks noEditPoints="1"/>
              </p:cNvSpPr>
              <p:nvPr/>
            </p:nvSpPr>
            <p:spPr bwMode="auto">
              <a:xfrm>
                <a:off x="2439147" y="1585566"/>
                <a:ext cx="1527607" cy="1608784"/>
              </a:xfrm>
              <a:custGeom>
                <a:gdLst>
                  <a:gd name="T0" fmla="*/ 245 w 263"/>
                  <a:gd name="T1" fmla="*/ 63 h 276"/>
                  <a:gd name="T2" fmla="*/ 176 w 263"/>
                  <a:gd name="T3" fmla="*/ 9 h 276"/>
                  <a:gd name="T4" fmla="*/ 169 w 263"/>
                  <a:gd name="T5" fmla="*/ 19 h 276"/>
                  <a:gd name="T6" fmla="*/ 60 w 263"/>
                  <a:gd name="T7" fmla="*/ 25 h 276"/>
                  <a:gd name="T8" fmla="*/ 0 w 263"/>
                  <a:gd name="T9" fmla="*/ 148 h 276"/>
                  <a:gd name="T10" fmla="*/ 80 w 263"/>
                  <a:gd name="T11" fmla="*/ 252 h 276"/>
                  <a:gd name="T12" fmla="*/ 256 w 263"/>
                  <a:gd name="T13" fmla="*/ 147 h 276"/>
                  <a:gd name="T14" fmla="*/ 245 w 263"/>
                  <a:gd name="T15" fmla="*/ 63 h 276"/>
                  <a:gd name="T16" fmla="*/ 181 w 263"/>
                  <a:gd name="T17" fmla="*/ 231 h 276"/>
                  <a:gd name="T18" fmla="*/ 18 w 263"/>
                  <a:gd name="T19" fmla="*/ 182 h 276"/>
                  <a:gd name="T20" fmla="*/ 50 w 263"/>
                  <a:gd name="T21" fmla="*/ 50 h 276"/>
                  <a:gd name="T22" fmla="*/ 189 w 263"/>
                  <a:gd name="T23" fmla="*/ 34 h 276"/>
                  <a:gd name="T24" fmla="*/ 190 w 263"/>
                  <a:gd name="T25" fmla="*/ 33 h 276"/>
                  <a:gd name="T26" fmla="*/ 248 w 263"/>
                  <a:gd name="T27" fmla="*/ 111 h 276"/>
                  <a:gd name="T28" fmla="*/ 181 w 263"/>
                  <a:gd name="T29" fmla="*/ 231 h 2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3" h="276">
                    <a:moveTo>
                      <a:pt x="245" y="63"/>
                    </a:moveTo>
                    <a:cubicBezTo>
                      <a:pt x="229" y="39"/>
                      <a:pt x="201" y="23"/>
                      <a:pt x="176" y="9"/>
                    </a:cubicBezTo>
                    <a:cubicBezTo>
                      <a:pt x="170" y="6"/>
                      <a:pt x="165" y="14"/>
                      <a:pt x="169" y="19"/>
                    </a:cubicBezTo>
                    <a:cubicBezTo>
                      <a:pt x="134" y="0"/>
                      <a:pt x="95" y="0"/>
                      <a:pt x="60" y="25"/>
                    </a:cubicBezTo>
                    <a:cubicBezTo>
                      <a:pt x="22" y="53"/>
                      <a:pt x="1" y="101"/>
                      <a:pt x="0" y="148"/>
                    </a:cubicBezTo>
                    <a:cubicBezTo>
                      <a:pt x="0" y="199"/>
                      <a:pt x="32" y="238"/>
                      <a:pt x="80" y="252"/>
                    </a:cubicBezTo>
                    <a:cubicBezTo>
                      <a:pt x="161" y="276"/>
                      <a:pt x="237" y="228"/>
                      <a:pt x="256" y="147"/>
                    </a:cubicBezTo>
                    <a:cubicBezTo>
                      <a:pt x="263" y="118"/>
                      <a:pt x="262" y="88"/>
                      <a:pt x="245" y="63"/>
                    </a:cubicBezTo>
                    <a:close/>
                    <a:moveTo>
                      <a:pt x="181" y="231"/>
                    </a:moveTo>
                    <a:cubicBezTo>
                      <a:pt x="128" y="263"/>
                      <a:pt x="40" y="244"/>
                      <a:pt x="18" y="182"/>
                    </a:cubicBezTo>
                    <a:cubicBezTo>
                      <a:pt x="2" y="137"/>
                      <a:pt x="20" y="84"/>
                      <a:pt x="50" y="50"/>
                    </a:cubicBezTo>
                    <a:cubicBezTo>
                      <a:pt x="88" y="6"/>
                      <a:pt x="142" y="4"/>
                      <a:pt x="189" y="34"/>
                    </a:cubicBezTo>
                    <a:cubicBezTo>
                      <a:pt x="190" y="35"/>
                      <a:pt x="191" y="34"/>
                      <a:pt x="190" y="33"/>
                    </a:cubicBezTo>
                    <a:cubicBezTo>
                      <a:pt x="219" y="52"/>
                      <a:pt x="246" y="71"/>
                      <a:pt x="248" y="111"/>
                    </a:cubicBezTo>
                    <a:cubicBezTo>
                      <a:pt x="251" y="160"/>
                      <a:pt x="222" y="207"/>
                      <a:pt x="181" y="231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6956015" y="2216681"/>
              <a:ext cx="10112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执着</a:t>
              </a:r>
              <a:endPara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进取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8584555" y="3465513"/>
            <a:ext cx="1594024" cy="1608784"/>
            <a:chOff x="8584555" y="3465513"/>
            <a:chExt cx="1594024" cy="1608784"/>
          </a:xfrm>
        </p:grpSpPr>
        <p:grpSp>
          <p:nvGrpSpPr>
            <p:cNvPr id="116" name="组合 115"/>
            <p:cNvGrpSpPr/>
            <p:nvPr/>
          </p:nvGrpSpPr>
          <p:grpSpPr>
            <a:xfrm>
              <a:off x="8584555" y="3465513"/>
              <a:ext cx="1594024" cy="1608784"/>
              <a:chOff x="2409628" y="1585566"/>
              <a:chExt cx="1594024" cy="1608784"/>
            </a:xfrm>
          </p:grpSpPr>
          <p:sp>
            <p:nvSpPr>
              <p:cNvPr id="117" name="Freeform 28"/>
              <p:cNvSpPr>
                <a:spLocks noEditPoints="1"/>
              </p:cNvSpPr>
              <p:nvPr/>
            </p:nvSpPr>
            <p:spPr bwMode="auto">
              <a:xfrm>
                <a:off x="2409628" y="1620004"/>
                <a:ext cx="1594024" cy="1485788"/>
              </a:xfrm>
              <a:custGeom>
                <a:gdLst>
                  <a:gd name="T0" fmla="*/ 252 w 274"/>
                  <a:gd name="T1" fmla="*/ 116 h 255"/>
                  <a:gd name="T2" fmla="*/ 252 w 274"/>
                  <a:gd name="T3" fmla="*/ 88 h 255"/>
                  <a:gd name="T4" fmla="*/ 237 w 274"/>
                  <a:gd name="T5" fmla="*/ 79 h 255"/>
                  <a:gd name="T6" fmla="*/ 172 w 274"/>
                  <a:gd name="T7" fmla="*/ 128 h 255"/>
                  <a:gd name="T8" fmla="*/ 223 w 274"/>
                  <a:gd name="T9" fmla="*/ 53 h 255"/>
                  <a:gd name="T10" fmla="*/ 211 w 274"/>
                  <a:gd name="T11" fmla="*/ 60 h 255"/>
                  <a:gd name="T12" fmla="*/ 148 w 274"/>
                  <a:gd name="T13" fmla="*/ 86 h 255"/>
                  <a:gd name="T14" fmla="*/ 176 w 274"/>
                  <a:gd name="T15" fmla="*/ 41 h 255"/>
                  <a:gd name="T16" fmla="*/ 180 w 274"/>
                  <a:gd name="T17" fmla="*/ 32 h 255"/>
                  <a:gd name="T18" fmla="*/ 132 w 274"/>
                  <a:gd name="T19" fmla="*/ 45 h 255"/>
                  <a:gd name="T20" fmla="*/ 159 w 274"/>
                  <a:gd name="T21" fmla="*/ 5 h 255"/>
                  <a:gd name="T22" fmla="*/ 149 w 274"/>
                  <a:gd name="T23" fmla="*/ 9 h 255"/>
                  <a:gd name="T24" fmla="*/ 88 w 274"/>
                  <a:gd name="T25" fmla="*/ 40 h 255"/>
                  <a:gd name="T26" fmla="*/ 117 w 274"/>
                  <a:gd name="T27" fmla="*/ 11 h 255"/>
                  <a:gd name="T28" fmla="*/ 106 w 274"/>
                  <a:gd name="T29" fmla="*/ 11 h 255"/>
                  <a:gd name="T30" fmla="*/ 35 w 274"/>
                  <a:gd name="T31" fmla="*/ 65 h 255"/>
                  <a:gd name="T32" fmla="*/ 40 w 274"/>
                  <a:gd name="T33" fmla="*/ 70 h 255"/>
                  <a:gd name="T34" fmla="*/ 24 w 274"/>
                  <a:gd name="T35" fmla="*/ 84 h 255"/>
                  <a:gd name="T36" fmla="*/ 12 w 274"/>
                  <a:gd name="T37" fmla="*/ 111 h 255"/>
                  <a:gd name="T38" fmla="*/ 6 w 274"/>
                  <a:gd name="T39" fmla="*/ 131 h 255"/>
                  <a:gd name="T40" fmla="*/ 21 w 274"/>
                  <a:gd name="T41" fmla="*/ 134 h 255"/>
                  <a:gd name="T42" fmla="*/ 13 w 274"/>
                  <a:gd name="T43" fmla="*/ 155 h 255"/>
                  <a:gd name="T44" fmla="*/ 9 w 274"/>
                  <a:gd name="T45" fmla="*/ 188 h 255"/>
                  <a:gd name="T46" fmla="*/ 12 w 274"/>
                  <a:gd name="T47" fmla="*/ 191 h 255"/>
                  <a:gd name="T48" fmla="*/ 30 w 274"/>
                  <a:gd name="T49" fmla="*/ 201 h 255"/>
                  <a:gd name="T50" fmla="*/ 33 w 274"/>
                  <a:gd name="T51" fmla="*/ 229 h 255"/>
                  <a:gd name="T52" fmla="*/ 47 w 274"/>
                  <a:gd name="T53" fmla="*/ 233 h 255"/>
                  <a:gd name="T54" fmla="*/ 76 w 274"/>
                  <a:gd name="T55" fmla="*/ 233 h 255"/>
                  <a:gd name="T56" fmla="*/ 101 w 274"/>
                  <a:gd name="T57" fmla="*/ 234 h 255"/>
                  <a:gd name="T58" fmla="*/ 114 w 274"/>
                  <a:gd name="T59" fmla="*/ 246 h 255"/>
                  <a:gd name="T60" fmla="*/ 130 w 274"/>
                  <a:gd name="T61" fmla="*/ 241 h 255"/>
                  <a:gd name="T62" fmla="*/ 177 w 274"/>
                  <a:gd name="T63" fmla="*/ 231 h 255"/>
                  <a:gd name="T64" fmla="*/ 209 w 274"/>
                  <a:gd name="T65" fmla="*/ 202 h 255"/>
                  <a:gd name="T66" fmla="*/ 236 w 274"/>
                  <a:gd name="T67" fmla="*/ 193 h 255"/>
                  <a:gd name="T68" fmla="*/ 254 w 274"/>
                  <a:gd name="T69" fmla="*/ 159 h 255"/>
                  <a:gd name="T70" fmla="*/ 269 w 274"/>
                  <a:gd name="T71" fmla="*/ 125 h 255"/>
                  <a:gd name="T72" fmla="*/ 35 w 274"/>
                  <a:gd name="T73" fmla="*/ 145 h 255"/>
                  <a:gd name="T74" fmla="*/ 144 w 274"/>
                  <a:gd name="T75" fmla="*/ 53 h 255"/>
                  <a:gd name="T76" fmla="*/ 61 w 274"/>
                  <a:gd name="T77" fmla="*/ 129 h 255"/>
                  <a:gd name="T78" fmla="*/ 41 w 274"/>
                  <a:gd name="T79" fmla="*/ 80 h 255"/>
                  <a:gd name="T80" fmla="*/ 29 w 274"/>
                  <a:gd name="T81" fmla="*/ 95 h 255"/>
                  <a:gd name="T82" fmla="*/ 122 w 274"/>
                  <a:gd name="T83" fmla="*/ 26 h 255"/>
                  <a:gd name="T84" fmla="*/ 122 w 274"/>
                  <a:gd name="T85" fmla="*/ 26 h 255"/>
                  <a:gd name="T86" fmla="*/ 62 w 274"/>
                  <a:gd name="T87" fmla="*/ 48 h 255"/>
                  <a:gd name="T88" fmla="*/ 87 w 274"/>
                  <a:gd name="T89" fmla="*/ 27 h 255"/>
                  <a:gd name="T90" fmla="*/ 31 w 274"/>
                  <a:gd name="T91" fmla="*/ 109 h 255"/>
                  <a:gd name="T92" fmla="*/ 34 w 274"/>
                  <a:gd name="T93" fmla="*/ 114 h 255"/>
                  <a:gd name="T94" fmla="*/ 19 w 274"/>
                  <a:gd name="T95" fmla="*/ 170 h 255"/>
                  <a:gd name="T96" fmla="*/ 36 w 274"/>
                  <a:gd name="T97" fmla="*/ 157 h 255"/>
                  <a:gd name="T98" fmla="*/ 19 w 274"/>
                  <a:gd name="T99" fmla="*/ 170 h 255"/>
                  <a:gd name="T100" fmla="*/ 43 w 274"/>
                  <a:gd name="T101" fmla="*/ 173 h 255"/>
                  <a:gd name="T102" fmla="*/ 43 w 274"/>
                  <a:gd name="T103" fmla="*/ 182 h 255"/>
                  <a:gd name="T104" fmla="*/ 48 w 274"/>
                  <a:gd name="T105" fmla="*/ 204 h 255"/>
                  <a:gd name="T106" fmla="*/ 63 w 274"/>
                  <a:gd name="T107" fmla="*/ 188 h 255"/>
                  <a:gd name="T108" fmla="*/ 48 w 274"/>
                  <a:gd name="T109" fmla="*/ 204 h 255"/>
                  <a:gd name="T110" fmla="*/ 100 w 274"/>
                  <a:gd name="T111" fmla="*/ 201 h 255"/>
                  <a:gd name="T112" fmla="*/ 70 w 274"/>
                  <a:gd name="T113" fmla="*/ 210 h 255"/>
                  <a:gd name="T114" fmla="*/ 123 w 274"/>
                  <a:gd name="T115" fmla="*/ 220 h 255"/>
                  <a:gd name="T116" fmla="*/ 155 w 274"/>
                  <a:gd name="T117" fmla="*/ 194 h 255"/>
                  <a:gd name="T118" fmla="*/ 123 w 274"/>
                  <a:gd name="T119" fmla="*/ 220 h 255"/>
                  <a:gd name="T120" fmla="*/ 169 w 274"/>
                  <a:gd name="T121" fmla="*/ 215 h 255"/>
                  <a:gd name="T122" fmla="*/ 165 w 274"/>
                  <a:gd name="T123" fmla="*/ 211 h 2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255">
                    <a:moveTo>
                      <a:pt x="256" y="113"/>
                    </a:moveTo>
                    <a:cubicBezTo>
                      <a:pt x="255" y="114"/>
                      <a:pt x="253" y="115"/>
                      <a:pt x="252" y="116"/>
                    </a:cubicBezTo>
                    <a:cubicBezTo>
                      <a:pt x="256" y="111"/>
                      <a:pt x="260" y="106"/>
                      <a:pt x="265" y="100"/>
                    </a:cubicBezTo>
                    <a:cubicBezTo>
                      <a:pt x="272" y="92"/>
                      <a:pt x="260" y="79"/>
                      <a:pt x="252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4" y="81"/>
                      <a:pt x="243" y="75"/>
                      <a:pt x="237" y="79"/>
                    </a:cubicBezTo>
                    <a:cubicBezTo>
                      <a:pt x="234" y="77"/>
                      <a:pt x="229" y="76"/>
                      <a:pt x="226" y="80"/>
                    </a:cubicBezTo>
                    <a:cubicBezTo>
                      <a:pt x="208" y="96"/>
                      <a:pt x="189" y="112"/>
                      <a:pt x="172" y="128"/>
                    </a:cubicBezTo>
                    <a:cubicBezTo>
                      <a:pt x="193" y="107"/>
                      <a:pt x="214" y="86"/>
                      <a:pt x="235" y="65"/>
                    </a:cubicBezTo>
                    <a:cubicBezTo>
                      <a:pt x="243" y="57"/>
                      <a:pt x="231" y="47"/>
                      <a:pt x="223" y="53"/>
                    </a:cubicBezTo>
                    <a:cubicBezTo>
                      <a:pt x="213" y="62"/>
                      <a:pt x="202" y="70"/>
                      <a:pt x="192" y="78"/>
                    </a:cubicBezTo>
                    <a:cubicBezTo>
                      <a:pt x="198" y="72"/>
                      <a:pt x="204" y="66"/>
                      <a:pt x="211" y="60"/>
                    </a:cubicBezTo>
                    <a:cubicBezTo>
                      <a:pt x="217" y="54"/>
                      <a:pt x="208" y="42"/>
                      <a:pt x="201" y="47"/>
                    </a:cubicBezTo>
                    <a:cubicBezTo>
                      <a:pt x="184" y="60"/>
                      <a:pt x="166" y="73"/>
                      <a:pt x="148" y="86"/>
                    </a:cubicBezTo>
                    <a:cubicBezTo>
                      <a:pt x="160" y="74"/>
                      <a:pt x="173" y="62"/>
                      <a:pt x="186" y="51"/>
                    </a:cubicBezTo>
                    <a:cubicBezTo>
                      <a:pt x="193" y="45"/>
                      <a:pt x="183" y="35"/>
                      <a:pt x="176" y="41"/>
                    </a:cubicBezTo>
                    <a:cubicBezTo>
                      <a:pt x="171" y="46"/>
                      <a:pt x="165" y="50"/>
                      <a:pt x="159" y="54"/>
                    </a:cubicBezTo>
                    <a:cubicBezTo>
                      <a:pt x="166" y="47"/>
                      <a:pt x="173" y="39"/>
                      <a:pt x="180" y="32"/>
                    </a:cubicBezTo>
                    <a:cubicBezTo>
                      <a:pt x="185" y="26"/>
                      <a:pt x="179" y="19"/>
                      <a:pt x="172" y="22"/>
                    </a:cubicBezTo>
                    <a:cubicBezTo>
                      <a:pt x="159" y="29"/>
                      <a:pt x="145" y="36"/>
                      <a:pt x="132" y="45"/>
                    </a:cubicBezTo>
                    <a:cubicBezTo>
                      <a:pt x="144" y="34"/>
                      <a:pt x="155" y="23"/>
                      <a:pt x="166" y="12"/>
                    </a:cubicBezTo>
                    <a:cubicBezTo>
                      <a:pt x="171" y="8"/>
                      <a:pt x="164" y="1"/>
                      <a:pt x="159" y="5"/>
                    </a:cubicBezTo>
                    <a:cubicBezTo>
                      <a:pt x="151" y="11"/>
                      <a:pt x="143" y="17"/>
                      <a:pt x="135" y="23"/>
                    </a:cubicBezTo>
                    <a:cubicBezTo>
                      <a:pt x="140" y="18"/>
                      <a:pt x="145" y="13"/>
                      <a:pt x="149" y="9"/>
                    </a:cubicBezTo>
                    <a:cubicBezTo>
                      <a:pt x="152" y="6"/>
                      <a:pt x="148" y="0"/>
                      <a:pt x="144" y="3"/>
                    </a:cubicBezTo>
                    <a:cubicBezTo>
                      <a:pt x="126" y="14"/>
                      <a:pt x="107" y="26"/>
                      <a:pt x="88" y="40"/>
                    </a:cubicBezTo>
                    <a:cubicBezTo>
                      <a:pt x="93" y="35"/>
                      <a:pt x="97" y="30"/>
                      <a:pt x="102" y="25"/>
                    </a:cubicBezTo>
                    <a:cubicBezTo>
                      <a:pt x="107" y="20"/>
                      <a:pt x="112" y="16"/>
                      <a:pt x="117" y="11"/>
                    </a:cubicBezTo>
                    <a:cubicBezTo>
                      <a:pt x="120" y="8"/>
                      <a:pt x="115" y="3"/>
                      <a:pt x="112" y="6"/>
                    </a:cubicBezTo>
                    <a:cubicBezTo>
                      <a:pt x="110" y="8"/>
                      <a:pt x="108" y="10"/>
                      <a:pt x="106" y="11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78" y="22"/>
                      <a:pt x="53" y="42"/>
                      <a:pt x="35" y="65"/>
                    </a:cubicBezTo>
                    <a:cubicBezTo>
                      <a:pt x="32" y="68"/>
                      <a:pt x="35" y="72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38" y="71"/>
                      <a:pt x="37" y="73"/>
                      <a:pt x="35" y="75"/>
                    </a:cubicBezTo>
                    <a:cubicBezTo>
                      <a:pt x="32" y="78"/>
                      <a:pt x="28" y="81"/>
                      <a:pt x="24" y="84"/>
                    </a:cubicBezTo>
                    <a:cubicBezTo>
                      <a:pt x="23" y="85"/>
                      <a:pt x="24" y="87"/>
                      <a:pt x="25" y="88"/>
                    </a:cubicBezTo>
                    <a:cubicBezTo>
                      <a:pt x="20" y="95"/>
                      <a:pt x="16" y="103"/>
                      <a:pt x="12" y="111"/>
                    </a:cubicBezTo>
                    <a:cubicBezTo>
                      <a:pt x="11" y="113"/>
                      <a:pt x="13" y="115"/>
                      <a:pt x="15" y="116"/>
                    </a:cubicBezTo>
                    <a:cubicBezTo>
                      <a:pt x="12" y="121"/>
                      <a:pt x="9" y="126"/>
                      <a:pt x="6" y="131"/>
                    </a:cubicBezTo>
                    <a:cubicBezTo>
                      <a:pt x="4" y="136"/>
                      <a:pt x="8" y="141"/>
                      <a:pt x="13" y="138"/>
                    </a:cubicBezTo>
                    <a:cubicBezTo>
                      <a:pt x="16" y="137"/>
                      <a:pt x="18" y="135"/>
                      <a:pt x="21" y="134"/>
                    </a:cubicBezTo>
                    <a:cubicBezTo>
                      <a:pt x="18" y="140"/>
                      <a:pt x="15" y="145"/>
                      <a:pt x="13" y="151"/>
                    </a:cubicBezTo>
                    <a:cubicBezTo>
                      <a:pt x="12" y="152"/>
                      <a:pt x="12" y="153"/>
                      <a:pt x="13" y="155"/>
                    </a:cubicBezTo>
                    <a:cubicBezTo>
                      <a:pt x="8" y="163"/>
                      <a:pt x="4" y="171"/>
                      <a:pt x="1" y="180"/>
                    </a:cubicBezTo>
                    <a:cubicBezTo>
                      <a:pt x="0" y="185"/>
                      <a:pt x="5" y="190"/>
                      <a:pt x="9" y="188"/>
                    </a:cubicBezTo>
                    <a:cubicBezTo>
                      <a:pt x="11" y="188"/>
                      <a:pt x="13" y="187"/>
                      <a:pt x="15" y="186"/>
                    </a:cubicBezTo>
                    <a:cubicBezTo>
                      <a:pt x="14" y="188"/>
                      <a:pt x="13" y="190"/>
                      <a:pt x="12" y="191"/>
                    </a:cubicBezTo>
                    <a:cubicBezTo>
                      <a:pt x="9" y="196"/>
                      <a:pt x="13" y="203"/>
                      <a:pt x="18" y="203"/>
                    </a:cubicBezTo>
                    <a:cubicBezTo>
                      <a:pt x="22" y="203"/>
                      <a:pt x="26" y="202"/>
                      <a:pt x="30" y="201"/>
                    </a:cubicBezTo>
                    <a:cubicBezTo>
                      <a:pt x="27" y="207"/>
                      <a:pt x="25" y="212"/>
                      <a:pt x="22" y="218"/>
                    </a:cubicBezTo>
                    <a:cubicBezTo>
                      <a:pt x="19" y="226"/>
                      <a:pt x="25" y="232"/>
                      <a:pt x="33" y="229"/>
                    </a:cubicBezTo>
                    <a:cubicBezTo>
                      <a:pt x="38" y="227"/>
                      <a:pt x="43" y="224"/>
                      <a:pt x="48" y="222"/>
                    </a:cubicBezTo>
                    <a:cubicBezTo>
                      <a:pt x="48" y="225"/>
                      <a:pt x="47" y="229"/>
                      <a:pt x="47" y="233"/>
                    </a:cubicBezTo>
                    <a:cubicBezTo>
                      <a:pt x="47" y="238"/>
                      <a:pt x="53" y="243"/>
                      <a:pt x="58" y="241"/>
                    </a:cubicBezTo>
                    <a:cubicBezTo>
                      <a:pt x="64" y="239"/>
                      <a:pt x="70" y="236"/>
                      <a:pt x="76" y="233"/>
                    </a:cubicBezTo>
                    <a:cubicBezTo>
                      <a:pt x="76" y="239"/>
                      <a:pt x="84" y="243"/>
                      <a:pt x="89" y="240"/>
                    </a:cubicBezTo>
                    <a:cubicBezTo>
                      <a:pt x="93" y="238"/>
                      <a:pt x="97" y="236"/>
                      <a:pt x="101" y="234"/>
                    </a:cubicBezTo>
                    <a:cubicBezTo>
                      <a:pt x="100" y="235"/>
                      <a:pt x="100" y="236"/>
                      <a:pt x="100" y="238"/>
                    </a:cubicBezTo>
                    <a:cubicBezTo>
                      <a:pt x="99" y="245"/>
                      <a:pt x="108" y="248"/>
                      <a:pt x="114" y="246"/>
                    </a:cubicBezTo>
                    <a:cubicBezTo>
                      <a:pt x="120" y="243"/>
                      <a:pt x="126" y="239"/>
                      <a:pt x="132" y="235"/>
                    </a:cubicBezTo>
                    <a:cubicBezTo>
                      <a:pt x="131" y="237"/>
                      <a:pt x="130" y="239"/>
                      <a:pt x="130" y="241"/>
                    </a:cubicBezTo>
                    <a:cubicBezTo>
                      <a:pt x="127" y="247"/>
                      <a:pt x="135" y="255"/>
                      <a:pt x="141" y="252"/>
                    </a:cubicBezTo>
                    <a:cubicBezTo>
                      <a:pt x="154" y="247"/>
                      <a:pt x="166" y="240"/>
                      <a:pt x="177" y="231"/>
                    </a:cubicBezTo>
                    <a:cubicBezTo>
                      <a:pt x="179" y="231"/>
                      <a:pt x="181" y="230"/>
                      <a:pt x="182" y="229"/>
                    </a:cubicBezTo>
                    <a:cubicBezTo>
                      <a:pt x="192" y="220"/>
                      <a:pt x="201" y="211"/>
                      <a:pt x="209" y="202"/>
                    </a:cubicBezTo>
                    <a:cubicBezTo>
                      <a:pt x="212" y="205"/>
                      <a:pt x="216" y="206"/>
                      <a:pt x="220" y="203"/>
                    </a:cubicBezTo>
                    <a:cubicBezTo>
                      <a:pt x="226" y="200"/>
                      <a:pt x="231" y="196"/>
                      <a:pt x="236" y="193"/>
                    </a:cubicBezTo>
                    <a:cubicBezTo>
                      <a:pt x="242" y="189"/>
                      <a:pt x="242" y="182"/>
                      <a:pt x="238" y="178"/>
                    </a:cubicBezTo>
                    <a:cubicBezTo>
                      <a:pt x="243" y="172"/>
                      <a:pt x="248" y="165"/>
                      <a:pt x="254" y="159"/>
                    </a:cubicBezTo>
                    <a:cubicBezTo>
                      <a:pt x="259" y="155"/>
                      <a:pt x="257" y="149"/>
                      <a:pt x="254" y="146"/>
                    </a:cubicBezTo>
                    <a:cubicBezTo>
                      <a:pt x="259" y="139"/>
                      <a:pt x="264" y="132"/>
                      <a:pt x="269" y="125"/>
                    </a:cubicBezTo>
                    <a:cubicBezTo>
                      <a:pt x="274" y="118"/>
                      <a:pt x="264" y="107"/>
                      <a:pt x="256" y="113"/>
                    </a:cubicBezTo>
                    <a:close/>
                    <a:moveTo>
                      <a:pt x="35" y="145"/>
                    </a:moveTo>
                    <a:cubicBezTo>
                      <a:pt x="48" y="127"/>
                      <a:pt x="66" y="111"/>
                      <a:pt x="82" y="97"/>
                    </a:cubicBezTo>
                    <a:cubicBezTo>
                      <a:pt x="101" y="81"/>
                      <a:pt x="122" y="66"/>
                      <a:pt x="144" y="53"/>
                    </a:cubicBezTo>
                    <a:cubicBezTo>
                      <a:pt x="131" y="66"/>
                      <a:pt x="119" y="79"/>
                      <a:pt x="105" y="91"/>
                    </a:cubicBezTo>
                    <a:cubicBezTo>
                      <a:pt x="91" y="105"/>
                      <a:pt x="77" y="118"/>
                      <a:pt x="61" y="129"/>
                    </a:cubicBezTo>
                    <a:cubicBezTo>
                      <a:pt x="54" y="134"/>
                      <a:pt x="44" y="141"/>
                      <a:pt x="35" y="145"/>
                    </a:cubicBezTo>
                    <a:close/>
                    <a:moveTo>
                      <a:pt x="41" y="80"/>
                    </a:moveTo>
                    <a:cubicBezTo>
                      <a:pt x="43" y="78"/>
                      <a:pt x="45" y="77"/>
                      <a:pt x="47" y="75"/>
                    </a:cubicBezTo>
                    <a:cubicBezTo>
                      <a:pt x="41" y="81"/>
                      <a:pt x="35" y="88"/>
                      <a:pt x="29" y="95"/>
                    </a:cubicBezTo>
                    <a:cubicBezTo>
                      <a:pt x="33" y="90"/>
                      <a:pt x="37" y="85"/>
                      <a:pt x="41" y="80"/>
                    </a:cubicBezTo>
                    <a:close/>
                    <a:moveTo>
                      <a:pt x="122" y="26"/>
                    </a:moveTo>
                    <a:cubicBezTo>
                      <a:pt x="98" y="50"/>
                      <a:pt x="72" y="74"/>
                      <a:pt x="44" y="92"/>
                    </a:cubicBezTo>
                    <a:cubicBezTo>
                      <a:pt x="66" y="66"/>
                      <a:pt x="94" y="44"/>
                      <a:pt x="122" y="26"/>
                    </a:cubicBezTo>
                    <a:close/>
                    <a:moveTo>
                      <a:pt x="87" y="27"/>
                    </a:moveTo>
                    <a:cubicBezTo>
                      <a:pt x="78" y="33"/>
                      <a:pt x="70" y="40"/>
                      <a:pt x="62" y="48"/>
                    </a:cubicBezTo>
                    <a:cubicBezTo>
                      <a:pt x="59" y="50"/>
                      <a:pt x="56" y="51"/>
                      <a:pt x="54" y="53"/>
                    </a:cubicBezTo>
                    <a:cubicBezTo>
                      <a:pt x="63" y="43"/>
                      <a:pt x="74" y="34"/>
                      <a:pt x="87" y="27"/>
                    </a:cubicBezTo>
                    <a:close/>
                    <a:moveTo>
                      <a:pt x="23" y="121"/>
                    </a:moveTo>
                    <a:cubicBezTo>
                      <a:pt x="25" y="117"/>
                      <a:pt x="28" y="113"/>
                      <a:pt x="31" y="109"/>
                    </a:cubicBezTo>
                    <a:cubicBezTo>
                      <a:pt x="35" y="106"/>
                      <a:pt x="40" y="104"/>
                      <a:pt x="45" y="101"/>
                    </a:cubicBezTo>
                    <a:cubicBezTo>
                      <a:pt x="41" y="105"/>
                      <a:pt x="37" y="110"/>
                      <a:pt x="34" y="114"/>
                    </a:cubicBezTo>
                    <a:cubicBezTo>
                      <a:pt x="30" y="117"/>
                      <a:pt x="26" y="119"/>
                      <a:pt x="23" y="121"/>
                    </a:cubicBezTo>
                    <a:close/>
                    <a:moveTo>
                      <a:pt x="19" y="170"/>
                    </a:moveTo>
                    <a:cubicBezTo>
                      <a:pt x="21" y="166"/>
                      <a:pt x="23" y="162"/>
                      <a:pt x="25" y="159"/>
                    </a:cubicBezTo>
                    <a:cubicBezTo>
                      <a:pt x="29" y="159"/>
                      <a:pt x="32" y="158"/>
                      <a:pt x="36" y="157"/>
                    </a:cubicBezTo>
                    <a:cubicBezTo>
                      <a:pt x="34" y="160"/>
                      <a:pt x="32" y="162"/>
                      <a:pt x="30" y="165"/>
                    </a:cubicBezTo>
                    <a:cubicBezTo>
                      <a:pt x="26" y="167"/>
                      <a:pt x="23" y="168"/>
                      <a:pt x="19" y="170"/>
                    </a:cubicBezTo>
                    <a:close/>
                    <a:moveTo>
                      <a:pt x="34" y="185"/>
                    </a:moveTo>
                    <a:cubicBezTo>
                      <a:pt x="36" y="181"/>
                      <a:pt x="39" y="177"/>
                      <a:pt x="43" y="173"/>
                    </a:cubicBezTo>
                    <a:cubicBezTo>
                      <a:pt x="47" y="170"/>
                      <a:pt x="52" y="167"/>
                      <a:pt x="57" y="164"/>
                    </a:cubicBezTo>
                    <a:cubicBezTo>
                      <a:pt x="52" y="170"/>
                      <a:pt x="47" y="176"/>
                      <a:pt x="43" y="182"/>
                    </a:cubicBezTo>
                    <a:cubicBezTo>
                      <a:pt x="40" y="183"/>
                      <a:pt x="37" y="184"/>
                      <a:pt x="34" y="185"/>
                    </a:cubicBezTo>
                    <a:close/>
                    <a:moveTo>
                      <a:pt x="48" y="204"/>
                    </a:moveTo>
                    <a:cubicBezTo>
                      <a:pt x="50" y="200"/>
                      <a:pt x="52" y="196"/>
                      <a:pt x="55" y="193"/>
                    </a:cubicBezTo>
                    <a:cubicBezTo>
                      <a:pt x="58" y="191"/>
                      <a:pt x="61" y="190"/>
                      <a:pt x="63" y="188"/>
                    </a:cubicBezTo>
                    <a:cubicBezTo>
                      <a:pt x="61" y="192"/>
                      <a:pt x="59" y="195"/>
                      <a:pt x="57" y="199"/>
                    </a:cubicBezTo>
                    <a:cubicBezTo>
                      <a:pt x="54" y="200"/>
                      <a:pt x="51" y="202"/>
                      <a:pt x="48" y="204"/>
                    </a:cubicBezTo>
                    <a:close/>
                    <a:moveTo>
                      <a:pt x="150" y="148"/>
                    </a:moveTo>
                    <a:cubicBezTo>
                      <a:pt x="133" y="165"/>
                      <a:pt x="116" y="182"/>
                      <a:pt x="100" y="201"/>
                    </a:cubicBezTo>
                    <a:cubicBezTo>
                      <a:pt x="89" y="208"/>
                      <a:pt x="78" y="214"/>
                      <a:pt x="66" y="219"/>
                    </a:cubicBezTo>
                    <a:cubicBezTo>
                      <a:pt x="67" y="216"/>
                      <a:pt x="68" y="213"/>
                      <a:pt x="70" y="210"/>
                    </a:cubicBezTo>
                    <a:cubicBezTo>
                      <a:pt x="99" y="193"/>
                      <a:pt x="125" y="171"/>
                      <a:pt x="150" y="148"/>
                    </a:cubicBezTo>
                    <a:close/>
                    <a:moveTo>
                      <a:pt x="123" y="220"/>
                    </a:moveTo>
                    <a:cubicBezTo>
                      <a:pt x="123" y="220"/>
                      <a:pt x="123" y="219"/>
                      <a:pt x="123" y="219"/>
                    </a:cubicBezTo>
                    <a:cubicBezTo>
                      <a:pt x="134" y="211"/>
                      <a:pt x="145" y="203"/>
                      <a:pt x="155" y="194"/>
                    </a:cubicBezTo>
                    <a:cubicBezTo>
                      <a:pt x="154" y="196"/>
                      <a:pt x="152" y="197"/>
                      <a:pt x="151" y="199"/>
                    </a:cubicBezTo>
                    <a:cubicBezTo>
                      <a:pt x="142" y="207"/>
                      <a:pt x="133" y="214"/>
                      <a:pt x="123" y="220"/>
                    </a:cubicBezTo>
                    <a:close/>
                    <a:moveTo>
                      <a:pt x="176" y="201"/>
                    </a:moveTo>
                    <a:cubicBezTo>
                      <a:pt x="173" y="206"/>
                      <a:pt x="171" y="210"/>
                      <a:pt x="169" y="215"/>
                    </a:cubicBezTo>
                    <a:cubicBezTo>
                      <a:pt x="165" y="218"/>
                      <a:pt x="162" y="220"/>
                      <a:pt x="158" y="223"/>
                    </a:cubicBezTo>
                    <a:cubicBezTo>
                      <a:pt x="160" y="219"/>
                      <a:pt x="162" y="215"/>
                      <a:pt x="165" y="211"/>
                    </a:cubicBezTo>
                    <a:cubicBezTo>
                      <a:pt x="169" y="208"/>
                      <a:pt x="172" y="205"/>
                      <a:pt x="176" y="201"/>
                    </a:cubicBezTo>
                    <a:close/>
                  </a:path>
                </a:pathLst>
              </a:custGeom>
              <a:solidFill>
                <a:srgbClr val="F9E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77"/>
              <p:cNvSpPr>
                <a:spLocks noEditPoints="1"/>
              </p:cNvSpPr>
              <p:nvPr/>
            </p:nvSpPr>
            <p:spPr bwMode="auto">
              <a:xfrm>
                <a:off x="2439147" y="1585566"/>
                <a:ext cx="1527607" cy="1608784"/>
              </a:xfrm>
              <a:custGeom>
                <a:gdLst>
                  <a:gd name="T0" fmla="*/ 245 w 263"/>
                  <a:gd name="T1" fmla="*/ 63 h 276"/>
                  <a:gd name="T2" fmla="*/ 176 w 263"/>
                  <a:gd name="T3" fmla="*/ 9 h 276"/>
                  <a:gd name="T4" fmla="*/ 169 w 263"/>
                  <a:gd name="T5" fmla="*/ 19 h 276"/>
                  <a:gd name="T6" fmla="*/ 60 w 263"/>
                  <a:gd name="T7" fmla="*/ 25 h 276"/>
                  <a:gd name="T8" fmla="*/ 0 w 263"/>
                  <a:gd name="T9" fmla="*/ 148 h 276"/>
                  <a:gd name="T10" fmla="*/ 80 w 263"/>
                  <a:gd name="T11" fmla="*/ 252 h 276"/>
                  <a:gd name="T12" fmla="*/ 256 w 263"/>
                  <a:gd name="T13" fmla="*/ 147 h 276"/>
                  <a:gd name="T14" fmla="*/ 245 w 263"/>
                  <a:gd name="T15" fmla="*/ 63 h 276"/>
                  <a:gd name="T16" fmla="*/ 181 w 263"/>
                  <a:gd name="T17" fmla="*/ 231 h 276"/>
                  <a:gd name="T18" fmla="*/ 18 w 263"/>
                  <a:gd name="T19" fmla="*/ 182 h 276"/>
                  <a:gd name="T20" fmla="*/ 50 w 263"/>
                  <a:gd name="T21" fmla="*/ 50 h 276"/>
                  <a:gd name="T22" fmla="*/ 189 w 263"/>
                  <a:gd name="T23" fmla="*/ 34 h 276"/>
                  <a:gd name="T24" fmla="*/ 190 w 263"/>
                  <a:gd name="T25" fmla="*/ 33 h 276"/>
                  <a:gd name="T26" fmla="*/ 248 w 263"/>
                  <a:gd name="T27" fmla="*/ 111 h 276"/>
                  <a:gd name="T28" fmla="*/ 181 w 263"/>
                  <a:gd name="T29" fmla="*/ 231 h 2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3" h="276">
                    <a:moveTo>
                      <a:pt x="245" y="63"/>
                    </a:moveTo>
                    <a:cubicBezTo>
                      <a:pt x="229" y="39"/>
                      <a:pt x="201" y="23"/>
                      <a:pt x="176" y="9"/>
                    </a:cubicBezTo>
                    <a:cubicBezTo>
                      <a:pt x="170" y="6"/>
                      <a:pt x="165" y="14"/>
                      <a:pt x="169" y="19"/>
                    </a:cubicBezTo>
                    <a:cubicBezTo>
                      <a:pt x="134" y="0"/>
                      <a:pt x="95" y="0"/>
                      <a:pt x="60" y="25"/>
                    </a:cubicBezTo>
                    <a:cubicBezTo>
                      <a:pt x="22" y="53"/>
                      <a:pt x="1" y="101"/>
                      <a:pt x="0" y="148"/>
                    </a:cubicBezTo>
                    <a:cubicBezTo>
                      <a:pt x="0" y="199"/>
                      <a:pt x="32" y="238"/>
                      <a:pt x="80" y="252"/>
                    </a:cubicBezTo>
                    <a:cubicBezTo>
                      <a:pt x="161" y="276"/>
                      <a:pt x="237" y="228"/>
                      <a:pt x="256" y="147"/>
                    </a:cubicBezTo>
                    <a:cubicBezTo>
                      <a:pt x="263" y="118"/>
                      <a:pt x="262" y="88"/>
                      <a:pt x="245" y="63"/>
                    </a:cubicBezTo>
                    <a:close/>
                    <a:moveTo>
                      <a:pt x="181" y="231"/>
                    </a:moveTo>
                    <a:cubicBezTo>
                      <a:pt x="128" y="263"/>
                      <a:pt x="40" y="244"/>
                      <a:pt x="18" y="182"/>
                    </a:cubicBezTo>
                    <a:cubicBezTo>
                      <a:pt x="2" y="137"/>
                      <a:pt x="20" y="84"/>
                      <a:pt x="50" y="50"/>
                    </a:cubicBezTo>
                    <a:cubicBezTo>
                      <a:pt x="88" y="6"/>
                      <a:pt x="142" y="4"/>
                      <a:pt x="189" y="34"/>
                    </a:cubicBezTo>
                    <a:cubicBezTo>
                      <a:pt x="190" y="35"/>
                      <a:pt x="191" y="34"/>
                      <a:pt x="190" y="33"/>
                    </a:cubicBezTo>
                    <a:cubicBezTo>
                      <a:pt x="219" y="52"/>
                      <a:pt x="246" y="71"/>
                      <a:pt x="248" y="111"/>
                    </a:cubicBezTo>
                    <a:cubicBezTo>
                      <a:pt x="251" y="160"/>
                      <a:pt x="222" y="207"/>
                      <a:pt x="181" y="231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8872233" y="3735130"/>
              <a:ext cx="10112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乐观</a:t>
              </a:r>
              <a:endPara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活泼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312996" y="470688"/>
            <a:ext cx="4556933" cy="907919"/>
            <a:chOff x="3312996" y="215475"/>
            <a:chExt cx="4556933" cy="907919"/>
          </a:xfrm>
        </p:grpSpPr>
        <p:grpSp>
          <p:nvGrpSpPr>
            <p:cNvPr id="84" name="组合 83"/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96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7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8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9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00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01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02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03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04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7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05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86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7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8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9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0" name="Freeform 139"/>
              <p:cNvSpPr/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1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2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3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4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5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</p:grpSp>
      <p:sp>
        <p:nvSpPr>
          <p:cNvPr id="106" name="文本框 105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 algn="ctr" defTabSz="914400">
              <a:defRPr/>
            </a:pPr>
            <a:r>
              <a:rPr lang="zh-CN" altLang="en-US" sz="4800">
                <a:solidFill>
                  <a:srgbClr val="ED435C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我的性格</a:t>
            </a:r>
            <a:endParaRPr lang="zh-CN" altLang="en-US" sz="4800">
              <a:solidFill>
                <a:srgbClr val="ED435C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9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68" grpId="0" animBg="1"/>
      <p:bldP spid="68" grpId="1" animBg="1"/>
      <p:bldP spid="76" grpId="0" animBg="1"/>
      <p:bldP spid="76" grpId="1" animBg="1"/>
      <p:bldP spid="77" grpId="0" animBg="1"/>
      <p:bldP spid="77" grpId="1" animBg="1"/>
      <p:bldP spid="82" grpId="0" animBg="1"/>
      <p:bldP spid="82" grpId="1" animBg="1"/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4405692" y="5549404"/>
            <a:ext cx="2448550" cy="987720"/>
            <a:chOff x="4322882" y="5260680"/>
            <a:chExt cx="2448550" cy="987720"/>
          </a:xfrm>
        </p:grpSpPr>
        <p:sp>
          <p:nvSpPr>
            <p:cNvPr id="4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7450" y="200716"/>
            <a:ext cx="1126975" cy="1263701"/>
            <a:chOff x="199774" y="515057"/>
            <a:chExt cx="2326121" cy="2608329"/>
          </a:xfrm>
        </p:grpSpPr>
        <p:sp>
          <p:nvSpPr>
            <p:cNvPr id="8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9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1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2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3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4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39221" y="359683"/>
            <a:ext cx="930492" cy="547048"/>
            <a:chOff x="2776977" y="479782"/>
            <a:chExt cx="1888289" cy="1110148"/>
          </a:xfrm>
        </p:grpSpPr>
        <p:sp>
          <p:nvSpPr>
            <p:cNvPr id="16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7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1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21771" y="3785202"/>
            <a:ext cx="637039" cy="2780557"/>
            <a:chOff x="392752" y="3324665"/>
            <a:chExt cx="637039" cy="2780557"/>
          </a:xfrm>
        </p:grpSpPr>
        <p:sp>
          <p:nvSpPr>
            <p:cNvPr id="19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1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2079" y="5605057"/>
            <a:ext cx="984353" cy="844542"/>
            <a:chOff x="2206339" y="4538565"/>
            <a:chExt cx="1796989" cy="1541757"/>
          </a:xfrm>
        </p:grpSpPr>
        <p:sp>
          <p:nvSpPr>
            <p:cNvPr id="23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5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4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5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6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7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8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9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0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1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2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3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4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35" name="Freeform 95"/>
          <p:cNvSpPr>
            <a:spLocks noEditPoints="1"/>
          </p:cNvSpPr>
          <p:nvPr/>
        </p:nvSpPr>
        <p:spPr bwMode="auto">
          <a:xfrm>
            <a:off x="9037748" y="257752"/>
            <a:ext cx="1302337" cy="1202721"/>
          </a:xfrm>
          <a:custGeom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1014521" y="1292063"/>
            <a:ext cx="925789" cy="1190425"/>
            <a:chOff x="9404662" y="1369975"/>
            <a:chExt cx="2199545" cy="2828284"/>
          </a:xfrm>
        </p:grpSpPr>
        <p:sp>
          <p:nvSpPr>
            <p:cNvPr id="37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4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5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6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43051" y="5732672"/>
            <a:ext cx="740789" cy="765691"/>
            <a:chOff x="6711257" y="5432908"/>
            <a:chExt cx="740789" cy="765691"/>
          </a:xfrm>
        </p:grpSpPr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9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424425" y="1263110"/>
            <a:ext cx="639278" cy="523571"/>
            <a:chOff x="2256140" y="1944762"/>
            <a:chExt cx="917169" cy="751165"/>
          </a:xfrm>
        </p:grpSpPr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503348" y="5843534"/>
            <a:ext cx="969125" cy="854320"/>
            <a:chOff x="7398095" y="4258434"/>
            <a:chExt cx="1944315" cy="1713986"/>
          </a:xfrm>
        </p:grpSpPr>
        <p:sp>
          <p:nvSpPr>
            <p:cNvPr id="54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6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7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8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2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9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0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61" name="Freeform 117"/>
          <p:cNvSpPr>
            <a:spLocks noEditPoints="1"/>
          </p:cNvSpPr>
          <p:nvPr/>
        </p:nvSpPr>
        <p:spPr bwMode="auto">
          <a:xfrm>
            <a:off x="11323365" y="4743297"/>
            <a:ext cx="510460" cy="578937"/>
          </a:xfrm>
          <a:custGeom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4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5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6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7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8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69" name="Freeform 122"/>
          <p:cNvSpPr/>
          <p:nvPr/>
        </p:nvSpPr>
        <p:spPr bwMode="auto">
          <a:xfrm>
            <a:off x="1402839" y="3247451"/>
            <a:ext cx="284281" cy="315406"/>
          </a:xfrm>
          <a:custGeom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70" name="Freeform 123"/>
          <p:cNvSpPr>
            <a:spLocks noEditPoints="1"/>
          </p:cNvSpPr>
          <p:nvPr/>
        </p:nvSpPr>
        <p:spPr bwMode="auto">
          <a:xfrm>
            <a:off x="11305187" y="289158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72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3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6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4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75" name="Freeform 123"/>
          <p:cNvSpPr>
            <a:spLocks noEditPoints="1"/>
          </p:cNvSpPr>
          <p:nvPr/>
        </p:nvSpPr>
        <p:spPr bwMode="auto">
          <a:xfrm flipH="1">
            <a:off x="744597" y="205441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374" y="1988588"/>
            <a:ext cx="2370519" cy="1806667"/>
          </a:xfrm>
          <a:prstGeom prst="rect">
            <a:avLst/>
          </a:prstGeom>
        </p:spPr>
      </p:pic>
      <p:sp>
        <p:nvSpPr>
          <p:cNvPr id="105" name="矩形 10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3312996" y="470688"/>
            <a:ext cx="4556933" cy="907919"/>
            <a:chOff x="3312996" y="215475"/>
            <a:chExt cx="4556933" cy="907919"/>
          </a:xfrm>
        </p:grpSpPr>
        <p:grpSp>
          <p:nvGrpSpPr>
            <p:cNvPr id="77" name="组合 76"/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89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0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1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2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3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4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5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6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7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7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8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79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0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1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2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3" name="Freeform 139"/>
              <p:cNvSpPr/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4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5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6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7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8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</p:grpSp>
      <p:sp>
        <p:nvSpPr>
          <p:cNvPr id="99" name="文本框 98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 algn="ctr" defTabSz="914400">
              <a:defRPr/>
            </a:pPr>
            <a:r>
              <a:rPr lang="zh-CN" altLang="en-US" sz="4800">
                <a:solidFill>
                  <a:srgbClr val="ED435C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我的生活</a:t>
            </a:r>
            <a:endParaRPr lang="zh-CN" altLang="en-US" sz="4800">
              <a:solidFill>
                <a:srgbClr val="ED435C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360" y="2642326"/>
            <a:ext cx="2370519" cy="1806667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443" y="3236110"/>
            <a:ext cx="2370519" cy="1806667"/>
          </a:xfrm>
          <a:prstGeom prst="rect">
            <a:avLst/>
          </a:prstGeom>
        </p:spPr>
      </p:pic>
      <p:pic>
        <p:nvPicPr>
          <p:cNvPr id="114" name="图片占位符 113" descr="图片包含 草, 人员, 户外, 树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" r="2114"/>
          <a:stretch>
            <a:fillRect/>
          </a:stretch>
        </p:blipFill>
        <p:spPr/>
      </p:pic>
      <p:pic>
        <p:nvPicPr>
          <p:cNvPr id="116" name="图片占位符 115" descr="图片包含 草, 人员, 很少, 户外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" r="913"/>
          <a:stretch>
            <a:fillRect/>
          </a:stretch>
        </p:blipFill>
        <p:spPr/>
      </p:pic>
      <p:pic>
        <p:nvPicPr>
          <p:cNvPr id="118" name="图片占位符 117" descr="图片包含 户外, 人员, 海滩, 就坐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r="776"/>
          <a:stretch>
            <a:fillRect/>
          </a:stretch>
        </p:blipFill>
        <p:spPr/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61" grpId="0" animBg="1"/>
      <p:bldP spid="61" grpId="1" animBg="1"/>
      <p:bldP spid="69" grpId="0" animBg="1"/>
      <p:bldP spid="69" grpId="1" animBg="1"/>
      <p:bldP spid="70" grpId="0" animBg="1"/>
      <p:bldP spid="70" grpId="1" animBg="1"/>
      <p:bldP spid="75" grpId="0" animBg="1"/>
      <p:bldP spid="75" grpId="1" animBg="1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405692" y="5549404"/>
            <a:ext cx="2448550" cy="987720"/>
            <a:chOff x="4322882" y="5260680"/>
            <a:chExt cx="2448550" cy="987720"/>
          </a:xfrm>
        </p:grpSpPr>
        <p:sp>
          <p:nvSpPr>
            <p:cNvPr id="5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7450" y="200716"/>
            <a:ext cx="1126975" cy="1263701"/>
            <a:chOff x="199774" y="515057"/>
            <a:chExt cx="2326121" cy="2608329"/>
          </a:xfrm>
        </p:grpSpPr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1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2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3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4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5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39221" y="359683"/>
            <a:ext cx="930492" cy="547048"/>
            <a:chOff x="2776977" y="479782"/>
            <a:chExt cx="1888289" cy="1110148"/>
          </a:xfrm>
        </p:grpSpPr>
        <p:sp>
          <p:nvSpPr>
            <p:cNvPr id="17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8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1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21771" y="3785202"/>
            <a:ext cx="637039" cy="2780557"/>
            <a:chOff x="392752" y="3324665"/>
            <a:chExt cx="637039" cy="2780557"/>
          </a:xfrm>
        </p:grpSpPr>
        <p:sp>
          <p:nvSpPr>
            <p:cNvPr id="20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2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992079" y="5605057"/>
            <a:ext cx="984353" cy="844542"/>
            <a:chOff x="2206339" y="4538565"/>
            <a:chExt cx="1796989" cy="1541757"/>
          </a:xfrm>
        </p:grpSpPr>
        <p:sp>
          <p:nvSpPr>
            <p:cNvPr id="24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5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7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9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0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1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2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3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4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5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36" name="Freeform 95"/>
          <p:cNvSpPr>
            <a:spLocks noEditPoints="1"/>
          </p:cNvSpPr>
          <p:nvPr/>
        </p:nvSpPr>
        <p:spPr bwMode="auto">
          <a:xfrm>
            <a:off x="9037748" y="257752"/>
            <a:ext cx="1302337" cy="1202721"/>
          </a:xfrm>
          <a:custGeom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1014521" y="1292063"/>
            <a:ext cx="925789" cy="1190425"/>
            <a:chOff x="9404662" y="1369975"/>
            <a:chExt cx="2199545" cy="2828284"/>
          </a:xfrm>
        </p:grpSpPr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1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5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6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7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043051" y="5732672"/>
            <a:ext cx="740789" cy="765691"/>
            <a:chOff x="6711257" y="5432908"/>
            <a:chExt cx="740789" cy="765691"/>
          </a:xfrm>
        </p:grpSpPr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0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424425" y="1263110"/>
            <a:ext cx="639278" cy="523571"/>
            <a:chOff x="2256140" y="1944762"/>
            <a:chExt cx="917169" cy="751165"/>
          </a:xfrm>
        </p:grpSpPr>
        <p:sp>
          <p:nvSpPr>
            <p:cNvPr id="52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3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503348" y="5843534"/>
            <a:ext cx="969125" cy="854320"/>
            <a:chOff x="7398095" y="4258434"/>
            <a:chExt cx="1944315" cy="1713986"/>
          </a:xfrm>
        </p:grpSpPr>
        <p:sp>
          <p:nvSpPr>
            <p:cNvPr id="55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7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8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9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2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0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1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62" name="Freeform 117"/>
          <p:cNvSpPr>
            <a:spLocks noEditPoints="1"/>
          </p:cNvSpPr>
          <p:nvPr/>
        </p:nvSpPr>
        <p:spPr bwMode="auto">
          <a:xfrm>
            <a:off x="11323365" y="4743297"/>
            <a:ext cx="510460" cy="578937"/>
          </a:xfrm>
          <a:custGeom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64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5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6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7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8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9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70" name="Freeform 122"/>
          <p:cNvSpPr/>
          <p:nvPr/>
        </p:nvSpPr>
        <p:spPr bwMode="auto">
          <a:xfrm>
            <a:off x="1402839" y="3247451"/>
            <a:ext cx="284281" cy="315406"/>
          </a:xfrm>
          <a:custGeom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71" name="Freeform 123"/>
          <p:cNvSpPr>
            <a:spLocks noEditPoints="1"/>
          </p:cNvSpPr>
          <p:nvPr/>
        </p:nvSpPr>
        <p:spPr bwMode="auto">
          <a:xfrm>
            <a:off x="11305187" y="289158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73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4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6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5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76" name="Freeform 123"/>
          <p:cNvSpPr>
            <a:spLocks noEditPoints="1"/>
          </p:cNvSpPr>
          <p:nvPr/>
        </p:nvSpPr>
        <p:spPr bwMode="auto">
          <a:xfrm flipH="1">
            <a:off x="744597" y="205441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" name="组合 102"/>
          <p:cNvGrpSpPr/>
          <p:nvPr/>
        </p:nvGrpSpPr>
        <p:grpSpPr>
          <a:xfrm>
            <a:off x="3200393" y="2271224"/>
            <a:ext cx="3252970" cy="2041330"/>
            <a:chOff x="3200393" y="2271224"/>
            <a:chExt cx="3252970" cy="2041330"/>
          </a:xfrm>
        </p:grpSpPr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0393" y="2271224"/>
              <a:ext cx="3252970" cy="204133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3532744" y="2813969"/>
              <a:ext cx="2723823" cy="955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当一名宇航员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飞上月球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312996" y="470688"/>
            <a:ext cx="4556933" cy="907919"/>
            <a:chOff x="3312996" y="215475"/>
            <a:chExt cx="4556933" cy="907919"/>
          </a:xfrm>
        </p:grpSpPr>
        <p:grpSp>
          <p:nvGrpSpPr>
            <p:cNvPr id="78" name="组合 77"/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90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1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2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3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4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5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6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7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8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7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9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80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1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2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3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4" name="Freeform 139"/>
              <p:cNvSpPr/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5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6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7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8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9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</p:grpSp>
      <p:sp>
        <p:nvSpPr>
          <p:cNvPr id="100" name="文本框 99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 algn="ctr" defTabSz="914400">
              <a:defRPr/>
            </a:pPr>
            <a:r>
              <a:rPr lang="zh-CN" altLang="en-US" sz="4800">
                <a:solidFill>
                  <a:srgbClr val="ED435C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我的理想</a:t>
            </a:r>
            <a:endParaRPr lang="zh-CN" altLang="en-US" sz="4800">
              <a:solidFill>
                <a:srgbClr val="ED435C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732" y="3081558"/>
            <a:ext cx="2483808" cy="152069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62" grpId="0" animBg="1"/>
      <p:bldP spid="62" grpId="1" animBg="1"/>
      <p:bldP spid="70" grpId="0" animBg="1"/>
      <p:bldP spid="70" grpId="1" animBg="1"/>
      <p:bldP spid="71" grpId="0" animBg="1"/>
      <p:bldP spid="71" grpId="1" animBg="1"/>
      <p:bldP spid="76" grpId="0" animBg="1"/>
      <p:bldP spid="76" grpId="1" animBg="1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4405692" y="5549404"/>
            <a:ext cx="2448550" cy="987720"/>
            <a:chOff x="4322882" y="5260680"/>
            <a:chExt cx="2448550" cy="987720"/>
          </a:xfrm>
        </p:grpSpPr>
        <p:sp>
          <p:nvSpPr>
            <p:cNvPr id="7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8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9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7450" y="200716"/>
            <a:ext cx="1126975" cy="1263701"/>
            <a:chOff x="199774" y="515057"/>
            <a:chExt cx="2326121" cy="2608329"/>
          </a:xfrm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3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4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39221" y="359683"/>
            <a:ext cx="930492" cy="547048"/>
            <a:chOff x="2776977" y="479782"/>
            <a:chExt cx="1888289" cy="1110148"/>
          </a:xfrm>
        </p:grpSpPr>
        <p:sp>
          <p:nvSpPr>
            <p:cNvPr id="19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0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1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21771" y="3785202"/>
            <a:ext cx="637039" cy="2780557"/>
            <a:chOff x="392752" y="3324665"/>
            <a:chExt cx="637039" cy="2780557"/>
          </a:xfrm>
        </p:grpSpPr>
        <p:sp>
          <p:nvSpPr>
            <p:cNvPr id="22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4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992079" y="5605057"/>
            <a:ext cx="984353" cy="844542"/>
            <a:chOff x="2206339" y="4538565"/>
            <a:chExt cx="1796989" cy="1541757"/>
          </a:xfrm>
        </p:grpSpPr>
        <p:sp>
          <p:nvSpPr>
            <p:cNvPr id="26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5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7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8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9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0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1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2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3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4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5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6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7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38" name="Freeform 95"/>
          <p:cNvSpPr>
            <a:spLocks noEditPoints="1"/>
          </p:cNvSpPr>
          <p:nvPr/>
        </p:nvSpPr>
        <p:spPr bwMode="auto">
          <a:xfrm>
            <a:off x="9037748" y="257752"/>
            <a:ext cx="1302337" cy="1202721"/>
          </a:xfrm>
          <a:custGeom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1014521" y="1292063"/>
            <a:ext cx="925789" cy="1190425"/>
            <a:chOff x="9404662" y="1369975"/>
            <a:chExt cx="2199545" cy="2828284"/>
          </a:xfrm>
        </p:grpSpPr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1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7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8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9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043051" y="5732672"/>
            <a:ext cx="740789" cy="765691"/>
            <a:chOff x="6711257" y="5432908"/>
            <a:chExt cx="740789" cy="765691"/>
          </a:xfrm>
        </p:grpSpPr>
        <p:sp>
          <p:nvSpPr>
            <p:cNvPr id="51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2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424425" y="1263110"/>
            <a:ext cx="639278" cy="523571"/>
            <a:chOff x="2256140" y="1944762"/>
            <a:chExt cx="917169" cy="751165"/>
          </a:xfrm>
        </p:grpSpPr>
        <p:sp>
          <p:nvSpPr>
            <p:cNvPr id="54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5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503348" y="5843534"/>
            <a:ext cx="969125" cy="854320"/>
            <a:chOff x="7398095" y="4258434"/>
            <a:chExt cx="1944315" cy="1713986"/>
          </a:xfrm>
        </p:grpSpPr>
        <p:sp>
          <p:nvSpPr>
            <p:cNvPr id="57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8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9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0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1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2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2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3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64" name="Freeform 117"/>
          <p:cNvSpPr>
            <a:spLocks noEditPoints="1"/>
          </p:cNvSpPr>
          <p:nvPr/>
        </p:nvSpPr>
        <p:spPr bwMode="auto">
          <a:xfrm>
            <a:off x="11323365" y="4743297"/>
            <a:ext cx="510460" cy="578937"/>
          </a:xfrm>
          <a:custGeom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66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7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8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9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0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1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72" name="Freeform 122"/>
          <p:cNvSpPr/>
          <p:nvPr/>
        </p:nvSpPr>
        <p:spPr bwMode="auto">
          <a:xfrm>
            <a:off x="1402839" y="3247451"/>
            <a:ext cx="284281" cy="315406"/>
          </a:xfrm>
          <a:custGeom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73" name="Freeform 123"/>
          <p:cNvSpPr>
            <a:spLocks noEditPoints="1"/>
          </p:cNvSpPr>
          <p:nvPr/>
        </p:nvSpPr>
        <p:spPr bwMode="auto">
          <a:xfrm>
            <a:off x="11305187" y="289158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75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6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6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7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78" name="Freeform 123"/>
          <p:cNvSpPr>
            <a:spLocks noEditPoints="1"/>
          </p:cNvSpPr>
          <p:nvPr/>
        </p:nvSpPr>
        <p:spPr bwMode="auto">
          <a:xfrm flipH="1">
            <a:off x="744597" y="205441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7" name="组合 106"/>
          <p:cNvGrpSpPr/>
          <p:nvPr/>
        </p:nvGrpSpPr>
        <p:grpSpPr>
          <a:xfrm>
            <a:off x="2893650" y="2158611"/>
            <a:ext cx="2611733" cy="2879160"/>
            <a:chOff x="2893650" y="2158611"/>
            <a:chExt cx="2611733" cy="2879160"/>
          </a:xfrm>
        </p:grpSpPr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3650" y="2158611"/>
              <a:ext cx="2611733" cy="287916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649118" y="3202764"/>
              <a:ext cx="1318741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学习</a:t>
              </a:r>
              <a:endPara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委员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6888857" y="2158611"/>
            <a:ext cx="2611733" cy="2879160"/>
            <a:chOff x="6888857" y="2158611"/>
            <a:chExt cx="2611733" cy="2879160"/>
          </a:xfrm>
        </p:grpSpPr>
        <p:pic>
          <p:nvPicPr>
            <p:cNvPr id="104" name="图片 1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8857" y="2158611"/>
              <a:ext cx="2611733" cy="287916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7488935" y="3413388"/>
              <a:ext cx="1593478" cy="652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大队委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312996" y="470688"/>
            <a:ext cx="4556933" cy="907919"/>
            <a:chOff x="3312996" y="215475"/>
            <a:chExt cx="4556933" cy="907919"/>
          </a:xfrm>
        </p:grpSpPr>
        <p:grpSp>
          <p:nvGrpSpPr>
            <p:cNvPr id="80" name="组合 79"/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92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3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4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5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6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7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8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9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00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7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01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82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3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4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5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6" name="Freeform 139"/>
              <p:cNvSpPr/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7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8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9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0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1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</p:grpSp>
      <p:sp>
        <p:nvSpPr>
          <p:cNvPr id="102" name="文本框 101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 algn="ctr" defTabSz="914400">
              <a:defRPr/>
            </a:pPr>
            <a:r>
              <a:rPr lang="zh-CN" altLang="en-US" sz="4800">
                <a:solidFill>
                  <a:srgbClr val="ED435C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竞选目标</a:t>
            </a:r>
            <a:endParaRPr lang="zh-CN" altLang="en-US" sz="4800">
              <a:solidFill>
                <a:srgbClr val="ED435C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64" grpId="0" animBg="1"/>
      <p:bldP spid="64" grpId="1" animBg="1"/>
      <p:bldP spid="72" grpId="0" animBg="1"/>
      <p:bldP spid="72" grpId="1" animBg="1"/>
      <p:bldP spid="73" grpId="0" animBg="1"/>
      <p:bldP spid="73" grpId="1" animBg="1"/>
      <p:bldP spid="78" grpId="0" animBg="1"/>
      <p:bldP spid="78" grpId="1" animBg="1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4405692" y="5549404"/>
            <a:ext cx="2448550" cy="987720"/>
            <a:chOff x="4322882" y="5260680"/>
            <a:chExt cx="2448550" cy="987720"/>
          </a:xfrm>
        </p:grpSpPr>
        <p:sp>
          <p:nvSpPr>
            <p:cNvPr id="10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1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2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97450" y="200716"/>
            <a:ext cx="1126975" cy="1263701"/>
            <a:chOff x="199774" y="515057"/>
            <a:chExt cx="2326121" cy="2608329"/>
          </a:xfrm>
        </p:grpSpPr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5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6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7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8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9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0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839221" y="359683"/>
            <a:ext cx="930492" cy="547048"/>
            <a:chOff x="2776977" y="479782"/>
            <a:chExt cx="1888289" cy="1110148"/>
          </a:xfrm>
        </p:grpSpPr>
        <p:sp>
          <p:nvSpPr>
            <p:cNvPr id="22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3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1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21771" y="3785202"/>
            <a:ext cx="637039" cy="2780557"/>
            <a:chOff x="392752" y="3324665"/>
            <a:chExt cx="637039" cy="2780557"/>
          </a:xfrm>
        </p:grpSpPr>
        <p:sp>
          <p:nvSpPr>
            <p:cNvPr id="25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7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992079" y="5605057"/>
            <a:ext cx="984353" cy="844542"/>
            <a:chOff x="2206339" y="4538565"/>
            <a:chExt cx="1796989" cy="1541757"/>
          </a:xfrm>
        </p:grpSpPr>
        <p:sp>
          <p:nvSpPr>
            <p:cNvPr id="29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5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0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1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2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3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4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5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6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7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8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39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0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41" name="Freeform 95"/>
          <p:cNvSpPr>
            <a:spLocks noEditPoints="1"/>
          </p:cNvSpPr>
          <p:nvPr/>
        </p:nvSpPr>
        <p:spPr bwMode="auto">
          <a:xfrm>
            <a:off x="9037748" y="257752"/>
            <a:ext cx="1302337" cy="1202721"/>
          </a:xfrm>
          <a:custGeom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1014521" y="1292063"/>
            <a:ext cx="925789" cy="1190425"/>
            <a:chOff x="9404662" y="1369975"/>
            <a:chExt cx="2199545" cy="2828284"/>
          </a:xfrm>
        </p:grpSpPr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4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6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7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8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gdLst>
                <a:gd name="T0" fmla="*/ 1 w 1"/>
                <a:gd name="T1" fmla="*/ 0 w 1"/>
                <a:gd name="T2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0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1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2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043051" y="5732672"/>
            <a:ext cx="740789" cy="765691"/>
            <a:chOff x="6711257" y="5432908"/>
            <a:chExt cx="740789" cy="765691"/>
          </a:xfrm>
        </p:grpSpPr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5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424425" y="1263110"/>
            <a:ext cx="639278" cy="523571"/>
            <a:chOff x="2256140" y="1944762"/>
            <a:chExt cx="917169" cy="751165"/>
          </a:xfrm>
        </p:grpSpPr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8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503348" y="5843534"/>
            <a:ext cx="969125" cy="854320"/>
            <a:chOff x="7398095" y="4258434"/>
            <a:chExt cx="1944315" cy="1713986"/>
          </a:xfrm>
        </p:grpSpPr>
        <p:sp>
          <p:nvSpPr>
            <p:cNvPr id="60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1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2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3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4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2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5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6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67" name="Freeform 117"/>
          <p:cNvSpPr>
            <a:spLocks noEditPoints="1"/>
          </p:cNvSpPr>
          <p:nvPr/>
        </p:nvSpPr>
        <p:spPr bwMode="auto">
          <a:xfrm>
            <a:off x="11323365" y="4743297"/>
            <a:ext cx="510460" cy="578937"/>
          </a:xfrm>
          <a:custGeom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69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0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1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2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3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4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75" name="Freeform 122"/>
          <p:cNvSpPr/>
          <p:nvPr/>
        </p:nvSpPr>
        <p:spPr bwMode="auto">
          <a:xfrm>
            <a:off x="1402839" y="3247451"/>
            <a:ext cx="284281" cy="315406"/>
          </a:xfrm>
          <a:custGeom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76" name="Freeform 123"/>
          <p:cNvSpPr>
            <a:spLocks noEditPoints="1"/>
          </p:cNvSpPr>
          <p:nvPr/>
        </p:nvSpPr>
        <p:spPr bwMode="auto">
          <a:xfrm>
            <a:off x="11305187" y="289158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78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9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6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80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  <p:sp>
        <p:nvSpPr>
          <p:cNvPr id="81" name="Freeform 123"/>
          <p:cNvSpPr>
            <a:spLocks noEditPoints="1"/>
          </p:cNvSpPr>
          <p:nvPr/>
        </p:nvSpPr>
        <p:spPr bwMode="auto">
          <a:xfrm flipH="1">
            <a:off x="744597" y="2054411"/>
            <a:ext cx="344457" cy="1027147"/>
          </a:xfrm>
          <a:custGeom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9" name="组合 108"/>
          <p:cNvGrpSpPr/>
          <p:nvPr/>
        </p:nvGrpSpPr>
        <p:grpSpPr>
          <a:xfrm>
            <a:off x="3843008" y="1830688"/>
            <a:ext cx="5109091" cy="940937"/>
            <a:chOff x="3843008" y="1830688"/>
            <a:chExt cx="5109091" cy="940937"/>
          </a:xfrm>
        </p:grpSpPr>
        <p:sp>
          <p:nvSpPr>
            <p:cNvPr id="3" name="文本框 2"/>
            <p:cNvSpPr txBox="1"/>
            <p:nvPr/>
          </p:nvSpPr>
          <p:spPr>
            <a:xfrm>
              <a:off x="3843008" y="1830688"/>
              <a:ext cx="172194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2016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年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5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月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843008" y="2236094"/>
              <a:ext cx="5109091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获得全国小学生美术大赛个人三等奖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3862950" y="3029223"/>
            <a:ext cx="3877985" cy="940938"/>
            <a:chOff x="3862950" y="3029223"/>
            <a:chExt cx="3877985" cy="940938"/>
          </a:xfrm>
        </p:grpSpPr>
        <p:sp>
          <p:nvSpPr>
            <p:cNvPr id="5" name="文本框 4"/>
            <p:cNvSpPr txBox="1"/>
            <p:nvPr/>
          </p:nvSpPr>
          <p:spPr>
            <a:xfrm>
              <a:off x="3862950" y="3029223"/>
              <a:ext cx="172194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2017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年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3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月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62950" y="3434630"/>
              <a:ext cx="387798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获得全班三好学生荣誉称号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841091" y="4227759"/>
            <a:ext cx="5196657" cy="940938"/>
            <a:chOff x="3841091" y="4227759"/>
            <a:chExt cx="5196657" cy="940938"/>
          </a:xfrm>
        </p:grpSpPr>
        <p:sp>
          <p:nvSpPr>
            <p:cNvPr id="7" name="文本框 6"/>
            <p:cNvSpPr txBox="1"/>
            <p:nvPr/>
          </p:nvSpPr>
          <p:spPr>
            <a:xfrm>
              <a:off x="3841091" y="4227759"/>
              <a:ext cx="172194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2018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年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6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月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41091" y="4633166"/>
              <a:ext cx="5196657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  <a:cs typeface="+mn-cs"/>
                </a:rPr>
                <a:t>获得全国小学生作文大赛二等奖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3312996" y="470688"/>
            <a:ext cx="4556933" cy="907919"/>
            <a:chOff x="3312996" y="215475"/>
            <a:chExt cx="4556933" cy="907919"/>
          </a:xfrm>
        </p:grpSpPr>
        <p:grpSp>
          <p:nvGrpSpPr>
            <p:cNvPr id="83" name="组合 82"/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95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6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7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8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9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00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01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02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03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7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104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85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6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7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8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89" name="Freeform 139"/>
              <p:cNvSpPr/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0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1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2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3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  <p:sp>
            <p:nvSpPr>
              <p:cNvPr id="94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/>
                  <a:cs typeface="+mn-cs"/>
                </a:endParaRPr>
              </a:p>
            </p:txBody>
          </p:sp>
        </p:grpSp>
      </p:grpSp>
      <p:sp>
        <p:nvSpPr>
          <p:cNvPr id="105" name="文本框 104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 algn="ctr" defTabSz="914400">
              <a:defRPr/>
            </a:pPr>
            <a:r>
              <a:rPr lang="zh-CN" altLang="en-US" sz="4800">
                <a:solidFill>
                  <a:srgbClr val="ED435C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我的荣誉</a:t>
            </a:r>
            <a:endParaRPr lang="zh-CN" altLang="en-US" sz="4800">
              <a:solidFill>
                <a:srgbClr val="ED435C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6" name="图片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855" y="2000962"/>
            <a:ext cx="640095" cy="640410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855" y="3204748"/>
            <a:ext cx="640095" cy="640410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855" y="4423092"/>
            <a:ext cx="640095" cy="64041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67" grpId="0" animBg="1"/>
      <p:bldP spid="67" grpId="1" animBg="1"/>
      <p:bldP spid="75" grpId="0" animBg="1"/>
      <p:bldP spid="75" grpId="1" animBg="1"/>
      <p:bldP spid="76" grpId="0" animBg="1"/>
      <p:bldP spid="76" grpId="1" animBg="1"/>
      <p:bldP spid="81" grpId="0" animBg="1"/>
      <p:bldP spid="81" grpId="1" animBg="1"/>
      <p:bldP spid="105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A000120141119A36KPBG</Template>
  <Manager>PPT汇_PPT模板免费下载_www.ppthui.com</Manager>
  <Company>PPT汇_PPT模板免费下载_www.ppthui.com</Company>
  <PresentationFormat>宽屏</PresentationFormat>
  <Paragraphs>60</Paragraphs>
  <Slides>14</Slides>
  <Notes>14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5">
      <vt:lpstr>Arial</vt:lpstr>
      <vt:lpstr>等线 Light</vt:lpstr>
      <vt:lpstr>等线</vt:lpstr>
      <vt:lpstr>汉仪小麦体简</vt:lpstr>
      <vt:lpstr>汉仪喵魂体W</vt:lpstr>
      <vt:lpstr>微软雅黑</vt:lpstr>
      <vt:lpstr>Meiryo</vt:lpstr>
      <vt:lpstr>Calibri</vt:lpstr>
      <vt:lpstr>宋体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105</cp:revision>
  <dcterms:created xsi:type="dcterms:W3CDTF">2017-06-23T06:28:00Z</dcterms:created>
  <dcterms:modified xsi:type="dcterms:W3CDTF">2023-05-08T05:08:48Z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