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8" r:id="rId2"/>
  </p:sldMasterIdLst>
  <p:notesMasterIdLst>
    <p:notesMasterId r:id="rId3"/>
  </p:notesMasterIdLst>
  <p:sldIdLst>
    <p:sldId id="256" r:id="rId4"/>
    <p:sldId id="257" r:id="rId5"/>
    <p:sldId id="258" r:id="rId6"/>
    <p:sldId id="267" r:id="rId7"/>
    <p:sldId id="268" r:id="rId8"/>
    <p:sldId id="269" r:id="rId9"/>
    <p:sldId id="270" r:id="rId10"/>
    <p:sldId id="271" r:id="rId11"/>
    <p:sldId id="264" r:id="rId12"/>
    <p:sldId id="272" r:id="rId13"/>
    <p:sldId id="273" r:id="rId14"/>
    <p:sldId id="274" r:id="rId15"/>
    <p:sldId id="275" r:id="rId16"/>
    <p:sldId id="265" r:id="rId17"/>
    <p:sldId id="276" r:id="rId18"/>
    <p:sldId id="277" r:id="rId19"/>
    <p:sldId id="278" r:id="rId20"/>
    <p:sldId id="279" r:id="rId21"/>
    <p:sldId id="266" r:id="rId22"/>
    <p:sldId id="280" r:id="rId23"/>
    <p:sldId id="281" r:id="rId24"/>
    <p:sldId id="282" r:id="rId25"/>
    <p:sldId id="283" r:id="rId26"/>
    <p:sldId id="284" r:id="rId27"/>
    <p:sldId id="288" r:id="rId28"/>
    <p:sldId id="312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68" autoAdjust="0"/>
  </p:normalViewPr>
  <p:slideViewPr>
    <p:cSldViewPr snapToGrid="0" showGuides="1">
      <p:cViewPr varScale="1">
        <p:scale>
          <a:sx n="71" d="100"/>
          <a:sy n="71" d="100"/>
        </p:scale>
        <p:origin x="54" y="28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17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b="50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02" y="0"/>
            <a:ext cx="4881282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64" y="4237892"/>
            <a:ext cx="1830296" cy="248644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400">
        <p14:ripple/>
      </p:transition>
    </mc:Choice>
    <mc:Fallback>
      <p:transition spd="slow" advClick="0" advTm="5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b="50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400">
        <p14:doors dir="vert"/>
      </p:transition>
    </mc:Choice>
    <mc:Fallback>
      <p:transition spd="slow" advClick="0" advTm="5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b="50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486"/>
            <a:ext cx="3835596" cy="50100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49" y="923968"/>
            <a:ext cx="3540680" cy="501006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5000" p14:dur="900">
        <p14:warp dir="in"/>
      </p:transition>
    </mc:Choice>
    <mc:Fallback>
      <p:transition spd="slow" advClick="0" advTm="5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4325481" y="3534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文章背景知识</a:t>
            </a:r>
            <a:endParaRPr lang="zh-CN" altLang="en-US" sz="4550" b="1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4122281" y="2010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认字识词朗诵</a:t>
            </a:r>
            <a:endParaRPr lang="zh-CN" altLang="en-US" sz="4550" b="1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4769981" y="224798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课文赏析</a:t>
            </a:r>
            <a:endParaRPr lang="zh-CN" altLang="en-US" sz="4550" b="1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3742248" y="287953"/>
            <a:ext cx="566941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拓展训练</a:t>
            </a:r>
            <a:r>
              <a:rPr lang="en-US" altLang="zh-CN" sz="4550" b="1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4550" b="1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分组练习</a:t>
            </a:r>
            <a:endParaRPr lang="zh-CN" altLang="en-US" sz="4550" b="1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:blinds dir="vert"/>
      </p:transition>
    </mc:Choice>
    <mc:Fallback>
      <p:transition spd="slow" advClick="0" advTm="5000">
        <p:blinds dir="vert"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19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0.xml" /><Relationship Id="rId3" Type="http://schemas.openxmlformats.org/officeDocument/2006/relationships/slideLayout" Target="../slideLayouts/slideLayout11.xml" /><Relationship Id="rId4" Type="http://schemas.openxmlformats.org/officeDocument/2006/relationships/slideLayout" Target="../slideLayouts/slideLayout12.xml" /><Relationship Id="rId5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5.xml" /><Relationship Id="rId8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1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>
    <mc:Choice xmlns:p14="http://schemas.microsoft.com/office/powerpoint/2010/main" Requires="p14">
      <p:transition advClick="0" advTm="5000" p14:dur="10"/>
    </mc:Choice>
    <mc:Fallback>
      <p:transition advClick="0" advTm="500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61.xml" /><Relationship Id="rId4" Type="http://schemas.openxmlformats.org/officeDocument/2006/relationships/tags" Target="../tags/tag62.xml" /><Relationship Id="rId5" Type="http://schemas.openxmlformats.org/officeDocument/2006/relationships/tags" Target="../tags/tag63.xml" /><Relationship Id="rId6" Type="http://schemas.openxmlformats.org/officeDocument/2006/relationships/image" Target="../media/image6.png" /><Relationship Id="rId7" Type="http://schemas.microsoft.com/office/2007/relationships/media" Target="../media/media1.mp3" /><Relationship Id="rId8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ags" Target="../tags/tag97.xml" /><Relationship Id="rId3" Type="http://schemas.openxmlformats.org/officeDocument/2006/relationships/tags" Target="../tags/tag98.xml" /><Relationship Id="rId4" Type="http://schemas.openxmlformats.org/officeDocument/2006/relationships/tags" Target="../tags/tag99.xml" /><Relationship Id="rId5" Type="http://schemas.openxmlformats.org/officeDocument/2006/relationships/tags" Target="../tags/tag10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109.xml" /><Relationship Id="rId11" Type="http://schemas.openxmlformats.org/officeDocument/2006/relationships/tags" Target="../tags/tag110.xml" /><Relationship Id="rId12" Type="http://schemas.openxmlformats.org/officeDocument/2006/relationships/tags" Target="../tags/tag111.xml" /><Relationship Id="rId13" Type="http://schemas.openxmlformats.org/officeDocument/2006/relationships/tags" Target="../tags/tag112.xml" /><Relationship Id="rId14" Type="http://schemas.openxmlformats.org/officeDocument/2006/relationships/tags" Target="../tags/tag113.xml" /><Relationship Id="rId15" Type="http://schemas.openxmlformats.org/officeDocument/2006/relationships/tags" Target="../tags/tag114.xml" /><Relationship Id="rId16" Type="http://schemas.openxmlformats.org/officeDocument/2006/relationships/tags" Target="../tags/tag115.xml" /><Relationship Id="rId2" Type="http://schemas.openxmlformats.org/officeDocument/2006/relationships/tags" Target="../tags/tag101.xml" /><Relationship Id="rId3" Type="http://schemas.openxmlformats.org/officeDocument/2006/relationships/tags" Target="../tags/tag102.xml" /><Relationship Id="rId4" Type="http://schemas.openxmlformats.org/officeDocument/2006/relationships/tags" Target="../tags/tag103.xml" /><Relationship Id="rId5" Type="http://schemas.openxmlformats.org/officeDocument/2006/relationships/tags" Target="../tags/tag104.xml" /><Relationship Id="rId6" Type="http://schemas.openxmlformats.org/officeDocument/2006/relationships/tags" Target="../tags/tag105.xml" /><Relationship Id="rId7" Type="http://schemas.openxmlformats.org/officeDocument/2006/relationships/tags" Target="../tags/tag106.xml" /><Relationship Id="rId8" Type="http://schemas.openxmlformats.org/officeDocument/2006/relationships/tags" Target="../tags/tag107.xml" /><Relationship Id="rId9" Type="http://schemas.openxmlformats.org/officeDocument/2006/relationships/tags" Target="../tags/tag10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ags" Target="../tags/tag116.xml" /><Relationship Id="rId3" Type="http://schemas.openxmlformats.org/officeDocument/2006/relationships/tags" Target="../tags/tag117.xml" /><Relationship Id="rId4" Type="http://schemas.openxmlformats.org/officeDocument/2006/relationships/tags" Target="../tags/tag118.xml" /><Relationship Id="rId5" Type="http://schemas.openxmlformats.org/officeDocument/2006/relationships/tags" Target="../tags/tag119.xml" /><Relationship Id="rId6" Type="http://schemas.openxmlformats.org/officeDocument/2006/relationships/tags" Target="../tags/tag12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ags" Target="../tags/tag121.xml" /><Relationship Id="rId3" Type="http://schemas.openxmlformats.org/officeDocument/2006/relationships/tags" Target="../tags/tag122.xml" /><Relationship Id="rId4" Type="http://schemas.openxmlformats.org/officeDocument/2006/relationships/tags" Target="../tags/tag123.xml" /><Relationship Id="rId5" Type="http://schemas.openxmlformats.org/officeDocument/2006/relationships/tags" Target="../tags/tag124.xml" /><Relationship Id="rId6" Type="http://schemas.openxmlformats.org/officeDocument/2006/relationships/tags" Target="../tags/tag125.xml" /><Relationship Id="rId7" Type="http://schemas.openxmlformats.org/officeDocument/2006/relationships/tags" Target="../tags/tag126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27.xml" /><Relationship Id="rId3" Type="http://schemas.openxmlformats.org/officeDocument/2006/relationships/tags" Target="../tags/tag128.xml" /><Relationship Id="rId4" Type="http://schemas.openxmlformats.org/officeDocument/2006/relationships/tags" Target="../tags/tag129.xml" /><Relationship Id="rId5" Type="http://schemas.openxmlformats.org/officeDocument/2006/relationships/tags" Target="../tags/tag13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31.xml" /><Relationship Id="rId3" Type="http://schemas.openxmlformats.org/officeDocument/2006/relationships/tags" Target="../tags/tag132.xml" /><Relationship Id="rId4" Type="http://schemas.openxmlformats.org/officeDocument/2006/relationships/tags" Target="../tags/tag133.xml" /><Relationship Id="rId5" Type="http://schemas.openxmlformats.org/officeDocument/2006/relationships/tags" Target="../tags/tag134.xml" /><Relationship Id="rId6" Type="http://schemas.openxmlformats.org/officeDocument/2006/relationships/tags" Target="../tags/tag13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136.xml" /><Relationship Id="rId4" Type="http://schemas.openxmlformats.org/officeDocument/2006/relationships/tags" Target="../tags/tag137.xml" /><Relationship Id="rId5" Type="http://schemas.openxmlformats.org/officeDocument/2006/relationships/tags" Target="../tags/tag138.xml" /><Relationship Id="rId6" Type="http://schemas.openxmlformats.org/officeDocument/2006/relationships/tags" Target="../tags/tag139.xml" /><Relationship Id="rId7" Type="http://schemas.openxmlformats.org/officeDocument/2006/relationships/tags" Target="../tags/tag14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149.xml" /><Relationship Id="rId2" Type="http://schemas.openxmlformats.org/officeDocument/2006/relationships/tags" Target="../tags/tag141.xml" /><Relationship Id="rId3" Type="http://schemas.openxmlformats.org/officeDocument/2006/relationships/tags" Target="../tags/tag142.xml" /><Relationship Id="rId4" Type="http://schemas.openxmlformats.org/officeDocument/2006/relationships/tags" Target="../tags/tag143.xml" /><Relationship Id="rId5" Type="http://schemas.openxmlformats.org/officeDocument/2006/relationships/tags" Target="../tags/tag144.xml" /><Relationship Id="rId6" Type="http://schemas.openxmlformats.org/officeDocument/2006/relationships/tags" Target="../tags/tag145.xml" /><Relationship Id="rId7" Type="http://schemas.openxmlformats.org/officeDocument/2006/relationships/tags" Target="../tags/tag146.xml" /><Relationship Id="rId8" Type="http://schemas.openxmlformats.org/officeDocument/2006/relationships/tags" Target="../tags/tag147.xml" /><Relationship Id="rId9" Type="http://schemas.openxmlformats.org/officeDocument/2006/relationships/tags" Target="../tags/tag14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50.xml" /><Relationship Id="rId3" Type="http://schemas.openxmlformats.org/officeDocument/2006/relationships/tags" Target="../tags/tag151.xml" /><Relationship Id="rId4" Type="http://schemas.openxmlformats.org/officeDocument/2006/relationships/tags" Target="../tags/tag152.xml" /><Relationship Id="rId5" Type="http://schemas.openxmlformats.org/officeDocument/2006/relationships/tags" Target="../tags/tag15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54.xml" /><Relationship Id="rId3" Type="http://schemas.openxmlformats.org/officeDocument/2006/relationships/tags" Target="../tags/tag155.xml" /><Relationship Id="rId4" Type="http://schemas.openxmlformats.org/officeDocument/2006/relationships/tags" Target="../tags/tag156.xml" /><Relationship Id="rId5" Type="http://schemas.openxmlformats.org/officeDocument/2006/relationships/tags" Target="../tags/tag157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58.xml" /><Relationship Id="rId3" Type="http://schemas.openxmlformats.org/officeDocument/2006/relationships/tags" Target="../tags/tag159.xml" /><Relationship Id="rId4" Type="http://schemas.openxmlformats.org/officeDocument/2006/relationships/tags" Target="../tags/tag160.xml" /><Relationship Id="rId5" Type="http://schemas.openxmlformats.org/officeDocument/2006/relationships/tags" Target="../tags/tag161.xml" /><Relationship Id="rId6" Type="http://schemas.openxmlformats.org/officeDocument/2006/relationships/tags" Target="../tags/tag16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63.xml" /><Relationship Id="rId3" Type="http://schemas.openxmlformats.org/officeDocument/2006/relationships/tags" Target="../tags/tag164.xml" /><Relationship Id="rId4" Type="http://schemas.openxmlformats.org/officeDocument/2006/relationships/tags" Target="../tags/tag165.xml" /><Relationship Id="rId5" Type="http://schemas.openxmlformats.org/officeDocument/2006/relationships/tags" Target="../tags/tag166.xml" /><Relationship Id="rId6" Type="http://schemas.openxmlformats.org/officeDocument/2006/relationships/tags" Target="../tags/tag16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68.xml" /><Relationship Id="rId4" Type="http://schemas.openxmlformats.org/officeDocument/2006/relationships/tags" Target="../tags/tag169.xml" /><Relationship Id="rId5" Type="http://schemas.openxmlformats.org/officeDocument/2006/relationships/tags" Target="../tags/tag170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8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10" Type="http://schemas.openxmlformats.org/officeDocument/2006/relationships/image" Target="../media/image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64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tags" Target="../tags/tag68.xml" /><Relationship Id="rId7" Type="http://schemas.openxmlformats.org/officeDocument/2006/relationships/tags" Target="../tags/tag69.xml" /><Relationship Id="rId8" Type="http://schemas.openxmlformats.org/officeDocument/2006/relationships/tags" Target="../tags/tag70.xml" /><Relationship Id="rId9" Type="http://schemas.openxmlformats.org/officeDocument/2006/relationships/tags" Target="../tags/tag7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72.xml" /><Relationship Id="rId3" Type="http://schemas.openxmlformats.org/officeDocument/2006/relationships/tags" Target="../tags/tag73.xml" /><Relationship Id="rId4" Type="http://schemas.openxmlformats.org/officeDocument/2006/relationships/tags" Target="../tags/tag74.xml" /><Relationship Id="rId5" Type="http://schemas.openxmlformats.org/officeDocument/2006/relationships/tags" Target="../tags/tag75.xml" /><Relationship Id="rId6" Type="http://schemas.openxmlformats.org/officeDocument/2006/relationships/tags" Target="../tags/tag76.xml" /><Relationship Id="rId7" Type="http://schemas.openxmlformats.org/officeDocument/2006/relationships/tags" Target="../tags/tag77.xml" /><Relationship Id="rId8" Type="http://schemas.openxmlformats.org/officeDocument/2006/relationships/tags" Target="../tags/tag78.xml" /><Relationship Id="rId9" Type="http://schemas.openxmlformats.org/officeDocument/2006/relationships/tags" Target="../tags/tag79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80.xml" /><Relationship Id="rId4" Type="http://schemas.openxmlformats.org/officeDocument/2006/relationships/tags" Target="../tags/tag81.xml" /><Relationship Id="rId5" Type="http://schemas.openxmlformats.org/officeDocument/2006/relationships/tags" Target="../tags/tag82.xml" /><Relationship Id="rId6" Type="http://schemas.openxmlformats.org/officeDocument/2006/relationships/tags" Target="../tags/tag8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84.xml" /><Relationship Id="rId3" Type="http://schemas.openxmlformats.org/officeDocument/2006/relationships/tags" Target="../tags/tag85.xml" /><Relationship Id="rId4" Type="http://schemas.openxmlformats.org/officeDocument/2006/relationships/tags" Target="../tags/tag86.xml" /><Relationship Id="rId5" Type="http://schemas.openxmlformats.org/officeDocument/2006/relationships/tags" Target="../tags/tag87.xml" /><Relationship Id="rId6" Type="http://schemas.openxmlformats.org/officeDocument/2006/relationships/tags" Target="../tags/tag88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89.xml" /><Relationship Id="rId3" Type="http://schemas.openxmlformats.org/officeDocument/2006/relationships/tags" Target="../tags/tag90.xml" /><Relationship Id="rId4" Type="http://schemas.openxmlformats.org/officeDocument/2006/relationships/tags" Target="../tags/tag91.xml" /><Relationship Id="rId5" Type="http://schemas.openxmlformats.org/officeDocument/2006/relationships/tags" Target="../tags/tag92.xml" /><Relationship Id="rId6" Type="http://schemas.openxmlformats.org/officeDocument/2006/relationships/tags" Target="../tags/tag93.xml" /><Relationship Id="rId7" Type="http://schemas.openxmlformats.org/officeDocument/2006/relationships/tags" Target="../tags/tag94.xml" /><Relationship Id="rId8" Type="http://schemas.openxmlformats.org/officeDocument/2006/relationships/tags" Target="../tags/tag95.xml" /><Relationship Id="rId9" Type="http://schemas.openxmlformats.org/officeDocument/2006/relationships/tags" Target="../tags/tag9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PA_文本框 6"/>
          <p:cNvSpPr txBox="1"/>
          <p:nvPr>
            <p:custDataLst>
              <p:tags r:id="rId3"/>
            </p:custDataLst>
          </p:nvPr>
        </p:nvSpPr>
        <p:spPr>
          <a:xfrm>
            <a:off x="381608" y="2345289"/>
            <a:ext cx="7802136" cy="12128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>
                <a:solidFill>
                  <a:srgbClr val="231815"/>
                </a:solidFill>
                <a:latin typeface="方正有猫在简体" panose="02000000000000000000" pitchFamily="2" charset="-122"/>
                <a:ea typeface="方正有猫在简体" panose="02000000000000000000" pitchFamily="2" charset="-122"/>
              </a:rPr>
              <a:t>插画风教育培训课件</a:t>
            </a:r>
            <a:endParaRPr lang="zh-CN" altLang="en-US" sz="6600">
              <a:solidFill>
                <a:srgbClr val="231815"/>
              </a:solidFill>
              <a:latin typeface="方正有猫在简体" panose="02000000000000000000" pitchFamily="2" charset="-122"/>
              <a:ea typeface="方正有猫在简体" panose="02000000000000000000" pitchFamily="2" charset="-122"/>
            </a:endParaRPr>
          </a:p>
        </p:txBody>
      </p:sp>
      <p:sp>
        <p:nvSpPr>
          <p:cNvPr id="13" name="PA_矩形 12"/>
          <p:cNvSpPr/>
          <p:nvPr>
            <p:custDataLst>
              <p:tags r:id="rId4"/>
            </p:custDataLst>
          </p:nvPr>
        </p:nvSpPr>
        <p:spPr>
          <a:xfrm>
            <a:off x="0" y="3486433"/>
            <a:ext cx="879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Lorem ipsum dolor sit amet, consectetuer adipiscing elit.Aenean commodo ligula eget dolor. Aenean massa. Cum sociis natoque penatibus et magnis dis parturient ridiculus mus. Donec qu felis, ultricies nec.</a:t>
            </a:r>
            <a:endParaRPr lang="zh-CN" altLang="en-US" sz="120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4" name="PA_文本框 13"/>
          <p:cNvSpPr txBox="1"/>
          <p:nvPr>
            <p:custDataLst>
              <p:tags r:id="rId5"/>
            </p:custDataLst>
          </p:nvPr>
        </p:nvSpPr>
        <p:spPr>
          <a:xfrm>
            <a:off x="2016671" y="4062728"/>
            <a:ext cx="323088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1C2B25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    日期：</a:t>
            </a:r>
            <a:r>
              <a:rPr lang="en-US" altLang="zh-CN" sz="2400">
                <a:solidFill>
                  <a:srgbClr val="1C2B25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202X/12/30</a:t>
            </a:r>
            <a:endParaRPr lang="zh-CN" altLang="en-US" sz="2400">
              <a:solidFill>
                <a:srgbClr val="1C2B25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2" name="0050af4774bc6c9ee9df8885bdf9ba21e8f03769c6ebd193b76feed9ea9599d6cc9397a5">
            <a:hlinkClick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575" y="-8985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4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845117" y="2600920"/>
            <a:ext cx="2256851" cy="3451644"/>
            <a:chOff x="845117" y="2600920"/>
            <a:chExt cx="2256851" cy="3451644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1533527" y="4504396"/>
              <a:ext cx="880032" cy="1548168"/>
            </a:xfrm>
            <a:custGeom>
              <a:gdLst>
                <a:gd name="connsiteX0" fmla="*/ 108012 w 1224024"/>
                <a:gd name="connsiteY0" fmla="*/ 1116120 h 1548168"/>
                <a:gd name="connsiteX1" fmla="*/ 108012 w 1224024"/>
                <a:gd name="connsiteY1" fmla="*/ 1296144 h 1548168"/>
                <a:gd name="connsiteX2" fmla="*/ 1116012 w 1224024"/>
                <a:gd name="connsiteY2" fmla="*/ 1296144 h 1548168"/>
                <a:gd name="connsiteX3" fmla="*/ 1116012 w 1224024"/>
                <a:gd name="connsiteY3" fmla="*/ 1116120 h 1548168"/>
                <a:gd name="connsiteX4" fmla="*/ 108012 w 1224024"/>
                <a:gd name="connsiteY4" fmla="*/ 900096 h 1548168"/>
                <a:gd name="connsiteX5" fmla="*/ 108012 w 1224024"/>
                <a:gd name="connsiteY5" fmla="*/ 1080120 h 1548168"/>
                <a:gd name="connsiteX6" fmla="*/ 1116012 w 1224024"/>
                <a:gd name="connsiteY6" fmla="*/ 1080120 h 1548168"/>
                <a:gd name="connsiteX7" fmla="*/ 1116012 w 1224024"/>
                <a:gd name="connsiteY7" fmla="*/ 900096 h 1548168"/>
                <a:gd name="connsiteX8" fmla="*/ 108012 w 1224024"/>
                <a:gd name="connsiteY8" fmla="*/ 684072 h 1548168"/>
                <a:gd name="connsiteX9" fmla="*/ 108012 w 1224024"/>
                <a:gd name="connsiteY9" fmla="*/ 864096 h 1548168"/>
                <a:gd name="connsiteX10" fmla="*/ 1116012 w 1224024"/>
                <a:gd name="connsiteY10" fmla="*/ 864096 h 1548168"/>
                <a:gd name="connsiteX11" fmla="*/ 1116012 w 1224024"/>
                <a:gd name="connsiteY11" fmla="*/ 684072 h 1548168"/>
                <a:gd name="connsiteX12" fmla="*/ 108012 w 1224024"/>
                <a:gd name="connsiteY12" fmla="*/ 468048 h 1548168"/>
                <a:gd name="connsiteX13" fmla="*/ 108012 w 1224024"/>
                <a:gd name="connsiteY13" fmla="*/ 648072 h 1548168"/>
                <a:gd name="connsiteX14" fmla="*/ 1116012 w 1224024"/>
                <a:gd name="connsiteY14" fmla="*/ 648072 h 1548168"/>
                <a:gd name="connsiteX15" fmla="*/ 1116012 w 1224024"/>
                <a:gd name="connsiteY15" fmla="*/ 468048 h 1548168"/>
                <a:gd name="connsiteX16" fmla="*/ 108012 w 1224024"/>
                <a:gd name="connsiteY16" fmla="*/ 252024 h 1548168"/>
                <a:gd name="connsiteX17" fmla="*/ 108012 w 1224024"/>
                <a:gd name="connsiteY17" fmla="*/ 432048 h 1548168"/>
                <a:gd name="connsiteX18" fmla="*/ 1116012 w 1224024"/>
                <a:gd name="connsiteY18" fmla="*/ 432048 h 1548168"/>
                <a:gd name="connsiteX19" fmla="*/ 1116012 w 1224024"/>
                <a:gd name="connsiteY19" fmla="*/ 252024 h 1548168"/>
                <a:gd name="connsiteX20" fmla="*/ 0 w 1224024"/>
                <a:gd name="connsiteY20" fmla="*/ 0 h 1548168"/>
                <a:gd name="connsiteX21" fmla="*/ 108012 w 1224024"/>
                <a:gd name="connsiteY21" fmla="*/ 0 h 1548168"/>
                <a:gd name="connsiteX22" fmla="*/ 108012 w 1224024"/>
                <a:gd name="connsiteY22" fmla="*/ 216024 h 1548168"/>
                <a:gd name="connsiteX23" fmla="*/ 1116012 w 1224024"/>
                <a:gd name="connsiteY23" fmla="*/ 216024 h 1548168"/>
                <a:gd name="connsiteX24" fmla="*/ 1116012 w 1224024"/>
                <a:gd name="connsiteY24" fmla="*/ 0 h 1548168"/>
                <a:gd name="connsiteX25" fmla="*/ 1224024 w 1224024"/>
                <a:gd name="connsiteY25" fmla="*/ 0 h 1548168"/>
                <a:gd name="connsiteX26" fmla="*/ 1224024 w 1224024"/>
                <a:gd name="connsiteY26" fmla="*/ 1548168 h 1548168"/>
                <a:gd name="connsiteX27" fmla="*/ 1116012 w 1224024"/>
                <a:gd name="connsiteY27" fmla="*/ 1548168 h 1548168"/>
                <a:gd name="connsiteX28" fmla="*/ 1116012 w 1224024"/>
                <a:gd name="connsiteY28" fmla="*/ 1332144 h 1548168"/>
                <a:gd name="connsiteX29" fmla="*/ 108012 w 1224024"/>
                <a:gd name="connsiteY29" fmla="*/ 1332144 h 1548168"/>
                <a:gd name="connsiteX30" fmla="*/ 108012 w 1224024"/>
                <a:gd name="connsiteY30" fmla="*/ 1548168 h 1548168"/>
                <a:gd name="connsiteX31" fmla="*/ 0 w 1224024"/>
                <a:gd name="connsiteY31" fmla="*/ 1548168 h 15481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24024" h="1548168"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1548168"/>
                  </a:lnTo>
                  <a:lnTo>
                    <a:pt x="1116012" y="1548168"/>
                  </a:lnTo>
                  <a:lnTo>
                    <a:pt x="1116012" y="1332144"/>
                  </a:lnTo>
                  <a:lnTo>
                    <a:pt x="108012" y="1332144"/>
                  </a:lnTo>
                  <a:lnTo>
                    <a:pt x="108012" y="1548168"/>
                  </a:lnTo>
                  <a:lnTo>
                    <a:pt x="0" y="154816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任意多边形: 形状 7"/>
            <p:cNvSpPr>
              <a:spLocks noChangeAspect="1"/>
            </p:cNvSpPr>
            <p:nvPr/>
          </p:nvSpPr>
          <p:spPr bwMode="auto">
            <a:xfrm>
              <a:off x="1203886" y="3491209"/>
              <a:ext cx="1539314" cy="1149066"/>
            </a:xfrm>
            <a:custGeom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1789571" y="3881771"/>
              <a:ext cx="367944" cy="367942"/>
            </a:xfrm>
            <a:custGeom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1" h="231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45117" y="2600920"/>
              <a:ext cx="2256851" cy="1007968"/>
              <a:chOff x="474650" y="1907073"/>
              <a:chExt cx="2256851" cy="100796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74650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74650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3"/>
            </p:custDataLst>
          </p:nvPr>
        </p:nvGrpSpPr>
        <p:grpSpPr>
          <a:xfrm>
            <a:off x="3593422" y="2204872"/>
            <a:ext cx="2256851" cy="3847692"/>
            <a:chOff x="3593422" y="2204872"/>
            <a:chExt cx="2256851" cy="3847692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4281832" y="4072348"/>
              <a:ext cx="880032" cy="1980216"/>
            </a:xfrm>
            <a:custGeom>
              <a:gdLst>
                <a:gd name="connsiteX0" fmla="*/ 108012 w 1224024"/>
                <a:gd name="connsiteY0" fmla="*/ 1548168 h 1980216"/>
                <a:gd name="connsiteX1" fmla="*/ 108012 w 1224024"/>
                <a:gd name="connsiteY1" fmla="*/ 1728192 h 1980216"/>
                <a:gd name="connsiteX2" fmla="*/ 1116012 w 1224024"/>
                <a:gd name="connsiteY2" fmla="*/ 1728192 h 1980216"/>
                <a:gd name="connsiteX3" fmla="*/ 1116012 w 1224024"/>
                <a:gd name="connsiteY3" fmla="*/ 1548168 h 1980216"/>
                <a:gd name="connsiteX4" fmla="*/ 108012 w 1224024"/>
                <a:gd name="connsiteY4" fmla="*/ 1332144 h 1980216"/>
                <a:gd name="connsiteX5" fmla="*/ 108012 w 1224024"/>
                <a:gd name="connsiteY5" fmla="*/ 1512168 h 1980216"/>
                <a:gd name="connsiteX6" fmla="*/ 1116012 w 1224024"/>
                <a:gd name="connsiteY6" fmla="*/ 1512168 h 1980216"/>
                <a:gd name="connsiteX7" fmla="*/ 1116012 w 1224024"/>
                <a:gd name="connsiteY7" fmla="*/ 1332144 h 1980216"/>
                <a:gd name="connsiteX8" fmla="*/ 108012 w 1224024"/>
                <a:gd name="connsiteY8" fmla="*/ 1116120 h 1980216"/>
                <a:gd name="connsiteX9" fmla="*/ 108012 w 1224024"/>
                <a:gd name="connsiteY9" fmla="*/ 1296144 h 1980216"/>
                <a:gd name="connsiteX10" fmla="*/ 1116012 w 1224024"/>
                <a:gd name="connsiteY10" fmla="*/ 1296144 h 1980216"/>
                <a:gd name="connsiteX11" fmla="*/ 1116012 w 1224024"/>
                <a:gd name="connsiteY11" fmla="*/ 1116120 h 1980216"/>
                <a:gd name="connsiteX12" fmla="*/ 108012 w 1224024"/>
                <a:gd name="connsiteY12" fmla="*/ 900096 h 1980216"/>
                <a:gd name="connsiteX13" fmla="*/ 108012 w 1224024"/>
                <a:gd name="connsiteY13" fmla="*/ 1080120 h 1980216"/>
                <a:gd name="connsiteX14" fmla="*/ 1116012 w 1224024"/>
                <a:gd name="connsiteY14" fmla="*/ 1080120 h 1980216"/>
                <a:gd name="connsiteX15" fmla="*/ 1116012 w 1224024"/>
                <a:gd name="connsiteY15" fmla="*/ 900096 h 1980216"/>
                <a:gd name="connsiteX16" fmla="*/ 108012 w 1224024"/>
                <a:gd name="connsiteY16" fmla="*/ 684072 h 1980216"/>
                <a:gd name="connsiteX17" fmla="*/ 108012 w 1224024"/>
                <a:gd name="connsiteY17" fmla="*/ 864096 h 1980216"/>
                <a:gd name="connsiteX18" fmla="*/ 1116012 w 1224024"/>
                <a:gd name="connsiteY18" fmla="*/ 864096 h 1980216"/>
                <a:gd name="connsiteX19" fmla="*/ 1116012 w 1224024"/>
                <a:gd name="connsiteY19" fmla="*/ 684072 h 1980216"/>
                <a:gd name="connsiteX20" fmla="*/ 108012 w 1224024"/>
                <a:gd name="connsiteY20" fmla="*/ 468048 h 1980216"/>
                <a:gd name="connsiteX21" fmla="*/ 108012 w 1224024"/>
                <a:gd name="connsiteY21" fmla="*/ 648072 h 1980216"/>
                <a:gd name="connsiteX22" fmla="*/ 1116012 w 1224024"/>
                <a:gd name="connsiteY22" fmla="*/ 648072 h 1980216"/>
                <a:gd name="connsiteX23" fmla="*/ 1116012 w 1224024"/>
                <a:gd name="connsiteY23" fmla="*/ 468048 h 1980216"/>
                <a:gd name="connsiteX24" fmla="*/ 108012 w 1224024"/>
                <a:gd name="connsiteY24" fmla="*/ 252024 h 1980216"/>
                <a:gd name="connsiteX25" fmla="*/ 108012 w 1224024"/>
                <a:gd name="connsiteY25" fmla="*/ 432048 h 1980216"/>
                <a:gd name="connsiteX26" fmla="*/ 1116012 w 1224024"/>
                <a:gd name="connsiteY26" fmla="*/ 432048 h 1980216"/>
                <a:gd name="connsiteX27" fmla="*/ 1116012 w 1224024"/>
                <a:gd name="connsiteY27" fmla="*/ 252024 h 1980216"/>
                <a:gd name="connsiteX28" fmla="*/ 0 w 1224024"/>
                <a:gd name="connsiteY28" fmla="*/ 0 h 1980216"/>
                <a:gd name="connsiteX29" fmla="*/ 108012 w 1224024"/>
                <a:gd name="connsiteY29" fmla="*/ 0 h 1980216"/>
                <a:gd name="connsiteX30" fmla="*/ 108012 w 1224024"/>
                <a:gd name="connsiteY30" fmla="*/ 216024 h 1980216"/>
                <a:gd name="connsiteX31" fmla="*/ 1116012 w 1224024"/>
                <a:gd name="connsiteY31" fmla="*/ 216024 h 1980216"/>
                <a:gd name="connsiteX32" fmla="*/ 1116012 w 1224024"/>
                <a:gd name="connsiteY32" fmla="*/ 0 h 1980216"/>
                <a:gd name="connsiteX33" fmla="*/ 1224024 w 1224024"/>
                <a:gd name="connsiteY33" fmla="*/ 0 h 1980216"/>
                <a:gd name="connsiteX34" fmla="*/ 1224024 w 1224024"/>
                <a:gd name="connsiteY34" fmla="*/ 1980216 h 1980216"/>
                <a:gd name="connsiteX35" fmla="*/ 1116012 w 1224024"/>
                <a:gd name="connsiteY35" fmla="*/ 1980216 h 1980216"/>
                <a:gd name="connsiteX36" fmla="*/ 1116012 w 1224024"/>
                <a:gd name="connsiteY36" fmla="*/ 1764192 h 1980216"/>
                <a:gd name="connsiteX37" fmla="*/ 108012 w 1224024"/>
                <a:gd name="connsiteY37" fmla="*/ 1764192 h 1980216"/>
                <a:gd name="connsiteX38" fmla="*/ 108012 w 1224024"/>
                <a:gd name="connsiteY38" fmla="*/ 1980216 h 1980216"/>
                <a:gd name="connsiteX39" fmla="*/ 0 w 1224024"/>
                <a:gd name="connsiteY39" fmla="*/ 1980216 h 19802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024" h="1980216">
                  <a:moveTo>
                    <a:pt x="108012" y="1548168"/>
                  </a:moveTo>
                  <a:lnTo>
                    <a:pt x="108012" y="1728192"/>
                  </a:lnTo>
                  <a:lnTo>
                    <a:pt x="1116012" y="1728192"/>
                  </a:lnTo>
                  <a:lnTo>
                    <a:pt x="1116012" y="1548168"/>
                  </a:lnTo>
                  <a:close/>
                  <a:moveTo>
                    <a:pt x="108012" y="1332144"/>
                  </a:moveTo>
                  <a:lnTo>
                    <a:pt x="108012" y="1512168"/>
                  </a:lnTo>
                  <a:lnTo>
                    <a:pt x="1116012" y="1512168"/>
                  </a:lnTo>
                  <a:lnTo>
                    <a:pt x="1116012" y="1332144"/>
                  </a:lnTo>
                  <a:close/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1980216"/>
                  </a:lnTo>
                  <a:lnTo>
                    <a:pt x="1116012" y="1980216"/>
                  </a:lnTo>
                  <a:lnTo>
                    <a:pt x="1116012" y="1764192"/>
                  </a:lnTo>
                  <a:lnTo>
                    <a:pt x="108012" y="1764192"/>
                  </a:lnTo>
                  <a:lnTo>
                    <a:pt x="108012" y="1980216"/>
                  </a:lnTo>
                  <a:lnTo>
                    <a:pt x="0" y="198021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8"/>
            <p:cNvSpPr>
              <a:spLocks noChangeAspect="1"/>
            </p:cNvSpPr>
            <p:nvPr/>
          </p:nvSpPr>
          <p:spPr bwMode="auto">
            <a:xfrm>
              <a:off x="3952191" y="3095161"/>
              <a:ext cx="1539314" cy="1149066"/>
            </a:xfrm>
            <a:custGeom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4537876" y="3485723"/>
              <a:ext cx="367944" cy="36794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593422" y="2204872"/>
              <a:ext cx="2256851" cy="1007968"/>
              <a:chOff x="3463769" y="1907073"/>
              <a:chExt cx="2256851" cy="100796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3463769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463769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4"/>
            </p:custDataLst>
          </p:nvPr>
        </p:nvGrpSpPr>
        <p:grpSpPr>
          <a:xfrm>
            <a:off x="6341819" y="1808824"/>
            <a:ext cx="2256851" cy="4243740"/>
            <a:chOff x="6341819" y="1808824"/>
            <a:chExt cx="2256851" cy="4243740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7030137" y="3640300"/>
              <a:ext cx="880032" cy="2412264"/>
            </a:xfrm>
            <a:custGeom>
              <a:gdLst>
                <a:gd name="connsiteX0" fmla="*/ 108012 w 1224024"/>
                <a:gd name="connsiteY0" fmla="*/ 1980216 h 2412264"/>
                <a:gd name="connsiteX1" fmla="*/ 108012 w 1224024"/>
                <a:gd name="connsiteY1" fmla="*/ 2160240 h 2412264"/>
                <a:gd name="connsiteX2" fmla="*/ 1116012 w 1224024"/>
                <a:gd name="connsiteY2" fmla="*/ 2160240 h 2412264"/>
                <a:gd name="connsiteX3" fmla="*/ 1116012 w 1224024"/>
                <a:gd name="connsiteY3" fmla="*/ 1980216 h 2412264"/>
                <a:gd name="connsiteX4" fmla="*/ 108012 w 1224024"/>
                <a:gd name="connsiteY4" fmla="*/ 1764192 h 2412264"/>
                <a:gd name="connsiteX5" fmla="*/ 108012 w 1224024"/>
                <a:gd name="connsiteY5" fmla="*/ 1944216 h 2412264"/>
                <a:gd name="connsiteX6" fmla="*/ 1116012 w 1224024"/>
                <a:gd name="connsiteY6" fmla="*/ 1944216 h 2412264"/>
                <a:gd name="connsiteX7" fmla="*/ 1116012 w 1224024"/>
                <a:gd name="connsiteY7" fmla="*/ 1764192 h 2412264"/>
                <a:gd name="connsiteX8" fmla="*/ 108012 w 1224024"/>
                <a:gd name="connsiteY8" fmla="*/ 1548168 h 2412264"/>
                <a:gd name="connsiteX9" fmla="*/ 108012 w 1224024"/>
                <a:gd name="connsiteY9" fmla="*/ 1728192 h 2412264"/>
                <a:gd name="connsiteX10" fmla="*/ 1116012 w 1224024"/>
                <a:gd name="connsiteY10" fmla="*/ 1728192 h 2412264"/>
                <a:gd name="connsiteX11" fmla="*/ 1116012 w 1224024"/>
                <a:gd name="connsiteY11" fmla="*/ 1548168 h 2412264"/>
                <a:gd name="connsiteX12" fmla="*/ 108012 w 1224024"/>
                <a:gd name="connsiteY12" fmla="*/ 1332144 h 2412264"/>
                <a:gd name="connsiteX13" fmla="*/ 108012 w 1224024"/>
                <a:gd name="connsiteY13" fmla="*/ 1512168 h 2412264"/>
                <a:gd name="connsiteX14" fmla="*/ 1116012 w 1224024"/>
                <a:gd name="connsiteY14" fmla="*/ 1512168 h 2412264"/>
                <a:gd name="connsiteX15" fmla="*/ 1116012 w 1224024"/>
                <a:gd name="connsiteY15" fmla="*/ 1332144 h 2412264"/>
                <a:gd name="connsiteX16" fmla="*/ 108012 w 1224024"/>
                <a:gd name="connsiteY16" fmla="*/ 1116120 h 2412264"/>
                <a:gd name="connsiteX17" fmla="*/ 108012 w 1224024"/>
                <a:gd name="connsiteY17" fmla="*/ 1296144 h 2412264"/>
                <a:gd name="connsiteX18" fmla="*/ 1116012 w 1224024"/>
                <a:gd name="connsiteY18" fmla="*/ 1296144 h 2412264"/>
                <a:gd name="connsiteX19" fmla="*/ 1116012 w 1224024"/>
                <a:gd name="connsiteY19" fmla="*/ 1116120 h 2412264"/>
                <a:gd name="connsiteX20" fmla="*/ 108012 w 1224024"/>
                <a:gd name="connsiteY20" fmla="*/ 900096 h 2412264"/>
                <a:gd name="connsiteX21" fmla="*/ 108012 w 1224024"/>
                <a:gd name="connsiteY21" fmla="*/ 1080120 h 2412264"/>
                <a:gd name="connsiteX22" fmla="*/ 1116012 w 1224024"/>
                <a:gd name="connsiteY22" fmla="*/ 1080120 h 2412264"/>
                <a:gd name="connsiteX23" fmla="*/ 1116012 w 1224024"/>
                <a:gd name="connsiteY23" fmla="*/ 900096 h 2412264"/>
                <a:gd name="connsiteX24" fmla="*/ 108012 w 1224024"/>
                <a:gd name="connsiteY24" fmla="*/ 684072 h 2412264"/>
                <a:gd name="connsiteX25" fmla="*/ 108012 w 1224024"/>
                <a:gd name="connsiteY25" fmla="*/ 864096 h 2412264"/>
                <a:gd name="connsiteX26" fmla="*/ 1116012 w 1224024"/>
                <a:gd name="connsiteY26" fmla="*/ 864096 h 2412264"/>
                <a:gd name="connsiteX27" fmla="*/ 1116012 w 1224024"/>
                <a:gd name="connsiteY27" fmla="*/ 684072 h 2412264"/>
                <a:gd name="connsiteX28" fmla="*/ 108012 w 1224024"/>
                <a:gd name="connsiteY28" fmla="*/ 468048 h 2412264"/>
                <a:gd name="connsiteX29" fmla="*/ 108012 w 1224024"/>
                <a:gd name="connsiteY29" fmla="*/ 648072 h 2412264"/>
                <a:gd name="connsiteX30" fmla="*/ 1116012 w 1224024"/>
                <a:gd name="connsiteY30" fmla="*/ 648072 h 2412264"/>
                <a:gd name="connsiteX31" fmla="*/ 1116012 w 1224024"/>
                <a:gd name="connsiteY31" fmla="*/ 468048 h 2412264"/>
                <a:gd name="connsiteX32" fmla="*/ 108012 w 1224024"/>
                <a:gd name="connsiteY32" fmla="*/ 252024 h 2412264"/>
                <a:gd name="connsiteX33" fmla="*/ 108012 w 1224024"/>
                <a:gd name="connsiteY33" fmla="*/ 432048 h 2412264"/>
                <a:gd name="connsiteX34" fmla="*/ 1116012 w 1224024"/>
                <a:gd name="connsiteY34" fmla="*/ 432048 h 2412264"/>
                <a:gd name="connsiteX35" fmla="*/ 1116012 w 1224024"/>
                <a:gd name="connsiteY35" fmla="*/ 252024 h 2412264"/>
                <a:gd name="connsiteX36" fmla="*/ 0 w 1224024"/>
                <a:gd name="connsiteY36" fmla="*/ 0 h 2412264"/>
                <a:gd name="connsiteX37" fmla="*/ 108012 w 1224024"/>
                <a:gd name="connsiteY37" fmla="*/ 0 h 2412264"/>
                <a:gd name="connsiteX38" fmla="*/ 108012 w 1224024"/>
                <a:gd name="connsiteY38" fmla="*/ 216024 h 2412264"/>
                <a:gd name="connsiteX39" fmla="*/ 1116012 w 1224024"/>
                <a:gd name="connsiteY39" fmla="*/ 216024 h 2412264"/>
                <a:gd name="connsiteX40" fmla="*/ 1116012 w 1224024"/>
                <a:gd name="connsiteY40" fmla="*/ 0 h 2412264"/>
                <a:gd name="connsiteX41" fmla="*/ 1224024 w 1224024"/>
                <a:gd name="connsiteY41" fmla="*/ 0 h 2412264"/>
                <a:gd name="connsiteX42" fmla="*/ 1224024 w 1224024"/>
                <a:gd name="connsiteY42" fmla="*/ 2412264 h 2412264"/>
                <a:gd name="connsiteX43" fmla="*/ 1116012 w 1224024"/>
                <a:gd name="connsiteY43" fmla="*/ 2412264 h 2412264"/>
                <a:gd name="connsiteX44" fmla="*/ 1116012 w 1224024"/>
                <a:gd name="connsiteY44" fmla="*/ 2196240 h 2412264"/>
                <a:gd name="connsiteX45" fmla="*/ 108012 w 1224024"/>
                <a:gd name="connsiteY45" fmla="*/ 2196240 h 2412264"/>
                <a:gd name="connsiteX46" fmla="*/ 108012 w 1224024"/>
                <a:gd name="connsiteY46" fmla="*/ 2412264 h 2412264"/>
                <a:gd name="connsiteX47" fmla="*/ 0 w 1224024"/>
                <a:gd name="connsiteY47" fmla="*/ 2412264 h 24122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24024" h="2412264">
                  <a:moveTo>
                    <a:pt x="108012" y="1980216"/>
                  </a:moveTo>
                  <a:lnTo>
                    <a:pt x="108012" y="2160240"/>
                  </a:lnTo>
                  <a:lnTo>
                    <a:pt x="1116012" y="2160240"/>
                  </a:lnTo>
                  <a:lnTo>
                    <a:pt x="1116012" y="1980216"/>
                  </a:lnTo>
                  <a:close/>
                  <a:moveTo>
                    <a:pt x="108012" y="1764192"/>
                  </a:moveTo>
                  <a:lnTo>
                    <a:pt x="108012" y="1944216"/>
                  </a:lnTo>
                  <a:lnTo>
                    <a:pt x="1116012" y="1944216"/>
                  </a:lnTo>
                  <a:lnTo>
                    <a:pt x="1116012" y="1764192"/>
                  </a:lnTo>
                  <a:close/>
                  <a:moveTo>
                    <a:pt x="108012" y="1548168"/>
                  </a:moveTo>
                  <a:lnTo>
                    <a:pt x="108012" y="1728192"/>
                  </a:lnTo>
                  <a:lnTo>
                    <a:pt x="1116012" y="1728192"/>
                  </a:lnTo>
                  <a:lnTo>
                    <a:pt x="1116012" y="1548168"/>
                  </a:lnTo>
                  <a:close/>
                  <a:moveTo>
                    <a:pt x="108012" y="1332144"/>
                  </a:moveTo>
                  <a:lnTo>
                    <a:pt x="108012" y="1512168"/>
                  </a:lnTo>
                  <a:lnTo>
                    <a:pt x="1116012" y="1512168"/>
                  </a:lnTo>
                  <a:lnTo>
                    <a:pt x="1116012" y="1332144"/>
                  </a:lnTo>
                  <a:close/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2412264"/>
                  </a:lnTo>
                  <a:lnTo>
                    <a:pt x="1116012" y="2412264"/>
                  </a:lnTo>
                  <a:lnTo>
                    <a:pt x="1116012" y="2196240"/>
                  </a:lnTo>
                  <a:lnTo>
                    <a:pt x="108012" y="2196240"/>
                  </a:lnTo>
                  <a:lnTo>
                    <a:pt x="108012" y="2412264"/>
                  </a:lnTo>
                  <a:lnTo>
                    <a:pt x="0" y="2412264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>
              <a:spLocks noChangeAspect="1"/>
            </p:cNvSpPr>
            <p:nvPr/>
          </p:nvSpPr>
          <p:spPr bwMode="auto">
            <a:xfrm>
              <a:off x="6700496" y="2699113"/>
              <a:ext cx="1539314" cy="1149066"/>
            </a:xfrm>
            <a:custGeom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7286181" y="3089675"/>
              <a:ext cx="367944" cy="36794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341819" y="1808824"/>
              <a:ext cx="2256851" cy="1007968"/>
              <a:chOff x="6452888" y="1907073"/>
              <a:chExt cx="2256851" cy="100796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452888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452888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5"/>
            </p:custDataLst>
          </p:nvPr>
        </p:nvGrpSpPr>
        <p:grpSpPr>
          <a:xfrm>
            <a:off x="9090033" y="1412776"/>
            <a:ext cx="2256851" cy="4639788"/>
            <a:chOff x="9090033" y="1412776"/>
            <a:chExt cx="2256851" cy="4639788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9778443" y="3208251"/>
              <a:ext cx="880032" cy="2844313"/>
            </a:xfrm>
            <a:custGeom>
              <a:gdLst>
                <a:gd name="connsiteX0" fmla="*/ 108012 w 1224024"/>
                <a:gd name="connsiteY0" fmla="*/ 2412265 h 2844313"/>
                <a:gd name="connsiteX1" fmla="*/ 108012 w 1224024"/>
                <a:gd name="connsiteY1" fmla="*/ 2592289 h 2844313"/>
                <a:gd name="connsiteX2" fmla="*/ 1116012 w 1224024"/>
                <a:gd name="connsiteY2" fmla="*/ 2592289 h 2844313"/>
                <a:gd name="connsiteX3" fmla="*/ 1116012 w 1224024"/>
                <a:gd name="connsiteY3" fmla="*/ 2412265 h 2844313"/>
                <a:gd name="connsiteX4" fmla="*/ 108012 w 1224024"/>
                <a:gd name="connsiteY4" fmla="*/ 2196241 h 2844313"/>
                <a:gd name="connsiteX5" fmla="*/ 108012 w 1224024"/>
                <a:gd name="connsiteY5" fmla="*/ 2376265 h 2844313"/>
                <a:gd name="connsiteX6" fmla="*/ 1116012 w 1224024"/>
                <a:gd name="connsiteY6" fmla="*/ 2376265 h 2844313"/>
                <a:gd name="connsiteX7" fmla="*/ 1116012 w 1224024"/>
                <a:gd name="connsiteY7" fmla="*/ 2196241 h 2844313"/>
                <a:gd name="connsiteX8" fmla="*/ 108012 w 1224024"/>
                <a:gd name="connsiteY8" fmla="*/ 1980217 h 2844313"/>
                <a:gd name="connsiteX9" fmla="*/ 108012 w 1224024"/>
                <a:gd name="connsiteY9" fmla="*/ 2160241 h 2844313"/>
                <a:gd name="connsiteX10" fmla="*/ 1116012 w 1224024"/>
                <a:gd name="connsiteY10" fmla="*/ 2160241 h 2844313"/>
                <a:gd name="connsiteX11" fmla="*/ 1116012 w 1224024"/>
                <a:gd name="connsiteY11" fmla="*/ 1980217 h 2844313"/>
                <a:gd name="connsiteX12" fmla="*/ 108012 w 1224024"/>
                <a:gd name="connsiteY12" fmla="*/ 1764193 h 2844313"/>
                <a:gd name="connsiteX13" fmla="*/ 108012 w 1224024"/>
                <a:gd name="connsiteY13" fmla="*/ 1944217 h 2844313"/>
                <a:gd name="connsiteX14" fmla="*/ 1116012 w 1224024"/>
                <a:gd name="connsiteY14" fmla="*/ 1944217 h 2844313"/>
                <a:gd name="connsiteX15" fmla="*/ 1116012 w 1224024"/>
                <a:gd name="connsiteY15" fmla="*/ 1764193 h 2844313"/>
                <a:gd name="connsiteX16" fmla="*/ 108012 w 1224024"/>
                <a:gd name="connsiteY16" fmla="*/ 1548169 h 2844313"/>
                <a:gd name="connsiteX17" fmla="*/ 108012 w 1224024"/>
                <a:gd name="connsiteY17" fmla="*/ 1728193 h 2844313"/>
                <a:gd name="connsiteX18" fmla="*/ 1116012 w 1224024"/>
                <a:gd name="connsiteY18" fmla="*/ 1728193 h 2844313"/>
                <a:gd name="connsiteX19" fmla="*/ 1116012 w 1224024"/>
                <a:gd name="connsiteY19" fmla="*/ 1548169 h 2844313"/>
                <a:gd name="connsiteX20" fmla="*/ 108012 w 1224024"/>
                <a:gd name="connsiteY20" fmla="*/ 1332145 h 2844313"/>
                <a:gd name="connsiteX21" fmla="*/ 108012 w 1224024"/>
                <a:gd name="connsiteY21" fmla="*/ 1512169 h 2844313"/>
                <a:gd name="connsiteX22" fmla="*/ 1116012 w 1224024"/>
                <a:gd name="connsiteY22" fmla="*/ 1512169 h 2844313"/>
                <a:gd name="connsiteX23" fmla="*/ 1116012 w 1224024"/>
                <a:gd name="connsiteY23" fmla="*/ 1332145 h 2844313"/>
                <a:gd name="connsiteX24" fmla="*/ 108012 w 1224024"/>
                <a:gd name="connsiteY24" fmla="*/ 1116121 h 2844313"/>
                <a:gd name="connsiteX25" fmla="*/ 108012 w 1224024"/>
                <a:gd name="connsiteY25" fmla="*/ 1296145 h 2844313"/>
                <a:gd name="connsiteX26" fmla="*/ 1116012 w 1224024"/>
                <a:gd name="connsiteY26" fmla="*/ 1296145 h 2844313"/>
                <a:gd name="connsiteX27" fmla="*/ 1116012 w 1224024"/>
                <a:gd name="connsiteY27" fmla="*/ 1116121 h 2844313"/>
                <a:gd name="connsiteX28" fmla="*/ 108012 w 1224024"/>
                <a:gd name="connsiteY28" fmla="*/ 900097 h 2844313"/>
                <a:gd name="connsiteX29" fmla="*/ 108012 w 1224024"/>
                <a:gd name="connsiteY29" fmla="*/ 1080121 h 2844313"/>
                <a:gd name="connsiteX30" fmla="*/ 1116012 w 1224024"/>
                <a:gd name="connsiteY30" fmla="*/ 1080121 h 2844313"/>
                <a:gd name="connsiteX31" fmla="*/ 1116012 w 1224024"/>
                <a:gd name="connsiteY31" fmla="*/ 900097 h 2844313"/>
                <a:gd name="connsiteX32" fmla="*/ 108012 w 1224024"/>
                <a:gd name="connsiteY32" fmla="*/ 684073 h 2844313"/>
                <a:gd name="connsiteX33" fmla="*/ 108012 w 1224024"/>
                <a:gd name="connsiteY33" fmla="*/ 864097 h 2844313"/>
                <a:gd name="connsiteX34" fmla="*/ 1116012 w 1224024"/>
                <a:gd name="connsiteY34" fmla="*/ 864097 h 2844313"/>
                <a:gd name="connsiteX35" fmla="*/ 1116012 w 1224024"/>
                <a:gd name="connsiteY35" fmla="*/ 684073 h 2844313"/>
                <a:gd name="connsiteX36" fmla="*/ 108012 w 1224024"/>
                <a:gd name="connsiteY36" fmla="*/ 468049 h 2844313"/>
                <a:gd name="connsiteX37" fmla="*/ 108012 w 1224024"/>
                <a:gd name="connsiteY37" fmla="*/ 648073 h 2844313"/>
                <a:gd name="connsiteX38" fmla="*/ 1116012 w 1224024"/>
                <a:gd name="connsiteY38" fmla="*/ 648073 h 2844313"/>
                <a:gd name="connsiteX39" fmla="*/ 1116012 w 1224024"/>
                <a:gd name="connsiteY39" fmla="*/ 468049 h 2844313"/>
                <a:gd name="connsiteX40" fmla="*/ 108012 w 1224024"/>
                <a:gd name="connsiteY40" fmla="*/ 252025 h 2844313"/>
                <a:gd name="connsiteX41" fmla="*/ 108012 w 1224024"/>
                <a:gd name="connsiteY41" fmla="*/ 432049 h 2844313"/>
                <a:gd name="connsiteX42" fmla="*/ 1116012 w 1224024"/>
                <a:gd name="connsiteY42" fmla="*/ 432049 h 2844313"/>
                <a:gd name="connsiteX43" fmla="*/ 1116012 w 1224024"/>
                <a:gd name="connsiteY43" fmla="*/ 252025 h 2844313"/>
                <a:gd name="connsiteX44" fmla="*/ 0 w 1224024"/>
                <a:gd name="connsiteY44" fmla="*/ 0 h 2844313"/>
                <a:gd name="connsiteX45" fmla="*/ 108012 w 1224024"/>
                <a:gd name="connsiteY45" fmla="*/ 0 h 2844313"/>
                <a:gd name="connsiteX46" fmla="*/ 108012 w 1224024"/>
                <a:gd name="connsiteY46" fmla="*/ 216025 h 2844313"/>
                <a:gd name="connsiteX47" fmla="*/ 1116012 w 1224024"/>
                <a:gd name="connsiteY47" fmla="*/ 216025 h 2844313"/>
                <a:gd name="connsiteX48" fmla="*/ 1116012 w 1224024"/>
                <a:gd name="connsiteY48" fmla="*/ 0 h 2844313"/>
                <a:gd name="connsiteX49" fmla="*/ 1224024 w 1224024"/>
                <a:gd name="connsiteY49" fmla="*/ 0 h 2844313"/>
                <a:gd name="connsiteX50" fmla="*/ 1224024 w 1224024"/>
                <a:gd name="connsiteY50" fmla="*/ 2844313 h 2844313"/>
                <a:gd name="connsiteX51" fmla="*/ 1116012 w 1224024"/>
                <a:gd name="connsiteY51" fmla="*/ 2844313 h 2844313"/>
                <a:gd name="connsiteX52" fmla="*/ 1116012 w 1224024"/>
                <a:gd name="connsiteY52" fmla="*/ 2628289 h 2844313"/>
                <a:gd name="connsiteX53" fmla="*/ 108012 w 1224024"/>
                <a:gd name="connsiteY53" fmla="*/ 2628289 h 2844313"/>
                <a:gd name="connsiteX54" fmla="*/ 108012 w 1224024"/>
                <a:gd name="connsiteY54" fmla="*/ 2844313 h 2844313"/>
                <a:gd name="connsiteX55" fmla="*/ 0 w 1224024"/>
                <a:gd name="connsiteY55" fmla="*/ 2844313 h 28443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224024" h="2844313">
                  <a:moveTo>
                    <a:pt x="108012" y="2412265"/>
                  </a:moveTo>
                  <a:lnTo>
                    <a:pt x="108012" y="2592289"/>
                  </a:lnTo>
                  <a:lnTo>
                    <a:pt x="1116012" y="2592289"/>
                  </a:lnTo>
                  <a:lnTo>
                    <a:pt x="1116012" y="2412265"/>
                  </a:lnTo>
                  <a:close/>
                  <a:moveTo>
                    <a:pt x="108012" y="2196241"/>
                  </a:moveTo>
                  <a:lnTo>
                    <a:pt x="108012" y="2376265"/>
                  </a:lnTo>
                  <a:lnTo>
                    <a:pt x="1116012" y="2376265"/>
                  </a:lnTo>
                  <a:lnTo>
                    <a:pt x="1116012" y="2196241"/>
                  </a:lnTo>
                  <a:close/>
                  <a:moveTo>
                    <a:pt x="108012" y="1980217"/>
                  </a:moveTo>
                  <a:lnTo>
                    <a:pt x="108012" y="2160241"/>
                  </a:lnTo>
                  <a:lnTo>
                    <a:pt x="1116012" y="2160241"/>
                  </a:lnTo>
                  <a:lnTo>
                    <a:pt x="1116012" y="1980217"/>
                  </a:lnTo>
                  <a:close/>
                  <a:moveTo>
                    <a:pt x="108012" y="1764193"/>
                  </a:moveTo>
                  <a:lnTo>
                    <a:pt x="108012" y="1944217"/>
                  </a:lnTo>
                  <a:lnTo>
                    <a:pt x="1116012" y="1944217"/>
                  </a:lnTo>
                  <a:lnTo>
                    <a:pt x="1116012" y="1764193"/>
                  </a:lnTo>
                  <a:close/>
                  <a:moveTo>
                    <a:pt x="108012" y="1548169"/>
                  </a:moveTo>
                  <a:lnTo>
                    <a:pt x="108012" y="1728193"/>
                  </a:lnTo>
                  <a:lnTo>
                    <a:pt x="1116012" y="1728193"/>
                  </a:lnTo>
                  <a:lnTo>
                    <a:pt x="1116012" y="1548169"/>
                  </a:lnTo>
                  <a:close/>
                  <a:moveTo>
                    <a:pt x="108012" y="1332145"/>
                  </a:moveTo>
                  <a:lnTo>
                    <a:pt x="108012" y="1512169"/>
                  </a:lnTo>
                  <a:lnTo>
                    <a:pt x="1116012" y="1512169"/>
                  </a:lnTo>
                  <a:lnTo>
                    <a:pt x="1116012" y="1332145"/>
                  </a:lnTo>
                  <a:close/>
                  <a:moveTo>
                    <a:pt x="108012" y="1116121"/>
                  </a:moveTo>
                  <a:lnTo>
                    <a:pt x="108012" y="1296145"/>
                  </a:lnTo>
                  <a:lnTo>
                    <a:pt x="1116012" y="1296145"/>
                  </a:lnTo>
                  <a:lnTo>
                    <a:pt x="1116012" y="1116121"/>
                  </a:lnTo>
                  <a:close/>
                  <a:moveTo>
                    <a:pt x="108012" y="900097"/>
                  </a:moveTo>
                  <a:lnTo>
                    <a:pt x="108012" y="1080121"/>
                  </a:lnTo>
                  <a:lnTo>
                    <a:pt x="1116012" y="1080121"/>
                  </a:lnTo>
                  <a:lnTo>
                    <a:pt x="1116012" y="900097"/>
                  </a:lnTo>
                  <a:close/>
                  <a:moveTo>
                    <a:pt x="108012" y="684073"/>
                  </a:moveTo>
                  <a:lnTo>
                    <a:pt x="108012" y="864097"/>
                  </a:lnTo>
                  <a:lnTo>
                    <a:pt x="1116012" y="864097"/>
                  </a:lnTo>
                  <a:lnTo>
                    <a:pt x="1116012" y="684073"/>
                  </a:lnTo>
                  <a:close/>
                  <a:moveTo>
                    <a:pt x="108012" y="468049"/>
                  </a:moveTo>
                  <a:lnTo>
                    <a:pt x="108012" y="648073"/>
                  </a:lnTo>
                  <a:lnTo>
                    <a:pt x="1116012" y="648073"/>
                  </a:lnTo>
                  <a:lnTo>
                    <a:pt x="1116012" y="468049"/>
                  </a:lnTo>
                  <a:close/>
                  <a:moveTo>
                    <a:pt x="108012" y="252025"/>
                  </a:moveTo>
                  <a:lnTo>
                    <a:pt x="108012" y="432049"/>
                  </a:lnTo>
                  <a:lnTo>
                    <a:pt x="1116012" y="432049"/>
                  </a:lnTo>
                  <a:lnTo>
                    <a:pt x="1116012" y="252025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5"/>
                  </a:lnTo>
                  <a:lnTo>
                    <a:pt x="1116012" y="216025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2844313"/>
                  </a:lnTo>
                  <a:lnTo>
                    <a:pt x="1116012" y="2844313"/>
                  </a:lnTo>
                  <a:lnTo>
                    <a:pt x="1116012" y="2628289"/>
                  </a:lnTo>
                  <a:lnTo>
                    <a:pt x="108012" y="2628289"/>
                  </a:lnTo>
                  <a:lnTo>
                    <a:pt x="108012" y="2844313"/>
                  </a:lnTo>
                  <a:lnTo>
                    <a:pt x="0" y="284431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任意多边形: 形状 10"/>
            <p:cNvSpPr>
              <a:spLocks noChangeAspect="1"/>
            </p:cNvSpPr>
            <p:nvPr/>
          </p:nvSpPr>
          <p:spPr bwMode="auto">
            <a:xfrm>
              <a:off x="9448802" y="2303065"/>
              <a:ext cx="1539314" cy="1149066"/>
            </a:xfrm>
            <a:custGeom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10034487" y="2693627"/>
              <a:ext cx="367944" cy="367942"/>
            </a:xfrm>
            <a:custGeom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090033" y="1412776"/>
              <a:ext cx="2256851" cy="1007968"/>
              <a:chOff x="9442007" y="1907073"/>
              <a:chExt cx="2256851" cy="100796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442007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9442007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千图PPT彼岸天：ID 8661124库_组合 31"/>
          <p:cNvGrpSpPr/>
          <p:nvPr>
            <p:custDataLst>
              <p:tags r:id="rId2"/>
            </p:custDataLst>
          </p:nvPr>
        </p:nvGrpSpPr>
        <p:grpSpPr>
          <a:xfrm>
            <a:off x="7724268" y="2197044"/>
            <a:ext cx="1806986" cy="1806986"/>
            <a:chOff x="7724268" y="2197044"/>
            <a:chExt cx="1806986" cy="1806986"/>
          </a:xfrm>
        </p:grpSpPr>
        <p:sp>
          <p:nvSpPr>
            <p:cNvPr id="4" name="千图PPT彼岸天：ID 8661124库_椭圆 4"/>
            <p:cNvSpPr/>
            <p:nvPr>
              <p:custDataLst>
                <p:tags r:id="rId3"/>
              </p:custDataLst>
            </p:nvPr>
          </p:nvSpPr>
          <p:spPr>
            <a:xfrm>
              <a:off x="7724268" y="2197044"/>
              <a:ext cx="1806986" cy="1806986"/>
            </a:xfrm>
            <a:prstGeom prst="ellipse">
              <a:avLst/>
            </a:prstGeom>
            <a:solidFill>
              <a:srgbClr val="E7902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5"/>
            <p:cNvSpPr/>
            <p:nvPr/>
          </p:nvSpPr>
          <p:spPr bwMode="auto">
            <a:xfrm>
              <a:off x="8355768" y="2745682"/>
              <a:ext cx="543986" cy="577984"/>
            </a:xfrm>
            <a:custGeom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4"/>
            </p:custDataLst>
          </p:nvPr>
        </p:nvGrpSpPr>
        <p:grpSpPr>
          <a:xfrm>
            <a:off x="6259102" y="3367696"/>
            <a:ext cx="2458388" cy="1806986"/>
            <a:chOff x="6259102" y="3367696"/>
            <a:chExt cx="2458388" cy="1806986"/>
          </a:xfrm>
        </p:grpSpPr>
        <p:sp>
          <p:nvSpPr>
            <p:cNvPr id="6" name="千图PPT彼岸天：ID 8661124库_Freeform: Shape 7"/>
            <p:cNvSpPr/>
            <p:nvPr>
              <p:custDataLst>
                <p:tags r:id="rId5"/>
              </p:custDataLst>
            </p:nvPr>
          </p:nvSpPr>
          <p:spPr>
            <a:xfrm rot="18900000">
              <a:off x="6259102" y="3367696"/>
              <a:ext cx="2458388" cy="1806986"/>
            </a:xfrm>
            <a:custGeom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8"/>
            <p:cNvSpPr/>
            <p:nvPr/>
          </p:nvSpPr>
          <p:spPr bwMode="auto">
            <a:xfrm>
              <a:off x="6989204" y="4245218"/>
              <a:ext cx="665815" cy="538319"/>
            </a:xfrm>
            <a:custGeom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6"/>
            </p:custDataLst>
          </p:nvPr>
        </p:nvGrpSpPr>
        <p:grpSpPr>
          <a:xfrm>
            <a:off x="5312737" y="2094472"/>
            <a:ext cx="1806986" cy="2458388"/>
            <a:chOff x="5312737" y="2094472"/>
            <a:chExt cx="1806986" cy="2458388"/>
          </a:xfrm>
        </p:grpSpPr>
        <p:sp>
          <p:nvSpPr>
            <p:cNvPr id="8" name="千图PPT彼岸天：ID 8661124库_Freeform: Shape 10"/>
            <p:cNvSpPr/>
            <p:nvPr>
              <p:custDataLst>
                <p:tags r:id="rId7"/>
              </p:custDataLst>
            </p:nvPr>
          </p:nvSpPr>
          <p:spPr>
            <a:xfrm rot="2700000">
              <a:off x="4987036" y="2420173"/>
              <a:ext cx="2458388" cy="1806986"/>
            </a:xfrm>
            <a:custGeom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11"/>
            <p:cNvSpPr/>
            <p:nvPr/>
          </p:nvSpPr>
          <p:spPr bwMode="auto">
            <a:xfrm>
              <a:off x="5803388" y="2745116"/>
              <a:ext cx="410821" cy="648817"/>
            </a:xfrm>
            <a:custGeom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5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8"/>
            </p:custDataLst>
          </p:nvPr>
        </p:nvGrpSpPr>
        <p:grpSpPr>
          <a:xfrm>
            <a:off x="3607110" y="3367696"/>
            <a:ext cx="2458388" cy="1806986"/>
            <a:chOff x="3607110" y="3367696"/>
            <a:chExt cx="2458388" cy="1806986"/>
          </a:xfrm>
        </p:grpSpPr>
        <p:sp>
          <p:nvSpPr>
            <p:cNvPr id="10" name="千图PPT彼岸天：ID 8661124库_Freeform: Shape 13"/>
            <p:cNvSpPr/>
            <p:nvPr>
              <p:custDataLst>
                <p:tags r:id="rId9"/>
              </p:custDataLst>
            </p:nvPr>
          </p:nvSpPr>
          <p:spPr>
            <a:xfrm rot="18900000">
              <a:off x="3607110" y="3367696"/>
              <a:ext cx="2458388" cy="1806986"/>
            </a:xfrm>
            <a:custGeom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14"/>
            <p:cNvSpPr/>
            <p:nvPr/>
          </p:nvSpPr>
          <p:spPr bwMode="auto">
            <a:xfrm>
              <a:off x="4343922" y="4245218"/>
              <a:ext cx="512820" cy="586486"/>
            </a:xfrm>
            <a:custGeom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10"/>
            </p:custDataLst>
          </p:nvPr>
        </p:nvGrpSpPr>
        <p:grpSpPr>
          <a:xfrm>
            <a:off x="2660746" y="2094472"/>
            <a:ext cx="1806986" cy="2458388"/>
            <a:chOff x="2660746" y="2094472"/>
            <a:chExt cx="1806986" cy="2458388"/>
          </a:xfrm>
        </p:grpSpPr>
        <p:sp>
          <p:nvSpPr>
            <p:cNvPr id="12" name="千图PPT彼岸天：ID 8661124库_Freeform: Shape 16"/>
            <p:cNvSpPr/>
            <p:nvPr>
              <p:custDataLst>
                <p:tags r:id="rId11"/>
              </p:custDataLst>
            </p:nvPr>
          </p:nvSpPr>
          <p:spPr>
            <a:xfrm rot="2700000">
              <a:off x="2335045" y="2420173"/>
              <a:ext cx="2458388" cy="1806986"/>
            </a:xfrm>
            <a:custGeom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17"/>
            <p:cNvSpPr/>
            <p:nvPr/>
          </p:nvSpPr>
          <p:spPr bwMode="auto">
            <a:xfrm>
              <a:off x="3090272" y="2890320"/>
              <a:ext cx="475987" cy="538319"/>
            </a:xfrm>
            <a:custGeom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4" name="千图PPT彼岸天：ID 8661124库_组合 1"/>
          <p:cNvGrpSpPr/>
          <p:nvPr>
            <p:custDataLst>
              <p:tags r:id="rId12"/>
            </p:custDataLst>
          </p:nvPr>
        </p:nvGrpSpPr>
        <p:grpSpPr>
          <a:xfrm>
            <a:off x="735646" y="1252772"/>
            <a:ext cx="2517738" cy="908518"/>
            <a:chOff x="735646" y="1252772"/>
            <a:chExt cx="2517738" cy="908518"/>
          </a:xfrm>
        </p:grpSpPr>
        <p:sp>
          <p:nvSpPr>
            <p:cNvPr id="27" name="Rectangle 22"/>
            <p:cNvSpPr/>
            <p:nvPr/>
          </p:nvSpPr>
          <p:spPr>
            <a:xfrm>
              <a:off x="1837612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28" name="Rectangle 18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10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endParaRPr lang="zh-CN" altLang="en-US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千图PPT彼岸天：ID 8661124库_组合 24"/>
          <p:cNvGrpSpPr/>
          <p:nvPr>
            <p:custDataLst>
              <p:tags r:id="rId13"/>
            </p:custDataLst>
          </p:nvPr>
        </p:nvGrpSpPr>
        <p:grpSpPr>
          <a:xfrm>
            <a:off x="4752111" y="1252772"/>
            <a:ext cx="2517738" cy="908518"/>
            <a:chOff x="735646" y="1252772"/>
            <a:chExt cx="2517738" cy="908518"/>
          </a:xfrm>
        </p:grpSpPr>
        <p:sp>
          <p:nvSpPr>
            <p:cNvPr id="25" name="Rectangle 25"/>
            <p:cNvSpPr/>
            <p:nvPr/>
          </p:nvSpPr>
          <p:spPr>
            <a:xfrm>
              <a:off x="1286629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26" name="Rectangle 26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endParaRPr lang="zh-CN" altLang="en-US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千图PPT彼岸天：ID 8661124库_组合 27"/>
          <p:cNvGrpSpPr/>
          <p:nvPr>
            <p:custDataLst>
              <p:tags r:id="rId14"/>
            </p:custDataLst>
          </p:nvPr>
        </p:nvGrpSpPr>
        <p:grpSpPr>
          <a:xfrm>
            <a:off x="8957126" y="1252772"/>
            <a:ext cx="2517738" cy="908518"/>
            <a:chOff x="735646" y="1252772"/>
            <a:chExt cx="2517738" cy="908518"/>
          </a:xfrm>
        </p:grpSpPr>
        <p:sp>
          <p:nvSpPr>
            <p:cNvPr id="23" name="Rectangle 28"/>
            <p:cNvSpPr/>
            <p:nvPr/>
          </p:nvSpPr>
          <p:spPr>
            <a:xfrm>
              <a:off x="735646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输入标题文本</a:t>
              </a:r>
              <a:endPara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Rectangle 29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endParaRPr lang="zh-CN" altLang="en-US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千图PPT彼岸天：ID 8661124库_组合 30"/>
          <p:cNvGrpSpPr/>
          <p:nvPr>
            <p:custDataLst>
              <p:tags r:id="rId15"/>
            </p:custDataLst>
          </p:nvPr>
        </p:nvGrpSpPr>
        <p:grpSpPr>
          <a:xfrm>
            <a:off x="1424535" y="5213120"/>
            <a:ext cx="2517738" cy="908518"/>
            <a:chOff x="735646" y="1252772"/>
            <a:chExt cx="2517738" cy="908518"/>
          </a:xfrm>
        </p:grpSpPr>
        <p:sp>
          <p:nvSpPr>
            <p:cNvPr id="21" name="Rectangle 31"/>
            <p:cNvSpPr/>
            <p:nvPr/>
          </p:nvSpPr>
          <p:spPr>
            <a:xfrm>
              <a:off x="1837612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22" name="Rectangle 32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10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endParaRPr lang="zh-CN" altLang="en-US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千图PPT彼岸天：ID 8661124库_组合 33"/>
          <p:cNvGrpSpPr/>
          <p:nvPr>
            <p:custDataLst>
              <p:tags r:id="rId16"/>
            </p:custDataLst>
          </p:nvPr>
        </p:nvGrpSpPr>
        <p:grpSpPr>
          <a:xfrm>
            <a:off x="7914335" y="5213120"/>
            <a:ext cx="2517738" cy="908518"/>
            <a:chOff x="735646" y="1252772"/>
            <a:chExt cx="2517738" cy="908518"/>
          </a:xfrm>
        </p:grpSpPr>
        <p:sp>
          <p:nvSpPr>
            <p:cNvPr id="19" name="Rectangle 34"/>
            <p:cNvSpPr/>
            <p:nvPr/>
          </p:nvSpPr>
          <p:spPr>
            <a:xfrm>
              <a:off x="735646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</a:rPr>
                <a:t>输入标题文本</a:t>
              </a:r>
              <a:endParaRPr lang="zh-CN" altLang="en-US" sz="1600" b="1">
                <a:solidFill>
                  <a:schemeClr val="accent4"/>
                </a:solidFill>
              </a:endParaRPr>
            </a:p>
          </p:txBody>
        </p:sp>
        <p:sp>
          <p:nvSpPr>
            <p:cNvPr id="20" name="Rectangle 35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endParaRPr lang="zh-CN" altLang="en-US" sz="11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6" name="千图PPT彼岸天：ID 8661124库_组合 55"/>
          <p:cNvGrpSpPr/>
          <p:nvPr>
            <p:custDataLst>
              <p:tags r:id="rId2"/>
            </p:custDataLst>
          </p:nvPr>
        </p:nvGrpSpPr>
        <p:grpSpPr>
          <a:xfrm>
            <a:off x="5995574" y="1550228"/>
            <a:ext cx="200853" cy="4809192"/>
            <a:chOff x="5995574" y="1550228"/>
            <a:chExt cx="200853" cy="4809192"/>
          </a:xfrm>
        </p:grpSpPr>
        <p:sp>
          <p:nvSpPr>
            <p:cNvPr id="4" name="矩形 3"/>
            <p:cNvSpPr/>
            <p:nvPr/>
          </p:nvSpPr>
          <p:spPr bwMode="auto">
            <a:xfrm>
              <a:off x="6055378" y="1550228"/>
              <a:ext cx="81243" cy="474374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6028297" y="6226270"/>
              <a:ext cx="135406" cy="1331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5995574" y="6227399"/>
              <a:ext cx="200853" cy="665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2447925" y="1484781"/>
            <a:ext cx="3818462" cy="1670015"/>
            <a:chOff x="2447925" y="1484781"/>
            <a:chExt cx="3818462" cy="1670015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3733158" y="1827811"/>
              <a:ext cx="226806" cy="261786"/>
            </a:xfrm>
            <a:custGeom>
              <a:gdLst>
                <a:gd name="T0" fmla="*/ 201 w 201"/>
                <a:gd name="T1" fmla="*/ 0 h 232"/>
                <a:gd name="T2" fmla="*/ 201 w 201"/>
                <a:gd name="T3" fmla="*/ 232 h 232"/>
                <a:gd name="T4" fmla="*/ 0 w 201"/>
                <a:gd name="T5" fmla="*/ 232 h 232"/>
                <a:gd name="T6" fmla="*/ 201 w 201"/>
                <a:gd name="T7" fmla="*/ 0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1">
                  <a:moveTo>
                    <a:pt x="201" y="0"/>
                  </a:moveTo>
                  <a:lnTo>
                    <a:pt x="201" y="232"/>
                  </a:lnTo>
                  <a:lnTo>
                    <a:pt x="0" y="23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2742434" y="1984657"/>
              <a:ext cx="656721" cy="7221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2742434" y="1984657"/>
              <a:ext cx="3183180" cy="1013293"/>
            </a:xfrm>
            <a:custGeom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2742434" y="1984657"/>
              <a:ext cx="3183180" cy="1013293"/>
            </a:xfrm>
            <a:custGeom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5608537" y="2706826"/>
              <a:ext cx="317077" cy="206495"/>
            </a:xfrm>
            <a:custGeom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5608537" y="2706826"/>
              <a:ext cx="317077" cy="206495"/>
            </a:xfrm>
            <a:custGeom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5608537" y="2156173"/>
              <a:ext cx="657850" cy="67026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2447925" y="1827811"/>
              <a:ext cx="1512038" cy="1326985"/>
            </a:xfrm>
            <a:custGeom>
              <a:gdLst>
                <a:gd name="T0" fmla="*/ 632 w 1340"/>
                <a:gd name="T1" fmla="*/ 0 h 1176"/>
                <a:gd name="T2" fmla="*/ 1340 w 1340"/>
                <a:gd name="T3" fmla="*/ 0 h 1176"/>
                <a:gd name="T4" fmla="*/ 710 w 1340"/>
                <a:gd name="T5" fmla="*/ 1176 h 1176"/>
                <a:gd name="T6" fmla="*/ 0 w 1340"/>
                <a:gd name="T7" fmla="*/ 1176 h 1176"/>
                <a:gd name="T8" fmla="*/ 632 w 1340"/>
                <a:gd name="T9" fmla="*/ 0 h 1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6">
                  <a:moveTo>
                    <a:pt x="632" y="0"/>
                  </a:moveTo>
                  <a:lnTo>
                    <a:pt x="1340" y="0"/>
                  </a:lnTo>
                  <a:lnTo>
                    <a:pt x="710" y="1176"/>
                  </a:lnTo>
                  <a:lnTo>
                    <a:pt x="0" y="1176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6028297" y="1484781"/>
              <a:ext cx="135406" cy="1331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5995574" y="1550228"/>
              <a:ext cx="200853" cy="665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3556105" y="2184979"/>
              <a:ext cx="2019812" cy="612648"/>
              <a:chOff x="719666" y="2048993"/>
              <a:chExt cx="3288101" cy="723852"/>
            </a:xfrm>
          </p:grpSpPr>
          <p:sp>
            <p:nvSpPr>
              <p:cNvPr id="51" name="文本框 45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请替换文字内容复制你的内容到此</a:t>
                </a:r>
                <a:br>
                  <a:rPr lang="zh-CN" altLang="en-US" sz="1100"/>
                </a:br>
                <a:endParaRPr lang="zh-CN" altLang="en-US" sz="110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4"/>
            </p:custDataLst>
          </p:nvPr>
        </p:nvGrpSpPr>
        <p:grpSpPr>
          <a:xfrm>
            <a:off x="5925613" y="2781301"/>
            <a:ext cx="3818462" cy="1328114"/>
            <a:chOff x="5925613" y="2781301"/>
            <a:chExt cx="3818462" cy="1328114"/>
          </a:xfrm>
        </p:grpSpPr>
        <p:sp>
          <p:nvSpPr>
            <p:cNvPr id="21" name="任意多边形: 形状 20"/>
            <p:cNvSpPr/>
            <p:nvPr/>
          </p:nvSpPr>
          <p:spPr bwMode="auto">
            <a:xfrm>
              <a:off x="8232037" y="2781301"/>
              <a:ext cx="226806" cy="261786"/>
            </a:xfrm>
            <a:custGeom>
              <a:gdLst>
                <a:gd name="T0" fmla="*/ 0 w 201"/>
                <a:gd name="T1" fmla="*/ 0 h 232"/>
                <a:gd name="T2" fmla="*/ 0 w 201"/>
                <a:gd name="T3" fmla="*/ 232 h 232"/>
                <a:gd name="T4" fmla="*/ 201 w 201"/>
                <a:gd name="T5" fmla="*/ 232 h 232"/>
                <a:gd name="T6" fmla="*/ 0 w 201"/>
                <a:gd name="T7" fmla="*/ 0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1">
                  <a:moveTo>
                    <a:pt x="0" y="0"/>
                  </a:moveTo>
                  <a:lnTo>
                    <a:pt x="0" y="232"/>
                  </a:lnTo>
                  <a:lnTo>
                    <a:pt x="201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792845" y="2938146"/>
              <a:ext cx="656721" cy="7232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6266387" y="2938146"/>
              <a:ext cx="3183180" cy="1013293"/>
            </a:xfrm>
            <a:custGeom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6266387" y="2938146"/>
              <a:ext cx="3183180" cy="1013293"/>
            </a:xfrm>
            <a:custGeom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266387" y="3661443"/>
              <a:ext cx="317077" cy="205367"/>
            </a:xfrm>
            <a:custGeom>
              <a:gdLst>
                <a:gd name="T0" fmla="*/ 0 w 281"/>
                <a:gd name="T1" fmla="*/ 0 h 182"/>
                <a:gd name="T2" fmla="*/ 0 w 281"/>
                <a:gd name="T3" fmla="*/ 182 h 182"/>
                <a:gd name="T4" fmla="*/ 281 w 281"/>
                <a:gd name="T5" fmla="*/ 106 h 182"/>
                <a:gd name="T6" fmla="*/ 0 w 281"/>
                <a:gd name="T7" fmla="*/ 0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2">
                  <a:moveTo>
                    <a:pt x="0" y="0"/>
                  </a:moveTo>
                  <a:lnTo>
                    <a:pt x="0" y="182"/>
                  </a:lnTo>
                  <a:lnTo>
                    <a:pt x="281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6266387" y="3661443"/>
              <a:ext cx="317077" cy="205367"/>
            </a:xfrm>
            <a:custGeom>
              <a:gdLst>
                <a:gd name="T0" fmla="*/ 0 w 281"/>
                <a:gd name="T1" fmla="*/ 0 h 182"/>
                <a:gd name="T2" fmla="*/ 0 w 281"/>
                <a:gd name="T3" fmla="*/ 182 h 182"/>
                <a:gd name="T4" fmla="*/ 281 w 281"/>
                <a:gd name="T5" fmla="*/ 106 h 182"/>
                <a:gd name="T6" fmla="*/ 0 w 281"/>
                <a:gd name="T7" fmla="*/ 0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2">
                  <a:moveTo>
                    <a:pt x="0" y="0"/>
                  </a:moveTo>
                  <a:lnTo>
                    <a:pt x="0" y="182"/>
                  </a:lnTo>
                  <a:lnTo>
                    <a:pt x="281" y="10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5925613" y="3109661"/>
              <a:ext cx="657850" cy="671392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232037" y="2781301"/>
              <a:ext cx="1512038" cy="1328114"/>
            </a:xfrm>
            <a:custGeom>
              <a:gdLst>
                <a:gd name="T0" fmla="*/ 709 w 1340"/>
                <a:gd name="T1" fmla="*/ 0 h 1177"/>
                <a:gd name="T2" fmla="*/ 0 w 1340"/>
                <a:gd name="T3" fmla="*/ 0 h 1177"/>
                <a:gd name="T4" fmla="*/ 630 w 1340"/>
                <a:gd name="T5" fmla="*/ 1177 h 1177"/>
                <a:gd name="T6" fmla="*/ 1340 w 1340"/>
                <a:gd name="T7" fmla="*/ 1177 h 1177"/>
                <a:gd name="T8" fmla="*/ 709 w 1340"/>
                <a:gd name="T9" fmla="*/ 0 h 1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7">
                  <a:moveTo>
                    <a:pt x="709" y="0"/>
                  </a:moveTo>
                  <a:lnTo>
                    <a:pt x="0" y="0"/>
                  </a:lnTo>
                  <a:lnTo>
                    <a:pt x="630" y="1177"/>
                  </a:lnTo>
                  <a:lnTo>
                    <a:pt x="1340" y="1177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583462" y="3134532"/>
              <a:ext cx="2019812" cy="612648"/>
              <a:chOff x="719666" y="2048993"/>
              <a:chExt cx="3288101" cy="723852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请替换文字内容复制你的内容到此</a:t>
                </a:r>
                <a:br>
                  <a:rPr lang="zh-CN" altLang="en-US" sz="1100"/>
                </a:br>
                <a:endParaRPr lang="zh-CN" altLang="en-US" sz="110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5"/>
            </p:custDataLst>
          </p:nvPr>
        </p:nvGrpSpPr>
        <p:grpSpPr>
          <a:xfrm>
            <a:off x="2447925" y="3734788"/>
            <a:ext cx="3818462" cy="1328114"/>
            <a:chOff x="2447925" y="3734788"/>
            <a:chExt cx="3818462" cy="1328114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3733158" y="3734788"/>
              <a:ext cx="226806" cy="262915"/>
            </a:xfrm>
            <a:custGeom>
              <a:gdLst>
                <a:gd name="T0" fmla="*/ 201 w 201"/>
                <a:gd name="T1" fmla="*/ 0 h 233"/>
                <a:gd name="T2" fmla="*/ 201 w 201"/>
                <a:gd name="T3" fmla="*/ 233 h 233"/>
                <a:gd name="T4" fmla="*/ 0 w 201"/>
                <a:gd name="T5" fmla="*/ 233 h 233"/>
                <a:gd name="T6" fmla="*/ 201 w 201"/>
                <a:gd name="T7" fmla="*/ 0 h 2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3">
                  <a:moveTo>
                    <a:pt x="201" y="0"/>
                  </a:moveTo>
                  <a:lnTo>
                    <a:pt x="201" y="233"/>
                  </a:lnTo>
                  <a:lnTo>
                    <a:pt x="0" y="23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742434" y="3892762"/>
              <a:ext cx="656721" cy="72216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2742434" y="3892762"/>
              <a:ext cx="3183180" cy="1013293"/>
            </a:xfrm>
            <a:custGeom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2742434" y="3892762"/>
              <a:ext cx="3183180" cy="1013293"/>
            </a:xfrm>
            <a:custGeom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5608537" y="4614931"/>
              <a:ext cx="317077" cy="206495"/>
            </a:xfrm>
            <a:custGeom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5608537" y="4614931"/>
              <a:ext cx="317077" cy="206495"/>
            </a:xfrm>
            <a:custGeom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608537" y="4063149"/>
              <a:ext cx="657850" cy="671392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2447925" y="3734788"/>
              <a:ext cx="1512038" cy="1328114"/>
            </a:xfrm>
            <a:custGeom>
              <a:gdLst>
                <a:gd name="T0" fmla="*/ 632 w 1340"/>
                <a:gd name="T1" fmla="*/ 0 h 1177"/>
                <a:gd name="T2" fmla="*/ 1340 w 1340"/>
                <a:gd name="T3" fmla="*/ 0 h 1177"/>
                <a:gd name="T4" fmla="*/ 710 w 1340"/>
                <a:gd name="T5" fmla="*/ 1177 h 1177"/>
                <a:gd name="T6" fmla="*/ 0 w 1340"/>
                <a:gd name="T7" fmla="*/ 1177 h 1177"/>
                <a:gd name="T8" fmla="*/ 632 w 1340"/>
                <a:gd name="T9" fmla="*/ 0 h 1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7">
                  <a:moveTo>
                    <a:pt x="632" y="0"/>
                  </a:moveTo>
                  <a:lnTo>
                    <a:pt x="1340" y="0"/>
                  </a:lnTo>
                  <a:lnTo>
                    <a:pt x="710" y="1177"/>
                  </a:lnTo>
                  <a:lnTo>
                    <a:pt x="0" y="1177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556105" y="4084084"/>
              <a:ext cx="2019812" cy="612648"/>
              <a:chOff x="719666" y="2048993"/>
              <a:chExt cx="3288101" cy="723852"/>
            </a:xfrm>
          </p:grpSpPr>
          <p:sp>
            <p:nvSpPr>
              <p:cNvPr id="47" name="文本框 51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请替换文字内容复制你的内容到此</a:t>
                </a:r>
                <a:br>
                  <a:rPr lang="zh-CN" altLang="en-US" sz="1100"/>
                </a:br>
                <a:endParaRPr lang="zh-CN" altLang="en-US" sz="110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6"/>
            </p:custDataLst>
          </p:nvPr>
        </p:nvGrpSpPr>
        <p:grpSpPr>
          <a:xfrm>
            <a:off x="5925613" y="4689406"/>
            <a:ext cx="3818462" cy="1326985"/>
            <a:chOff x="5925613" y="4689406"/>
            <a:chExt cx="3818462" cy="1326985"/>
          </a:xfrm>
        </p:grpSpPr>
        <p:sp>
          <p:nvSpPr>
            <p:cNvPr id="29" name="任意多边形: 形状 28"/>
            <p:cNvSpPr/>
            <p:nvPr/>
          </p:nvSpPr>
          <p:spPr bwMode="auto">
            <a:xfrm>
              <a:off x="8232037" y="4689406"/>
              <a:ext cx="226806" cy="261786"/>
            </a:xfrm>
            <a:custGeom>
              <a:gdLst>
                <a:gd name="T0" fmla="*/ 0 w 201"/>
                <a:gd name="T1" fmla="*/ 0 h 232"/>
                <a:gd name="T2" fmla="*/ 0 w 201"/>
                <a:gd name="T3" fmla="*/ 232 h 232"/>
                <a:gd name="T4" fmla="*/ 201 w 201"/>
                <a:gd name="T5" fmla="*/ 232 h 232"/>
                <a:gd name="T6" fmla="*/ 0 w 201"/>
                <a:gd name="T7" fmla="*/ 0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1">
                  <a:moveTo>
                    <a:pt x="0" y="0"/>
                  </a:moveTo>
                  <a:lnTo>
                    <a:pt x="0" y="232"/>
                  </a:lnTo>
                  <a:lnTo>
                    <a:pt x="201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8792845" y="4846251"/>
              <a:ext cx="656721" cy="7221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6266387" y="4846251"/>
              <a:ext cx="3183180" cy="1013293"/>
            </a:xfrm>
            <a:custGeom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6266387" y="4846251"/>
              <a:ext cx="3183180" cy="1013293"/>
            </a:xfrm>
            <a:custGeom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6266387" y="5568420"/>
              <a:ext cx="317077" cy="206495"/>
            </a:xfrm>
            <a:custGeom>
              <a:gdLst>
                <a:gd name="T0" fmla="*/ 0 w 281"/>
                <a:gd name="T1" fmla="*/ 0 h 183"/>
                <a:gd name="T2" fmla="*/ 0 w 281"/>
                <a:gd name="T3" fmla="*/ 183 h 183"/>
                <a:gd name="T4" fmla="*/ 281 w 281"/>
                <a:gd name="T5" fmla="*/ 106 h 183"/>
                <a:gd name="T6" fmla="*/ 0 w 281"/>
                <a:gd name="T7" fmla="*/ 0 h 1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0" y="0"/>
                  </a:moveTo>
                  <a:lnTo>
                    <a:pt x="0" y="183"/>
                  </a:lnTo>
                  <a:lnTo>
                    <a:pt x="281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6266387" y="5568420"/>
              <a:ext cx="317077" cy="206495"/>
            </a:xfrm>
            <a:custGeom>
              <a:gdLst>
                <a:gd name="T0" fmla="*/ 0 w 281"/>
                <a:gd name="T1" fmla="*/ 0 h 183"/>
                <a:gd name="T2" fmla="*/ 0 w 281"/>
                <a:gd name="T3" fmla="*/ 183 h 183"/>
                <a:gd name="T4" fmla="*/ 281 w 281"/>
                <a:gd name="T5" fmla="*/ 106 h 183"/>
                <a:gd name="T6" fmla="*/ 0 w 281"/>
                <a:gd name="T7" fmla="*/ 0 h 1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0" y="0"/>
                  </a:moveTo>
                  <a:lnTo>
                    <a:pt x="0" y="183"/>
                  </a:lnTo>
                  <a:lnTo>
                    <a:pt x="281" y="10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5925613" y="5017767"/>
              <a:ext cx="657850" cy="670263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8232037" y="4689406"/>
              <a:ext cx="1512038" cy="1326985"/>
            </a:xfrm>
            <a:custGeom>
              <a:gdLst>
                <a:gd name="T0" fmla="*/ 709 w 1340"/>
                <a:gd name="T1" fmla="*/ 0 h 1176"/>
                <a:gd name="T2" fmla="*/ 0 w 1340"/>
                <a:gd name="T3" fmla="*/ 0 h 1176"/>
                <a:gd name="T4" fmla="*/ 630 w 1340"/>
                <a:gd name="T5" fmla="*/ 1176 h 1176"/>
                <a:gd name="T6" fmla="*/ 1340 w 1340"/>
                <a:gd name="T7" fmla="*/ 1176 h 1176"/>
                <a:gd name="T8" fmla="*/ 709 w 1340"/>
                <a:gd name="T9" fmla="*/ 0 h 1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6">
                  <a:moveTo>
                    <a:pt x="709" y="0"/>
                  </a:moveTo>
                  <a:lnTo>
                    <a:pt x="0" y="0"/>
                  </a:lnTo>
                  <a:lnTo>
                    <a:pt x="630" y="1176"/>
                  </a:lnTo>
                  <a:lnTo>
                    <a:pt x="1340" y="1176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583462" y="5033637"/>
              <a:ext cx="2019812" cy="612648"/>
              <a:chOff x="719666" y="2048993"/>
              <a:chExt cx="3288101" cy="723852"/>
            </a:xfrm>
          </p:grpSpPr>
          <p:sp>
            <p:nvSpPr>
              <p:cNvPr id="45" name="文本框 54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请替换文字内容复制你的内容到此</a:t>
                </a:r>
                <a:br>
                  <a:rPr lang="zh-CN" altLang="en-US" sz="1100"/>
                </a:br>
                <a:endParaRPr lang="zh-CN" altLang="en-US" sz="110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千图PPT彼岸天：ID 8661124库_Freeform: Shape 11"/>
          <p:cNvSpPr/>
          <p:nvPr>
            <p:custDataLst>
              <p:tags r:id="rId2"/>
            </p:custDataLst>
          </p:nvPr>
        </p:nvSpPr>
        <p:spPr bwMode="auto">
          <a:xfrm>
            <a:off x="5613257" y="3696756"/>
            <a:ext cx="876361" cy="876361"/>
          </a:xfrm>
          <a:custGeom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35" name="千图PPT彼岸天：ID 8661124库_组合 34"/>
          <p:cNvGrpSpPr/>
          <p:nvPr>
            <p:custDataLst>
              <p:tags r:id="rId3"/>
            </p:custDataLst>
          </p:nvPr>
        </p:nvGrpSpPr>
        <p:grpSpPr>
          <a:xfrm>
            <a:off x="3297149" y="1547446"/>
            <a:ext cx="5508572" cy="3886638"/>
            <a:chOff x="3297149" y="1547446"/>
            <a:chExt cx="5508572" cy="3886638"/>
          </a:xfrm>
        </p:grpSpPr>
        <p:sp>
          <p:nvSpPr>
            <p:cNvPr id="5" name="Arc 4"/>
            <p:cNvSpPr/>
            <p:nvPr/>
          </p:nvSpPr>
          <p:spPr>
            <a:xfrm>
              <a:off x="6051437" y="2201851"/>
              <a:ext cx="2588769" cy="2588769"/>
            </a:xfrm>
            <a:prstGeom prst="arc">
              <a:avLst>
                <a:gd name="adj1" fmla="val 10736977"/>
                <a:gd name="adj2" fmla="val 0"/>
              </a:avLst>
            </a:prstGeom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Arc 5"/>
            <p:cNvSpPr/>
            <p:nvPr/>
          </p:nvSpPr>
          <p:spPr>
            <a:xfrm>
              <a:off x="3462668" y="2201851"/>
              <a:ext cx="2588769" cy="2588769"/>
            </a:xfrm>
            <a:prstGeom prst="arc">
              <a:avLst>
                <a:gd name="adj1" fmla="val 10736977"/>
                <a:gd name="adj2" fmla="val 0"/>
              </a:avLst>
            </a:prstGeom>
            <a:ln w="1905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Arc 6"/>
            <p:cNvSpPr/>
            <p:nvPr/>
          </p:nvSpPr>
          <p:spPr>
            <a:xfrm>
              <a:off x="4757053" y="2201851"/>
              <a:ext cx="2588769" cy="2588769"/>
            </a:xfrm>
            <a:prstGeom prst="arc">
              <a:avLst>
                <a:gd name="adj1" fmla="val 10736977"/>
                <a:gd name="adj2" fmla="val 0"/>
              </a:avLst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297149" y="1547446"/>
              <a:ext cx="5508572" cy="3886638"/>
              <a:chOff x="3297149" y="1547446"/>
              <a:chExt cx="5508572" cy="3886638"/>
            </a:xfrm>
          </p:grpSpPr>
          <p:sp>
            <p:nvSpPr>
              <p:cNvPr id="4" name="Arc 3"/>
              <p:cNvSpPr/>
              <p:nvPr/>
            </p:nvSpPr>
            <p:spPr>
              <a:xfrm>
                <a:off x="3443210" y="1547446"/>
                <a:ext cx="5216452" cy="3886638"/>
              </a:xfrm>
              <a:prstGeom prst="arc">
                <a:avLst>
                  <a:gd name="adj1" fmla="val 10736977"/>
                  <a:gd name="adj2" fmla="val 0"/>
                </a:avLst>
              </a:prstGeom>
              <a:ln w="19050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3297149" y="3304606"/>
                <a:ext cx="5508572" cy="292120"/>
                <a:chOff x="3297149" y="3304606"/>
                <a:chExt cx="5508572" cy="292120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3297149" y="3304606"/>
                  <a:ext cx="292120" cy="292120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610991" y="3304606"/>
                  <a:ext cx="292120" cy="292120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905375" y="3304606"/>
                  <a:ext cx="292120" cy="292120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7199760" y="3304606"/>
                  <a:ext cx="292120" cy="292120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8513601" y="3304606"/>
                  <a:ext cx="292120" cy="292120"/>
                </a:xfrm>
                <a:prstGeom prst="ellipse">
                  <a:avLst/>
                </a:prstGeom>
                <a:solidFill>
                  <a:schemeClr val="accent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</p:grpSp>
      <p:grpSp>
        <p:nvGrpSpPr>
          <p:cNvPr id="34" name="千图PPT彼岸天：ID 8661124库_组合 33"/>
          <p:cNvGrpSpPr/>
          <p:nvPr>
            <p:custDataLst>
              <p:tags r:id="rId4"/>
            </p:custDataLst>
          </p:nvPr>
        </p:nvGrpSpPr>
        <p:grpSpPr>
          <a:xfrm>
            <a:off x="6371154" y="3838239"/>
            <a:ext cx="1984103" cy="1511347"/>
            <a:chOff x="6371154" y="3838239"/>
            <a:chExt cx="1984103" cy="1511347"/>
          </a:xfrm>
        </p:grpSpPr>
        <p:sp>
          <p:nvSpPr>
            <p:cNvPr id="11" name="Freeform: Shape 10"/>
            <p:cNvSpPr/>
            <p:nvPr/>
          </p:nvSpPr>
          <p:spPr bwMode="auto">
            <a:xfrm>
              <a:off x="7171524" y="3838239"/>
              <a:ext cx="413545" cy="695803"/>
            </a:xfrm>
            <a:custGeom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8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8" name="Group 23"/>
            <p:cNvGrpSpPr/>
            <p:nvPr/>
          </p:nvGrpSpPr>
          <p:grpSpPr>
            <a:xfrm>
              <a:off x="6371154" y="4589955"/>
              <a:ext cx="1984103" cy="759631"/>
              <a:chOff x="6371153" y="5016308"/>
              <a:chExt cx="1984103" cy="759631"/>
            </a:xfrm>
          </p:grpSpPr>
          <p:sp>
            <p:nvSpPr>
              <p:cNvPr id="28" name="TextBox 18"/>
              <p:cNvSpPr txBox="1"/>
              <p:nvPr/>
            </p:nvSpPr>
            <p:spPr>
              <a:xfrm>
                <a:off x="6371153" y="5341718"/>
                <a:ext cx="1984103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 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Rectangle 19"/>
              <p:cNvSpPr/>
              <p:nvPr/>
            </p:nvSpPr>
            <p:spPr>
              <a:xfrm>
                <a:off x="6747652" y="5016308"/>
                <a:ext cx="1231106" cy="3693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31" name="千图PPT彼岸天：ID 8661124库_组合 30"/>
          <p:cNvGrpSpPr/>
          <p:nvPr>
            <p:custDataLst>
              <p:tags r:id="rId5"/>
            </p:custDataLst>
          </p:nvPr>
        </p:nvGrpSpPr>
        <p:grpSpPr>
          <a:xfrm>
            <a:off x="798923" y="3616565"/>
            <a:ext cx="3129949" cy="887838"/>
            <a:chOff x="798923" y="3616565"/>
            <a:chExt cx="3129949" cy="887838"/>
          </a:xfrm>
        </p:grpSpPr>
        <p:sp>
          <p:nvSpPr>
            <p:cNvPr id="8" name="Freeform: Shape 7"/>
            <p:cNvSpPr/>
            <p:nvPr/>
          </p:nvSpPr>
          <p:spPr bwMode="auto">
            <a:xfrm>
              <a:off x="2996465" y="3886542"/>
              <a:ext cx="932407" cy="617861"/>
            </a:xfrm>
            <a:custGeom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9" name="Group 1"/>
            <p:cNvGrpSpPr/>
            <p:nvPr/>
          </p:nvGrpSpPr>
          <p:grpSpPr>
            <a:xfrm>
              <a:off x="798923" y="3616565"/>
              <a:ext cx="1984103" cy="759631"/>
              <a:chOff x="866300" y="4042918"/>
              <a:chExt cx="1984103" cy="759631"/>
            </a:xfrm>
          </p:grpSpPr>
          <p:sp>
            <p:nvSpPr>
              <p:cNvPr id="26" name="TextBox 21"/>
              <p:cNvSpPr txBox="1"/>
              <p:nvPr/>
            </p:nvSpPr>
            <p:spPr>
              <a:xfrm>
                <a:off x="866300" y="4368328"/>
                <a:ext cx="1984103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Rectangle 22"/>
              <p:cNvSpPr/>
              <p:nvPr/>
            </p:nvSpPr>
            <p:spPr>
              <a:xfrm>
                <a:off x="1619297" y="4042918"/>
                <a:ext cx="1231106" cy="3693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3" name="千图PPT彼岸天：ID 8661124库_组合 32"/>
          <p:cNvGrpSpPr/>
          <p:nvPr>
            <p:custDataLst>
              <p:tags r:id="rId6"/>
            </p:custDataLst>
          </p:nvPr>
        </p:nvGrpSpPr>
        <p:grpSpPr>
          <a:xfrm>
            <a:off x="8267910" y="3616565"/>
            <a:ext cx="3160567" cy="891140"/>
            <a:chOff x="8267910" y="3616565"/>
            <a:chExt cx="3160567" cy="891140"/>
          </a:xfrm>
        </p:grpSpPr>
        <p:sp>
          <p:nvSpPr>
            <p:cNvPr id="9" name="Freeform: Shape 8"/>
            <p:cNvSpPr/>
            <p:nvPr/>
          </p:nvSpPr>
          <p:spPr bwMode="auto">
            <a:xfrm>
              <a:off x="8267910" y="3838241"/>
              <a:ext cx="777759" cy="669464"/>
            </a:xfrm>
            <a:custGeom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2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0" name="Group 17"/>
            <p:cNvGrpSpPr/>
            <p:nvPr/>
          </p:nvGrpSpPr>
          <p:grpSpPr>
            <a:xfrm>
              <a:off x="9444374" y="3616565"/>
              <a:ext cx="1984103" cy="759631"/>
              <a:chOff x="9341598" y="4042918"/>
              <a:chExt cx="1984103" cy="759631"/>
            </a:xfrm>
          </p:grpSpPr>
          <p:sp>
            <p:nvSpPr>
              <p:cNvPr id="24" name="TextBox 24"/>
              <p:cNvSpPr txBox="1"/>
              <p:nvPr/>
            </p:nvSpPr>
            <p:spPr>
              <a:xfrm>
                <a:off x="9341598" y="4368328"/>
                <a:ext cx="1984103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Rectangle 25"/>
              <p:cNvSpPr/>
              <p:nvPr/>
            </p:nvSpPr>
            <p:spPr>
              <a:xfrm>
                <a:off x="9341598" y="4042918"/>
                <a:ext cx="1231106" cy="3693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5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5"/>
                  </a:solidFill>
                </a:endParaRPr>
              </a:p>
            </p:txBody>
          </p:sp>
        </p:grpSp>
      </p:grpSp>
      <p:grpSp>
        <p:nvGrpSpPr>
          <p:cNvPr id="32" name="千图PPT彼岸天：ID 8661124库_组合 31"/>
          <p:cNvGrpSpPr/>
          <p:nvPr>
            <p:custDataLst>
              <p:tags r:id="rId7"/>
            </p:custDataLst>
          </p:nvPr>
        </p:nvGrpSpPr>
        <p:grpSpPr>
          <a:xfrm>
            <a:off x="3708473" y="3837580"/>
            <a:ext cx="1984103" cy="1512006"/>
            <a:chOff x="3708473" y="3837580"/>
            <a:chExt cx="1984103" cy="1512006"/>
          </a:xfrm>
        </p:grpSpPr>
        <p:sp>
          <p:nvSpPr>
            <p:cNvPr id="10" name="Freeform: Shape 9"/>
            <p:cNvSpPr/>
            <p:nvPr/>
          </p:nvSpPr>
          <p:spPr bwMode="auto">
            <a:xfrm>
              <a:off x="4485125" y="3837580"/>
              <a:ext cx="544471" cy="666823"/>
            </a:xfrm>
            <a:custGeom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708473" y="4589955"/>
              <a:ext cx="1984103" cy="759631"/>
              <a:chOff x="3708471" y="5016308"/>
              <a:chExt cx="1984103" cy="759631"/>
            </a:xfrm>
          </p:grpSpPr>
          <p:sp>
            <p:nvSpPr>
              <p:cNvPr id="22" name="TextBox 27"/>
              <p:cNvSpPr txBox="1"/>
              <p:nvPr/>
            </p:nvSpPr>
            <p:spPr>
              <a:xfrm>
                <a:off x="3708471" y="5341718"/>
                <a:ext cx="1984103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 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Rectangle 28"/>
              <p:cNvSpPr/>
              <p:nvPr/>
            </p:nvSpPr>
            <p:spPr>
              <a:xfrm>
                <a:off x="4084970" y="5016308"/>
                <a:ext cx="1231106" cy="3693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2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046142" y="27630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0665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17103" y="2967754"/>
            <a:ext cx="416472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4800" b="1" kern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课文赏析</a:t>
            </a:r>
            <a:endParaRPr lang="zh-CN" altLang="en-US" sz="4800" b="1" kern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922805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799468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922805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799468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9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千图PPT彼岸天：ID 8661124库_组合 31"/>
          <p:cNvGrpSpPr/>
          <p:nvPr>
            <p:custDataLst>
              <p:tags r:id="rId2"/>
            </p:custDataLst>
          </p:nvPr>
        </p:nvGrpSpPr>
        <p:grpSpPr>
          <a:xfrm>
            <a:off x="3867279" y="2960376"/>
            <a:ext cx="2383982" cy="3166546"/>
            <a:chOff x="3867279" y="2960376"/>
            <a:chExt cx="2383982" cy="3166546"/>
          </a:xfrm>
        </p:grpSpPr>
        <p:sp>
          <p:nvSpPr>
            <p:cNvPr id="6" name="Oval 32"/>
            <p:cNvSpPr/>
            <p:nvPr/>
          </p:nvSpPr>
          <p:spPr>
            <a:xfrm>
              <a:off x="3961344" y="2960376"/>
              <a:ext cx="2184718" cy="2184719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7" name="Group 20"/>
            <p:cNvGrpSpPr/>
            <p:nvPr/>
          </p:nvGrpSpPr>
          <p:grpSpPr>
            <a:xfrm>
              <a:off x="4900668" y="4775685"/>
              <a:ext cx="306071" cy="1351237"/>
              <a:chOff x="1954701" y="3644290"/>
              <a:chExt cx="402737" cy="1777999"/>
            </a:xfrm>
            <a:solidFill>
              <a:schemeClr val="bg1">
                <a:lumMod val="85000"/>
              </a:schemeClr>
            </a:solidFill>
          </p:grpSpPr>
          <p:sp>
            <p:nvSpPr>
              <p:cNvPr id="28" name="Rectangle 21"/>
              <p:cNvSpPr/>
              <p:nvPr/>
            </p:nvSpPr>
            <p:spPr>
              <a:xfrm>
                <a:off x="1954701" y="3962766"/>
                <a:ext cx="402737" cy="145952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Arrow: Chevron 22"/>
              <p:cNvSpPr/>
              <p:nvPr/>
            </p:nvSpPr>
            <p:spPr>
              <a:xfrm rot="5400000">
                <a:off x="1669988" y="3929003"/>
                <a:ext cx="972164" cy="40273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2" name="TextBox 17"/>
            <p:cNvSpPr txBox="1"/>
            <p:nvPr/>
          </p:nvSpPr>
          <p:spPr>
            <a:xfrm>
              <a:off x="3867279" y="4218551"/>
              <a:ext cx="2383982" cy="44804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50">
                  <a:solidFill>
                    <a:schemeClr val="bg1"/>
                  </a:solidFill>
                </a:rPr>
              </a:br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3" name="Rectangle 18"/>
            <p:cNvSpPr/>
            <p:nvPr/>
          </p:nvSpPr>
          <p:spPr>
            <a:xfrm>
              <a:off x="4125515" y="3873787"/>
              <a:ext cx="1867512" cy="187122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输入标题文本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37"/>
            <p:cNvSpPr/>
            <p:nvPr/>
          </p:nvSpPr>
          <p:spPr bwMode="auto">
            <a:xfrm>
              <a:off x="4852600" y="3241260"/>
              <a:ext cx="413340" cy="412573"/>
            </a:xfrm>
            <a:custGeom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1741532" y="1978549"/>
            <a:ext cx="2383982" cy="4148373"/>
            <a:chOff x="1741532" y="1978549"/>
            <a:chExt cx="2383982" cy="4148373"/>
          </a:xfrm>
        </p:grpSpPr>
        <p:sp>
          <p:nvSpPr>
            <p:cNvPr id="4" name="Oval 31"/>
            <p:cNvSpPr/>
            <p:nvPr/>
          </p:nvSpPr>
          <p:spPr>
            <a:xfrm>
              <a:off x="1876747" y="1978549"/>
              <a:ext cx="2184718" cy="2184719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5" name="Group 40"/>
            <p:cNvGrpSpPr/>
            <p:nvPr/>
          </p:nvGrpSpPr>
          <p:grpSpPr>
            <a:xfrm>
              <a:off x="2816071" y="3793858"/>
              <a:ext cx="306071" cy="2333064"/>
              <a:chOff x="1780168" y="3788083"/>
              <a:chExt cx="402737" cy="3069917"/>
            </a:xfrm>
          </p:grpSpPr>
          <p:sp>
            <p:nvSpPr>
              <p:cNvPr id="30" name="Rectangle 10"/>
              <p:cNvSpPr/>
              <p:nvPr/>
            </p:nvSpPr>
            <p:spPr>
              <a:xfrm>
                <a:off x="1780168" y="4106559"/>
                <a:ext cx="402737" cy="2751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Arrow: Chevron 13"/>
              <p:cNvSpPr/>
              <p:nvPr/>
            </p:nvSpPr>
            <p:spPr>
              <a:xfrm rot="5400000">
                <a:off x="1495455" y="4072796"/>
                <a:ext cx="972164" cy="40273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8" name="TextBox 35"/>
            <p:cNvSpPr txBox="1"/>
            <p:nvPr/>
          </p:nvSpPr>
          <p:spPr>
            <a:xfrm>
              <a:off x="1741532" y="3256566"/>
              <a:ext cx="2383982" cy="44804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50">
                  <a:solidFill>
                    <a:schemeClr val="bg1"/>
                  </a:solidFill>
                </a:rPr>
              </a:br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9" name="Rectangle 36"/>
            <p:cNvSpPr/>
            <p:nvPr/>
          </p:nvSpPr>
          <p:spPr>
            <a:xfrm>
              <a:off x="1999767" y="2911801"/>
              <a:ext cx="1867512" cy="187122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输入标题文本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1" name="Freeform: Shape 38"/>
            <p:cNvSpPr/>
            <p:nvPr/>
          </p:nvSpPr>
          <p:spPr bwMode="auto">
            <a:xfrm>
              <a:off x="2709983" y="2256676"/>
              <a:ext cx="518245" cy="425953"/>
            </a:xfrm>
            <a:custGeom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4"/>
            </p:custDataLst>
          </p:nvPr>
        </p:nvGrpSpPr>
        <p:grpSpPr>
          <a:xfrm>
            <a:off x="5951876" y="1978549"/>
            <a:ext cx="2383982" cy="4148373"/>
            <a:chOff x="5951876" y="1978549"/>
            <a:chExt cx="2383982" cy="4148373"/>
          </a:xfrm>
        </p:grpSpPr>
        <p:sp>
          <p:nvSpPr>
            <p:cNvPr id="8" name="Oval 33"/>
            <p:cNvSpPr/>
            <p:nvPr/>
          </p:nvSpPr>
          <p:spPr>
            <a:xfrm>
              <a:off x="6045940" y="1978549"/>
              <a:ext cx="2184718" cy="2184719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9" name="Group 41"/>
            <p:cNvGrpSpPr/>
            <p:nvPr/>
          </p:nvGrpSpPr>
          <p:grpSpPr>
            <a:xfrm>
              <a:off x="6985264" y="3793858"/>
              <a:ext cx="306071" cy="2333064"/>
              <a:chOff x="7266120" y="3788083"/>
              <a:chExt cx="402737" cy="306991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266120" y="4106559"/>
                <a:ext cx="402737" cy="2751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Arrow: Chevron 26"/>
              <p:cNvSpPr/>
              <p:nvPr/>
            </p:nvSpPr>
            <p:spPr>
              <a:xfrm rot="5400000">
                <a:off x="6981407" y="4072796"/>
                <a:ext cx="972164" cy="40273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6" name="TextBox 24"/>
            <p:cNvSpPr txBox="1"/>
            <p:nvPr/>
          </p:nvSpPr>
          <p:spPr>
            <a:xfrm>
              <a:off x="5951876" y="3256566"/>
              <a:ext cx="2383982" cy="44804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50">
                  <a:solidFill>
                    <a:schemeClr val="bg1"/>
                  </a:solidFill>
                </a:rPr>
              </a:br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6210111" y="2911801"/>
              <a:ext cx="1867512" cy="187122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输入标题文本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2" name="Freeform: Shape 39"/>
            <p:cNvSpPr/>
            <p:nvPr/>
          </p:nvSpPr>
          <p:spPr bwMode="auto">
            <a:xfrm>
              <a:off x="6921863" y="2283829"/>
              <a:ext cx="444006" cy="427858"/>
            </a:xfrm>
            <a:custGeom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5"/>
            </p:custDataLst>
          </p:nvPr>
        </p:nvGrpSpPr>
        <p:grpSpPr>
          <a:xfrm>
            <a:off x="7972423" y="2960376"/>
            <a:ext cx="2383982" cy="3166546"/>
            <a:chOff x="7972423" y="2960376"/>
            <a:chExt cx="2383982" cy="3166546"/>
          </a:xfrm>
        </p:grpSpPr>
        <p:sp>
          <p:nvSpPr>
            <p:cNvPr id="10" name="Oval 34"/>
            <p:cNvSpPr/>
            <p:nvPr/>
          </p:nvSpPr>
          <p:spPr>
            <a:xfrm>
              <a:off x="8130537" y="2960376"/>
              <a:ext cx="2184718" cy="2184719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1" name="Group 28"/>
            <p:cNvGrpSpPr/>
            <p:nvPr/>
          </p:nvGrpSpPr>
          <p:grpSpPr>
            <a:xfrm>
              <a:off x="9069861" y="4775685"/>
              <a:ext cx="306071" cy="1351237"/>
              <a:chOff x="1954701" y="3644290"/>
              <a:chExt cx="402737" cy="1777999"/>
            </a:xfrm>
            <a:solidFill>
              <a:schemeClr val="bg1">
                <a:lumMod val="85000"/>
              </a:schemeClr>
            </a:solidFill>
          </p:grpSpPr>
          <p:sp>
            <p:nvSpPr>
              <p:cNvPr id="24" name="Rectangle 29"/>
              <p:cNvSpPr/>
              <p:nvPr/>
            </p:nvSpPr>
            <p:spPr>
              <a:xfrm>
                <a:off x="1954701" y="3962766"/>
                <a:ext cx="402737" cy="145952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Arrow: Chevron 30"/>
              <p:cNvSpPr/>
              <p:nvPr/>
            </p:nvSpPr>
            <p:spPr>
              <a:xfrm rot="5400000">
                <a:off x="1669988" y="3929003"/>
                <a:ext cx="972164" cy="40273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4" name="TextBox 19"/>
            <p:cNvSpPr txBox="1"/>
            <p:nvPr/>
          </p:nvSpPr>
          <p:spPr>
            <a:xfrm>
              <a:off x="7972423" y="4218551"/>
              <a:ext cx="2383982" cy="44804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50">
                  <a:solidFill>
                    <a:schemeClr val="bg1"/>
                  </a:solidFill>
                </a:rPr>
              </a:br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5" name="Rectangle 23"/>
            <p:cNvSpPr/>
            <p:nvPr/>
          </p:nvSpPr>
          <p:spPr>
            <a:xfrm>
              <a:off x="8230659" y="3873787"/>
              <a:ext cx="1867512" cy="187122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输入标题文本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42"/>
            <p:cNvSpPr>
              <a:spLocks noChangeAspect="1"/>
            </p:cNvSpPr>
            <p:nvPr/>
          </p:nvSpPr>
          <p:spPr bwMode="auto">
            <a:xfrm>
              <a:off x="8979476" y="3208368"/>
              <a:ext cx="486839" cy="486326"/>
            </a:xfrm>
            <a:custGeom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千图PPT彼岸天：ID 8661124库_组合 54"/>
          <p:cNvGrpSpPr/>
          <p:nvPr>
            <p:custDataLst>
              <p:tags r:id="rId2"/>
            </p:custDataLst>
          </p:nvPr>
        </p:nvGrpSpPr>
        <p:grpSpPr>
          <a:xfrm>
            <a:off x="6096002" y="1548480"/>
            <a:ext cx="4811398" cy="4229424"/>
            <a:chOff x="5859078" y="1032155"/>
            <a:chExt cx="5669643" cy="4983861"/>
          </a:xfrm>
        </p:grpSpPr>
        <p:sp>
          <p:nvSpPr>
            <p:cNvPr id="17" name="Oval 1"/>
            <p:cNvSpPr/>
            <p:nvPr/>
          </p:nvSpPr>
          <p:spPr>
            <a:xfrm>
              <a:off x="7053895" y="4043378"/>
              <a:ext cx="3917373" cy="5610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14300" dist="1765300" dir="5400000" algn="t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8" name="Group 2"/>
            <p:cNvGrpSpPr/>
            <p:nvPr/>
          </p:nvGrpSpPr>
          <p:grpSpPr>
            <a:xfrm>
              <a:off x="7382966" y="2100255"/>
              <a:ext cx="3622606" cy="1781407"/>
              <a:chOff x="7920054" y="2672021"/>
              <a:chExt cx="2904933" cy="1428493"/>
            </a:xfrm>
          </p:grpSpPr>
          <p:grpSp>
            <p:nvGrpSpPr>
              <p:cNvPr id="40" name="Group 3"/>
              <p:cNvGrpSpPr/>
              <p:nvPr/>
            </p:nvGrpSpPr>
            <p:grpSpPr>
              <a:xfrm rot="16200000" flipH="1">
                <a:off x="8658274" y="1933802"/>
                <a:ext cx="1428493" cy="2904932"/>
                <a:chOff x="8645978" y="2272708"/>
                <a:chExt cx="1652155" cy="3359761"/>
              </a:xfrm>
              <a:solidFill>
                <a:schemeClr val="accent2"/>
              </a:solidFill>
            </p:grpSpPr>
            <p:sp>
              <p:nvSpPr>
                <p:cNvPr id="43" name="Freeform: Shape 6"/>
                <p:cNvSpPr/>
                <p:nvPr/>
              </p:nvSpPr>
              <p:spPr>
                <a:xfrm rot="10800000">
                  <a:off x="8972361" y="2272708"/>
                  <a:ext cx="999386" cy="1018309"/>
                </a:xfrm>
                <a:custGeom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Freeform: Shape 7"/>
                <p:cNvSpPr/>
                <p:nvPr/>
              </p:nvSpPr>
              <p:spPr>
                <a:xfrm rot="10800000">
                  <a:off x="8972361" y="3291018"/>
                  <a:ext cx="999385" cy="1593680"/>
                </a:xfrm>
                <a:custGeom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Freeform: Shape 8"/>
                <p:cNvSpPr/>
                <p:nvPr/>
              </p:nvSpPr>
              <p:spPr>
                <a:xfrm rot="10800000">
                  <a:off x="8645978" y="4794517"/>
                  <a:ext cx="1652155" cy="837952"/>
                </a:xfrm>
                <a:custGeom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4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41" name="TextBox 4"/>
              <p:cNvSpPr txBox="1"/>
              <p:nvPr/>
            </p:nvSpPr>
            <p:spPr>
              <a:xfrm>
                <a:off x="9603841" y="3251291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72%</a:t>
                </a:r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Parallelogram 5"/>
              <p:cNvSpPr/>
              <p:nvPr/>
            </p:nvSpPr>
            <p:spPr>
              <a:xfrm>
                <a:off x="7920054" y="2961815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9" name="Group 9"/>
            <p:cNvGrpSpPr/>
            <p:nvPr/>
          </p:nvGrpSpPr>
          <p:grpSpPr>
            <a:xfrm>
              <a:off x="5859078" y="1032155"/>
              <a:ext cx="4166346" cy="1781406"/>
              <a:chOff x="6698064" y="1815523"/>
              <a:chExt cx="3340952" cy="1428493"/>
            </a:xfrm>
          </p:grpSpPr>
          <p:grpSp>
            <p:nvGrpSpPr>
              <p:cNvPr id="34" name="Group 10"/>
              <p:cNvGrpSpPr/>
              <p:nvPr/>
            </p:nvGrpSpPr>
            <p:grpSpPr>
              <a:xfrm rot="5400000">
                <a:off x="7646037" y="867550"/>
                <a:ext cx="1428493" cy="3324439"/>
                <a:chOff x="6468835" y="2272708"/>
                <a:chExt cx="1652155" cy="3844952"/>
              </a:xfrm>
              <a:solidFill>
                <a:schemeClr val="accent1"/>
              </a:solidFill>
            </p:grpSpPr>
            <p:sp>
              <p:nvSpPr>
                <p:cNvPr id="37" name="Freeform: Shape 13"/>
                <p:cNvSpPr/>
                <p:nvPr/>
              </p:nvSpPr>
              <p:spPr>
                <a:xfrm rot="10800000">
                  <a:off x="6795218" y="2272708"/>
                  <a:ext cx="999386" cy="1018309"/>
                </a:xfrm>
                <a:custGeom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14"/>
                <p:cNvSpPr/>
                <p:nvPr/>
              </p:nvSpPr>
              <p:spPr>
                <a:xfrm rot="10800000">
                  <a:off x="6795220" y="3291018"/>
                  <a:ext cx="999385" cy="2179121"/>
                </a:xfrm>
                <a:custGeom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Freeform: Shape 15"/>
                <p:cNvSpPr/>
                <p:nvPr/>
              </p:nvSpPr>
              <p:spPr>
                <a:xfrm rot="10800000">
                  <a:off x="6468835" y="5279708"/>
                  <a:ext cx="1652155" cy="837952"/>
                </a:xfrm>
                <a:custGeom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4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5" name="TextBox 11"/>
              <p:cNvSpPr txBox="1"/>
              <p:nvPr/>
            </p:nvSpPr>
            <p:spPr>
              <a:xfrm>
                <a:off x="6935552" y="2376077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20%</a:t>
                </a:r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Parallelogram 12"/>
              <p:cNvSpPr/>
              <p:nvPr/>
            </p:nvSpPr>
            <p:spPr>
              <a:xfrm flipH="1">
                <a:off x="7936570" y="2100726"/>
                <a:ext cx="2102446" cy="861089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Group 16"/>
            <p:cNvGrpSpPr/>
            <p:nvPr/>
          </p:nvGrpSpPr>
          <p:grpSpPr>
            <a:xfrm>
              <a:off x="6336666" y="3165481"/>
              <a:ext cx="3677275" cy="1781406"/>
              <a:chOff x="7081037" y="3526217"/>
              <a:chExt cx="2948770" cy="1428493"/>
            </a:xfrm>
          </p:grpSpPr>
          <p:grpSp>
            <p:nvGrpSpPr>
              <p:cNvPr id="28" name="Group 17"/>
              <p:cNvGrpSpPr/>
              <p:nvPr/>
            </p:nvGrpSpPr>
            <p:grpSpPr>
              <a:xfrm rot="5400000" flipH="1">
                <a:off x="7837521" y="2769733"/>
                <a:ext cx="1428493" cy="2941462"/>
                <a:chOff x="6468835" y="2272708"/>
                <a:chExt cx="1652155" cy="3402010"/>
              </a:xfrm>
              <a:solidFill>
                <a:schemeClr val="accent3"/>
              </a:solidFill>
            </p:grpSpPr>
            <p:sp>
              <p:nvSpPr>
                <p:cNvPr id="31" name="Freeform: Shape 20"/>
                <p:cNvSpPr/>
                <p:nvPr/>
              </p:nvSpPr>
              <p:spPr>
                <a:xfrm rot="10800000">
                  <a:off x="6795218" y="2272708"/>
                  <a:ext cx="999386" cy="1018309"/>
                </a:xfrm>
                <a:custGeom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21"/>
                <p:cNvSpPr/>
                <p:nvPr/>
              </p:nvSpPr>
              <p:spPr>
                <a:xfrm rot="10800000">
                  <a:off x="6795220" y="3291018"/>
                  <a:ext cx="999385" cy="1593680"/>
                </a:xfrm>
                <a:custGeom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22"/>
                <p:cNvSpPr/>
                <p:nvPr/>
              </p:nvSpPr>
              <p:spPr>
                <a:xfrm rot="10800000">
                  <a:off x="6468835" y="4836766"/>
                  <a:ext cx="1652155" cy="837952"/>
                </a:xfrm>
                <a:custGeom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4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9" name="TextBox 18"/>
              <p:cNvSpPr txBox="1"/>
              <p:nvPr/>
            </p:nvSpPr>
            <p:spPr>
              <a:xfrm>
                <a:off x="7318530" y="4108919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15%</a:t>
                </a:r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Parallelogram 19"/>
              <p:cNvSpPr/>
              <p:nvPr/>
            </p:nvSpPr>
            <p:spPr>
              <a:xfrm flipH="1" flipV="1">
                <a:off x="7927361" y="3816002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1" name="Group 23"/>
            <p:cNvGrpSpPr/>
            <p:nvPr/>
          </p:nvGrpSpPr>
          <p:grpSpPr>
            <a:xfrm>
              <a:off x="7337412" y="4234609"/>
              <a:ext cx="4191309" cy="1781407"/>
              <a:chOff x="7883524" y="4383540"/>
              <a:chExt cx="3360970" cy="1428493"/>
            </a:xfrm>
          </p:grpSpPr>
          <p:grpSp>
            <p:nvGrpSpPr>
              <p:cNvPr id="22" name="Group 24"/>
              <p:cNvGrpSpPr/>
              <p:nvPr/>
            </p:nvGrpSpPr>
            <p:grpSpPr>
              <a:xfrm rot="16200000">
                <a:off x="8868028" y="3435567"/>
                <a:ext cx="1428493" cy="3324439"/>
                <a:chOff x="8645978" y="2272708"/>
                <a:chExt cx="1652155" cy="3844952"/>
              </a:xfrm>
              <a:solidFill>
                <a:schemeClr val="accent4"/>
              </a:solidFill>
            </p:grpSpPr>
            <p:sp>
              <p:nvSpPr>
                <p:cNvPr id="25" name="Freeform: Shape 27"/>
                <p:cNvSpPr/>
                <p:nvPr/>
              </p:nvSpPr>
              <p:spPr>
                <a:xfrm rot="10800000">
                  <a:off x="8972361" y="2272708"/>
                  <a:ext cx="999386" cy="1018309"/>
                </a:xfrm>
                <a:custGeom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" name="Freeform: Shape 28"/>
                <p:cNvSpPr/>
                <p:nvPr/>
              </p:nvSpPr>
              <p:spPr>
                <a:xfrm rot="10800000">
                  <a:off x="8972363" y="3291018"/>
                  <a:ext cx="999385" cy="2179121"/>
                </a:xfrm>
                <a:custGeom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" name="Freeform: Shape 29"/>
                <p:cNvSpPr/>
                <p:nvPr/>
              </p:nvSpPr>
              <p:spPr>
                <a:xfrm rot="10800000">
                  <a:off x="8645978" y="5279708"/>
                  <a:ext cx="1652155" cy="837952"/>
                </a:xfrm>
                <a:custGeom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4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3" name="TextBox 25"/>
              <p:cNvSpPr txBox="1"/>
              <p:nvPr/>
            </p:nvSpPr>
            <p:spPr>
              <a:xfrm>
                <a:off x="10079253" y="4979901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72%</a:t>
                </a:r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Parallelogram 26"/>
              <p:cNvSpPr/>
              <p:nvPr/>
            </p:nvSpPr>
            <p:spPr>
              <a:xfrm flipV="1">
                <a:off x="7883524" y="4662602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1363539" y="1556796"/>
            <a:ext cx="4109554" cy="935451"/>
            <a:chOff x="1363539" y="1556796"/>
            <a:chExt cx="4109554" cy="935451"/>
          </a:xfrm>
        </p:grpSpPr>
        <p:sp>
          <p:nvSpPr>
            <p:cNvPr id="5" name="TextBox 43"/>
            <p:cNvSpPr txBox="1"/>
            <p:nvPr/>
          </p:nvSpPr>
          <p:spPr>
            <a:xfrm>
              <a:off x="1972795" y="1556796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/>
                <a:t>输入标题文本</a:t>
              </a:r>
              <a:endParaRPr lang="zh-CN" altLang="en-US" sz="1600" b="1"/>
            </a:p>
          </p:txBody>
        </p:sp>
        <p:sp>
          <p:nvSpPr>
            <p:cNvPr id="6" name="Rectangle 44"/>
            <p:cNvSpPr/>
            <p:nvPr/>
          </p:nvSpPr>
          <p:spPr>
            <a:xfrm>
              <a:off x="1972795" y="1845916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请替换文字内容复制你的内容到此</a:t>
              </a:r>
              <a:br>
                <a:rPr lang="zh-CN" altLang="en-US" sz="1200"/>
              </a:br>
              <a:r>
                <a:rPr lang="zh-CN" altLang="en-US" sz="1200"/>
                <a:t>。</a:t>
              </a:r>
              <a:endParaRPr lang="zh-CN" altLang="en-US" sz="1200"/>
            </a:p>
          </p:txBody>
        </p:sp>
        <p:sp>
          <p:nvSpPr>
            <p:cNvPr id="13" name="Freeform: Shape 59"/>
            <p:cNvSpPr/>
            <p:nvPr/>
          </p:nvSpPr>
          <p:spPr bwMode="auto">
            <a:xfrm flipH="1">
              <a:off x="1363539" y="1671745"/>
              <a:ext cx="487359" cy="399016"/>
            </a:xfrm>
            <a:custGeom>
              <a:gdLst>
                <a:gd name="T0" fmla="*/ 100 w 176"/>
                <a:gd name="T1" fmla="*/ 120 h 144"/>
                <a:gd name="T2" fmla="*/ 116 w 176"/>
                <a:gd name="T3" fmla="*/ 120 h 144"/>
                <a:gd name="T4" fmla="*/ 120 w 176"/>
                <a:gd name="T5" fmla="*/ 116 h 144"/>
                <a:gd name="T6" fmla="*/ 120 w 176"/>
                <a:gd name="T7" fmla="*/ 100 h 144"/>
                <a:gd name="T8" fmla="*/ 116 w 176"/>
                <a:gd name="T9" fmla="*/ 96 h 144"/>
                <a:gd name="T10" fmla="*/ 100 w 176"/>
                <a:gd name="T11" fmla="*/ 96 h 144"/>
                <a:gd name="T12" fmla="*/ 96 w 176"/>
                <a:gd name="T13" fmla="*/ 100 h 144"/>
                <a:gd name="T14" fmla="*/ 96 w 176"/>
                <a:gd name="T15" fmla="*/ 116 h 144"/>
                <a:gd name="T16" fmla="*/ 100 w 176"/>
                <a:gd name="T17" fmla="*/ 120 h 144"/>
                <a:gd name="T18" fmla="*/ 28 w 176"/>
                <a:gd name="T19" fmla="*/ 104 h 144"/>
                <a:gd name="T20" fmla="*/ 76 w 176"/>
                <a:gd name="T21" fmla="*/ 104 h 144"/>
                <a:gd name="T22" fmla="*/ 80 w 176"/>
                <a:gd name="T23" fmla="*/ 100 h 144"/>
                <a:gd name="T24" fmla="*/ 76 w 176"/>
                <a:gd name="T25" fmla="*/ 96 h 144"/>
                <a:gd name="T26" fmla="*/ 28 w 176"/>
                <a:gd name="T27" fmla="*/ 96 h 144"/>
                <a:gd name="T28" fmla="*/ 24 w 176"/>
                <a:gd name="T29" fmla="*/ 100 h 144"/>
                <a:gd name="T30" fmla="*/ 28 w 176"/>
                <a:gd name="T31" fmla="*/ 104 h 144"/>
                <a:gd name="T32" fmla="*/ 28 w 176"/>
                <a:gd name="T33" fmla="*/ 120 h 144"/>
                <a:gd name="T34" fmla="*/ 60 w 176"/>
                <a:gd name="T35" fmla="*/ 120 h 144"/>
                <a:gd name="T36" fmla="*/ 64 w 176"/>
                <a:gd name="T37" fmla="*/ 116 h 144"/>
                <a:gd name="T38" fmla="*/ 60 w 176"/>
                <a:gd name="T39" fmla="*/ 112 h 144"/>
                <a:gd name="T40" fmla="*/ 28 w 176"/>
                <a:gd name="T41" fmla="*/ 112 h 144"/>
                <a:gd name="T42" fmla="*/ 24 w 176"/>
                <a:gd name="T43" fmla="*/ 116 h 144"/>
                <a:gd name="T44" fmla="*/ 28 w 176"/>
                <a:gd name="T45" fmla="*/ 120 h 144"/>
                <a:gd name="T46" fmla="*/ 136 w 176"/>
                <a:gd name="T47" fmla="*/ 32 h 144"/>
                <a:gd name="T48" fmla="*/ 8 w 176"/>
                <a:gd name="T49" fmla="*/ 32 h 144"/>
                <a:gd name="T50" fmla="*/ 0 w 176"/>
                <a:gd name="T51" fmla="*/ 40 h 144"/>
                <a:gd name="T52" fmla="*/ 0 w 176"/>
                <a:gd name="T53" fmla="*/ 136 h 144"/>
                <a:gd name="T54" fmla="*/ 8 w 176"/>
                <a:gd name="T55" fmla="*/ 144 h 144"/>
                <a:gd name="T56" fmla="*/ 136 w 176"/>
                <a:gd name="T57" fmla="*/ 144 h 144"/>
                <a:gd name="T58" fmla="*/ 144 w 176"/>
                <a:gd name="T59" fmla="*/ 136 h 144"/>
                <a:gd name="T60" fmla="*/ 144 w 176"/>
                <a:gd name="T61" fmla="*/ 40 h 144"/>
                <a:gd name="T62" fmla="*/ 136 w 176"/>
                <a:gd name="T63" fmla="*/ 32 h 144"/>
                <a:gd name="T64" fmla="*/ 136 w 176"/>
                <a:gd name="T65" fmla="*/ 136 h 144"/>
                <a:gd name="T66" fmla="*/ 8 w 176"/>
                <a:gd name="T67" fmla="*/ 136 h 144"/>
                <a:gd name="T68" fmla="*/ 8 w 176"/>
                <a:gd name="T69" fmla="*/ 80 h 144"/>
                <a:gd name="T70" fmla="*/ 136 w 176"/>
                <a:gd name="T71" fmla="*/ 80 h 144"/>
                <a:gd name="T72" fmla="*/ 136 w 176"/>
                <a:gd name="T73" fmla="*/ 136 h 144"/>
                <a:gd name="T74" fmla="*/ 136 w 176"/>
                <a:gd name="T75" fmla="*/ 56 h 144"/>
                <a:gd name="T76" fmla="*/ 8 w 176"/>
                <a:gd name="T77" fmla="*/ 56 h 144"/>
                <a:gd name="T78" fmla="*/ 8 w 176"/>
                <a:gd name="T79" fmla="*/ 40 h 144"/>
                <a:gd name="T80" fmla="*/ 136 w 176"/>
                <a:gd name="T81" fmla="*/ 40 h 144"/>
                <a:gd name="T82" fmla="*/ 136 w 176"/>
                <a:gd name="T83" fmla="*/ 56 h 144"/>
                <a:gd name="T84" fmla="*/ 168 w 176"/>
                <a:gd name="T85" fmla="*/ 0 h 144"/>
                <a:gd name="T86" fmla="*/ 40 w 176"/>
                <a:gd name="T87" fmla="*/ 0 h 144"/>
                <a:gd name="T88" fmla="*/ 32 w 176"/>
                <a:gd name="T89" fmla="*/ 8 h 144"/>
                <a:gd name="T90" fmla="*/ 32 w 176"/>
                <a:gd name="T91" fmla="*/ 20 h 144"/>
                <a:gd name="T92" fmla="*/ 36 w 176"/>
                <a:gd name="T93" fmla="*/ 24 h 144"/>
                <a:gd name="T94" fmla="*/ 40 w 176"/>
                <a:gd name="T95" fmla="*/ 20 h 144"/>
                <a:gd name="T96" fmla="*/ 40 w 176"/>
                <a:gd name="T97" fmla="*/ 8 h 144"/>
                <a:gd name="T98" fmla="*/ 168 w 176"/>
                <a:gd name="T99" fmla="*/ 8 h 144"/>
                <a:gd name="T100" fmla="*/ 168 w 176"/>
                <a:gd name="T101" fmla="*/ 104 h 144"/>
                <a:gd name="T102" fmla="*/ 156 w 176"/>
                <a:gd name="T103" fmla="*/ 104 h 144"/>
                <a:gd name="T104" fmla="*/ 152 w 176"/>
                <a:gd name="T105" fmla="*/ 108 h 144"/>
                <a:gd name="T106" fmla="*/ 156 w 176"/>
                <a:gd name="T107" fmla="*/ 112 h 144"/>
                <a:gd name="T108" fmla="*/ 168 w 176"/>
                <a:gd name="T109" fmla="*/ 112 h 144"/>
                <a:gd name="T110" fmla="*/ 176 w 176"/>
                <a:gd name="T111" fmla="*/ 104 h 144"/>
                <a:gd name="T112" fmla="*/ 176 w 176"/>
                <a:gd name="T113" fmla="*/ 8 h 144"/>
                <a:gd name="T114" fmla="*/ 168 w 176"/>
                <a:gd name="T115" fmla="*/ 0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" h="144">
                  <a:moveTo>
                    <a:pt x="100" y="120"/>
                  </a:moveTo>
                  <a:cubicBezTo>
                    <a:pt x="116" y="120"/>
                    <a:pt x="116" y="120"/>
                    <a:pt x="116" y="120"/>
                  </a:cubicBezTo>
                  <a:cubicBezTo>
                    <a:pt x="118" y="120"/>
                    <a:pt x="120" y="118"/>
                    <a:pt x="120" y="116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0" y="98"/>
                    <a:pt x="118" y="96"/>
                    <a:pt x="116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8" y="96"/>
                    <a:pt x="96" y="98"/>
                    <a:pt x="96" y="100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8"/>
                    <a:pt x="98" y="120"/>
                    <a:pt x="100" y="120"/>
                  </a:cubicBezTo>
                  <a:moveTo>
                    <a:pt x="28" y="104"/>
                  </a:moveTo>
                  <a:cubicBezTo>
                    <a:pt x="76" y="104"/>
                    <a:pt x="76" y="104"/>
                    <a:pt x="76" y="104"/>
                  </a:cubicBezTo>
                  <a:cubicBezTo>
                    <a:pt x="78" y="104"/>
                    <a:pt x="80" y="102"/>
                    <a:pt x="80" y="100"/>
                  </a:cubicBezTo>
                  <a:cubicBezTo>
                    <a:pt x="80" y="98"/>
                    <a:pt x="78" y="96"/>
                    <a:pt x="76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6"/>
                    <a:pt x="24" y="98"/>
                    <a:pt x="24" y="100"/>
                  </a:cubicBezTo>
                  <a:cubicBezTo>
                    <a:pt x="24" y="102"/>
                    <a:pt x="26" y="104"/>
                    <a:pt x="28" y="104"/>
                  </a:cubicBezTo>
                  <a:moveTo>
                    <a:pt x="28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114"/>
                    <a:pt x="62" y="112"/>
                    <a:pt x="60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6" y="112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moveTo>
                    <a:pt x="136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0"/>
                    <a:pt x="4" y="144"/>
                    <a:pt x="8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40" y="144"/>
                    <a:pt x="144" y="140"/>
                    <a:pt x="144" y="1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6"/>
                    <a:pt x="140" y="32"/>
                    <a:pt x="136" y="32"/>
                  </a:cubicBezTo>
                  <a:moveTo>
                    <a:pt x="136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6" y="136"/>
                  </a:lnTo>
                  <a:close/>
                  <a:moveTo>
                    <a:pt x="136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36" y="40"/>
                    <a:pt x="136" y="40"/>
                    <a:pt x="136" y="40"/>
                  </a:cubicBezTo>
                  <a:lnTo>
                    <a:pt x="136" y="56"/>
                  </a:lnTo>
                  <a:close/>
                  <a:moveTo>
                    <a:pt x="1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4" y="104"/>
                    <a:pt x="152" y="106"/>
                    <a:pt x="152" y="108"/>
                  </a:cubicBezTo>
                  <a:cubicBezTo>
                    <a:pt x="152" y="110"/>
                    <a:pt x="154" y="112"/>
                    <a:pt x="156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2" y="112"/>
                    <a:pt x="176" y="108"/>
                    <a:pt x="176" y="104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4"/>
            </p:custDataLst>
          </p:nvPr>
        </p:nvGrpSpPr>
        <p:grpSpPr>
          <a:xfrm>
            <a:off x="1363539" y="2681457"/>
            <a:ext cx="4109554" cy="935453"/>
            <a:chOff x="1363539" y="2681457"/>
            <a:chExt cx="4109554" cy="935453"/>
          </a:xfrm>
        </p:grpSpPr>
        <p:sp>
          <p:nvSpPr>
            <p:cNvPr id="7" name="TextBox 46"/>
            <p:cNvSpPr txBox="1"/>
            <p:nvPr/>
          </p:nvSpPr>
          <p:spPr>
            <a:xfrm>
              <a:off x="1972795" y="2681457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/>
                <a:t>输入标题文本</a:t>
              </a:r>
              <a:endParaRPr lang="zh-CN" altLang="en-US" sz="1600" b="1"/>
            </a:p>
          </p:txBody>
        </p:sp>
        <p:sp>
          <p:nvSpPr>
            <p:cNvPr id="8" name="Rectangle 47"/>
            <p:cNvSpPr/>
            <p:nvPr/>
          </p:nvSpPr>
          <p:spPr>
            <a:xfrm>
              <a:off x="1972795" y="2970579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请替换文字内容复制你的内容到此</a:t>
              </a:r>
              <a:br>
                <a:rPr lang="zh-CN" altLang="en-US" sz="1200"/>
              </a:br>
              <a:r>
                <a:rPr lang="zh-CN" altLang="en-US" sz="1200"/>
                <a:t>。</a:t>
              </a:r>
              <a:endParaRPr lang="zh-CN" altLang="en-US" sz="1200"/>
            </a:p>
          </p:txBody>
        </p:sp>
        <p:sp>
          <p:nvSpPr>
            <p:cNvPr id="14" name="Freeform: Shape 60"/>
            <p:cNvSpPr/>
            <p:nvPr/>
          </p:nvSpPr>
          <p:spPr bwMode="auto">
            <a:xfrm flipH="1">
              <a:off x="1363539" y="2842969"/>
              <a:ext cx="487359" cy="354845"/>
            </a:xfrm>
            <a:custGeom>
              <a:gdLst>
                <a:gd name="T0" fmla="*/ 156 w 176"/>
                <a:gd name="T1" fmla="*/ 24 h 128"/>
                <a:gd name="T2" fmla="*/ 156 w 176"/>
                <a:gd name="T3" fmla="*/ 16 h 128"/>
                <a:gd name="T4" fmla="*/ 16 w 176"/>
                <a:gd name="T5" fmla="*/ 20 h 128"/>
                <a:gd name="T6" fmla="*/ 36 w 176"/>
                <a:gd name="T7" fmla="*/ 8 h 128"/>
                <a:gd name="T8" fmla="*/ 144 w 176"/>
                <a:gd name="T9" fmla="*/ 4 h 128"/>
                <a:gd name="T10" fmla="*/ 36 w 176"/>
                <a:gd name="T11" fmla="*/ 0 h 128"/>
                <a:gd name="T12" fmla="*/ 36 w 176"/>
                <a:gd name="T13" fmla="*/ 8 h 128"/>
                <a:gd name="T14" fmla="*/ 132 w 176"/>
                <a:gd name="T15" fmla="*/ 104 h 128"/>
                <a:gd name="T16" fmla="*/ 132 w 176"/>
                <a:gd name="T17" fmla="*/ 112 h 128"/>
                <a:gd name="T18" fmla="*/ 144 w 176"/>
                <a:gd name="T19" fmla="*/ 108 h 128"/>
                <a:gd name="T20" fmla="*/ 168 w 176"/>
                <a:gd name="T21" fmla="*/ 32 h 128"/>
                <a:gd name="T22" fmla="*/ 0 w 176"/>
                <a:gd name="T23" fmla="*/ 40 h 128"/>
                <a:gd name="T24" fmla="*/ 8 w 176"/>
                <a:gd name="T25" fmla="*/ 128 h 128"/>
                <a:gd name="T26" fmla="*/ 176 w 176"/>
                <a:gd name="T27" fmla="*/ 120 h 128"/>
                <a:gd name="T28" fmla="*/ 168 w 176"/>
                <a:gd name="T29" fmla="*/ 32 h 128"/>
                <a:gd name="T30" fmla="*/ 16 w 176"/>
                <a:gd name="T31" fmla="*/ 44 h 128"/>
                <a:gd name="T32" fmla="*/ 8 w 176"/>
                <a:gd name="T33" fmla="*/ 44 h 128"/>
                <a:gd name="T34" fmla="*/ 12 w 176"/>
                <a:gd name="T35" fmla="*/ 120 h 128"/>
                <a:gd name="T36" fmla="*/ 12 w 176"/>
                <a:gd name="T37" fmla="*/ 112 h 128"/>
                <a:gd name="T38" fmla="*/ 12 w 176"/>
                <a:gd name="T39" fmla="*/ 120 h 128"/>
                <a:gd name="T40" fmla="*/ 160 w 176"/>
                <a:gd name="T41" fmla="*/ 116 h 128"/>
                <a:gd name="T42" fmla="*/ 168 w 176"/>
                <a:gd name="T43" fmla="*/ 116 h 128"/>
                <a:gd name="T44" fmla="*/ 168 w 176"/>
                <a:gd name="T45" fmla="*/ 105 h 128"/>
                <a:gd name="T46" fmla="*/ 152 w 176"/>
                <a:gd name="T47" fmla="*/ 116 h 128"/>
                <a:gd name="T48" fmla="*/ 23 w 176"/>
                <a:gd name="T49" fmla="*/ 120 h 128"/>
                <a:gd name="T50" fmla="*/ 12 w 176"/>
                <a:gd name="T51" fmla="*/ 104 h 128"/>
                <a:gd name="T52" fmla="*/ 8 w 176"/>
                <a:gd name="T53" fmla="*/ 55 h 128"/>
                <a:gd name="T54" fmla="*/ 24 w 176"/>
                <a:gd name="T55" fmla="*/ 44 h 128"/>
                <a:gd name="T56" fmla="*/ 153 w 176"/>
                <a:gd name="T57" fmla="*/ 40 h 128"/>
                <a:gd name="T58" fmla="*/ 164 w 176"/>
                <a:gd name="T59" fmla="*/ 56 h 128"/>
                <a:gd name="T60" fmla="*/ 168 w 176"/>
                <a:gd name="T61" fmla="*/ 105 h 128"/>
                <a:gd name="T62" fmla="*/ 160 w 176"/>
                <a:gd name="T63" fmla="*/ 44 h 128"/>
                <a:gd name="T64" fmla="*/ 168 w 176"/>
                <a:gd name="T65" fmla="*/ 44 h 128"/>
                <a:gd name="T66" fmla="*/ 88 w 176"/>
                <a:gd name="T67" fmla="*/ 48 h 128"/>
                <a:gd name="T68" fmla="*/ 88 w 176"/>
                <a:gd name="T69" fmla="*/ 112 h 128"/>
                <a:gd name="T70" fmla="*/ 88 w 176"/>
                <a:gd name="T71" fmla="*/ 48 h 128"/>
                <a:gd name="T72" fmla="*/ 95 w 176"/>
                <a:gd name="T73" fmla="*/ 78 h 128"/>
                <a:gd name="T74" fmla="*/ 81 w 176"/>
                <a:gd name="T75" fmla="*/ 79 h 128"/>
                <a:gd name="T76" fmla="*/ 81 w 176"/>
                <a:gd name="T77" fmla="*/ 82 h 128"/>
                <a:gd name="T78" fmla="*/ 93 w 176"/>
                <a:gd name="T79" fmla="*/ 85 h 128"/>
                <a:gd name="T80" fmla="*/ 84 w 176"/>
                <a:gd name="T81" fmla="*/ 92 h 128"/>
                <a:gd name="T82" fmla="*/ 96 w 176"/>
                <a:gd name="T83" fmla="*/ 94 h 128"/>
                <a:gd name="T84" fmla="*/ 100 w 176"/>
                <a:gd name="T85" fmla="*/ 98 h 128"/>
                <a:gd name="T86" fmla="*/ 79 w 176"/>
                <a:gd name="T87" fmla="*/ 95 h 128"/>
                <a:gd name="T88" fmla="*/ 70 w 176"/>
                <a:gd name="T89" fmla="*/ 85 h 128"/>
                <a:gd name="T90" fmla="*/ 74 w 176"/>
                <a:gd name="T91" fmla="*/ 82 h 128"/>
                <a:gd name="T92" fmla="*/ 74 w 176"/>
                <a:gd name="T93" fmla="*/ 80 h 128"/>
                <a:gd name="T94" fmla="*/ 74 w 176"/>
                <a:gd name="T95" fmla="*/ 78 h 128"/>
                <a:gd name="T96" fmla="*/ 71 w 176"/>
                <a:gd name="T97" fmla="*/ 74 h 128"/>
                <a:gd name="T98" fmla="*/ 80 w 176"/>
                <a:gd name="T99" fmla="*/ 64 h 128"/>
                <a:gd name="T100" fmla="*/ 102 w 176"/>
                <a:gd name="T101" fmla="*/ 63 h 128"/>
                <a:gd name="T102" fmla="*/ 91 w 176"/>
                <a:gd name="T103" fmla="*/ 65 h 128"/>
                <a:gd name="T104" fmla="*/ 81 w 176"/>
                <a:gd name="T105" fmla="*/ 74 h 128"/>
                <a:gd name="T106" fmla="*/ 44 w 176"/>
                <a:gd name="T107" fmla="*/ 48 h 128"/>
                <a:gd name="T108" fmla="*/ 32 w 176"/>
                <a:gd name="T109" fmla="*/ 52 h 128"/>
                <a:gd name="T110" fmla="*/ 44 w 176"/>
                <a:gd name="T111" fmla="*/ 56 h 128"/>
                <a:gd name="T112" fmla="*/ 44 w 176"/>
                <a:gd name="T113" fmla="*/ 48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28">
                  <a:moveTo>
                    <a:pt x="20" y="24"/>
                  </a:moveTo>
                  <a:cubicBezTo>
                    <a:pt x="156" y="24"/>
                    <a:pt x="156" y="24"/>
                    <a:pt x="156" y="24"/>
                  </a:cubicBezTo>
                  <a:cubicBezTo>
                    <a:pt x="158" y="24"/>
                    <a:pt x="160" y="22"/>
                    <a:pt x="160" y="20"/>
                  </a:cubicBezTo>
                  <a:cubicBezTo>
                    <a:pt x="160" y="18"/>
                    <a:pt x="158" y="16"/>
                    <a:pt x="156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6" y="18"/>
                    <a:pt x="16" y="20"/>
                  </a:cubicBezTo>
                  <a:cubicBezTo>
                    <a:pt x="16" y="22"/>
                    <a:pt x="18" y="24"/>
                    <a:pt x="20" y="24"/>
                  </a:cubicBezTo>
                  <a:moveTo>
                    <a:pt x="36" y="8"/>
                  </a:moveTo>
                  <a:cubicBezTo>
                    <a:pt x="140" y="8"/>
                    <a:pt x="140" y="8"/>
                    <a:pt x="140" y="8"/>
                  </a:cubicBezTo>
                  <a:cubicBezTo>
                    <a:pt x="142" y="8"/>
                    <a:pt x="144" y="6"/>
                    <a:pt x="144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2" y="2"/>
                    <a:pt x="32" y="4"/>
                  </a:cubicBezTo>
                  <a:cubicBezTo>
                    <a:pt x="32" y="6"/>
                    <a:pt x="34" y="8"/>
                    <a:pt x="36" y="8"/>
                  </a:cubicBezTo>
                  <a:moveTo>
                    <a:pt x="140" y="104"/>
                  </a:moveTo>
                  <a:cubicBezTo>
                    <a:pt x="132" y="104"/>
                    <a:pt x="132" y="104"/>
                    <a:pt x="132" y="104"/>
                  </a:cubicBezTo>
                  <a:cubicBezTo>
                    <a:pt x="130" y="104"/>
                    <a:pt x="128" y="106"/>
                    <a:pt x="128" y="108"/>
                  </a:cubicBezTo>
                  <a:cubicBezTo>
                    <a:pt x="128" y="110"/>
                    <a:pt x="130" y="112"/>
                    <a:pt x="132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2" y="112"/>
                    <a:pt x="144" y="110"/>
                    <a:pt x="144" y="108"/>
                  </a:cubicBezTo>
                  <a:cubicBezTo>
                    <a:pt x="144" y="106"/>
                    <a:pt x="142" y="104"/>
                    <a:pt x="140" y="104"/>
                  </a:cubicBezTo>
                  <a:moveTo>
                    <a:pt x="16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72" y="128"/>
                    <a:pt x="176" y="124"/>
                    <a:pt x="176" y="12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36"/>
                    <a:pt x="172" y="32"/>
                    <a:pt x="168" y="32"/>
                  </a:cubicBezTo>
                  <a:moveTo>
                    <a:pt x="12" y="40"/>
                  </a:moveTo>
                  <a:cubicBezTo>
                    <a:pt x="14" y="40"/>
                    <a:pt x="16" y="42"/>
                    <a:pt x="16" y="44"/>
                  </a:cubicBezTo>
                  <a:cubicBezTo>
                    <a:pt x="16" y="46"/>
                    <a:pt x="14" y="48"/>
                    <a:pt x="12" y="48"/>
                  </a:cubicBezTo>
                  <a:cubicBezTo>
                    <a:pt x="10" y="48"/>
                    <a:pt x="8" y="46"/>
                    <a:pt x="8" y="44"/>
                  </a:cubicBezTo>
                  <a:cubicBezTo>
                    <a:pt x="8" y="42"/>
                    <a:pt x="10" y="40"/>
                    <a:pt x="12" y="40"/>
                  </a:cubicBezTo>
                  <a:moveTo>
                    <a:pt x="12" y="120"/>
                  </a:moveTo>
                  <a:cubicBezTo>
                    <a:pt x="10" y="120"/>
                    <a:pt x="8" y="118"/>
                    <a:pt x="8" y="116"/>
                  </a:cubicBezTo>
                  <a:cubicBezTo>
                    <a:pt x="8" y="114"/>
                    <a:pt x="10" y="112"/>
                    <a:pt x="12" y="112"/>
                  </a:cubicBezTo>
                  <a:cubicBezTo>
                    <a:pt x="14" y="112"/>
                    <a:pt x="16" y="114"/>
                    <a:pt x="16" y="116"/>
                  </a:cubicBezTo>
                  <a:cubicBezTo>
                    <a:pt x="16" y="118"/>
                    <a:pt x="14" y="120"/>
                    <a:pt x="12" y="120"/>
                  </a:cubicBezTo>
                  <a:moveTo>
                    <a:pt x="164" y="120"/>
                  </a:moveTo>
                  <a:cubicBezTo>
                    <a:pt x="162" y="120"/>
                    <a:pt x="160" y="118"/>
                    <a:pt x="160" y="116"/>
                  </a:cubicBezTo>
                  <a:cubicBezTo>
                    <a:pt x="160" y="114"/>
                    <a:pt x="162" y="112"/>
                    <a:pt x="164" y="112"/>
                  </a:cubicBezTo>
                  <a:cubicBezTo>
                    <a:pt x="166" y="112"/>
                    <a:pt x="168" y="114"/>
                    <a:pt x="168" y="116"/>
                  </a:cubicBezTo>
                  <a:cubicBezTo>
                    <a:pt x="168" y="118"/>
                    <a:pt x="166" y="120"/>
                    <a:pt x="164" y="120"/>
                  </a:cubicBezTo>
                  <a:moveTo>
                    <a:pt x="168" y="105"/>
                  </a:moveTo>
                  <a:cubicBezTo>
                    <a:pt x="167" y="104"/>
                    <a:pt x="165" y="104"/>
                    <a:pt x="164" y="104"/>
                  </a:cubicBezTo>
                  <a:cubicBezTo>
                    <a:pt x="157" y="104"/>
                    <a:pt x="152" y="109"/>
                    <a:pt x="152" y="116"/>
                  </a:cubicBezTo>
                  <a:cubicBezTo>
                    <a:pt x="152" y="117"/>
                    <a:pt x="152" y="119"/>
                    <a:pt x="15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4" y="119"/>
                    <a:pt x="24" y="117"/>
                    <a:pt x="24" y="116"/>
                  </a:cubicBezTo>
                  <a:cubicBezTo>
                    <a:pt x="24" y="109"/>
                    <a:pt x="19" y="104"/>
                    <a:pt x="12" y="104"/>
                  </a:cubicBezTo>
                  <a:cubicBezTo>
                    <a:pt x="11" y="104"/>
                    <a:pt x="9" y="104"/>
                    <a:pt x="8" y="10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6"/>
                    <a:pt x="11" y="56"/>
                    <a:pt x="12" y="56"/>
                  </a:cubicBezTo>
                  <a:cubicBezTo>
                    <a:pt x="19" y="56"/>
                    <a:pt x="24" y="51"/>
                    <a:pt x="24" y="44"/>
                  </a:cubicBezTo>
                  <a:cubicBezTo>
                    <a:pt x="24" y="43"/>
                    <a:pt x="24" y="41"/>
                    <a:pt x="2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2" y="41"/>
                    <a:pt x="152" y="43"/>
                    <a:pt x="152" y="44"/>
                  </a:cubicBezTo>
                  <a:cubicBezTo>
                    <a:pt x="152" y="51"/>
                    <a:pt x="157" y="56"/>
                    <a:pt x="164" y="56"/>
                  </a:cubicBezTo>
                  <a:cubicBezTo>
                    <a:pt x="165" y="56"/>
                    <a:pt x="167" y="56"/>
                    <a:pt x="168" y="55"/>
                  </a:cubicBezTo>
                  <a:lnTo>
                    <a:pt x="168" y="105"/>
                  </a:lnTo>
                  <a:close/>
                  <a:moveTo>
                    <a:pt x="164" y="48"/>
                  </a:moveTo>
                  <a:cubicBezTo>
                    <a:pt x="162" y="48"/>
                    <a:pt x="160" y="46"/>
                    <a:pt x="160" y="44"/>
                  </a:cubicBezTo>
                  <a:cubicBezTo>
                    <a:pt x="160" y="42"/>
                    <a:pt x="162" y="40"/>
                    <a:pt x="164" y="40"/>
                  </a:cubicBezTo>
                  <a:cubicBezTo>
                    <a:pt x="166" y="40"/>
                    <a:pt x="168" y="42"/>
                    <a:pt x="168" y="44"/>
                  </a:cubicBezTo>
                  <a:cubicBezTo>
                    <a:pt x="168" y="46"/>
                    <a:pt x="166" y="48"/>
                    <a:pt x="164" y="48"/>
                  </a:cubicBezTo>
                  <a:moveTo>
                    <a:pt x="88" y="48"/>
                  </a:moveTo>
                  <a:cubicBezTo>
                    <a:pt x="70" y="48"/>
                    <a:pt x="56" y="62"/>
                    <a:pt x="56" y="80"/>
                  </a:cubicBezTo>
                  <a:cubicBezTo>
                    <a:pt x="56" y="98"/>
                    <a:pt x="70" y="112"/>
                    <a:pt x="88" y="112"/>
                  </a:cubicBezTo>
                  <a:cubicBezTo>
                    <a:pt x="106" y="112"/>
                    <a:pt x="120" y="98"/>
                    <a:pt x="120" y="80"/>
                  </a:cubicBezTo>
                  <a:cubicBezTo>
                    <a:pt x="120" y="62"/>
                    <a:pt x="106" y="48"/>
                    <a:pt x="88" y="48"/>
                  </a:cubicBezTo>
                  <a:moveTo>
                    <a:pt x="97" y="74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1" y="78"/>
                    <a:pt x="81" y="79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1" y="81"/>
                    <a:pt x="81" y="81"/>
                    <a:pt x="81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88"/>
                    <a:pt x="82" y="90"/>
                    <a:pt x="84" y="92"/>
                  </a:cubicBezTo>
                  <a:cubicBezTo>
                    <a:pt x="86" y="94"/>
                    <a:pt x="88" y="95"/>
                    <a:pt x="91" y="95"/>
                  </a:cubicBezTo>
                  <a:cubicBezTo>
                    <a:pt x="93" y="95"/>
                    <a:pt x="95" y="95"/>
                    <a:pt x="96" y="94"/>
                  </a:cubicBezTo>
                  <a:cubicBezTo>
                    <a:pt x="97" y="94"/>
                    <a:pt x="99" y="93"/>
                    <a:pt x="100" y="91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7" y="99"/>
                    <a:pt x="94" y="100"/>
                    <a:pt x="91" y="100"/>
                  </a:cubicBezTo>
                  <a:cubicBezTo>
                    <a:pt x="86" y="100"/>
                    <a:pt x="82" y="99"/>
                    <a:pt x="79" y="95"/>
                  </a:cubicBezTo>
                  <a:cubicBezTo>
                    <a:pt x="76" y="93"/>
                    <a:pt x="75" y="89"/>
                    <a:pt x="74" y="85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4" y="79"/>
                    <a:pt x="74" y="78"/>
                    <a:pt x="74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5" y="70"/>
                    <a:pt x="77" y="67"/>
                    <a:pt x="80" y="64"/>
                  </a:cubicBezTo>
                  <a:cubicBezTo>
                    <a:pt x="83" y="61"/>
                    <a:pt x="86" y="60"/>
                    <a:pt x="91" y="60"/>
                  </a:cubicBezTo>
                  <a:cubicBezTo>
                    <a:pt x="95" y="60"/>
                    <a:pt x="98" y="61"/>
                    <a:pt x="102" y="63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6" y="66"/>
                    <a:pt x="94" y="65"/>
                    <a:pt x="91" y="65"/>
                  </a:cubicBezTo>
                  <a:cubicBezTo>
                    <a:pt x="88" y="65"/>
                    <a:pt x="86" y="66"/>
                    <a:pt x="84" y="68"/>
                  </a:cubicBezTo>
                  <a:cubicBezTo>
                    <a:pt x="83" y="70"/>
                    <a:pt x="82" y="72"/>
                    <a:pt x="81" y="74"/>
                  </a:cubicBezTo>
                  <a:lnTo>
                    <a:pt x="97" y="74"/>
                  </a:lnTo>
                  <a:close/>
                  <a:moveTo>
                    <a:pt x="44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4" y="48"/>
                    <a:pt x="32" y="50"/>
                    <a:pt x="32" y="52"/>
                  </a:cubicBezTo>
                  <a:cubicBezTo>
                    <a:pt x="32" y="54"/>
                    <a:pt x="34" y="56"/>
                    <a:pt x="36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6" y="56"/>
                    <a:pt x="48" y="54"/>
                    <a:pt x="48" y="52"/>
                  </a:cubicBezTo>
                  <a:cubicBezTo>
                    <a:pt x="48" y="50"/>
                    <a:pt x="46" y="48"/>
                    <a:pt x="44" y="4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5"/>
            </p:custDataLst>
          </p:nvPr>
        </p:nvGrpSpPr>
        <p:grpSpPr>
          <a:xfrm>
            <a:off x="1363539" y="3922480"/>
            <a:ext cx="4109554" cy="935453"/>
            <a:chOff x="1363539" y="3922480"/>
            <a:chExt cx="4109554" cy="935453"/>
          </a:xfrm>
        </p:grpSpPr>
        <p:sp>
          <p:nvSpPr>
            <p:cNvPr id="9" name="TextBox 49"/>
            <p:cNvSpPr txBox="1"/>
            <p:nvPr/>
          </p:nvSpPr>
          <p:spPr>
            <a:xfrm>
              <a:off x="1972795" y="3922480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/>
                <a:t>输入标题文本</a:t>
              </a:r>
              <a:endParaRPr lang="zh-CN" altLang="en-US" sz="1600" b="1"/>
            </a:p>
          </p:txBody>
        </p:sp>
        <p:sp>
          <p:nvSpPr>
            <p:cNvPr id="10" name="Rectangle 50"/>
            <p:cNvSpPr/>
            <p:nvPr/>
          </p:nvSpPr>
          <p:spPr>
            <a:xfrm>
              <a:off x="1972795" y="4211602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请替换文字内容复制你的内容到此</a:t>
              </a:r>
              <a:br>
                <a:rPr lang="zh-CN" altLang="en-US" sz="1200"/>
              </a:br>
              <a:r>
                <a:rPr lang="zh-CN" altLang="en-US" sz="1200"/>
                <a:t>。</a:t>
              </a:r>
              <a:endParaRPr lang="zh-CN" altLang="en-US" sz="1200"/>
            </a:p>
          </p:txBody>
        </p:sp>
        <p:sp>
          <p:nvSpPr>
            <p:cNvPr id="15" name="Freeform: Shape 61"/>
            <p:cNvSpPr/>
            <p:nvPr/>
          </p:nvSpPr>
          <p:spPr bwMode="auto">
            <a:xfrm flipH="1">
              <a:off x="1363539" y="3970020"/>
              <a:ext cx="487359" cy="443188"/>
            </a:xfrm>
            <a:custGeom>
              <a:gdLst>
                <a:gd name="T0" fmla="*/ 104 w 176"/>
                <a:gd name="T1" fmla="*/ 28 h 160"/>
                <a:gd name="T2" fmla="*/ 108 w 176"/>
                <a:gd name="T3" fmla="*/ 48 h 160"/>
                <a:gd name="T4" fmla="*/ 112 w 176"/>
                <a:gd name="T5" fmla="*/ 28 h 160"/>
                <a:gd name="T6" fmla="*/ 132 w 176"/>
                <a:gd name="T7" fmla="*/ 24 h 160"/>
                <a:gd name="T8" fmla="*/ 112 w 176"/>
                <a:gd name="T9" fmla="*/ 20 h 160"/>
                <a:gd name="T10" fmla="*/ 108 w 176"/>
                <a:gd name="T11" fmla="*/ 0 h 160"/>
                <a:gd name="T12" fmla="*/ 104 w 176"/>
                <a:gd name="T13" fmla="*/ 20 h 160"/>
                <a:gd name="T14" fmla="*/ 84 w 176"/>
                <a:gd name="T15" fmla="*/ 24 h 160"/>
                <a:gd name="T16" fmla="*/ 160 w 176"/>
                <a:gd name="T17" fmla="*/ 133 h 160"/>
                <a:gd name="T18" fmla="*/ 176 w 176"/>
                <a:gd name="T19" fmla="*/ 61 h 160"/>
                <a:gd name="T20" fmla="*/ 176 w 176"/>
                <a:gd name="T21" fmla="*/ 60 h 160"/>
                <a:gd name="T22" fmla="*/ 44 w 176"/>
                <a:gd name="T23" fmla="*/ 56 h 160"/>
                <a:gd name="T24" fmla="*/ 38 w 176"/>
                <a:gd name="T25" fmla="*/ 35 h 160"/>
                <a:gd name="T26" fmla="*/ 4 w 176"/>
                <a:gd name="T27" fmla="*/ 32 h 160"/>
                <a:gd name="T28" fmla="*/ 4 w 176"/>
                <a:gd name="T29" fmla="*/ 40 h 160"/>
                <a:gd name="T30" fmla="*/ 56 w 176"/>
                <a:gd name="T31" fmla="*/ 133 h 160"/>
                <a:gd name="T32" fmla="*/ 58 w 176"/>
                <a:gd name="T33" fmla="*/ 136 h 160"/>
                <a:gd name="T34" fmla="*/ 72 w 176"/>
                <a:gd name="T35" fmla="*/ 160 h 160"/>
                <a:gd name="T36" fmla="*/ 86 w 176"/>
                <a:gd name="T37" fmla="*/ 136 h 160"/>
                <a:gd name="T38" fmla="*/ 128 w 176"/>
                <a:gd name="T39" fmla="*/ 144 h 160"/>
                <a:gd name="T40" fmla="*/ 160 w 176"/>
                <a:gd name="T41" fmla="*/ 144 h 160"/>
                <a:gd name="T42" fmla="*/ 160 w 176"/>
                <a:gd name="T43" fmla="*/ 133 h 160"/>
                <a:gd name="T44" fmla="*/ 167 w 176"/>
                <a:gd name="T45" fmla="*/ 64 h 160"/>
                <a:gd name="T46" fmla="*/ 142 w 176"/>
                <a:gd name="T47" fmla="*/ 80 h 160"/>
                <a:gd name="T48" fmla="*/ 46 w 176"/>
                <a:gd name="T49" fmla="*/ 64 h 160"/>
                <a:gd name="T50" fmla="*/ 74 w 176"/>
                <a:gd name="T51" fmla="*/ 80 h 160"/>
                <a:gd name="T52" fmla="*/ 46 w 176"/>
                <a:gd name="T53" fmla="*/ 64 h 160"/>
                <a:gd name="T54" fmla="*/ 52 w 176"/>
                <a:gd name="T55" fmla="*/ 88 h 160"/>
                <a:gd name="T56" fmla="*/ 77 w 176"/>
                <a:gd name="T57" fmla="*/ 104 h 160"/>
                <a:gd name="T58" fmla="*/ 59 w 176"/>
                <a:gd name="T59" fmla="*/ 112 h 160"/>
                <a:gd name="T60" fmla="*/ 80 w 176"/>
                <a:gd name="T61" fmla="*/ 128 h 160"/>
                <a:gd name="T62" fmla="*/ 59 w 176"/>
                <a:gd name="T63" fmla="*/ 112 h 160"/>
                <a:gd name="T64" fmla="*/ 64 w 176"/>
                <a:gd name="T65" fmla="*/ 144 h 160"/>
                <a:gd name="T66" fmla="*/ 80 w 176"/>
                <a:gd name="T67" fmla="*/ 144 h 160"/>
                <a:gd name="T68" fmla="*/ 104 w 176"/>
                <a:gd name="T69" fmla="*/ 128 h 160"/>
                <a:gd name="T70" fmla="*/ 86 w 176"/>
                <a:gd name="T71" fmla="*/ 112 h 160"/>
                <a:gd name="T72" fmla="*/ 104 w 176"/>
                <a:gd name="T73" fmla="*/ 128 h 160"/>
                <a:gd name="T74" fmla="*/ 85 w 176"/>
                <a:gd name="T75" fmla="*/ 104 h 160"/>
                <a:gd name="T76" fmla="*/ 104 w 176"/>
                <a:gd name="T77" fmla="*/ 88 h 160"/>
                <a:gd name="T78" fmla="*/ 104 w 176"/>
                <a:gd name="T79" fmla="*/ 80 h 160"/>
                <a:gd name="T80" fmla="*/ 80 w 176"/>
                <a:gd name="T81" fmla="*/ 64 h 160"/>
                <a:gd name="T82" fmla="*/ 104 w 176"/>
                <a:gd name="T83" fmla="*/ 80 h 160"/>
                <a:gd name="T84" fmla="*/ 112 w 176"/>
                <a:gd name="T85" fmla="*/ 128 h 160"/>
                <a:gd name="T86" fmla="*/ 130 w 176"/>
                <a:gd name="T87" fmla="*/ 112 h 160"/>
                <a:gd name="T88" fmla="*/ 131 w 176"/>
                <a:gd name="T89" fmla="*/ 104 h 160"/>
                <a:gd name="T90" fmla="*/ 112 w 176"/>
                <a:gd name="T91" fmla="*/ 88 h 160"/>
                <a:gd name="T92" fmla="*/ 131 w 176"/>
                <a:gd name="T93" fmla="*/ 104 h 160"/>
                <a:gd name="T94" fmla="*/ 112 w 176"/>
                <a:gd name="T95" fmla="*/ 80 h 160"/>
                <a:gd name="T96" fmla="*/ 136 w 176"/>
                <a:gd name="T97" fmla="*/ 64 h 160"/>
                <a:gd name="T98" fmla="*/ 144 w 176"/>
                <a:gd name="T99" fmla="*/ 152 h 160"/>
                <a:gd name="T100" fmla="*/ 144 w 176"/>
                <a:gd name="T101" fmla="*/ 136 h 160"/>
                <a:gd name="T102" fmla="*/ 144 w 176"/>
                <a:gd name="T103" fmla="*/ 152 h 160"/>
                <a:gd name="T104" fmla="*/ 136 w 176"/>
                <a:gd name="T105" fmla="*/ 128 h 160"/>
                <a:gd name="T106" fmla="*/ 156 w 176"/>
                <a:gd name="T107" fmla="*/ 112 h 160"/>
                <a:gd name="T108" fmla="*/ 139 w 176"/>
                <a:gd name="T109" fmla="*/ 104 h 160"/>
                <a:gd name="T110" fmla="*/ 162 w 176"/>
                <a:gd name="T111" fmla="*/ 88 h 160"/>
                <a:gd name="T112" fmla="*/ 139 w 176"/>
                <a:gd name="T113" fmla="*/ 104 h 1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60">
                  <a:moveTo>
                    <a:pt x="88" y="28"/>
                  </a:moveTo>
                  <a:cubicBezTo>
                    <a:pt x="104" y="28"/>
                    <a:pt x="104" y="28"/>
                    <a:pt x="104" y="28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6"/>
                    <a:pt x="106" y="48"/>
                    <a:pt x="108" y="48"/>
                  </a:cubicBezTo>
                  <a:cubicBezTo>
                    <a:pt x="110" y="48"/>
                    <a:pt x="112" y="46"/>
                    <a:pt x="112" y="44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30" y="28"/>
                    <a:pt x="132" y="26"/>
                    <a:pt x="132" y="24"/>
                  </a:cubicBezTo>
                  <a:cubicBezTo>
                    <a:pt x="132" y="22"/>
                    <a:pt x="130" y="20"/>
                    <a:pt x="128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2"/>
                    <a:pt x="110" y="0"/>
                    <a:pt x="108" y="0"/>
                  </a:cubicBezTo>
                  <a:cubicBezTo>
                    <a:pt x="106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4" y="22"/>
                    <a:pt x="84" y="24"/>
                  </a:cubicBezTo>
                  <a:cubicBezTo>
                    <a:pt x="84" y="26"/>
                    <a:pt x="86" y="28"/>
                    <a:pt x="88" y="28"/>
                  </a:cubicBezTo>
                  <a:moveTo>
                    <a:pt x="160" y="133"/>
                  </a:moveTo>
                  <a:cubicBezTo>
                    <a:pt x="160" y="133"/>
                    <a:pt x="160" y="133"/>
                    <a:pt x="160" y="133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0"/>
                    <a:pt x="176" y="60"/>
                  </a:cubicBezTo>
                  <a:cubicBezTo>
                    <a:pt x="176" y="58"/>
                    <a:pt x="174" y="56"/>
                    <a:pt x="172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3"/>
                    <a:pt x="36" y="32"/>
                    <a:pt x="3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7" y="134"/>
                    <a:pt x="57" y="135"/>
                    <a:pt x="58" y="136"/>
                  </a:cubicBezTo>
                  <a:cubicBezTo>
                    <a:pt x="57" y="138"/>
                    <a:pt x="56" y="141"/>
                    <a:pt x="56" y="144"/>
                  </a:cubicBezTo>
                  <a:cubicBezTo>
                    <a:pt x="56" y="153"/>
                    <a:pt x="63" y="160"/>
                    <a:pt x="72" y="160"/>
                  </a:cubicBezTo>
                  <a:cubicBezTo>
                    <a:pt x="81" y="160"/>
                    <a:pt x="88" y="153"/>
                    <a:pt x="88" y="144"/>
                  </a:cubicBezTo>
                  <a:cubicBezTo>
                    <a:pt x="88" y="141"/>
                    <a:pt x="87" y="138"/>
                    <a:pt x="86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8"/>
                    <a:pt x="128" y="141"/>
                    <a:pt x="128" y="144"/>
                  </a:cubicBezTo>
                  <a:cubicBezTo>
                    <a:pt x="128" y="153"/>
                    <a:pt x="135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141"/>
                    <a:pt x="159" y="138"/>
                    <a:pt x="158" y="136"/>
                  </a:cubicBezTo>
                  <a:cubicBezTo>
                    <a:pt x="159" y="135"/>
                    <a:pt x="160" y="134"/>
                    <a:pt x="160" y="133"/>
                  </a:cubicBezTo>
                  <a:moveTo>
                    <a:pt x="144" y="64"/>
                  </a:moveTo>
                  <a:cubicBezTo>
                    <a:pt x="167" y="64"/>
                    <a:pt x="167" y="64"/>
                    <a:pt x="167" y="64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42" y="80"/>
                    <a:pt x="142" y="80"/>
                    <a:pt x="142" y="80"/>
                  </a:cubicBezTo>
                  <a:lnTo>
                    <a:pt x="144" y="64"/>
                  </a:lnTo>
                  <a:close/>
                  <a:moveTo>
                    <a:pt x="46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46" y="64"/>
                  </a:lnTo>
                  <a:close/>
                  <a:moveTo>
                    <a:pt x="57" y="104"/>
                  </a:moveTo>
                  <a:cubicBezTo>
                    <a:pt x="52" y="88"/>
                    <a:pt x="52" y="88"/>
                    <a:pt x="52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7" y="104"/>
                    <a:pt x="77" y="104"/>
                    <a:pt x="77" y="104"/>
                  </a:cubicBezTo>
                  <a:lnTo>
                    <a:pt x="57" y="104"/>
                  </a:lnTo>
                  <a:close/>
                  <a:moveTo>
                    <a:pt x="59" y="112"/>
                  </a:moveTo>
                  <a:cubicBezTo>
                    <a:pt x="78" y="112"/>
                    <a:pt x="78" y="112"/>
                    <a:pt x="78" y="112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63" y="128"/>
                    <a:pt x="63" y="128"/>
                    <a:pt x="63" y="128"/>
                  </a:cubicBezTo>
                  <a:lnTo>
                    <a:pt x="59" y="112"/>
                  </a:lnTo>
                  <a:close/>
                  <a:moveTo>
                    <a:pt x="72" y="152"/>
                  </a:moveTo>
                  <a:cubicBezTo>
                    <a:pt x="68" y="152"/>
                    <a:pt x="64" y="148"/>
                    <a:pt x="64" y="144"/>
                  </a:cubicBezTo>
                  <a:cubicBezTo>
                    <a:pt x="64" y="140"/>
                    <a:pt x="68" y="136"/>
                    <a:pt x="72" y="136"/>
                  </a:cubicBezTo>
                  <a:cubicBezTo>
                    <a:pt x="76" y="136"/>
                    <a:pt x="80" y="140"/>
                    <a:pt x="80" y="144"/>
                  </a:cubicBezTo>
                  <a:cubicBezTo>
                    <a:pt x="80" y="148"/>
                    <a:pt x="76" y="152"/>
                    <a:pt x="72" y="152"/>
                  </a:cubicBezTo>
                  <a:moveTo>
                    <a:pt x="104" y="128"/>
                  </a:moveTo>
                  <a:cubicBezTo>
                    <a:pt x="88" y="128"/>
                    <a:pt x="88" y="128"/>
                    <a:pt x="88" y="12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104" y="112"/>
                    <a:pt x="104" y="112"/>
                    <a:pt x="104" y="112"/>
                  </a:cubicBezTo>
                  <a:lnTo>
                    <a:pt x="104" y="128"/>
                  </a:lnTo>
                  <a:close/>
                  <a:moveTo>
                    <a:pt x="104" y="104"/>
                  </a:moveTo>
                  <a:cubicBezTo>
                    <a:pt x="85" y="104"/>
                    <a:pt x="85" y="104"/>
                    <a:pt x="85" y="104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104" y="88"/>
                    <a:pt x="104" y="88"/>
                    <a:pt x="104" y="88"/>
                  </a:cubicBezTo>
                  <a:lnTo>
                    <a:pt x="104" y="104"/>
                  </a:lnTo>
                  <a:close/>
                  <a:moveTo>
                    <a:pt x="104" y="80"/>
                  </a:moveTo>
                  <a:cubicBezTo>
                    <a:pt x="82" y="80"/>
                    <a:pt x="82" y="80"/>
                    <a:pt x="82" y="80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104" y="64"/>
                    <a:pt x="104" y="64"/>
                    <a:pt x="104" y="64"/>
                  </a:cubicBezTo>
                  <a:lnTo>
                    <a:pt x="104" y="80"/>
                  </a:lnTo>
                  <a:close/>
                  <a:moveTo>
                    <a:pt x="128" y="128"/>
                  </a:moveTo>
                  <a:cubicBezTo>
                    <a:pt x="112" y="128"/>
                    <a:pt x="112" y="128"/>
                    <a:pt x="112" y="128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30" y="112"/>
                    <a:pt x="130" y="112"/>
                    <a:pt x="130" y="112"/>
                  </a:cubicBezTo>
                  <a:lnTo>
                    <a:pt x="128" y="128"/>
                  </a:lnTo>
                  <a:close/>
                  <a:moveTo>
                    <a:pt x="131" y="104"/>
                  </a:moveTo>
                  <a:cubicBezTo>
                    <a:pt x="112" y="104"/>
                    <a:pt x="112" y="104"/>
                    <a:pt x="112" y="104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33" y="88"/>
                    <a:pt x="133" y="88"/>
                    <a:pt x="133" y="88"/>
                  </a:cubicBezTo>
                  <a:lnTo>
                    <a:pt x="131" y="104"/>
                  </a:lnTo>
                  <a:close/>
                  <a:moveTo>
                    <a:pt x="134" y="80"/>
                  </a:moveTo>
                  <a:cubicBezTo>
                    <a:pt x="112" y="80"/>
                    <a:pt x="112" y="80"/>
                    <a:pt x="112" y="80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4" y="80"/>
                  </a:lnTo>
                  <a:close/>
                  <a:moveTo>
                    <a:pt x="144" y="152"/>
                  </a:moveTo>
                  <a:cubicBezTo>
                    <a:pt x="140" y="152"/>
                    <a:pt x="136" y="148"/>
                    <a:pt x="136" y="144"/>
                  </a:cubicBezTo>
                  <a:cubicBezTo>
                    <a:pt x="136" y="140"/>
                    <a:pt x="140" y="136"/>
                    <a:pt x="144" y="136"/>
                  </a:cubicBezTo>
                  <a:cubicBezTo>
                    <a:pt x="148" y="136"/>
                    <a:pt x="152" y="140"/>
                    <a:pt x="152" y="144"/>
                  </a:cubicBezTo>
                  <a:cubicBezTo>
                    <a:pt x="152" y="148"/>
                    <a:pt x="148" y="152"/>
                    <a:pt x="144" y="152"/>
                  </a:cubicBezTo>
                  <a:moveTo>
                    <a:pt x="153" y="128"/>
                  </a:moveTo>
                  <a:cubicBezTo>
                    <a:pt x="136" y="128"/>
                    <a:pt x="136" y="128"/>
                    <a:pt x="136" y="128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56" y="112"/>
                    <a:pt x="156" y="112"/>
                    <a:pt x="156" y="112"/>
                  </a:cubicBezTo>
                  <a:lnTo>
                    <a:pt x="153" y="128"/>
                  </a:lnTo>
                  <a:close/>
                  <a:moveTo>
                    <a:pt x="139" y="104"/>
                  </a:moveTo>
                  <a:cubicBezTo>
                    <a:pt x="141" y="88"/>
                    <a:pt x="141" y="88"/>
                    <a:pt x="141" y="88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8" y="104"/>
                    <a:pt x="158" y="104"/>
                    <a:pt x="158" y="104"/>
                  </a:cubicBezTo>
                  <a:lnTo>
                    <a:pt x="139" y="1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8" name="千图PPT彼岸天：ID 8661124库_组合 47"/>
          <p:cNvGrpSpPr/>
          <p:nvPr>
            <p:custDataLst>
              <p:tags r:id="rId6"/>
            </p:custDataLst>
          </p:nvPr>
        </p:nvGrpSpPr>
        <p:grpSpPr>
          <a:xfrm>
            <a:off x="1363539" y="5090543"/>
            <a:ext cx="4113870" cy="935452"/>
            <a:chOff x="1363539" y="5090543"/>
            <a:chExt cx="4113870" cy="935452"/>
          </a:xfrm>
        </p:grpSpPr>
        <p:sp>
          <p:nvSpPr>
            <p:cNvPr id="11" name="TextBox 52"/>
            <p:cNvSpPr txBox="1"/>
            <p:nvPr/>
          </p:nvSpPr>
          <p:spPr>
            <a:xfrm>
              <a:off x="1977111" y="509054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/>
                <a:t>输入标题文本</a:t>
              </a:r>
              <a:endParaRPr lang="zh-CN" altLang="en-US" sz="1600" b="1"/>
            </a:p>
          </p:txBody>
        </p:sp>
        <p:sp>
          <p:nvSpPr>
            <p:cNvPr id="12" name="Rectangle 53"/>
            <p:cNvSpPr/>
            <p:nvPr/>
          </p:nvSpPr>
          <p:spPr>
            <a:xfrm>
              <a:off x="1977111" y="5379664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请替换文字内容复制你的内容到此</a:t>
              </a:r>
              <a:br>
                <a:rPr lang="zh-CN" altLang="en-US" sz="1200"/>
              </a:br>
              <a:r>
                <a:rPr lang="zh-CN" altLang="en-US" sz="1200"/>
                <a:t>。</a:t>
              </a:r>
              <a:endParaRPr lang="zh-CN" altLang="en-US" sz="1200"/>
            </a:p>
          </p:txBody>
        </p:sp>
        <p:sp>
          <p:nvSpPr>
            <p:cNvPr id="16" name="Freeform: Shape 62"/>
            <p:cNvSpPr/>
            <p:nvPr/>
          </p:nvSpPr>
          <p:spPr bwMode="auto">
            <a:xfrm flipH="1">
              <a:off x="1363539" y="5185418"/>
              <a:ext cx="487359" cy="487359"/>
            </a:xfrm>
            <a:custGeom>
              <a:gdLst>
                <a:gd name="T0" fmla="*/ 136 w 176"/>
                <a:gd name="T1" fmla="*/ 67 h 176"/>
                <a:gd name="T2" fmla="*/ 132 w 176"/>
                <a:gd name="T3" fmla="*/ 64 h 176"/>
                <a:gd name="T4" fmla="*/ 104 w 176"/>
                <a:gd name="T5" fmla="*/ 56 h 176"/>
                <a:gd name="T6" fmla="*/ 40 w 176"/>
                <a:gd name="T7" fmla="*/ 56 h 176"/>
                <a:gd name="T8" fmla="*/ 12 w 176"/>
                <a:gd name="T9" fmla="*/ 64 h 176"/>
                <a:gd name="T10" fmla="*/ 8 w 176"/>
                <a:gd name="T11" fmla="*/ 67 h 176"/>
                <a:gd name="T12" fmla="*/ 0 w 176"/>
                <a:gd name="T13" fmla="*/ 171 h 176"/>
                <a:gd name="T14" fmla="*/ 4 w 176"/>
                <a:gd name="T15" fmla="*/ 176 h 176"/>
                <a:gd name="T16" fmla="*/ 144 w 176"/>
                <a:gd name="T17" fmla="*/ 172 h 176"/>
                <a:gd name="T18" fmla="*/ 48 w 176"/>
                <a:gd name="T19" fmla="*/ 56 h 176"/>
                <a:gd name="T20" fmla="*/ 96 w 176"/>
                <a:gd name="T21" fmla="*/ 56 h 176"/>
                <a:gd name="T22" fmla="*/ 48 w 176"/>
                <a:gd name="T23" fmla="*/ 64 h 176"/>
                <a:gd name="T24" fmla="*/ 16 w 176"/>
                <a:gd name="T25" fmla="*/ 72 h 176"/>
                <a:gd name="T26" fmla="*/ 40 w 176"/>
                <a:gd name="T27" fmla="*/ 89 h 176"/>
                <a:gd name="T28" fmla="*/ 44 w 176"/>
                <a:gd name="T29" fmla="*/ 104 h 176"/>
                <a:gd name="T30" fmla="*/ 48 w 176"/>
                <a:gd name="T31" fmla="*/ 89 h 176"/>
                <a:gd name="T32" fmla="*/ 96 w 176"/>
                <a:gd name="T33" fmla="*/ 72 h 176"/>
                <a:gd name="T34" fmla="*/ 92 w 176"/>
                <a:gd name="T35" fmla="*/ 96 h 176"/>
                <a:gd name="T36" fmla="*/ 108 w 176"/>
                <a:gd name="T37" fmla="*/ 96 h 176"/>
                <a:gd name="T38" fmla="*/ 104 w 176"/>
                <a:gd name="T39" fmla="*/ 72 h 176"/>
                <a:gd name="T40" fmla="*/ 134 w 176"/>
                <a:gd name="T41" fmla="*/ 152 h 176"/>
                <a:gd name="T42" fmla="*/ 16 w 176"/>
                <a:gd name="T43" fmla="*/ 72 h 176"/>
                <a:gd name="T44" fmla="*/ 9 w 176"/>
                <a:gd name="T45" fmla="*/ 160 h 176"/>
                <a:gd name="T46" fmla="*/ 136 w 176"/>
                <a:gd name="T47" fmla="*/ 168 h 176"/>
                <a:gd name="T48" fmla="*/ 176 w 176"/>
                <a:gd name="T49" fmla="*/ 147 h 176"/>
                <a:gd name="T50" fmla="*/ 168 w 176"/>
                <a:gd name="T51" fmla="*/ 43 h 176"/>
                <a:gd name="T52" fmla="*/ 164 w 176"/>
                <a:gd name="T53" fmla="*/ 40 h 176"/>
                <a:gd name="T54" fmla="*/ 136 w 176"/>
                <a:gd name="T55" fmla="*/ 32 h 176"/>
                <a:gd name="T56" fmla="*/ 76 w 176"/>
                <a:gd name="T57" fmla="*/ 16 h 176"/>
                <a:gd name="T58" fmla="*/ 104 w 176"/>
                <a:gd name="T59" fmla="*/ 8 h 176"/>
                <a:gd name="T60" fmla="*/ 128 w 176"/>
                <a:gd name="T61" fmla="*/ 40 h 176"/>
                <a:gd name="T62" fmla="*/ 111 w 176"/>
                <a:gd name="T63" fmla="*/ 48 h 176"/>
                <a:gd name="T64" fmla="*/ 128 w 176"/>
                <a:gd name="T65" fmla="*/ 56 h 176"/>
                <a:gd name="T66" fmla="*/ 136 w 176"/>
                <a:gd name="T67" fmla="*/ 57 h 176"/>
                <a:gd name="T68" fmla="*/ 160 w 176"/>
                <a:gd name="T69" fmla="*/ 48 h 176"/>
                <a:gd name="T70" fmla="*/ 149 w 176"/>
                <a:gd name="T71" fmla="*/ 128 h 176"/>
                <a:gd name="T72" fmla="*/ 167 w 176"/>
                <a:gd name="T73" fmla="*/ 136 h 176"/>
                <a:gd name="T74" fmla="*/ 150 w 176"/>
                <a:gd name="T75" fmla="*/ 144 h 176"/>
                <a:gd name="T76" fmla="*/ 172 w 176"/>
                <a:gd name="T77" fmla="*/ 152 h 176"/>
                <a:gd name="T78" fmla="*/ 176 w 176"/>
                <a:gd name="T79" fmla="*/ 147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6">
                  <a:moveTo>
                    <a:pt x="144" y="171"/>
                  </a:moveTo>
                  <a:cubicBezTo>
                    <a:pt x="136" y="67"/>
                    <a:pt x="136" y="67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6"/>
                    <a:pt x="134" y="64"/>
                    <a:pt x="13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38"/>
                    <a:pt x="90" y="24"/>
                    <a:pt x="72" y="24"/>
                  </a:cubicBezTo>
                  <a:cubicBezTo>
                    <a:pt x="54" y="24"/>
                    <a:pt x="40" y="38"/>
                    <a:pt x="40" y="5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6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40" y="176"/>
                    <a:pt x="140" y="176"/>
                    <a:pt x="140" y="176"/>
                  </a:cubicBezTo>
                  <a:cubicBezTo>
                    <a:pt x="142" y="176"/>
                    <a:pt x="144" y="174"/>
                    <a:pt x="144" y="172"/>
                  </a:cubicBezTo>
                  <a:cubicBezTo>
                    <a:pt x="144" y="172"/>
                    <a:pt x="144" y="172"/>
                    <a:pt x="144" y="171"/>
                  </a:cubicBezTo>
                  <a:close/>
                  <a:moveTo>
                    <a:pt x="48" y="56"/>
                  </a:moveTo>
                  <a:cubicBezTo>
                    <a:pt x="48" y="43"/>
                    <a:pt x="59" y="32"/>
                    <a:pt x="72" y="32"/>
                  </a:cubicBezTo>
                  <a:cubicBezTo>
                    <a:pt x="85" y="32"/>
                    <a:pt x="96" y="43"/>
                    <a:pt x="96" y="5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48" y="64"/>
                    <a:pt x="48" y="64"/>
                    <a:pt x="48" y="64"/>
                  </a:cubicBezTo>
                  <a:lnTo>
                    <a:pt x="48" y="56"/>
                  </a:lnTo>
                  <a:close/>
                  <a:moveTo>
                    <a:pt x="16" y="72"/>
                  </a:moveTo>
                  <a:cubicBezTo>
                    <a:pt x="40" y="72"/>
                    <a:pt x="40" y="72"/>
                    <a:pt x="40" y="72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8" y="90"/>
                    <a:pt x="36" y="93"/>
                    <a:pt x="36" y="96"/>
                  </a:cubicBezTo>
                  <a:cubicBezTo>
                    <a:pt x="36" y="100"/>
                    <a:pt x="40" y="104"/>
                    <a:pt x="44" y="104"/>
                  </a:cubicBezTo>
                  <a:cubicBezTo>
                    <a:pt x="48" y="104"/>
                    <a:pt x="52" y="100"/>
                    <a:pt x="52" y="96"/>
                  </a:cubicBezTo>
                  <a:cubicBezTo>
                    <a:pt x="52" y="93"/>
                    <a:pt x="50" y="90"/>
                    <a:pt x="48" y="8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4" y="90"/>
                    <a:pt x="92" y="93"/>
                    <a:pt x="92" y="96"/>
                  </a:cubicBezTo>
                  <a:cubicBezTo>
                    <a:pt x="92" y="100"/>
                    <a:pt x="96" y="104"/>
                    <a:pt x="100" y="104"/>
                  </a:cubicBezTo>
                  <a:cubicBezTo>
                    <a:pt x="104" y="104"/>
                    <a:pt x="108" y="100"/>
                    <a:pt x="108" y="96"/>
                  </a:cubicBezTo>
                  <a:cubicBezTo>
                    <a:pt x="108" y="93"/>
                    <a:pt x="106" y="90"/>
                    <a:pt x="104" y="89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0" y="152"/>
                    <a:pt x="10" y="152"/>
                    <a:pt x="10" y="152"/>
                  </a:cubicBezTo>
                  <a:lnTo>
                    <a:pt x="16" y="72"/>
                  </a:lnTo>
                  <a:close/>
                  <a:moveTo>
                    <a:pt x="8" y="168"/>
                  </a:moveTo>
                  <a:cubicBezTo>
                    <a:pt x="9" y="160"/>
                    <a:pt x="9" y="160"/>
                    <a:pt x="9" y="160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6" y="168"/>
                    <a:pt x="136" y="168"/>
                    <a:pt x="136" y="168"/>
                  </a:cubicBezTo>
                  <a:lnTo>
                    <a:pt x="8" y="168"/>
                  </a:lnTo>
                  <a:close/>
                  <a:moveTo>
                    <a:pt x="176" y="147"/>
                  </a:moveTo>
                  <a:cubicBezTo>
                    <a:pt x="176" y="147"/>
                    <a:pt x="176" y="147"/>
                    <a:pt x="176" y="147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2"/>
                    <a:pt x="166" y="40"/>
                    <a:pt x="164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6" y="14"/>
                    <a:pt x="122" y="0"/>
                    <a:pt x="104" y="0"/>
                  </a:cubicBezTo>
                  <a:cubicBezTo>
                    <a:pt x="92" y="0"/>
                    <a:pt x="82" y="7"/>
                    <a:pt x="76" y="16"/>
                  </a:cubicBezTo>
                  <a:cubicBezTo>
                    <a:pt x="79" y="17"/>
                    <a:pt x="82" y="17"/>
                    <a:pt x="85" y="18"/>
                  </a:cubicBezTo>
                  <a:cubicBezTo>
                    <a:pt x="89" y="12"/>
                    <a:pt x="96" y="8"/>
                    <a:pt x="104" y="8"/>
                  </a:cubicBezTo>
                  <a:cubicBezTo>
                    <a:pt x="117" y="8"/>
                    <a:pt x="128" y="19"/>
                    <a:pt x="128" y="32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43"/>
                    <a:pt x="111" y="45"/>
                    <a:pt x="111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6"/>
                    <a:pt x="135" y="56"/>
                    <a:pt x="136" y="57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6" y="128"/>
                    <a:pt x="166" y="128"/>
                    <a:pt x="166" y="128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51" y="152"/>
                    <a:pt x="151" y="152"/>
                    <a:pt x="15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74" y="152"/>
                    <a:pt x="176" y="150"/>
                    <a:pt x="176" y="148"/>
                  </a:cubicBezTo>
                  <a:cubicBezTo>
                    <a:pt x="176" y="148"/>
                    <a:pt x="176" y="148"/>
                    <a:pt x="176" y="14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千图PPT彼岸天：ID 8661124库_组合 3"/>
          <p:cNvGrpSpPr/>
          <p:nvPr>
            <p:custDataLst>
              <p:tags r:id="rId3"/>
            </p:custDataLst>
          </p:nvPr>
        </p:nvGrpSpPr>
        <p:grpSpPr>
          <a:xfrm>
            <a:off x="2401432" y="824747"/>
            <a:ext cx="3753497" cy="5208506"/>
            <a:chOff x="1199457" y="1100219"/>
            <a:chExt cx="3753497" cy="5208506"/>
          </a:xfrm>
        </p:grpSpPr>
        <p:sp>
          <p:nvSpPr>
            <p:cNvPr id="17" name="任意多边形: 形状 16"/>
            <p:cNvSpPr/>
            <p:nvPr/>
          </p:nvSpPr>
          <p:spPr bwMode="auto">
            <a:xfrm rot="16200000">
              <a:off x="2048210" y="4018142"/>
              <a:ext cx="2166696" cy="1481366"/>
            </a:xfrm>
            <a:custGeom>
              <a:gdLst>
                <a:gd name="T0" fmla="*/ 795 w 822"/>
                <a:gd name="T1" fmla="*/ 0 h 562"/>
                <a:gd name="T2" fmla="*/ 0 w 822"/>
                <a:gd name="T3" fmla="*/ 520 h 562"/>
                <a:gd name="T4" fmla="*/ 27 w 822"/>
                <a:gd name="T5" fmla="*/ 562 h 562"/>
                <a:gd name="T6" fmla="*/ 822 w 822"/>
                <a:gd name="T7" fmla="*/ 39 h 562"/>
                <a:gd name="T8" fmla="*/ 795 w 822"/>
                <a:gd name="T9" fmla="*/ 0 h 5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562">
                  <a:moveTo>
                    <a:pt x="795" y="0"/>
                  </a:moveTo>
                  <a:lnTo>
                    <a:pt x="0" y="520"/>
                  </a:lnTo>
                  <a:lnTo>
                    <a:pt x="27" y="562"/>
                  </a:lnTo>
                  <a:lnTo>
                    <a:pt x="822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3310799" y="5299181"/>
              <a:ext cx="1009544" cy="100954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 rot="16200000">
              <a:off x="1199456" y="2468243"/>
              <a:ext cx="2480367" cy="2480366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 rot="16200000">
              <a:off x="3089385" y="3085039"/>
              <a:ext cx="785493" cy="1976912"/>
            </a:xfrm>
            <a:custGeom>
              <a:gdLst>
                <a:gd name="T0" fmla="*/ 250 w 298"/>
                <a:gd name="T1" fmla="*/ 0 h 750"/>
                <a:gd name="T2" fmla="*/ 0 w 298"/>
                <a:gd name="T3" fmla="*/ 733 h 750"/>
                <a:gd name="T4" fmla="*/ 46 w 298"/>
                <a:gd name="T5" fmla="*/ 750 h 750"/>
                <a:gd name="T6" fmla="*/ 298 w 298"/>
                <a:gd name="T7" fmla="*/ 17 h 750"/>
                <a:gd name="T8" fmla="*/ 250 w 298"/>
                <a:gd name="T9" fmla="*/ 0 h 7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750">
                  <a:moveTo>
                    <a:pt x="250" y="0"/>
                  </a:moveTo>
                  <a:lnTo>
                    <a:pt x="0" y="733"/>
                  </a:lnTo>
                  <a:lnTo>
                    <a:pt x="46" y="750"/>
                  </a:lnTo>
                  <a:lnTo>
                    <a:pt x="298" y="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943410" y="3899526"/>
              <a:ext cx="1009544" cy="100954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 rot="16200000">
              <a:off x="1352337" y="2621125"/>
              <a:ext cx="2166696" cy="216669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 rot="16200000">
              <a:off x="3070933" y="2352265"/>
              <a:ext cx="806580" cy="1992727"/>
            </a:xfrm>
            <a:custGeom>
              <a:gdLst>
                <a:gd name="T0" fmla="*/ 306 w 306"/>
                <a:gd name="T1" fmla="*/ 739 h 756"/>
                <a:gd name="T2" fmla="*/ 46 w 306"/>
                <a:gd name="T3" fmla="*/ 0 h 756"/>
                <a:gd name="T4" fmla="*/ 0 w 306"/>
                <a:gd name="T5" fmla="*/ 17 h 756"/>
                <a:gd name="T6" fmla="*/ 260 w 306"/>
                <a:gd name="T7" fmla="*/ 756 h 756"/>
                <a:gd name="T8" fmla="*/ 306 w 306"/>
                <a:gd name="T9" fmla="*/ 739 h 7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756">
                  <a:moveTo>
                    <a:pt x="306" y="739"/>
                  </a:moveTo>
                  <a:lnTo>
                    <a:pt x="46" y="0"/>
                  </a:lnTo>
                  <a:lnTo>
                    <a:pt x="0" y="17"/>
                  </a:lnTo>
                  <a:lnTo>
                    <a:pt x="260" y="756"/>
                  </a:lnTo>
                  <a:lnTo>
                    <a:pt x="306" y="739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943410" y="2499874"/>
              <a:ext cx="1009544" cy="100954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 rot="16200000">
              <a:off x="1505218" y="2774006"/>
              <a:ext cx="1860933" cy="1860933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 rot="16200000">
              <a:off x="2098291" y="1890985"/>
              <a:ext cx="2098163" cy="1449735"/>
            </a:xfrm>
            <a:custGeom>
              <a:gdLst>
                <a:gd name="T0" fmla="*/ 796 w 796"/>
                <a:gd name="T1" fmla="*/ 508 h 550"/>
                <a:gd name="T2" fmla="*/ 28 w 796"/>
                <a:gd name="T3" fmla="*/ 0 h 550"/>
                <a:gd name="T4" fmla="*/ 0 w 796"/>
                <a:gd name="T5" fmla="*/ 42 h 550"/>
                <a:gd name="T6" fmla="*/ 767 w 796"/>
                <a:gd name="T7" fmla="*/ 550 h 550"/>
                <a:gd name="T8" fmla="*/ 796 w 796"/>
                <a:gd name="T9" fmla="*/ 508 h 5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550">
                  <a:moveTo>
                    <a:pt x="796" y="508"/>
                  </a:moveTo>
                  <a:lnTo>
                    <a:pt x="28" y="0"/>
                  </a:lnTo>
                  <a:lnTo>
                    <a:pt x="0" y="42"/>
                  </a:lnTo>
                  <a:lnTo>
                    <a:pt x="767" y="550"/>
                  </a:lnTo>
                  <a:lnTo>
                    <a:pt x="796" y="508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310799" y="1100219"/>
              <a:ext cx="1009544" cy="1009544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 rot="16200000">
              <a:off x="1660736" y="2929522"/>
              <a:ext cx="1552536" cy="1552535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椭圆 28"/>
            <p:cNvSpPr/>
            <p:nvPr/>
          </p:nvSpPr>
          <p:spPr bwMode="auto">
            <a:xfrm rot="16200000">
              <a:off x="1820207" y="3086358"/>
              <a:ext cx="1238865" cy="124150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 rot="16200000">
              <a:off x="1808346" y="3077131"/>
              <a:ext cx="1257317" cy="1257317"/>
            </a:xfrm>
            <a:custGeom>
              <a:gdLst>
                <a:gd name="T0" fmla="*/ 114 w 229"/>
                <a:gd name="T1" fmla="*/ 229 h 229"/>
                <a:gd name="T2" fmla="*/ 34 w 229"/>
                <a:gd name="T3" fmla="*/ 195 h 229"/>
                <a:gd name="T4" fmla="*/ 0 w 229"/>
                <a:gd name="T5" fmla="*/ 115 h 229"/>
                <a:gd name="T6" fmla="*/ 34 w 229"/>
                <a:gd name="T7" fmla="*/ 34 h 229"/>
                <a:gd name="T8" fmla="*/ 114 w 229"/>
                <a:gd name="T9" fmla="*/ 0 h 229"/>
                <a:gd name="T10" fmla="*/ 195 w 229"/>
                <a:gd name="T11" fmla="*/ 34 h 229"/>
                <a:gd name="T12" fmla="*/ 229 w 229"/>
                <a:gd name="T13" fmla="*/ 115 h 229"/>
                <a:gd name="T14" fmla="*/ 195 w 229"/>
                <a:gd name="T15" fmla="*/ 195 h 229"/>
                <a:gd name="T16" fmla="*/ 114 w 229"/>
                <a:gd name="T17" fmla="*/ 229 h 229"/>
                <a:gd name="T18" fmla="*/ 114 w 229"/>
                <a:gd name="T19" fmla="*/ 3 h 229"/>
                <a:gd name="T20" fmla="*/ 35 w 229"/>
                <a:gd name="T21" fmla="*/ 35 h 229"/>
                <a:gd name="T22" fmla="*/ 2 w 229"/>
                <a:gd name="T23" fmla="*/ 115 h 229"/>
                <a:gd name="T24" fmla="*/ 35 w 229"/>
                <a:gd name="T25" fmla="*/ 194 h 229"/>
                <a:gd name="T26" fmla="*/ 114 w 229"/>
                <a:gd name="T27" fmla="*/ 226 h 229"/>
                <a:gd name="T28" fmla="*/ 194 w 229"/>
                <a:gd name="T29" fmla="*/ 194 h 229"/>
                <a:gd name="T30" fmla="*/ 226 w 229"/>
                <a:gd name="T31" fmla="*/ 115 h 229"/>
                <a:gd name="T32" fmla="*/ 194 w 229"/>
                <a:gd name="T33" fmla="*/ 35 h 229"/>
                <a:gd name="T34" fmla="*/ 114 w 229"/>
                <a:gd name="T35" fmla="*/ 3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9" h="229">
                  <a:moveTo>
                    <a:pt x="114" y="229"/>
                  </a:moveTo>
                  <a:cubicBezTo>
                    <a:pt x="84" y="229"/>
                    <a:pt x="55" y="217"/>
                    <a:pt x="34" y="195"/>
                  </a:cubicBezTo>
                  <a:cubicBezTo>
                    <a:pt x="12" y="174"/>
                    <a:pt x="0" y="145"/>
                    <a:pt x="0" y="115"/>
                  </a:cubicBezTo>
                  <a:cubicBezTo>
                    <a:pt x="0" y="84"/>
                    <a:pt x="12" y="55"/>
                    <a:pt x="34" y="34"/>
                  </a:cubicBezTo>
                  <a:cubicBezTo>
                    <a:pt x="55" y="12"/>
                    <a:pt x="84" y="0"/>
                    <a:pt x="114" y="0"/>
                  </a:cubicBezTo>
                  <a:cubicBezTo>
                    <a:pt x="145" y="0"/>
                    <a:pt x="174" y="12"/>
                    <a:pt x="195" y="34"/>
                  </a:cubicBezTo>
                  <a:cubicBezTo>
                    <a:pt x="217" y="55"/>
                    <a:pt x="229" y="84"/>
                    <a:pt x="229" y="115"/>
                  </a:cubicBezTo>
                  <a:cubicBezTo>
                    <a:pt x="229" y="145"/>
                    <a:pt x="217" y="174"/>
                    <a:pt x="195" y="195"/>
                  </a:cubicBezTo>
                  <a:cubicBezTo>
                    <a:pt x="174" y="217"/>
                    <a:pt x="145" y="229"/>
                    <a:pt x="114" y="229"/>
                  </a:cubicBezTo>
                  <a:close/>
                  <a:moveTo>
                    <a:pt x="114" y="3"/>
                  </a:moveTo>
                  <a:cubicBezTo>
                    <a:pt x="84" y="3"/>
                    <a:pt x="56" y="14"/>
                    <a:pt x="35" y="35"/>
                  </a:cubicBezTo>
                  <a:cubicBezTo>
                    <a:pt x="14" y="57"/>
                    <a:pt x="2" y="85"/>
                    <a:pt x="2" y="115"/>
                  </a:cubicBezTo>
                  <a:cubicBezTo>
                    <a:pt x="2" y="145"/>
                    <a:pt x="14" y="173"/>
                    <a:pt x="35" y="194"/>
                  </a:cubicBezTo>
                  <a:cubicBezTo>
                    <a:pt x="56" y="215"/>
                    <a:pt x="84" y="226"/>
                    <a:pt x="114" y="226"/>
                  </a:cubicBezTo>
                  <a:cubicBezTo>
                    <a:pt x="144" y="226"/>
                    <a:pt x="172" y="215"/>
                    <a:pt x="194" y="194"/>
                  </a:cubicBezTo>
                  <a:cubicBezTo>
                    <a:pt x="215" y="173"/>
                    <a:pt x="226" y="145"/>
                    <a:pt x="226" y="115"/>
                  </a:cubicBezTo>
                  <a:cubicBezTo>
                    <a:pt x="226" y="85"/>
                    <a:pt x="215" y="57"/>
                    <a:pt x="194" y="35"/>
                  </a:cubicBezTo>
                  <a:cubicBezTo>
                    <a:pt x="172" y="14"/>
                    <a:pt x="144" y="3"/>
                    <a:pt x="114" y="3"/>
                  </a:cubicBezTo>
                  <a:close/>
                </a:path>
              </a:pathLst>
            </a:custGeom>
            <a:solidFill>
              <a:srgbClr val="80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2196576" y="3464044"/>
              <a:ext cx="486128" cy="4861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千图PPT彼岸天：ID 8661124库_组合 4"/>
          <p:cNvGrpSpPr/>
          <p:nvPr>
            <p:custDataLst>
              <p:tags r:id="rId4"/>
            </p:custDataLst>
          </p:nvPr>
        </p:nvGrpSpPr>
        <p:grpSpPr>
          <a:xfrm>
            <a:off x="5522318" y="1139318"/>
            <a:ext cx="3635639" cy="425117"/>
            <a:chOff x="5771964" y="1669257"/>
            <a:chExt cx="3635639" cy="425117"/>
          </a:xfrm>
        </p:grpSpPr>
        <p:sp>
          <p:nvSpPr>
            <p:cNvPr id="15" name="矩形 14"/>
            <p:cNvSpPr/>
            <p:nvPr/>
          </p:nvSpPr>
          <p:spPr>
            <a:xfrm>
              <a:off x="5771964" y="1669257"/>
              <a:ext cx="2073244" cy="19236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88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>
                  <a:solidFill>
                    <a:schemeClr val="accent1"/>
                  </a:solidFill>
                </a:rPr>
                <a:t>输入标题文本</a:t>
              </a:r>
              <a:endParaRPr lang="zh-CN" altLang="en-US" sz="1250" b="1">
                <a:solidFill>
                  <a:schemeClr val="accent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771964" y="1909708"/>
              <a:ext cx="3635639" cy="1846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88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5"/>
            </p:custDataLst>
          </p:nvPr>
        </p:nvGrpSpPr>
        <p:grpSpPr>
          <a:xfrm>
            <a:off x="6154929" y="2524390"/>
            <a:ext cx="3635639" cy="425117"/>
            <a:chOff x="5771964" y="2445255"/>
            <a:chExt cx="3635639" cy="425117"/>
          </a:xfrm>
        </p:grpSpPr>
        <p:sp>
          <p:nvSpPr>
            <p:cNvPr id="13" name="矩形 12"/>
            <p:cNvSpPr/>
            <p:nvPr/>
          </p:nvSpPr>
          <p:spPr>
            <a:xfrm>
              <a:off x="5771964" y="2445255"/>
              <a:ext cx="2073244" cy="19236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88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25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771964" y="2685706"/>
              <a:ext cx="3635639" cy="1846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88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6"/>
          <p:cNvGrpSpPr/>
          <p:nvPr>
            <p:custDataLst>
              <p:tags r:id="rId6"/>
            </p:custDataLst>
          </p:nvPr>
        </p:nvGrpSpPr>
        <p:grpSpPr>
          <a:xfrm>
            <a:off x="6154929" y="3926002"/>
            <a:ext cx="3635639" cy="425117"/>
            <a:chOff x="5771964" y="3260608"/>
            <a:chExt cx="3635639" cy="425117"/>
          </a:xfrm>
        </p:grpSpPr>
        <p:sp>
          <p:nvSpPr>
            <p:cNvPr id="11" name="矩形 10"/>
            <p:cNvSpPr/>
            <p:nvPr/>
          </p:nvSpPr>
          <p:spPr>
            <a:xfrm>
              <a:off x="5771964" y="3260608"/>
              <a:ext cx="2073244" cy="19236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88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25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771964" y="3501059"/>
              <a:ext cx="3635639" cy="1846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88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7"/>
          <p:cNvGrpSpPr/>
          <p:nvPr>
            <p:custDataLst>
              <p:tags r:id="rId7"/>
            </p:custDataLst>
          </p:nvPr>
        </p:nvGrpSpPr>
        <p:grpSpPr>
          <a:xfrm>
            <a:off x="5522318" y="5323697"/>
            <a:ext cx="3635639" cy="425117"/>
            <a:chOff x="5771964" y="4056088"/>
            <a:chExt cx="3635639" cy="425117"/>
          </a:xfrm>
        </p:grpSpPr>
        <p:sp>
          <p:nvSpPr>
            <p:cNvPr id="9" name="矩形 8"/>
            <p:cNvSpPr/>
            <p:nvPr/>
          </p:nvSpPr>
          <p:spPr>
            <a:xfrm>
              <a:off x="5771964" y="4056088"/>
              <a:ext cx="2073244" cy="19236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88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25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771964" y="4296539"/>
              <a:ext cx="3635639" cy="1846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88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千图PPT彼岸天：ID 8661124库_Freeform: Shape 1"/>
          <p:cNvSpPr/>
          <p:nvPr>
            <p:custDataLst>
              <p:tags r:id="rId2"/>
            </p:custDataLst>
          </p:nvPr>
        </p:nvSpPr>
        <p:spPr>
          <a:xfrm>
            <a:off x="1055440" y="3172146"/>
            <a:ext cx="672666" cy="115614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7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3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35" name="千图PPT彼岸天：ID 8661124库_Freeform: Shape 2"/>
          <p:cNvSpPr/>
          <p:nvPr>
            <p:custDataLst>
              <p:tags r:id="rId3"/>
            </p:custDataLst>
          </p:nvPr>
        </p:nvSpPr>
        <p:spPr>
          <a:xfrm>
            <a:off x="1385001" y="2968036"/>
            <a:ext cx="910176" cy="156436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36" name="千图PPT彼岸天：ID 8661124库_Freeform: Shape 3"/>
          <p:cNvSpPr/>
          <p:nvPr>
            <p:custDataLst>
              <p:tags r:id="rId4"/>
            </p:custDataLst>
          </p:nvPr>
        </p:nvSpPr>
        <p:spPr>
          <a:xfrm>
            <a:off x="1820119" y="2705277"/>
            <a:ext cx="1215932" cy="208988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37" name="千图PPT彼岸天：ID 8661124库_Freeform: Shape 4"/>
          <p:cNvSpPr/>
          <p:nvPr>
            <p:custDataLst>
              <p:tags r:id="rId5"/>
            </p:custDataLst>
          </p:nvPr>
        </p:nvSpPr>
        <p:spPr>
          <a:xfrm>
            <a:off x="2418455" y="2372427"/>
            <a:ext cx="1603248" cy="275558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38" name="千图PPT彼岸天：ID 8661124库_Freeform: Shape 5"/>
          <p:cNvSpPr/>
          <p:nvPr>
            <p:custDataLst>
              <p:tags r:id="rId6"/>
            </p:custDataLst>
          </p:nvPr>
        </p:nvSpPr>
        <p:spPr>
          <a:xfrm>
            <a:off x="2940720" y="2115495"/>
            <a:ext cx="2329684" cy="326944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600" extrusionOk="0">
                <a:moveTo>
                  <a:pt x="10629" y="5988"/>
                </a:moveTo>
                <a:cubicBezTo>
                  <a:pt x="8340" y="5988"/>
                  <a:pt x="6494" y="4651"/>
                  <a:pt x="6494" y="2994"/>
                </a:cubicBezTo>
                <a:cubicBezTo>
                  <a:pt x="6494" y="1337"/>
                  <a:pt x="8340" y="0"/>
                  <a:pt x="10629" y="0"/>
                </a:cubicBezTo>
                <a:cubicBezTo>
                  <a:pt x="12918" y="0"/>
                  <a:pt x="14764" y="1337"/>
                  <a:pt x="14764" y="2994"/>
                </a:cubicBezTo>
                <a:cubicBezTo>
                  <a:pt x="14764" y="4651"/>
                  <a:pt x="12918" y="5988"/>
                  <a:pt x="10629" y="5988"/>
                </a:cubicBezTo>
                <a:close/>
                <a:moveTo>
                  <a:pt x="15355" y="9089"/>
                </a:moveTo>
                <a:lnTo>
                  <a:pt x="15355" y="20103"/>
                </a:lnTo>
                <a:cubicBezTo>
                  <a:pt x="15355" y="20932"/>
                  <a:pt x="14432" y="21600"/>
                  <a:pt x="13287" y="21600"/>
                </a:cubicBezTo>
                <a:cubicBezTo>
                  <a:pt x="12143" y="21600"/>
                  <a:pt x="11220" y="20932"/>
                  <a:pt x="11220" y="20103"/>
                </a:cubicBezTo>
                <a:lnTo>
                  <a:pt x="11220" y="14970"/>
                </a:lnTo>
                <a:lnTo>
                  <a:pt x="10038" y="14970"/>
                </a:lnTo>
                <a:lnTo>
                  <a:pt x="10038" y="20103"/>
                </a:lnTo>
                <a:cubicBezTo>
                  <a:pt x="10038" y="20932"/>
                  <a:pt x="9115" y="21600"/>
                  <a:pt x="7971" y="21600"/>
                </a:cubicBezTo>
                <a:cubicBezTo>
                  <a:pt x="6826" y="21600"/>
                  <a:pt x="5903" y="20932"/>
                  <a:pt x="5903" y="20103"/>
                </a:cubicBezTo>
                <a:lnTo>
                  <a:pt x="5903" y="9089"/>
                </a:lnTo>
                <a:lnTo>
                  <a:pt x="512" y="5186"/>
                </a:lnTo>
                <a:cubicBezTo>
                  <a:pt x="-171" y="4678"/>
                  <a:pt x="-171" y="3876"/>
                  <a:pt x="512" y="3368"/>
                </a:cubicBezTo>
                <a:cubicBezTo>
                  <a:pt x="1214" y="2874"/>
                  <a:pt x="2321" y="2874"/>
                  <a:pt x="3023" y="3368"/>
                </a:cubicBezTo>
                <a:lnTo>
                  <a:pt x="7232" y="6416"/>
                </a:lnTo>
                <a:lnTo>
                  <a:pt x="14026" y="6416"/>
                </a:lnTo>
                <a:lnTo>
                  <a:pt x="18235" y="3368"/>
                </a:lnTo>
                <a:cubicBezTo>
                  <a:pt x="18937" y="2874"/>
                  <a:pt x="20044" y="2874"/>
                  <a:pt x="20746" y="3368"/>
                </a:cubicBezTo>
                <a:cubicBezTo>
                  <a:pt x="21429" y="3876"/>
                  <a:pt x="21429" y="4678"/>
                  <a:pt x="20746" y="5186"/>
                </a:cubicBezTo>
                <a:cubicBezTo>
                  <a:pt x="20746" y="5186"/>
                  <a:pt x="15355" y="9089"/>
                  <a:pt x="15355" y="9089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grpSp>
        <p:nvGrpSpPr>
          <p:cNvPr id="6" name="千图PPT彼岸天：ID 8661124库_组合 8"/>
          <p:cNvGrpSpPr/>
          <p:nvPr>
            <p:custDataLst>
              <p:tags r:id="rId7"/>
            </p:custDataLst>
          </p:nvPr>
        </p:nvGrpSpPr>
        <p:grpSpPr>
          <a:xfrm>
            <a:off x="6096000" y="2019473"/>
            <a:ext cx="5144231" cy="700515"/>
            <a:chOff x="5403632" y="1998273"/>
            <a:chExt cx="5144231" cy="700515"/>
          </a:xfrm>
        </p:grpSpPr>
        <p:grpSp>
          <p:nvGrpSpPr>
            <p:cNvPr id="28" name="Group 30"/>
            <p:cNvGrpSpPr/>
            <p:nvPr/>
          </p:nvGrpSpPr>
          <p:grpSpPr>
            <a:xfrm>
              <a:off x="5403632" y="2028913"/>
              <a:ext cx="399214" cy="399214"/>
              <a:chExt cx="767929" cy="767929"/>
            </a:xfrm>
          </p:grpSpPr>
          <p:sp>
            <p:nvSpPr>
              <p:cNvPr id="32" name="Freeform: Shape 34"/>
              <p:cNvSpPr/>
              <p:nvPr/>
            </p:nvSpPr>
            <p:spPr>
              <a:xfrm>
                <a:off x="0" y="0"/>
                <a:ext cx="767929" cy="7679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35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9" name="Group 31"/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0" name="Rectangle 32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Rectangle 33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请替换文字内容复制你的内容到此</a:t>
                </a: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千图PPT彼岸天：ID 8661124库_组合 9"/>
          <p:cNvGrpSpPr/>
          <p:nvPr>
            <p:custDataLst>
              <p:tags r:id="rId8"/>
            </p:custDataLst>
          </p:nvPr>
        </p:nvGrpSpPr>
        <p:grpSpPr>
          <a:xfrm>
            <a:off x="6096000" y="2907791"/>
            <a:ext cx="5155259" cy="700515"/>
            <a:chOff x="5403632" y="2988092"/>
            <a:chExt cx="5155259" cy="700515"/>
          </a:xfrm>
        </p:grpSpPr>
        <p:grpSp>
          <p:nvGrpSpPr>
            <p:cNvPr id="22" name="Group 24"/>
            <p:cNvGrpSpPr/>
            <p:nvPr/>
          </p:nvGrpSpPr>
          <p:grpSpPr>
            <a:xfrm>
              <a:off x="5403632" y="3066578"/>
              <a:ext cx="399214" cy="399214"/>
              <a:chExt cx="767929" cy="767929"/>
            </a:xfrm>
          </p:grpSpPr>
          <p:sp>
            <p:nvSpPr>
              <p:cNvPr id="26" name="Freeform: Shape 28"/>
              <p:cNvSpPr/>
              <p:nvPr/>
            </p:nvSpPr>
            <p:spPr>
              <a:xfrm>
                <a:off x="0" y="0"/>
                <a:ext cx="767929" cy="7679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29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5"/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4" name="Rectangle 26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" name="Rectangle 27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请替换文字内容复制你的内容到此</a:t>
                </a: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千图PPT彼岸天：ID 8661124库_组合 10"/>
          <p:cNvGrpSpPr/>
          <p:nvPr>
            <p:custDataLst>
              <p:tags r:id="rId9"/>
            </p:custDataLst>
          </p:nvPr>
        </p:nvGrpSpPr>
        <p:grpSpPr>
          <a:xfrm>
            <a:off x="6096000" y="3796109"/>
            <a:ext cx="5144231" cy="700515"/>
            <a:chOff x="5403632" y="4279235"/>
            <a:chExt cx="5144231" cy="700515"/>
          </a:xfrm>
        </p:grpSpPr>
        <p:grpSp>
          <p:nvGrpSpPr>
            <p:cNvPr id="16" name="Group 18"/>
            <p:cNvGrpSpPr/>
            <p:nvPr/>
          </p:nvGrpSpPr>
          <p:grpSpPr>
            <a:xfrm>
              <a:off x="5403632" y="4279235"/>
              <a:ext cx="399214" cy="399214"/>
              <a:chExt cx="767929" cy="767929"/>
            </a:xfrm>
          </p:grpSpPr>
          <p:sp>
            <p:nvSpPr>
              <p:cNvPr id="20" name="Freeform: Shape 22"/>
              <p:cNvSpPr/>
              <p:nvPr/>
            </p:nvSpPr>
            <p:spPr>
              <a:xfrm>
                <a:off x="0" y="0"/>
                <a:ext cx="767929" cy="7679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Freeform: Shape 23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" name="Group 19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8" name="Rectangle 20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9" name="Rectangle 21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请替换文字内容复制你的内容到此</a:t>
                </a: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" name="千图PPT彼岸天：ID 8661124库_组合 11"/>
          <p:cNvGrpSpPr/>
          <p:nvPr>
            <p:custDataLst>
              <p:tags r:id="rId10"/>
            </p:custDataLst>
          </p:nvPr>
        </p:nvGrpSpPr>
        <p:grpSpPr>
          <a:xfrm>
            <a:off x="6096000" y="4684426"/>
            <a:ext cx="5144231" cy="700515"/>
            <a:chOff x="5403632" y="4279235"/>
            <a:chExt cx="5144231" cy="700515"/>
          </a:xfrm>
        </p:grpSpPr>
        <p:grpSp>
          <p:nvGrpSpPr>
            <p:cNvPr id="10" name="Group 12"/>
            <p:cNvGrpSpPr/>
            <p:nvPr/>
          </p:nvGrpSpPr>
          <p:grpSpPr>
            <a:xfrm>
              <a:off x="5403632" y="4279235"/>
              <a:ext cx="399214" cy="399214"/>
              <a:chExt cx="767929" cy="767929"/>
            </a:xfrm>
          </p:grpSpPr>
          <p:sp>
            <p:nvSpPr>
              <p:cNvPr id="14" name="Freeform: Shape 16"/>
              <p:cNvSpPr/>
              <p:nvPr/>
            </p:nvSpPr>
            <p:spPr>
              <a:xfrm>
                <a:off x="0" y="0"/>
                <a:ext cx="767929" cy="7679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Freeform: Shape 17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1" name="Group 13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2" name="Rectangle 14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" name="Rectangle 15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请替换文字内容复制你的内容到此</a:t>
                </a: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046142" y="27630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0665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94938" y="3059668"/>
            <a:ext cx="577156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zh-CN" altLang="en-US" sz="4800" b="1" kern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拓展训练</a:t>
            </a:r>
            <a:endParaRPr lang="zh-CN" altLang="en-US" sz="4800" b="1" kern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922805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799468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922805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799468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9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926269" y="1376892"/>
            <a:ext cx="4517261" cy="988629"/>
            <a:chOff x="3974544" y="1008636"/>
            <a:chExt cx="3387946" cy="741472"/>
          </a:xfrm>
        </p:grpSpPr>
        <p:grpSp>
          <p:nvGrpSpPr>
            <p:cNvPr id="4" name="组合 3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039318" y="1094332"/>
              <a:ext cx="3323172" cy="582394"/>
              <a:chOff x="1598044" y="1315972"/>
              <a:chExt cx="4430897" cy="77652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598044" y="1315972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  <a:endParaRPr kumimoji="0" lang="en-US" altLang="zh-CN" sz="54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066367" y="1529264"/>
                <a:ext cx="3962574" cy="563232"/>
                <a:chOff x="3943834" y="704409"/>
                <a:chExt cx="3962574" cy="563232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文章背景知识</a:t>
                  </a:r>
                  <a:endParaRPr lang="zh-CN" altLang="en-US" sz="2400" b="1" kern="0"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>
          <a:xfrm>
            <a:off x="3926269" y="2494060"/>
            <a:ext cx="4517261" cy="988629"/>
            <a:chOff x="3974544" y="1846512"/>
            <a:chExt cx="3387946" cy="741472"/>
          </a:xfrm>
        </p:grpSpPr>
        <p:grpSp>
          <p:nvGrpSpPr>
            <p:cNvPr id="14" name="组合 13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0"/>
            <p:cNvGrpSpPr/>
            <p:nvPr/>
          </p:nvGrpSpPr>
          <p:grpSpPr>
            <a:xfrm>
              <a:off x="4018571" y="1932357"/>
              <a:ext cx="3343919" cy="582245"/>
              <a:chOff x="1570382" y="2684322"/>
              <a:chExt cx="4458559" cy="776326"/>
            </a:xfrm>
          </p:grpSpPr>
          <p:sp>
            <p:nvSpPr>
              <p:cNvPr id="16" name="TextBox 11"/>
              <p:cNvSpPr txBox="1"/>
              <p:nvPr/>
            </p:nvSpPr>
            <p:spPr>
              <a:xfrm>
                <a:off x="1570382" y="2684322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  <a:endParaRPr kumimoji="0" lang="en-US" altLang="zh-CN" sz="54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17" name="Group 12"/>
              <p:cNvGrpSpPr/>
              <p:nvPr/>
            </p:nvGrpSpPr>
            <p:grpSpPr>
              <a:xfrm>
                <a:off x="2066367" y="2897416"/>
                <a:ext cx="3962574" cy="563232"/>
                <a:chOff x="3943834" y="704409"/>
                <a:chExt cx="3962574" cy="563232"/>
              </a:xfrm>
            </p:grpSpPr>
            <p:sp>
              <p:nvSpPr>
                <p:cNvPr id="18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认字识词朗诵</a:t>
                  </a:r>
                  <a:endParaRPr lang="zh-CN" altLang="en-US" sz="2400" b="1" kern="0"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2" name="组合 21"/>
          <p:cNvGrpSpPr/>
          <p:nvPr/>
        </p:nvGrpSpPr>
        <p:grpSpPr>
          <a:xfrm>
            <a:off x="3926269" y="3611228"/>
            <a:ext cx="4517261" cy="988629"/>
            <a:chOff x="3974544" y="2684388"/>
            <a:chExt cx="3387946" cy="74147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15"/>
            <p:cNvGrpSpPr/>
            <p:nvPr/>
          </p:nvGrpSpPr>
          <p:grpSpPr>
            <a:xfrm>
              <a:off x="4039674" y="2760788"/>
              <a:ext cx="3322816" cy="591689"/>
              <a:chOff x="1598519" y="4039882"/>
              <a:chExt cx="4430422" cy="788918"/>
            </a:xfrm>
          </p:grpSpPr>
          <p:sp>
            <p:nvSpPr>
              <p:cNvPr id="25" name="TextBox 16"/>
              <p:cNvSpPr txBox="1"/>
              <p:nvPr/>
            </p:nvSpPr>
            <p:spPr>
              <a:xfrm>
                <a:off x="1598519" y="4039882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  <a:endParaRPr kumimoji="0" lang="en-US" altLang="zh-CN" sz="54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26" name="Group 17"/>
              <p:cNvGrpSpPr/>
              <p:nvPr/>
            </p:nvGrpSpPr>
            <p:grpSpPr>
              <a:xfrm>
                <a:off x="2066367" y="4265568"/>
                <a:ext cx="3962574" cy="563232"/>
                <a:chOff x="3943834" y="704409"/>
                <a:chExt cx="3962574" cy="563232"/>
              </a:xfrm>
            </p:grpSpPr>
            <p:sp>
              <p:nvSpPr>
                <p:cNvPr id="27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课文赏析</a:t>
                  </a:r>
                  <a:endParaRPr lang="zh-CN" altLang="en-US" sz="2400" b="1" kern="0"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1" name="组合 30"/>
          <p:cNvGrpSpPr/>
          <p:nvPr/>
        </p:nvGrpSpPr>
        <p:grpSpPr>
          <a:xfrm>
            <a:off x="3926269" y="4728396"/>
            <a:ext cx="4517261" cy="988629"/>
            <a:chOff x="3974544" y="3522264"/>
            <a:chExt cx="3387946" cy="741472"/>
          </a:xfrm>
        </p:grpSpPr>
        <p:grpSp>
          <p:nvGrpSpPr>
            <p:cNvPr id="32" name="组合 31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20"/>
            <p:cNvGrpSpPr/>
            <p:nvPr/>
          </p:nvGrpSpPr>
          <p:grpSpPr>
            <a:xfrm>
              <a:off x="4000811" y="3585738"/>
              <a:ext cx="3361679" cy="604621"/>
              <a:chOff x="1546702" y="5390792"/>
              <a:chExt cx="4482239" cy="806160"/>
            </a:xfrm>
          </p:grpSpPr>
          <p:sp>
            <p:nvSpPr>
              <p:cNvPr id="34" name="TextBox 21"/>
              <p:cNvSpPr txBox="1"/>
              <p:nvPr/>
            </p:nvSpPr>
            <p:spPr>
              <a:xfrm>
                <a:off x="1546702" y="5390792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04</a:t>
                </a:r>
                <a:endParaRPr kumimoji="0" lang="en-US" altLang="zh-CN" sz="54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35" name="Group 22"/>
              <p:cNvGrpSpPr/>
              <p:nvPr/>
            </p:nvGrpSpPr>
            <p:grpSpPr>
              <a:xfrm>
                <a:off x="2066367" y="5633720"/>
                <a:ext cx="3962574" cy="563232"/>
                <a:chOff x="3943834" y="704409"/>
                <a:chExt cx="3962574" cy="563232"/>
              </a:xfrm>
            </p:grpSpPr>
            <p:sp>
              <p:nvSpPr>
                <p:cNvPr id="36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拓展训练</a:t>
                  </a:r>
                  <a:r>
                    <a:rPr lang="en-US" altLang="zh-CN" sz="2400" b="1" kern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/</a:t>
                  </a:r>
                  <a:r>
                    <a:rPr lang="zh-CN" altLang="en-US" sz="2400" b="1" kern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分组练习</a:t>
                  </a:r>
                  <a:endParaRPr lang="zh-CN" altLang="en-US" sz="2400" b="1" kern="0"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0" name="矩形 39"/>
          <p:cNvSpPr/>
          <p:nvPr/>
        </p:nvSpPr>
        <p:spPr>
          <a:xfrm>
            <a:off x="750747" y="2622390"/>
            <a:ext cx="22029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6000" b="1" kern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  <a:endParaRPr lang="zh-CN" altLang="en-US" sz="6000" b="1" kern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937240" y="3547728"/>
            <a:ext cx="182994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en-US" altLang="zh-CN" sz="2400" b="0" kern="0">
                <a:solidFill>
                  <a:schemeClr val="tx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CATALOG</a:t>
            </a:r>
            <a:endParaRPr lang="zh-CN" altLang="en-US" sz="2400" b="0" kern="0">
              <a:solidFill>
                <a:schemeClr val="tx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4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7" name="千图PPT彼岸天：ID 8661124库_组合 36"/>
          <p:cNvGrpSpPr/>
          <p:nvPr>
            <p:custDataLst>
              <p:tags r:id="rId2"/>
            </p:custDataLst>
          </p:nvPr>
        </p:nvGrpSpPr>
        <p:grpSpPr>
          <a:xfrm>
            <a:off x="6509291" y="3419367"/>
            <a:ext cx="3936827" cy="1804014"/>
            <a:chOff x="6509291" y="3419367"/>
            <a:chExt cx="3936827" cy="1804014"/>
          </a:xfrm>
        </p:grpSpPr>
        <p:grpSp>
          <p:nvGrpSpPr>
            <p:cNvPr id="5" name="Group 17"/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30" name="Oval 12"/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Oval 3"/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0" name="Arrow: Pentagon 10"/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33"/>
            <p:cNvSpPr/>
            <p:nvPr/>
          </p:nvSpPr>
          <p:spPr bwMode="auto">
            <a:xfrm>
              <a:off x="7063349" y="3803357"/>
              <a:ext cx="434244" cy="739951"/>
            </a:xfrm>
            <a:custGeom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8425143" y="4596735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/>
                <a:t>请替换文字内容复制你的内容到此 </a:t>
              </a:r>
              <a:endParaRPr lang="zh-CN" altLang="en-US" sz="1000"/>
            </a:p>
          </p:txBody>
        </p:sp>
        <p:sp>
          <p:nvSpPr>
            <p:cNvPr id="23" name="Rectangle 24"/>
            <p:cNvSpPr/>
            <p:nvPr/>
          </p:nvSpPr>
          <p:spPr>
            <a:xfrm>
              <a:off x="8425142" y="426824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4"/>
                  </a:solidFill>
                </a:rPr>
                <a:t>输入标题文本</a:t>
              </a:r>
              <a:endParaRPr lang="zh-CN" altLang="en-US" b="1">
                <a:solidFill>
                  <a:schemeClr val="accent4"/>
                </a:solidFill>
              </a:endParaRPr>
            </a:p>
          </p:txBody>
        </p:sp>
      </p:grpSp>
      <p:grpSp>
        <p:nvGrpSpPr>
          <p:cNvPr id="34" name="千图PPT彼岸天：ID 8661124库_组合 33"/>
          <p:cNvGrpSpPr/>
          <p:nvPr>
            <p:custDataLst>
              <p:tags r:id="rId3"/>
            </p:custDataLst>
          </p:nvPr>
        </p:nvGrpSpPr>
        <p:grpSpPr>
          <a:xfrm>
            <a:off x="1745882" y="3419367"/>
            <a:ext cx="3829297" cy="1804014"/>
            <a:chOff x="1745882" y="3419367"/>
            <a:chExt cx="3829297" cy="1804014"/>
          </a:xfrm>
        </p:grpSpPr>
        <p:grpSp>
          <p:nvGrpSpPr>
            <p:cNvPr id="4" name="Group 15"/>
            <p:cNvGrpSpPr/>
            <p:nvPr/>
          </p:nvGrpSpPr>
          <p:grpSpPr>
            <a:xfrm>
              <a:off x="1745882" y="3433997"/>
              <a:ext cx="1550389" cy="1550389"/>
              <a:chOff x="897117" y="3301620"/>
              <a:chExt cx="2034816" cy="2034816"/>
            </a:xfrm>
          </p:grpSpPr>
          <p:sp>
            <p:nvSpPr>
              <p:cNvPr id="32" name="Oval 11"/>
              <p:cNvSpPr/>
              <p:nvPr/>
            </p:nvSpPr>
            <p:spPr>
              <a:xfrm>
                <a:off x="8971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Oval 2"/>
              <p:cNvSpPr/>
              <p:nvPr/>
            </p:nvSpPr>
            <p:spPr>
              <a:xfrm>
                <a:off x="1028700" y="3429000"/>
                <a:ext cx="1771650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8" name="Arrow: Pentagon 6"/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31"/>
            <p:cNvSpPr/>
            <p:nvPr/>
          </p:nvSpPr>
          <p:spPr bwMode="auto">
            <a:xfrm>
              <a:off x="2323666" y="3819356"/>
              <a:ext cx="415466" cy="707954"/>
            </a:xfrm>
            <a:custGeom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3554204" y="4596735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/>
                <a:t>请替换文字内容复制你的内容到此 </a:t>
              </a:r>
              <a:endParaRPr lang="zh-CN" altLang="en-US" sz="1000"/>
            </a:p>
          </p:txBody>
        </p:sp>
        <p:sp>
          <p:nvSpPr>
            <p:cNvPr id="25" name="Rectangle 26"/>
            <p:cNvSpPr/>
            <p:nvPr/>
          </p:nvSpPr>
          <p:spPr>
            <a:xfrm>
              <a:off x="3554203" y="426824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1"/>
                  </a:solidFill>
                </a:rPr>
                <a:t>输入标题文本</a:t>
              </a:r>
              <a:endParaRPr lang="zh-CN" altLang="en-US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4"/>
            </p:custDataLst>
          </p:nvPr>
        </p:nvGrpSpPr>
        <p:grpSpPr>
          <a:xfrm>
            <a:off x="6564369" y="1679590"/>
            <a:ext cx="3881749" cy="1808005"/>
            <a:chOff x="6564369" y="1679590"/>
            <a:chExt cx="3881749" cy="1808005"/>
          </a:xfrm>
        </p:grpSpPr>
        <p:grpSp>
          <p:nvGrpSpPr>
            <p:cNvPr id="7" name="Group 18"/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26" name="Oval 14"/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Oval 5"/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1" name="Freeform: Shape 34"/>
            <p:cNvSpPr/>
            <p:nvPr/>
          </p:nvSpPr>
          <p:spPr bwMode="auto">
            <a:xfrm>
              <a:off x="9455097" y="2332410"/>
              <a:ext cx="431653" cy="735536"/>
            </a:xfrm>
            <a:custGeom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Group 7"/>
            <p:cNvGrpSpPr/>
            <p:nvPr/>
          </p:nvGrpSpPr>
          <p:grpSpPr>
            <a:xfrm>
              <a:off x="6564369" y="1679590"/>
              <a:ext cx="2020976" cy="955137"/>
              <a:chOff x="8792902" y="806351"/>
              <a:chExt cx="2020976" cy="955137"/>
            </a:xfrm>
          </p:grpSpPr>
          <p:sp>
            <p:nvSpPr>
              <p:cNvPr id="20" name="TextBox 27"/>
              <p:cNvSpPr txBox="1"/>
              <p:nvPr/>
            </p:nvSpPr>
            <p:spPr>
              <a:xfrm>
                <a:off x="8792903" y="11348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请替换文字内容复制你的内容到此 </a:t>
                </a:r>
                <a:endParaRPr lang="zh-CN" altLang="en-US" sz="1000"/>
              </a:p>
            </p:txBody>
          </p:sp>
          <p:sp>
            <p:nvSpPr>
              <p:cNvPr id="21" name="Rectangle 28"/>
              <p:cNvSpPr/>
              <p:nvPr/>
            </p:nvSpPr>
            <p:spPr>
              <a:xfrm>
                <a:off x="8792902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6"/>
                    </a:solidFill>
                  </a:rPr>
                  <a:t>输入标题文本</a:t>
                </a:r>
                <a:endParaRPr lang="zh-CN" altLang="en-US" b="1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35" name="千图PPT彼岸天：ID 8661124库_组合 34"/>
          <p:cNvGrpSpPr/>
          <p:nvPr>
            <p:custDataLst>
              <p:tags r:id="rId5"/>
            </p:custDataLst>
          </p:nvPr>
        </p:nvGrpSpPr>
        <p:grpSpPr>
          <a:xfrm>
            <a:off x="1693430" y="1679590"/>
            <a:ext cx="4605573" cy="1905406"/>
            <a:chOff x="1693430" y="1679590"/>
            <a:chExt cx="4605573" cy="1905406"/>
          </a:xfrm>
        </p:grpSpPr>
        <p:grpSp>
          <p:nvGrpSpPr>
            <p:cNvPr id="6" name="Group 16"/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28" name="Oval 13"/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Oval 4"/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Arrow: Pentagon 9"/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32"/>
            <p:cNvSpPr/>
            <p:nvPr/>
          </p:nvSpPr>
          <p:spPr bwMode="auto">
            <a:xfrm>
              <a:off x="4695429" y="2357253"/>
              <a:ext cx="419451" cy="714744"/>
            </a:xfrm>
            <a:custGeom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" name="Group 1"/>
            <p:cNvGrpSpPr/>
            <p:nvPr/>
          </p:nvGrpSpPr>
          <p:grpSpPr>
            <a:xfrm>
              <a:off x="1693430" y="1679590"/>
              <a:ext cx="2020976" cy="955137"/>
              <a:chOff x="3921963" y="806351"/>
              <a:chExt cx="2020976" cy="955137"/>
            </a:xfrm>
          </p:grpSpPr>
          <p:sp>
            <p:nvSpPr>
              <p:cNvPr id="18" name="TextBox 29"/>
              <p:cNvSpPr txBox="1"/>
              <p:nvPr/>
            </p:nvSpPr>
            <p:spPr>
              <a:xfrm>
                <a:off x="3921964" y="11348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请替换文字内容复制你的内容到此 </a:t>
                </a:r>
                <a:endParaRPr lang="zh-CN" altLang="en-US" sz="1000"/>
              </a:p>
            </p:txBody>
          </p:sp>
          <p:sp>
            <p:nvSpPr>
              <p:cNvPr id="19" name="Rectangle 30"/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b="1">
                  <a:solidFill>
                    <a:schemeClr val="accent2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091444" y="1808820"/>
            <a:ext cx="2256251" cy="3698776"/>
            <a:chOff x="1091444" y="1808820"/>
            <a:chExt cx="2256251" cy="3698776"/>
          </a:xfrm>
        </p:grpSpPr>
        <p:sp>
          <p:nvSpPr>
            <p:cNvPr id="4" name="Rectangle: Rounded Corners 2"/>
            <p:cNvSpPr/>
            <p:nvPr/>
          </p:nvSpPr>
          <p:spPr>
            <a:xfrm>
              <a:off x="1091444" y="1808820"/>
              <a:ext cx="2256251" cy="3698776"/>
            </a:xfrm>
            <a:prstGeom prst="roundRect">
              <a:avLst>
                <a:gd name="adj" fmla="val 34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6000" bIns="216000" anchor="t" anchorCtr="1">
              <a:normAutofit/>
            </a:bodyPr>
            <a:lstStyle/>
            <a:p>
              <a:pPr algn="ctr"/>
              <a:r>
                <a:rPr lang="zh-CN" altLang="en-US"/>
                <a:t>输入标题文本</a:t>
              </a:r>
              <a:endParaRPr lang="zh-CN" altLang="en-US"/>
            </a:p>
          </p:txBody>
        </p:sp>
        <p:sp>
          <p:nvSpPr>
            <p:cNvPr id="8" name="Freeform: Shape 6"/>
            <p:cNvSpPr/>
            <p:nvPr/>
          </p:nvSpPr>
          <p:spPr>
            <a:xfrm>
              <a:off x="1091444" y="2733514"/>
              <a:ext cx="2256251" cy="2774082"/>
            </a:xfrm>
            <a:custGeom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1841902" y="2453397"/>
              <a:ext cx="755336" cy="70788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000">
                  <a:solidFill>
                    <a:schemeClr val="bg2"/>
                  </a:solidFill>
                </a:rPr>
                <a:t>01</a:t>
              </a:r>
              <a:endParaRPr lang="en-US" sz="4000">
                <a:solidFill>
                  <a:schemeClr val="bg2"/>
                </a:solidFill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1177106" y="3376508"/>
              <a:ext cx="2084927" cy="53245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endParaRPr lang="zh-CN" altLang="en-US" sz="1100"/>
            </a:p>
          </p:txBody>
        </p:sp>
        <p:sp>
          <p:nvSpPr>
            <p:cNvPr id="11" name="Freeform: Shape 9"/>
            <p:cNvSpPr/>
            <p:nvPr/>
          </p:nvSpPr>
          <p:spPr>
            <a:xfrm>
              <a:off x="1939174" y="4714641"/>
              <a:ext cx="544020" cy="5276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4" name="千图PPT彼岸天：ID 8661124库_组合 23"/>
          <p:cNvGrpSpPr/>
          <p:nvPr>
            <p:custDataLst>
              <p:tags r:id="rId3"/>
            </p:custDataLst>
          </p:nvPr>
        </p:nvGrpSpPr>
        <p:grpSpPr>
          <a:xfrm>
            <a:off x="3723736" y="1808820"/>
            <a:ext cx="2256251" cy="3698776"/>
            <a:chOff x="3723736" y="1808820"/>
            <a:chExt cx="2256251" cy="3698776"/>
          </a:xfrm>
        </p:grpSpPr>
        <p:sp>
          <p:nvSpPr>
            <p:cNvPr id="5" name="Rectangle: Rounded Corners 3"/>
            <p:cNvSpPr/>
            <p:nvPr/>
          </p:nvSpPr>
          <p:spPr>
            <a:xfrm>
              <a:off x="3723736" y="1808820"/>
              <a:ext cx="2256251" cy="3698776"/>
            </a:xfrm>
            <a:prstGeom prst="roundRect">
              <a:avLst>
                <a:gd name="adj" fmla="val 348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6000" bIns="216000" anchor="t" anchorCtr="1">
              <a:normAutofit/>
            </a:bodyPr>
            <a:lstStyle/>
            <a:p>
              <a:pPr algn="ctr"/>
              <a:r>
                <a:rPr lang="zh-CN" altLang="en-US"/>
                <a:t>输入标题文本</a:t>
              </a:r>
              <a:endParaRPr lang="zh-CN" altLang="en-US"/>
            </a:p>
          </p:txBody>
        </p:sp>
        <p:sp>
          <p:nvSpPr>
            <p:cNvPr id="12" name="Freeform: Shape 10"/>
            <p:cNvSpPr/>
            <p:nvPr/>
          </p:nvSpPr>
          <p:spPr>
            <a:xfrm>
              <a:off x="3723736" y="2733514"/>
              <a:ext cx="2256251" cy="2774082"/>
            </a:xfrm>
            <a:custGeom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4474194" y="2453397"/>
              <a:ext cx="755336" cy="70788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000">
                  <a:solidFill>
                    <a:schemeClr val="bg2"/>
                  </a:solidFill>
                </a:rPr>
                <a:t>02</a:t>
              </a:r>
              <a:endParaRPr lang="en-US" sz="4000">
                <a:solidFill>
                  <a:schemeClr val="bg2"/>
                </a:solidFill>
              </a:endParaRPr>
            </a:p>
          </p:txBody>
        </p:sp>
        <p:sp>
          <p:nvSpPr>
            <p:cNvPr id="14" name="Rectangle 12"/>
            <p:cNvSpPr/>
            <p:nvPr/>
          </p:nvSpPr>
          <p:spPr>
            <a:xfrm>
              <a:off x="3809398" y="3376508"/>
              <a:ext cx="2084927" cy="53245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endParaRPr lang="zh-CN" altLang="en-US" sz="1100"/>
            </a:p>
          </p:txBody>
        </p:sp>
        <p:sp>
          <p:nvSpPr>
            <p:cNvPr id="21" name="Freeform: Shape 19"/>
            <p:cNvSpPr/>
            <p:nvPr/>
          </p:nvSpPr>
          <p:spPr>
            <a:xfrm>
              <a:off x="4572389" y="4763195"/>
              <a:ext cx="558945" cy="4435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400"/>
                  </a:moveTo>
                  <a:cubicBezTo>
                    <a:pt x="14522" y="20400"/>
                    <a:pt x="12764" y="18251"/>
                    <a:pt x="12764" y="15600"/>
                  </a:cubicBezTo>
                  <a:cubicBezTo>
                    <a:pt x="12764" y="12949"/>
                    <a:pt x="14522" y="10800"/>
                    <a:pt x="16691" y="10800"/>
                  </a:cubicBezTo>
                  <a:cubicBezTo>
                    <a:pt x="18860" y="10800"/>
                    <a:pt x="20618" y="12949"/>
                    <a:pt x="20618" y="15600"/>
                  </a:cubicBezTo>
                  <a:cubicBezTo>
                    <a:pt x="20618" y="18251"/>
                    <a:pt x="18860" y="20400"/>
                    <a:pt x="16691" y="20400"/>
                  </a:cubicBezTo>
                  <a:moveTo>
                    <a:pt x="12762" y="3393"/>
                  </a:moveTo>
                  <a:lnTo>
                    <a:pt x="12781" y="3388"/>
                  </a:lnTo>
                  <a:cubicBezTo>
                    <a:pt x="12870" y="2164"/>
                    <a:pt x="13702" y="1200"/>
                    <a:pt x="14727" y="1200"/>
                  </a:cubicBezTo>
                  <a:cubicBezTo>
                    <a:pt x="15521" y="1200"/>
                    <a:pt x="16202" y="1779"/>
                    <a:pt x="16511" y="2609"/>
                  </a:cubicBezTo>
                  <a:lnTo>
                    <a:pt x="16509" y="2609"/>
                  </a:lnTo>
                  <a:lnTo>
                    <a:pt x="19162" y="10421"/>
                  </a:lnTo>
                  <a:cubicBezTo>
                    <a:pt x="18436" y="9902"/>
                    <a:pt x="17593" y="9600"/>
                    <a:pt x="16691" y="9600"/>
                  </a:cubicBezTo>
                  <a:cubicBezTo>
                    <a:pt x="15082" y="9600"/>
                    <a:pt x="13658" y="10550"/>
                    <a:pt x="12763" y="12012"/>
                  </a:cubicBezTo>
                  <a:cubicBezTo>
                    <a:pt x="12763" y="12012"/>
                    <a:pt x="12762" y="3393"/>
                    <a:pt x="12762" y="3393"/>
                  </a:cubicBezTo>
                  <a:close/>
                  <a:moveTo>
                    <a:pt x="11782" y="13200"/>
                  </a:moveTo>
                  <a:lnTo>
                    <a:pt x="9818" y="13200"/>
                  </a:lnTo>
                  <a:lnTo>
                    <a:pt x="9818" y="4800"/>
                  </a:lnTo>
                  <a:lnTo>
                    <a:pt x="11782" y="4800"/>
                  </a:lnTo>
                  <a:cubicBezTo>
                    <a:pt x="11782" y="4800"/>
                    <a:pt x="11782" y="13200"/>
                    <a:pt x="11782" y="13200"/>
                  </a:cubicBezTo>
                  <a:close/>
                  <a:moveTo>
                    <a:pt x="11782" y="15600"/>
                  </a:moveTo>
                  <a:lnTo>
                    <a:pt x="9818" y="156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15600"/>
                    <a:pt x="11782" y="15600"/>
                  </a:cubicBezTo>
                  <a:close/>
                  <a:moveTo>
                    <a:pt x="8837" y="12012"/>
                  </a:moveTo>
                  <a:cubicBezTo>
                    <a:pt x="7942" y="10550"/>
                    <a:pt x="6518" y="9600"/>
                    <a:pt x="4909" y="9600"/>
                  </a:cubicBezTo>
                  <a:cubicBezTo>
                    <a:pt x="4007" y="9600"/>
                    <a:pt x="3164" y="9902"/>
                    <a:pt x="2438" y="10421"/>
                  </a:cubicBezTo>
                  <a:lnTo>
                    <a:pt x="5091" y="2609"/>
                  </a:lnTo>
                  <a:lnTo>
                    <a:pt x="5089" y="2609"/>
                  </a:lnTo>
                  <a:cubicBezTo>
                    <a:pt x="5398" y="1779"/>
                    <a:pt x="6079" y="1200"/>
                    <a:pt x="6873" y="1200"/>
                  </a:cubicBezTo>
                  <a:cubicBezTo>
                    <a:pt x="7898" y="1200"/>
                    <a:pt x="8730" y="2164"/>
                    <a:pt x="8819" y="3388"/>
                  </a:cubicBezTo>
                  <a:lnTo>
                    <a:pt x="8838" y="3393"/>
                  </a:lnTo>
                  <a:cubicBezTo>
                    <a:pt x="8838" y="3393"/>
                    <a:pt x="8837" y="12012"/>
                    <a:pt x="8837" y="12012"/>
                  </a:cubicBezTo>
                  <a:close/>
                  <a:moveTo>
                    <a:pt x="4909" y="20400"/>
                  </a:moveTo>
                  <a:cubicBezTo>
                    <a:pt x="2740" y="20400"/>
                    <a:pt x="982" y="18251"/>
                    <a:pt x="982" y="15600"/>
                  </a:cubicBezTo>
                  <a:cubicBezTo>
                    <a:pt x="982" y="12949"/>
                    <a:pt x="2740" y="10800"/>
                    <a:pt x="4909" y="10800"/>
                  </a:cubicBezTo>
                  <a:cubicBezTo>
                    <a:pt x="7078" y="10800"/>
                    <a:pt x="8836" y="12949"/>
                    <a:pt x="8836" y="15600"/>
                  </a:cubicBezTo>
                  <a:cubicBezTo>
                    <a:pt x="8836" y="18251"/>
                    <a:pt x="7078" y="20400"/>
                    <a:pt x="4909" y="20400"/>
                  </a:cubicBezTo>
                  <a:moveTo>
                    <a:pt x="21102" y="12980"/>
                  </a:moveTo>
                  <a:lnTo>
                    <a:pt x="17504" y="2400"/>
                  </a:lnTo>
                  <a:lnTo>
                    <a:pt x="17493" y="2402"/>
                  </a:lnTo>
                  <a:cubicBezTo>
                    <a:pt x="17088" y="1006"/>
                    <a:pt x="16009" y="0"/>
                    <a:pt x="14727" y="0"/>
                  </a:cubicBezTo>
                  <a:cubicBezTo>
                    <a:pt x="13101" y="0"/>
                    <a:pt x="11782" y="1612"/>
                    <a:pt x="11782" y="3600"/>
                  </a:cubicBezTo>
                  <a:lnTo>
                    <a:pt x="9818" y="3600"/>
                  </a:lnTo>
                  <a:cubicBezTo>
                    <a:pt x="9818" y="1612"/>
                    <a:pt x="8499" y="0"/>
                    <a:pt x="6873" y="0"/>
                  </a:cubicBezTo>
                  <a:cubicBezTo>
                    <a:pt x="5592" y="0"/>
                    <a:pt x="4512" y="1006"/>
                    <a:pt x="4107" y="2402"/>
                  </a:cubicBezTo>
                  <a:lnTo>
                    <a:pt x="4096" y="2400"/>
                  </a:lnTo>
                  <a:lnTo>
                    <a:pt x="498" y="12980"/>
                  </a:lnTo>
                  <a:cubicBezTo>
                    <a:pt x="182" y="13772"/>
                    <a:pt x="0" y="14659"/>
                    <a:pt x="0" y="15600"/>
                  </a:cubicBezTo>
                  <a:cubicBezTo>
                    <a:pt x="0" y="18914"/>
                    <a:pt x="2198" y="21600"/>
                    <a:pt x="4909" y="21600"/>
                  </a:cubicBezTo>
                  <a:cubicBezTo>
                    <a:pt x="7284" y="21600"/>
                    <a:pt x="9265" y="19539"/>
                    <a:pt x="9719" y="16800"/>
                  </a:cubicBezTo>
                  <a:lnTo>
                    <a:pt x="11881" y="16800"/>
                  </a:lnTo>
                  <a:cubicBezTo>
                    <a:pt x="12335" y="19539"/>
                    <a:pt x="14316" y="21600"/>
                    <a:pt x="16691" y="21600"/>
                  </a:cubicBezTo>
                  <a:cubicBezTo>
                    <a:pt x="19402" y="21600"/>
                    <a:pt x="21600" y="18914"/>
                    <a:pt x="21600" y="15600"/>
                  </a:cubicBezTo>
                  <a:cubicBezTo>
                    <a:pt x="21600" y="14659"/>
                    <a:pt x="21418" y="13772"/>
                    <a:pt x="21102" y="12980"/>
                  </a:cubicBezTo>
                  <a:moveTo>
                    <a:pt x="16691" y="12000"/>
                  </a:moveTo>
                  <a:cubicBezTo>
                    <a:pt x="15064" y="12000"/>
                    <a:pt x="13745" y="13612"/>
                    <a:pt x="13745" y="15600"/>
                  </a:cubicBezTo>
                  <a:cubicBezTo>
                    <a:pt x="13745" y="15932"/>
                    <a:pt x="13965" y="16200"/>
                    <a:pt x="14236" y="16200"/>
                  </a:cubicBezTo>
                  <a:cubicBezTo>
                    <a:pt x="14508" y="16200"/>
                    <a:pt x="14727" y="15932"/>
                    <a:pt x="14727" y="15600"/>
                  </a:cubicBezTo>
                  <a:cubicBezTo>
                    <a:pt x="14727" y="14275"/>
                    <a:pt x="15606" y="13200"/>
                    <a:pt x="16691" y="13200"/>
                  </a:cubicBezTo>
                  <a:cubicBezTo>
                    <a:pt x="16962" y="13200"/>
                    <a:pt x="17182" y="12932"/>
                    <a:pt x="17182" y="12600"/>
                  </a:cubicBezTo>
                  <a:cubicBezTo>
                    <a:pt x="17182" y="12268"/>
                    <a:pt x="16962" y="12000"/>
                    <a:pt x="16691" y="12000"/>
                  </a:cubicBezTo>
                  <a:moveTo>
                    <a:pt x="4909" y="12000"/>
                  </a:moveTo>
                  <a:cubicBezTo>
                    <a:pt x="3282" y="12000"/>
                    <a:pt x="1964" y="13612"/>
                    <a:pt x="1964" y="15600"/>
                  </a:cubicBezTo>
                  <a:cubicBezTo>
                    <a:pt x="1964" y="15932"/>
                    <a:pt x="2183" y="16200"/>
                    <a:pt x="2455" y="16200"/>
                  </a:cubicBezTo>
                  <a:cubicBezTo>
                    <a:pt x="2726" y="16200"/>
                    <a:pt x="2945" y="15932"/>
                    <a:pt x="2945" y="15600"/>
                  </a:cubicBezTo>
                  <a:cubicBezTo>
                    <a:pt x="2945" y="14275"/>
                    <a:pt x="3825" y="13200"/>
                    <a:pt x="4909" y="13200"/>
                  </a:cubicBezTo>
                  <a:cubicBezTo>
                    <a:pt x="5180" y="13200"/>
                    <a:pt x="5400" y="12932"/>
                    <a:pt x="5400" y="12600"/>
                  </a:cubicBezTo>
                  <a:cubicBezTo>
                    <a:pt x="5400" y="12268"/>
                    <a:pt x="5180" y="12000"/>
                    <a:pt x="4909" y="12000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4"/>
            </p:custDataLst>
          </p:nvPr>
        </p:nvGrpSpPr>
        <p:grpSpPr>
          <a:xfrm>
            <a:off x="6356029" y="1808820"/>
            <a:ext cx="2256251" cy="3698776"/>
            <a:chOff x="6356029" y="1808820"/>
            <a:chExt cx="2256251" cy="3698776"/>
          </a:xfrm>
        </p:grpSpPr>
        <p:sp>
          <p:nvSpPr>
            <p:cNvPr id="7" name="Rectangle: Rounded Corners 5"/>
            <p:cNvSpPr/>
            <p:nvPr/>
          </p:nvSpPr>
          <p:spPr>
            <a:xfrm>
              <a:off x="6356029" y="1808820"/>
              <a:ext cx="2256251" cy="3698776"/>
            </a:xfrm>
            <a:prstGeom prst="roundRect">
              <a:avLst>
                <a:gd name="adj" fmla="val 34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6000" bIns="216000" anchor="t" anchorCtr="1">
              <a:normAutofit/>
            </a:bodyPr>
            <a:lstStyle/>
            <a:p>
              <a:pPr algn="ctr"/>
              <a:r>
                <a:rPr lang="zh-CN" altLang="en-US"/>
                <a:t>输入标题文本</a:t>
              </a:r>
              <a:endParaRPr lang="zh-CN" altLang="en-US"/>
            </a:p>
          </p:txBody>
        </p:sp>
        <p:sp>
          <p:nvSpPr>
            <p:cNvPr id="18" name="Freeform: Shape 16"/>
            <p:cNvSpPr/>
            <p:nvPr/>
          </p:nvSpPr>
          <p:spPr>
            <a:xfrm>
              <a:off x="6356029" y="2733514"/>
              <a:ext cx="2256251" cy="2774082"/>
            </a:xfrm>
            <a:custGeom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7106486" y="2453397"/>
              <a:ext cx="755335" cy="70788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000">
                  <a:solidFill>
                    <a:schemeClr val="bg2"/>
                  </a:solidFill>
                </a:rPr>
                <a:t>03</a:t>
              </a:r>
              <a:endParaRPr lang="en-US" sz="4000">
                <a:solidFill>
                  <a:schemeClr val="bg2"/>
                </a:solidFill>
              </a:endParaRPr>
            </a:p>
          </p:txBody>
        </p:sp>
        <p:sp>
          <p:nvSpPr>
            <p:cNvPr id="20" name="Rectangle 18"/>
            <p:cNvSpPr/>
            <p:nvPr/>
          </p:nvSpPr>
          <p:spPr>
            <a:xfrm>
              <a:off x="6441691" y="3376508"/>
              <a:ext cx="2084927" cy="53245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endParaRPr lang="zh-CN" altLang="en-US" sz="1100"/>
            </a:p>
          </p:txBody>
        </p:sp>
        <p:sp>
          <p:nvSpPr>
            <p:cNvPr id="22" name="Freeform: Shape 20"/>
            <p:cNvSpPr/>
            <p:nvPr/>
          </p:nvSpPr>
          <p:spPr>
            <a:xfrm>
              <a:off x="7254439" y="4762013"/>
              <a:ext cx="459429" cy="4455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5"/>
            </p:custDataLst>
          </p:nvPr>
        </p:nvGrpSpPr>
        <p:grpSpPr>
          <a:xfrm>
            <a:off x="8988321" y="1808820"/>
            <a:ext cx="2256251" cy="3698776"/>
            <a:chOff x="8988321" y="1808820"/>
            <a:chExt cx="2256251" cy="3698776"/>
          </a:xfrm>
        </p:grpSpPr>
        <p:sp>
          <p:nvSpPr>
            <p:cNvPr id="6" name="Rectangle: Rounded Corners 4"/>
            <p:cNvSpPr/>
            <p:nvPr/>
          </p:nvSpPr>
          <p:spPr>
            <a:xfrm>
              <a:off x="8988321" y="1808820"/>
              <a:ext cx="2256251" cy="3698776"/>
            </a:xfrm>
            <a:prstGeom prst="roundRect">
              <a:avLst>
                <a:gd name="adj" fmla="val 348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6000" bIns="216000" anchor="t" anchorCtr="1">
              <a:normAutofit/>
            </a:bodyPr>
            <a:lstStyle/>
            <a:p>
              <a:pPr algn="ctr"/>
              <a:r>
                <a:rPr lang="zh-CN" altLang="en-US"/>
                <a:t>输入标题文本</a:t>
              </a:r>
              <a:endParaRPr lang="zh-CN" altLang="en-US"/>
            </a:p>
          </p:txBody>
        </p:sp>
        <p:sp>
          <p:nvSpPr>
            <p:cNvPr id="15" name="Freeform: Shape 13"/>
            <p:cNvSpPr/>
            <p:nvPr/>
          </p:nvSpPr>
          <p:spPr>
            <a:xfrm>
              <a:off x="8988321" y="2733514"/>
              <a:ext cx="2256251" cy="2774082"/>
            </a:xfrm>
            <a:custGeom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9738779" y="2453397"/>
              <a:ext cx="755335" cy="70788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000">
                  <a:solidFill>
                    <a:schemeClr val="bg2"/>
                  </a:solidFill>
                </a:rPr>
                <a:t>04</a:t>
              </a:r>
              <a:endParaRPr lang="en-US" sz="4000">
                <a:solidFill>
                  <a:schemeClr val="bg2"/>
                </a:solidFill>
              </a:endParaRPr>
            </a:p>
          </p:txBody>
        </p:sp>
        <p:sp>
          <p:nvSpPr>
            <p:cNvPr id="17" name="Rectangle 15"/>
            <p:cNvSpPr/>
            <p:nvPr/>
          </p:nvSpPr>
          <p:spPr>
            <a:xfrm>
              <a:off x="9073983" y="3376508"/>
              <a:ext cx="2084927" cy="53245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endParaRPr lang="zh-CN" altLang="en-US" sz="1100"/>
            </a:p>
          </p:txBody>
        </p:sp>
        <p:sp>
          <p:nvSpPr>
            <p:cNvPr id="23" name="Freeform: Shape 21"/>
            <p:cNvSpPr/>
            <p:nvPr/>
          </p:nvSpPr>
          <p:spPr>
            <a:xfrm>
              <a:off x="9886885" y="4761148"/>
              <a:ext cx="459123" cy="4455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4963132" y="2168860"/>
            <a:ext cx="2348079" cy="2936783"/>
            <a:chOff x="4963132" y="2168860"/>
            <a:chExt cx="2348079" cy="2936783"/>
          </a:xfrm>
        </p:grpSpPr>
        <p:grpSp>
          <p:nvGrpSpPr>
            <p:cNvPr id="4" name="Group 23"/>
            <p:cNvGrpSpPr/>
            <p:nvPr/>
          </p:nvGrpSpPr>
          <p:grpSpPr>
            <a:xfrm>
              <a:off x="6116985" y="2552358"/>
              <a:ext cx="1140399" cy="1142083"/>
              <a:chOff x="4314825" y="1651000"/>
              <a:chExt cx="1076325" cy="1077913"/>
            </a:xfrm>
          </p:grpSpPr>
          <p:sp>
            <p:nvSpPr>
              <p:cNvPr id="36" name="Freeform: Shape 9"/>
              <p:cNvSpPr/>
              <p:nvPr/>
            </p:nvSpPr>
            <p:spPr bwMode="auto">
              <a:xfrm>
                <a:off x="4552950" y="1676400"/>
                <a:ext cx="406400" cy="263525"/>
              </a:xfrm>
              <a:custGeom>
                <a:gdLst>
                  <a:gd name="T0" fmla="*/ 0 w 256"/>
                  <a:gd name="T1" fmla="*/ 35 h 166"/>
                  <a:gd name="T2" fmla="*/ 170 w 256"/>
                  <a:gd name="T3" fmla="*/ 0 h 166"/>
                  <a:gd name="T4" fmla="*/ 256 w 256"/>
                  <a:gd name="T5" fmla="*/ 135 h 166"/>
                  <a:gd name="T6" fmla="*/ 91 w 256"/>
                  <a:gd name="T7" fmla="*/ 166 h 166"/>
                  <a:gd name="T8" fmla="*/ 0 w 256"/>
                  <a:gd name="T9" fmla="*/ 35 h 1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66">
                    <a:moveTo>
                      <a:pt x="0" y="35"/>
                    </a:moveTo>
                    <a:lnTo>
                      <a:pt x="170" y="0"/>
                    </a:lnTo>
                    <a:lnTo>
                      <a:pt x="256" y="135"/>
                    </a:lnTo>
                    <a:lnTo>
                      <a:pt x="91" y="16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10"/>
              <p:cNvSpPr/>
              <p:nvPr/>
            </p:nvSpPr>
            <p:spPr bwMode="auto">
              <a:xfrm>
                <a:off x="4938713" y="2225675"/>
                <a:ext cx="377825" cy="260350"/>
              </a:xfrm>
              <a:custGeom>
                <a:gdLst>
                  <a:gd name="T0" fmla="*/ 85 w 238"/>
                  <a:gd name="T1" fmla="*/ 164 h 164"/>
                  <a:gd name="T2" fmla="*/ 238 w 238"/>
                  <a:gd name="T3" fmla="*/ 123 h 164"/>
                  <a:gd name="T4" fmla="*/ 157 w 238"/>
                  <a:gd name="T5" fmla="*/ 0 h 164"/>
                  <a:gd name="T6" fmla="*/ 0 w 238"/>
                  <a:gd name="T7" fmla="*/ 54 h 164"/>
                  <a:gd name="T8" fmla="*/ 85 w 238"/>
                  <a:gd name="T9" fmla="*/ 164 h 1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164">
                    <a:moveTo>
                      <a:pt x="85" y="164"/>
                    </a:moveTo>
                    <a:lnTo>
                      <a:pt x="238" y="123"/>
                    </a:lnTo>
                    <a:lnTo>
                      <a:pt x="157" y="0"/>
                    </a:lnTo>
                    <a:lnTo>
                      <a:pt x="0" y="54"/>
                    </a:lnTo>
                    <a:lnTo>
                      <a:pt x="85" y="16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11"/>
              <p:cNvSpPr/>
              <p:nvPr/>
            </p:nvSpPr>
            <p:spPr bwMode="auto">
              <a:xfrm>
                <a:off x="4584700" y="1651000"/>
                <a:ext cx="806450" cy="1038225"/>
              </a:xfrm>
              <a:custGeom>
                <a:gdLst>
                  <a:gd name="T0" fmla="*/ 150 w 508"/>
                  <a:gd name="T1" fmla="*/ 16 h 654"/>
                  <a:gd name="T2" fmla="*/ 508 w 508"/>
                  <a:gd name="T3" fmla="*/ 0 h 654"/>
                  <a:gd name="T4" fmla="*/ 461 w 508"/>
                  <a:gd name="T5" fmla="*/ 485 h 654"/>
                  <a:gd name="T6" fmla="*/ 380 w 508"/>
                  <a:gd name="T7" fmla="*/ 362 h 654"/>
                  <a:gd name="T8" fmla="*/ 150 w 508"/>
                  <a:gd name="T9" fmla="*/ 654 h 654"/>
                  <a:gd name="T10" fmla="*/ 0 w 508"/>
                  <a:gd name="T11" fmla="*/ 441 h 654"/>
                  <a:gd name="T12" fmla="*/ 236 w 508"/>
                  <a:gd name="T13" fmla="*/ 154 h 654"/>
                  <a:gd name="T14" fmla="*/ 150 w 508"/>
                  <a:gd name="T15" fmla="*/ 16 h 6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8" h="654">
                    <a:moveTo>
                      <a:pt x="150" y="16"/>
                    </a:moveTo>
                    <a:lnTo>
                      <a:pt x="508" y="0"/>
                    </a:lnTo>
                    <a:lnTo>
                      <a:pt x="461" y="485"/>
                    </a:lnTo>
                    <a:lnTo>
                      <a:pt x="380" y="362"/>
                    </a:lnTo>
                    <a:lnTo>
                      <a:pt x="150" y="654"/>
                    </a:lnTo>
                    <a:lnTo>
                      <a:pt x="0" y="441"/>
                    </a:lnTo>
                    <a:lnTo>
                      <a:pt x="236" y="154"/>
                    </a:lnTo>
                    <a:lnTo>
                      <a:pt x="150" y="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12"/>
              <p:cNvSpPr/>
              <p:nvPr/>
            </p:nvSpPr>
            <p:spPr bwMode="auto">
              <a:xfrm>
                <a:off x="4314825" y="1895475"/>
                <a:ext cx="644525" cy="481013"/>
              </a:xfrm>
              <a:custGeom>
                <a:gdLst>
                  <a:gd name="T0" fmla="*/ 241 w 406"/>
                  <a:gd name="T1" fmla="*/ 28 h 303"/>
                  <a:gd name="T2" fmla="*/ 406 w 406"/>
                  <a:gd name="T3" fmla="*/ 0 h 303"/>
                  <a:gd name="T4" fmla="*/ 170 w 406"/>
                  <a:gd name="T5" fmla="*/ 287 h 303"/>
                  <a:gd name="T6" fmla="*/ 0 w 406"/>
                  <a:gd name="T7" fmla="*/ 303 h 303"/>
                  <a:gd name="T8" fmla="*/ 241 w 406"/>
                  <a:gd name="T9" fmla="*/ 28 h 3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303">
                    <a:moveTo>
                      <a:pt x="241" y="28"/>
                    </a:moveTo>
                    <a:lnTo>
                      <a:pt x="406" y="0"/>
                    </a:lnTo>
                    <a:lnTo>
                      <a:pt x="170" y="287"/>
                    </a:lnTo>
                    <a:lnTo>
                      <a:pt x="0" y="303"/>
                    </a:lnTo>
                    <a:lnTo>
                      <a:pt x="241" y="2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13"/>
              <p:cNvSpPr/>
              <p:nvPr/>
            </p:nvSpPr>
            <p:spPr bwMode="auto">
              <a:xfrm>
                <a:off x="4314825" y="2351088"/>
                <a:ext cx="508000" cy="377825"/>
              </a:xfrm>
              <a:custGeom>
                <a:gdLst>
                  <a:gd name="T0" fmla="*/ 320 w 320"/>
                  <a:gd name="T1" fmla="*/ 213 h 238"/>
                  <a:gd name="T2" fmla="*/ 158 w 320"/>
                  <a:gd name="T3" fmla="*/ 238 h 238"/>
                  <a:gd name="T4" fmla="*/ 0 w 320"/>
                  <a:gd name="T5" fmla="*/ 16 h 238"/>
                  <a:gd name="T6" fmla="*/ 170 w 320"/>
                  <a:gd name="T7" fmla="*/ 0 h 238"/>
                  <a:gd name="T8" fmla="*/ 320 w 320"/>
                  <a:gd name="T9" fmla="*/ 213 h 2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238">
                    <a:moveTo>
                      <a:pt x="320" y="213"/>
                    </a:moveTo>
                    <a:lnTo>
                      <a:pt x="158" y="238"/>
                    </a:lnTo>
                    <a:lnTo>
                      <a:pt x="0" y="16"/>
                    </a:lnTo>
                    <a:lnTo>
                      <a:pt x="170" y="0"/>
                    </a:lnTo>
                    <a:lnTo>
                      <a:pt x="320" y="21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5005182" y="2168860"/>
              <a:ext cx="1335511" cy="1471755"/>
              <a:chOff x="3265488" y="1289050"/>
              <a:chExt cx="1260475" cy="1389063"/>
            </a:xfrm>
          </p:grpSpPr>
          <p:sp>
            <p:nvSpPr>
              <p:cNvPr id="33" name="Freeform: Shape 6"/>
              <p:cNvSpPr/>
              <p:nvPr/>
            </p:nvSpPr>
            <p:spPr bwMode="auto">
              <a:xfrm>
                <a:off x="3265488" y="1289050"/>
                <a:ext cx="374650" cy="1022350"/>
              </a:xfrm>
              <a:custGeom>
                <a:gdLst>
                  <a:gd name="T0" fmla="*/ 0 w 236"/>
                  <a:gd name="T1" fmla="*/ 52 h 644"/>
                  <a:gd name="T2" fmla="*/ 162 w 236"/>
                  <a:gd name="T3" fmla="*/ 0 h 644"/>
                  <a:gd name="T4" fmla="*/ 236 w 236"/>
                  <a:gd name="T5" fmla="*/ 608 h 644"/>
                  <a:gd name="T6" fmla="*/ 76 w 236"/>
                  <a:gd name="T7" fmla="*/ 644 h 644"/>
                  <a:gd name="T8" fmla="*/ 0 w 236"/>
                  <a:gd name="T9" fmla="*/ 52 h 6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644">
                    <a:moveTo>
                      <a:pt x="0" y="52"/>
                    </a:moveTo>
                    <a:lnTo>
                      <a:pt x="162" y="0"/>
                    </a:lnTo>
                    <a:lnTo>
                      <a:pt x="236" y="608"/>
                    </a:lnTo>
                    <a:lnTo>
                      <a:pt x="76" y="64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7"/>
              <p:cNvSpPr/>
              <p:nvPr/>
            </p:nvSpPr>
            <p:spPr bwMode="auto">
              <a:xfrm>
                <a:off x="3640138" y="2068513"/>
                <a:ext cx="627063" cy="609600"/>
              </a:xfrm>
              <a:custGeom>
                <a:gdLst>
                  <a:gd name="T0" fmla="*/ 395 w 395"/>
                  <a:gd name="T1" fmla="*/ 367 h 384"/>
                  <a:gd name="T2" fmla="*/ 125 w 395"/>
                  <a:gd name="T3" fmla="*/ 0 h 384"/>
                  <a:gd name="T4" fmla="*/ 0 w 395"/>
                  <a:gd name="T5" fmla="*/ 85 h 384"/>
                  <a:gd name="T6" fmla="*/ 223 w 395"/>
                  <a:gd name="T7" fmla="*/ 384 h 384"/>
                  <a:gd name="T8" fmla="*/ 395 w 395"/>
                  <a:gd name="T9" fmla="*/ 367 h 3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84">
                    <a:moveTo>
                      <a:pt x="395" y="367"/>
                    </a:moveTo>
                    <a:lnTo>
                      <a:pt x="125" y="0"/>
                    </a:lnTo>
                    <a:lnTo>
                      <a:pt x="0" y="85"/>
                    </a:lnTo>
                    <a:lnTo>
                      <a:pt x="223" y="384"/>
                    </a:lnTo>
                    <a:lnTo>
                      <a:pt x="395" y="36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8"/>
              <p:cNvSpPr/>
              <p:nvPr/>
            </p:nvSpPr>
            <p:spPr bwMode="auto">
              <a:xfrm>
                <a:off x="3522663" y="1289050"/>
                <a:ext cx="1003300" cy="1362075"/>
              </a:xfrm>
              <a:custGeom>
                <a:gdLst>
                  <a:gd name="T0" fmla="*/ 0 w 632"/>
                  <a:gd name="T1" fmla="*/ 0 h 858"/>
                  <a:gd name="T2" fmla="*/ 469 w 632"/>
                  <a:gd name="T3" fmla="*/ 188 h 858"/>
                  <a:gd name="T4" fmla="*/ 370 w 632"/>
                  <a:gd name="T5" fmla="*/ 297 h 858"/>
                  <a:gd name="T6" fmla="*/ 632 w 632"/>
                  <a:gd name="T7" fmla="*/ 667 h 858"/>
                  <a:gd name="T8" fmla="*/ 469 w 632"/>
                  <a:gd name="T9" fmla="*/ 858 h 858"/>
                  <a:gd name="T10" fmla="*/ 199 w 632"/>
                  <a:gd name="T11" fmla="*/ 491 h 858"/>
                  <a:gd name="T12" fmla="*/ 74 w 632"/>
                  <a:gd name="T13" fmla="*/ 608 h 858"/>
                  <a:gd name="T14" fmla="*/ 0 w 632"/>
                  <a:gd name="T15" fmla="*/ 0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2" h="858">
                    <a:moveTo>
                      <a:pt x="0" y="0"/>
                    </a:moveTo>
                    <a:lnTo>
                      <a:pt x="469" y="188"/>
                    </a:lnTo>
                    <a:lnTo>
                      <a:pt x="370" y="297"/>
                    </a:lnTo>
                    <a:lnTo>
                      <a:pt x="632" y="667"/>
                    </a:lnTo>
                    <a:lnTo>
                      <a:pt x="469" y="858"/>
                    </a:lnTo>
                    <a:lnTo>
                      <a:pt x="199" y="491"/>
                    </a:lnTo>
                    <a:lnTo>
                      <a:pt x="74" y="6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>
              <a:off x="6122034" y="3739862"/>
              <a:ext cx="1189177" cy="1241317"/>
              <a:chOff x="4319588" y="2771775"/>
              <a:chExt cx="1122363" cy="1171570"/>
            </a:xfrm>
          </p:grpSpPr>
          <p:sp>
            <p:nvSpPr>
              <p:cNvPr id="27" name="Freeform: Shape 14"/>
              <p:cNvSpPr/>
              <p:nvPr/>
            </p:nvSpPr>
            <p:spPr bwMode="auto">
              <a:xfrm>
                <a:off x="4968875" y="3100388"/>
                <a:ext cx="361950" cy="190500"/>
              </a:xfrm>
              <a:custGeom>
                <a:gdLst>
                  <a:gd name="T0" fmla="*/ 228 w 228"/>
                  <a:gd name="T1" fmla="*/ 6 h 120"/>
                  <a:gd name="T2" fmla="*/ 149 w 228"/>
                  <a:gd name="T3" fmla="*/ 120 h 120"/>
                  <a:gd name="T4" fmla="*/ 0 w 228"/>
                  <a:gd name="T5" fmla="*/ 120 h 120"/>
                  <a:gd name="T6" fmla="*/ 59 w 228"/>
                  <a:gd name="T7" fmla="*/ 0 h 120"/>
                  <a:gd name="T8" fmla="*/ 228 w 228"/>
                  <a:gd name="T9" fmla="*/ 6 h 1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120">
                    <a:moveTo>
                      <a:pt x="228" y="6"/>
                    </a:moveTo>
                    <a:lnTo>
                      <a:pt x="149" y="120"/>
                    </a:lnTo>
                    <a:lnTo>
                      <a:pt x="0" y="120"/>
                    </a:lnTo>
                    <a:lnTo>
                      <a:pt x="59" y="0"/>
                    </a:lnTo>
                    <a:lnTo>
                      <a:pt x="228" y="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15"/>
              <p:cNvSpPr/>
              <p:nvPr/>
            </p:nvSpPr>
            <p:spPr bwMode="auto">
              <a:xfrm>
                <a:off x="4581525" y="2771775"/>
                <a:ext cx="860425" cy="1166813"/>
              </a:xfrm>
              <a:custGeom>
                <a:gdLst>
                  <a:gd name="T0" fmla="*/ 0 w 542"/>
                  <a:gd name="T1" fmla="*/ 195 h 735"/>
                  <a:gd name="T2" fmla="*/ 150 w 542"/>
                  <a:gd name="T3" fmla="*/ 0 h 735"/>
                  <a:gd name="T4" fmla="*/ 393 w 542"/>
                  <a:gd name="T5" fmla="*/ 327 h 735"/>
                  <a:gd name="T6" fmla="*/ 472 w 542"/>
                  <a:gd name="T7" fmla="*/ 213 h 735"/>
                  <a:gd name="T8" fmla="*/ 542 w 542"/>
                  <a:gd name="T9" fmla="*/ 735 h 735"/>
                  <a:gd name="T10" fmla="*/ 158 w 542"/>
                  <a:gd name="T11" fmla="*/ 667 h 735"/>
                  <a:gd name="T12" fmla="*/ 256 w 542"/>
                  <a:gd name="T13" fmla="*/ 533 h 735"/>
                  <a:gd name="T14" fmla="*/ 0 w 542"/>
                  <a:gd name="T15" fmla="*/ 195 h 7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2" h="735">
                    <a:moveTo>
                      <a:pt x="0" y="195"/>
                    </a:moveTo>
                    <a:lnTo>
                      <a:pt x="150" y="0"/>
                    </a:lnTo>
                    <a:lnTo>
                      <a:pt x="393" y="327"/>
                    </a:lnTo>
                    <a:lnTo>
                      <a:pt x="472" y="213"/>
                    </a:lnTo>
                    <a:lnTo>
                      <a:pt x="542" y="735"/>
                    </a:lnTo>
                    <a:lnTo>
                      <a:pt x="158" y="667"/>
                    </a:lnTo>
                    <a:lnTo>
                      <a:pt x="256" y="533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16"/>
              <p:cNvSpPr/>
              <p:nvPr/>
            </p:nvSpPr>
            <p:spPr bwMode="auto">
              <a:xfrm>
                <a:off x="4319588" y="2771775"/>
                <a:ext cx="500063" cy="309563"/>
              </a:xfrm>
              <a:custGeom>
                <a:gdLst>
                  <a:gd name="T0" fmla="*/ 315 w 315"/>
                  <a:gd name="T1" fmla="*/ 0 h 195"/>
                  <a:gd name="T2" fmla="*/ 165 w 315"/>
                  <a:gd name="T3" fmla="*/ 195 h 195"/>
                  <a:gd name="T4" fmla="*/ 0 w 315"/>
                  <a:gd name="T5" fmla="*/ 195 h 195"/>
                  <a:gd name="T6" fmla="*/ 147 w 315"/>
                  <a:gd name="T7" fmla="*/ 12 h 195"/>
                  <a:gd name="T8" fmla="*/ 315 w 315"/>
                  <a:gd name="T9" fmla="*/ 0 h 1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195">
                    <a:moveTo>
                      <a:pt x="315" y="0"/>
                    </a:moveTo>
                    <a:lnTo>
                      <a:pt x="165" y="195"/>
                    </a:lnTo>
                    <a:lnTo>
                      <a:pt x="0" y="195"/>
                    </a:lnTo>
                    <a:lnTo>
                      <a:pt x="147" y="12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17"/>
              <p:cNvSpPr/>
              <p:nvPr/>
            </p:nvSpPr>
            <p:spPr bwMode="auto">
              <a:xfrm>
                <a:off x="4319588" y="3081338"/>
                <a:ext cx="668338" cy="536575"/>
              </a:xfrm>
              <a:custGeom>
                <a:gdLst>
                  <a:gd name="T0" fmla="*/ 0 w 421"/>
                  <a:gd name="T1" fmla="*/ 0 h 338"/>
                  <a:gd name="T2" fmla="*/ 165 w 421"/>
                  <a:gd name="T3" fmla="*/ 0 h 338"/>
                  <a:gd name="T4" fmla="*/ 421 w 421"/>
                  <a:gd name="T5" fmla="*/ 338 h 338"/>
                  <a:gd name="T6" fmla="*/ 230 w 421"/>
                  <a:gd name="T7" fmla="*/ 328 h 338"/>
                  <a:gd name="T8" fmla="*/ 0 w 421"/>
                  <a:gd name="T9" fmla="*/ 0 h 3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338">
                    <a:moveTo>
                      <a:pt x="0" y="0"/>
                    </a:moveTo>
                    <a:lnTo>
                      <a:pt x="165" y="0"/>
                    </a:lnTo>
                    <a:lnTo>
                      <a:pt x="421" y="338"/>
                    </a:lnTo>
                    <a:lnTo>
                      <a:pt x="230" y="3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18"/>
              <p:cNvSpPr/>
              <p:nvPr/>
            </p:nvSpPr>
            <p:spPr bwMode="auto">
              <a:xfrm>
                <a:off x="4545013" y="3602038"/>
                <a:ext cx="442913" cy="228600"/>
              </a:xfrm>
              <a:custGeom>
                <a:gdLst>
                  <a:gd name="T0" fmla="*/ 88 w 279"/>
                  <a:gd name="T1" fmla="*/ 0 h 144"/>
                  <a:gd name="T2" fmla="*/ 0 w 279"/>
                  <a:gd name="T3" fmla="*/ 131 h 144"/>
                  <a:gd name="T4" fmla="*/ 181 w 279"/>
                  <a:gd name="T5" fmla="*/ 144 h 144"/>
                  <a:gd name="T6" fmla="*/ 279 w 279"/>
                  <a:gd name="T7" fmla="*/ 10 h 144"/>
                  <a:gd name="T8" fmla="*/ 88 w 279"/>
                  <a:gd name="T9" fmla="*/ 0 h 1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144">
                    <a:moveTo>
                      <a:pt x="88" y="0"/>
                    </a:moveTo>
                    <a:lnTo>
                      <a:pt x="0" y="131"/>
                    </a:lnTo>
                    <a:lnTo>
                      <a:pt x="181" y="144"/>
                    </a:lnTo>
                    <a:lnTo>
                      <a:pt x="279" y="1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19"/>
              <p:cNvSpPr/>
              <p:nvPr/>
            </p:nvSpPr>
            <p:spPr bwMode="auto">
              <a:xfrm>
                <a:off x="4545013" y="3810000"/>
                <a:ext cx="896938" cy="133345"/>
              </a:xfrm>
              <a:custGeom>
                <a:gdLst>
                  <a:gd name="T0" fmla="*/ 0 w 565"/>
                  <a:gd name="T1" fmla="*/ 0 h 90"/>
                  <a:gd name="T2" fmla="*/ 181 w 565"/>
                  <a:gd name="T3" fmla="*/ 13 h 90"/>
                  <a:gd name="T4" fmla="*/ 565 w 565"/>
                  <a:gd name="T5" fmla="*/ 81 h 90"/>
                  <a:gd name="T6" fmla="*/ 433 w 565"/>
                  <a:gd name="T7" fmla="*/ 90 h 90"/>
                  <a:gd name="T8" fmla="*/ 0 w 565"/>
                  <a:gd name="T9" fmla="*/ 0 h 90"/>
                  <a:gd name="connsiteX0" fmla="*/ 0 w 10000"/>
                  <a:gd name="connsiteY0" fmla="*/ 0 h 9333"/>
                  <a:gd name="connsiteX1" fmla="*/ 3204 w 10000"/>
                  <a:gd name="connsiteY1" fmla="*/ 1444 h 9333"/>
                  <a:gd name="connsiteX2" fmla="*/ 10000 w 10000"/>
                  <a:gd name="connsiteY2" fmla="*/ 9000 h 9333"/>
                  <a:gd name="connsiteX3" fmla="*/ 7744 w 10000"/>
                  <a:gd name="connsiteY3" fmla="*/ 9333 h 9333"/>
                  <a:gd name="connsiteX4" fmla="*/ 0 w 10000"/>
                  <a:gd name="connsiteY4" fmla="*/ 0 h 933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333">
                    <a:moveTo>
                      <a:pt x="0" y="0"/>
                    </a:moveTo>
                    <a:lnTo>
                      <a:pt x="3204" y="1444"/>
                    </a:lnTo>
                    <a:lnTo>
                      <a:pt x="10000" y="9000"/>
                    </a:lnTo>
                    <a:lnTo>
                      <a:pt x="7744" y="9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4963132" y="3694442"/>
              <a:ext cx="1382608" cy="1411201"/>
              <a:chOff x="3225800" y="2738438"/>
              <a:chExt cx="1304925" cy="1331913"/>
            </a:xfrm>
          </p:grpSpPr>
          <p:sp>
            <p:nvSpPr>
              <p:cNvPr id="24" name="Freeform: Shape 20"/>
              <p:cNvSpPr/>
              <p:nvPr/>
            </p:nvSpPr>
            <p:spPr bwMode="auto">
              <a:xfrm>
                <a:off x="3597275" y="2738438"/>
                <a:ext cx="663575" cy="542925"/>
              </a:xfrm>
              <a:custGeom>
                <a:gdLst>
                  <a:gd name="T0" fmla="*/ 418 w 418"/>
                  <a:gd name="T1" fmla="*/ 0 h 342"/>
                  <a:gd name="T2" fmla="*/ 144 w 418"/>
                  <a:gd name="T3" fmla="*/ 342 h 342"/>
                  <a:gd name="T4" fmla="*/ 0 w 418"/>
                  <a:gd name="T5" fmla="*/ 312 h 342"/>
                  <a:gd name="T6" fmla="*/ 259 w 418"/>
                  <a:gd name="T7" fmla="*/ 10 h 342"/>
                  <a:gd name="T8" fmla="*/ 418 w 418"/>
                  <a:gd name="T9" fmla="*/ 0 h 3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342">
                    <a:moveTo>
                      <a:pt x="418" y="0"/>
                    </a:moveTo>
                    <a:lnTo>
                      <a:pt x="144" y="342"/>
                    </a:lnTo>
                    <a:lnTo>
                      <a:pt x="0" y="312"/>
                    </a:lnTo>
                    <a:lnTo>
                      <a:pt x="259" y="10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Freeform: Shape 21"/>
              <p:cNvSpPr/>
              <p:nvPr/>
            </p:nvSpPr>
            <p:spPr bwMode="auto">
              <a:xfrm>
                <a:off x="3486150" y="2738438"/>
                <a:ext cx="1044575" cy="1331913"/>
              </a:xfrm>
              <a:custGeom>
                <a:gdLst>
                  <a:gd name="T0" fmla="*/ 488 w 658"/>
                  <a:gd name="T1" fmla="*/ 0 h 839"/>
                  <a:gd name="T2" fmla="*/ 658 w 658"/>
                  <a:gd name="T3" fmla="*/ 224 h 839"/>
                  <a:gd name="T4" fmla="*/ 382 w 658"/>
                  <a:gd name="T5" fmla="*/ 565 h 839"/>
                  <a:gd name="T6" fmla="*/ 482 w 658"/>
                  <a:gd name="T7" fmla="*/ 691 h 839"/>
                  <a:gd name="T8" fmla="*/ 0 w 658"/>
                  <a:gd name="T9" fmla="*/ 839 h 839"/>
                  <a:gd name="T10" fmla="*/ 94 w 658"/>
                  <a:gd name="T11" fmla="*/ 203 h 839"/>
                  <a:gd name="T12" fmla="*/ 214 w 658"/>
                  <a:gd name="T13" fmla="*/ 342 h 839"/>
                  <a:gd name="T14" fmla="*/ 488 w 658"/>
                  <a:gd name="T15" fmla="*/ 0 h 8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8" h="839">
                    <a:moveTo>
                      <a:pt x="488" y="0"/>
                    </a:moveTo>
                    <a:lnTo>
                      <a:pt x="658" y="224"/>
                    </a:lnTo>
                    <a:lnTo>
                      <a:pt x="382" y="565"/>
                    </a:lnTo>
                    <a:lnTo>
                      <a:pt x="482" y="691"/>
                    </a:lnTo>
                    <a:lnTo>
                      <a:pt x="0" y="839"/>
                    </a:lnTo>
                    <a:lnTo>
                      <a:pt x="94" y="203"/>
                    </a:lnTo>
                    <a:lnTo>
                      <a:pt x="214" y="34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Freeform: Shape 22"/>
              <p:cNvSpPr/>
              <p:nvPr/>
            </p:nvSpPr>
            <p:spPr bwMode="auto">
              <a:xfrm>
                <a:off x="3225800" y="3060700"/>
                <a:ext cx="409575" cy="1009650"/>
              </a:xfrm>
              <a:custGeom>
                <a:gdLst>
                  <a:gd name="T0" fmla="*/ 258 w 258"/>
                  <a:gd name="T1" fmla="*/ 0 h 636"/>
                  <a:gd name="T2" fmla="*/ 164 w 258"/>
                  <a:gd name="T3" fmla="*/ 636 h 636"/>
                  <a:gd name="T4" fmla="*/ 0 w 258"/>
                  <a:gd name="T5" fmla="*/ 624 h 636"/>
                  <a:gd name="T6" fmla="*/ 101 w 258"/>
                  <a:gd name="T7" fmla="*/ 0 h 636"/>
                  <a:gd name="T8" fmla="*/ 258 w 258"/>
                  <a:gd name="T9" fmla="*/ 0 h 6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636">
                    <a:moveTo>
                      <a:pt x="258" y="0"/>
                    </a:moveTo>
                    <a:lnTo>
                      <a:pt x="164" y="636"/>
                    </a:lnTo>
                    <a:lnTo>
                      <a:pt x="0" y="624"/>
                    </a:lnTo>
                    <a:lnTo>
                      <a:pt x="101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8" name="Freeform: Shape 37"/>
            <p:cNvSpPr/>
            <p:nvPr/>
          </p:nvSpPr>
          <p:spPr bwMode="auto">
            <a:xfrm>
              <a:off x="6858625" y="4465284"/>
              <a:ext cx="398759" cy="398759"/>
            </a:xfrm>
            <a:custGeom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38"/>
            <p:cNvSpPr/>
            <p:nvPr/>
          </p:nvSpPr>
          <p:spPr bwMode="auto">
            <a:xfrm>
              <a:off x="6809972" y="2641775"/>
              <a:ext cx="398759" cy="398759"/>
            </a:xfrm>
            <a:custGeom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Freeform: Shape 39"/>
            <p:cNvSpPr/>
            <p:nvPr/>
          </p:nvSpPr>
          <p:spPr bwMode="auto">
            <a:xfrm>
              <a:off x="5335573" y="4503763"/>
              <a:ext cx="398759" cy="398759"/>
            </a:xfrm>
            <a:custGeom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40"/>
            <p:cNvSpPr/>
            <p:nvPr/>
          </p:nvSpPr>
          <p:spPr bwMode="auto">
            <a:xfrm>
              <a:off x="5397087" y="2457171"/>
              <a:ext cx="398759" cy="398759"/>
            </a:xfrm>
            <a:custGeom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2" name="千图PPT彼岸天：ID 8661124库_组合 2"/>
          <p:cNvGrpSpPr/>
          <p:nvPr>
            <p:custDataLst>
              <p:tags r:id="rId3"/>
            </p:custDataLst>
          </p:nvPr>
        </p:nvGrpSpPr>
        <p:grpSpPr>
          <a:xfrm>
            <a:off x="2099556" y="2204864"/>
            <a:ext cx="2616696" cy="866137"/>
            <a:chOff x="2099556" y="2204864"/>
            <a:chExt cx="2616696" cy="866137"/>
          </a:xfrm>
        </p:grpSpPr>
        <p:sp>
          <p:nvSpPr>
            <p:cNvPr id="22" name="TextBox 41"/>
            <p:cNvSpPr txBox="1"/>
            <p:nvPr/>
          </p:nvSpPr>
          <p:spPr bwMode="auto">
            <a:xfrm>
              <a:off x="3457276" y="2204864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2"/>
                  </a:solidFill>
                  <a:effectLst/>
                </a:rPr>
                <a:t>输入标题文本</a:t>
              </a:r>
              <a:endParaRPr lang="zh-CN" altLang="en-US" sz="14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23" name="TextBox 42"/>
            <p:cNvSpPr txBox="1"/>
            <p:nvPr/>
          </p:nvSpPr>
          <p:spPr bwMode="auto">
            <a:xfrm>
              <a:off x="2099556" y="2514822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3" name="千图PPT彼岸天：ID 8661124库_组合 3"/>
          <p:cNvGrpSpPr/>
          <p:nvPr>
            <p:custDataLst>
              <p:tags r:id="rId4"/>
            </p:custDataLst>
          </p:nvPr>
        </p:nvGrpSpPr>
        <p:grpSpPr>
          <a:xfrm>
            <a:off x="2099556" y="4236309"/>
            <a:ext cx="2616696" cy="866137"/>
            <a:chOff x="2099556" y="4236309"/>
            <a:chExt cx="2616696" cy="866137"/>
          </a:xfrm>
        </p:grpSpPr>
        <p:sp>
          <p:nvSpPr>
            <p:cNvPr id="20" name="TextBox 43"/>
            <p:cNvSpPr txBox="1"/>
            <p:nvPr/>
          </p:nvSpPr>
          <p:spPr bwMode="auto">
            <a:xfrm>
              <a:off x="3457276" y="423630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/>
                  </a:solidFill>
                  <a:effectLst/>
                </a:rPr>
                <a:t>输入标题文本</a:t>
              </a:r>
              <a:endParaRPr lang="zh-CN" altLang="en-US" sz="1400"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21" name="TextBox 44"/>
            <p:cNvSpPr txBox="1"/>
            <p:nvPr/>
          </p:nvSpPr>
          <p:spPr bwMode="auto">
            <a:xfrm>
              <a:off x="2099556" y="4546267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4" name="千图PPT彼岸天：ID 8661124库_组合 4"/>
          <p:cNvGrpSpPr/>
          <p:nvPr>
            <p:custDataLst>
              <p:tags r:id="rId5"/>
            </p:custDataLst>
          </p:nvPr>
        </p:nvGrpSpPr>
        <p:grpSpPr>
          <a:xfrm>
            <a:off x="7654224" y="2553715"/>
            <a:ext cx="2616696" cy="866137"/>
            <a:chOff x="7654224" y="2553715"/>
            <a:chExt cx="2616696" cy="866137"/>
          </a:xfrm>
        </p:grpSpPr>
        <p:sp>
          <p:nvSpPr>
            <p:cNvPr id="18" name="TextBox 45"/>
            <p:cNvSpPr txBox="1"/>
            <p:nvPr/>
          </p:nvSpPr>
          <p:spPr bwMode="auto">
            <a:xfrm>
              <a:off x="7654224" y="2553715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/>
                  </a:solidFill>
                  <a:effectLst/>
                </a:rPr>
                <a:t>输入标题文本</a:t>
              </a:r>
              <a:endParaRPr lang="zh-CN" altLang="en-US" sz="1400"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19" name="TextBox 46"/>
            <p:cNvSpPr txBox="1"/>
            <p:nvPr/>
          </p:nvSpPr>
          <p:spPr bwMode="auto">
            <a:xfrm>
              <a:off x="7654224" y="2863673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5" name="千图PPT彼岸天：ID 8661124库_组合 5"/>
          <p:cNvGrpSpPr/>
          <p:nvPr>
            <p:custDataLst>
              <p:tags r:id="rId6"/>
            </p:custDataLst>
          </p:nvPr>
        </p:nvGrpSpPr>
        <p:grpSpPr>
          <a:xfrm>
            <a:off x="7654224" y="4103849"/>
            <a:ext cx="2616696" cy="866137"/>
            <a:chOff x="7654224" y="4103849"/>
            <a:chExt cx="2616696" cy="866137"/>
          </a:xfrm>
        </p:grpSpPr>
        <p:sp>
          <p:nvSpPr>
            <p:cNvPr id="16" name="TextBox 47"/>
            <p:cNvSpPr txBox="1"/>
            <p:nvPr/>
          </p:nvSpPr>
          <p:spPr bwMode="auto">
            <a:xfrm>
              <a:off x="7654224" y="410384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/>
                  </a:solidFill>
                  <a:effectLst/>
                </a:rPr>
                <a:t>输入标题文本</a:t>
              </a:r>
              <a:endParaRPr lang="zh-CN" altLang="en-US" sz="1400"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17" name="TextBox 48"/>
            <p:cNvSpPr txBox="1"/>
            <p:nvPr/>
          </p:nvSpPr>
          <p:spPr bwMode="auto">
            <a:xfrm>
              <a:off x="7654224" y="4413807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4779717" y="1369448"/>
            <a:ext cx="2652337" cy="4485211"/>
            <a:chOff x="1468323" y="1573648"/>
            <a:chExt cx="2760777" cy="4668589"/>
          </a:xfrm>
        </p:grpSpPr>
        <p:grpSp>
          <p:nvGrpSpPr>
            <p:cNvPr id="33" name="Group 5"/>
            <p:cNvGrpSpPr/>
            <p:nvPr/>
          </p:nvGrpSpPr>
          <p:grpSpPr>
            <a:xfrm>
              <a:off x="1468323" y="2098813"/>
              <a:ext cx="2760777" cy="4143424"/>
              <a:chOff x="1454036" y="2352178"/>
              <a:chExt cx="2276135" cy="4143424"/>
            </a:xfrm>
          </p:grpSpPr>
          <p:sp>
            <p:nvSpPr>
              <p:cNvPr id="37" name="Freeform: Shape 9"/>
              <p:cNvSpPr/>
              <p:nvPr/>
            </p:nvSpPr>
            <p:spPr bwMode="auto">
              <a:xfrm rot="240385">
                <a:off x="1692103" y="3420299"/>
                <a:ext cx="1800000" cy="964464"/>
              </a:xfrm>
              <a:custGeom>
                <a:gdLst>
                  <a:gd name="T0" fmla="*/ 417 w 423"/>
                  <a:gd name="T1" fmla="*/ 33 h 179"/>
                  <a:gd name="T2" fmla="*/ 390 w 423"/>
                  <a:gd name="T3" fmla="*/ 81 h 179"/>
                  <a:gd name="T4" fmla="*/ 53 w 423"/>
                  <a:gd name="T5" fmla="*/ 173 h 179"/>
                  <a:gd name="T6" fmla="*/ 5 w 423"/>
                  <a:gd name="T7" fmla="*/ 146 h 179"/>
                  <a:gd name="T8" fmla="*/ 5 w 423"/>
                  <a:gd name="T9" fmla="*/ 146 h 179"/>
                  <a:gd name="T10" fmla="*/ 33 w 423"/>
                  <a:gd name="T11" fmla="*/ 98 h 179"/>
                  <a:gd name="T12" fmla="*/ 370 w 423"/>
                  <a:gd name="T13" fmla="*/ 6 h 179"/>
                  <a:gd name="T14" fmla="*/ 417 w 423"/>
                  <a:gd name="T15" fmla="*/ 33 h 1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2" h="179">
                    <a:moveTo>
                      <a:pt x="417" y="33"/>
                    </a:moveTo>
                    <a:cubicBezTo>
                      <a:pt x="423" y="54"/>
                      <a:pt x="411" y="75"/>
                      <a:pt x="390" y="81"/>
                    </a:cubicBezTo>
                    <a:cubicBezTo>
                      <a:pt x="53" y="173"/>
                      <a:pt x="53" y="173"/>
                      <a:pt x="53" y="173"/>
                    </a:cubicBezTo>
                    <a:cubicBezTo>
                      <a:pt x="32" y="179"/>
                      <a:pt x="11" y="167"/>
                      <a:pt x="5" y="146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0" y="126"/>
                      <a:pt x="12" y="104"/>
                      <a:pt x="33" y="98"/>
                    </a:cubicBezTo>
                    <a:cubicBezTo>
                      <a:pt x="370" y="6"/>
                      <a:pt x="370" y="6"/>
                      <a:pt x="370" y="6"/>
                    </a:cubicBezTo>
                    <a:cubicBezTo>
                      <a:pt x="390" y="0"/>
                      <a:pt x="412" y="12"/>
                      <a:pt x="4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10"/>
              <p:cNvSpPr/>
              <p:nvPr/>
            </p:nvSpPr>
            <p:spPr bwMode="auto">
              <a:xfrm>
                <a:off x="2175682" y="6289093"/>
                <a:ext cx="832843" cy="206509"/>
              </a:xfrm>
              <a:custGeom>
                <a:gdLst>
                  <a:gd name="T0" fmla="*/ 0 w 155"/>
                  <a:gd name="T1" fmla="*/ 0 h 38"/>
                  <a:gd name="T2" fmla="*/ 31 w 155"/>
                  <a:gd name="T3" fmla="*/ 38 h 38"/>
                  <a:gd name="T4" fmla="*/ 117 w 155"/>
                  <a:gd name="T5" fmla="*/ 38 h 38"/>
                  <a:gd name="T6" fmla="*/ 155 w 155"/>
                  <a:gd name="T7" fmla="*/ 0 h 38"/>
                  <a:gd name="T8" fmla="*/ 0 w 155"/>
                  <a:gd name="T9" fmla="*/ 0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38">
                    <a:moveTo>
                      <a:pt x="0" y="0"/>
                    </a:moveTo>
                    <a:cubicBezTo>
                      <a:pt x="0" y="19"/>
                      <a:pt x="13" y="34"/>
                      <a:pt x="31" y="38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38" y="37"/>
                      <a:pt x="155" y="21"/>
                      <a:pt x="15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11"/>
              <p:cNvSpPr/>
              <p:nvPr/>
            </p:nvSpPr>
            <p:spPr bwMode="auto">
              <a:xfrm>
                <a:off x="1454036" y="3976649"/>
                <a:ext cx="2276135" cy="1302593"/>
              </a:xfrm>
              <a:custGeom>
                <a:gdLst>
                  <a:gd name="T0" fmla="*/ 29 w 424"/>
                  <a:gd name="T1" fmla="*/ 172 h 242"/>
                  <a:gd name="T2" fmla="*/ 30 w 424"/>
                  <a:gd name="T3" fmla="*/ 172 h 242"/>
                  <a:gd name="T4" fmla="*/ 157 w 424"/>
                  <a:gd name="T5" fmla="*/ 242 h 242"/>
                  <a:gd name="T6" fmla="*/ 261 w 424"/>
                  <a:gd name="T7" fmla="*/ 242 h 242"/>
                  <a:gd name="T8" fmla="*/ 269 w 424"/>
                  <a:gd name="T9" fmla="*/ 242 h 242"/>
                  <a:gd name="T10" fmla="*/ 271 w 424"/>
                  <a:gd name="T11" fmla="*/ 242 h 242"/>
                  <a:gd name="T12" fmla="*/ 282 w 424"/>
                  <a:gd name="T13" fmla="*/ 242 h 242"/>
                  <a:gd name="T14" fmla="*/ 363 w 424"/>
                  <a:gd name="T15" fmla="*/ 202 h 242"/>
                  <a:gd name="T16" fmla="*/ 381 w 424"/>
                  <a:gd name="T17" fmla="*/ 146 h 242"/>
                  <a:gd name="T18" fmla="*/ 324 w 424"/>
                  <a:gd name="T19" fmla="*/ 135 h 242"/>
                  <a:gd name="T20" fmla="*/ 218 w 424"/>
                  <a:gd name="T21" fmla="*/ 187 h 242"/>
                  <a:gd name="T22" fmla="*/ 148 w 424"/>
                  <a:gd name="T23" fmla="*/ 147 h 242"/>
                  <a:gd name="T24" fmla="*/ 391 w 424"/>
                  <a:gd name="T25" fmla="*/ 81 h 242"/>
                  <a:gd name="T26" fmla="*/ 418 w 424"/>
                  <a:gd name="T27" fmla="*/ 33 h 242"/>
                  <a:gd name="T28" fmla="*/ 370 w 424"/>
                  <a:gd name="T29" fmla="*/ 6 h 242"/>
                  <a:gd name="T30" fmla="*/ 33 w 424"/>
                  <a:gd name="T31" fmla="*/ 99 h 242"/>
                  <a:gd name="T32" fmla="*/ 6 w 424"/>
                  <a:gd name="T33" fmla="*/ 146 h 242"/>
                  <a:gd name="T34" fmla="*/ 29 w 424"/>
                  <a:gd name="T35" fmla="*/ 172 h 2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3" h="241">
                    <a:moveTo>
                      <a:pt x="29" y="172"/>
                    </a:moveTo>
                    <a:cubicBezTo>
                      <a:pt x="29" y="172"/>
                      <a:pt x="29" y="172"/>
                      <a:pt x="30" y="172"/>
                    </a:cubicBezTo>
                    <a:cubicBezTo>
                      <a:pt x="157" y="242"/>
                      <a:pt x="157" y="242"/>
                      <a:pt x="157" y="242"/>
                    </a:cubicBezTo>
                    <a:cubicBezTo>
                      <a:pt x="261" y="242"/>
                      <a:pt x="261" y="242"/>
                      <a:pt x="261" y="242"/>
                    </a:cubicBezTo>
                    <a:cubicBezTo>
                      <a:pt x="269" y="242"/>
                      <a:pt x="269" y="242"/>
                      <a:pt x="269" y="242"/>
                    </a:cubicBezTo>
                    <a:cubicBezTo>
                      <a:pt x="269" y="242"/>
                      <a:pt x="270" y="242"/>
                      <a:pt x="271" y="242"/>
                    </a:cubicBezTo>
                    <a:cubicBezTo>
                      <a:pt x="282" y="242"/>
                      <a:pt x="282" y="242"/>
                      <a:pt x="282" y="242"/>
                    </a:cubicBezTo>
                    <a:cubicBezTo>
                      <a:pt x="363" y="202"/>
                      <a:pt x="363" y="202"/>
                      <a:pt x="363" y="202"/>
                    </a:cubicBezTo>
                    <a:cubicBezTo>
                      <a:pt x="384" y="190"/>
                      <a:pt x="392" y="165"/>
                      <a:pt x="381" y="146"/>
                    </a:cubicBezTo>
                    <a:cubicBezTo>
                      <a:pt x="370" y="128"/>
                      <a:pt x="345" y="123"/>
                      <a:pt x="324" y="135"/>
                    </a:cubicBezTo>
                    <a:cubicBezTo>
                      <a:pt x="218" y="187"/>
                      <a:pt x="218" y="187"/>
                      <a:pt x="218" y="187"/>
                    </a:cubicBezTo>
                    <a:cubicBezTo>
                      <a:pt x="148" y="147"/>
                      <a:pt x="148" y="147"/>
                      <a:pt x="148" y="147"/>
                    </a:cubicBezTo>
                    <a:cubicBezTo>
                      <a:pt x="391" y="81"/>
                      <a:pt x="391" y="81"/>
                      <a:pt x="391" y="81"/>
                    </a:cubicBezTo>
                    <a:cubicBezTo>
                      <a:pt x="412" y="75"/>
                      <a:pt x="424" y="54"/>
                      <a:pt x="418" y="33"/>
                    </a:cubicBezTo>
                    <a:cubicBezTo>
                      <a:pt x="412" y="12"/>
                      <a:pt x="391" y="0"/>
                      <a:pt x="370" y="6"/>
                    </a:cubicBezTo>
                    <a:cubicBezTo>
                      <a:pt x="33" y="99"/>
                      <a:pt x="33" y="99"/>
                      <a:pt x="33" y="99"/>
                    </a:cubicBezTo>
                    <a:cubicBezTo>
                      <a:pt x="12" y="104"/>
                      <a:pt x="0" y="126"/>
                      <a:pt x="6" y="146"/>
                    </a:cubicBezTo>
                    <a:cubicBezTo>
                      <a:pt x="9" y="159"/>
                      <a:pt x="18" y="168"/>
                      <a:pt x="29" y="1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12"/>
              <p:cNvSpPr/>
              <p:nvPr/>
            </p:nvSpPr>
            <p:spPr bwMode="auto">
              <a:xfrm rot="637550">
                <a:off x="1962102" y="2876424"/>
                <a:ext cx="1260000" cy="964464"/>
              </a:xfrm>
              <a:custGeom>
                <a:gdLst>
                  <a:gd name="T0" fmla="*/ 417 w 423"/>
                  <a:gd name="T1" fmla="*/ 33 h 179"/>
                  <a:gd name="T2" fmla="*/ 390 w 423"/>
                  <a:gd name="T3" fmla="*/ 81 h 179"/>
                  <a:gd name="T4" fmla="*/ 53 w 423"/>
                  <a:gd name="T5" fmla="*/ 173 h 179"/>
                  <a:gd name="T6" fmla="*/ 5 w 423"/>
                  <a:gd name="T7" fmla="*/ 146 h 179"/>
                  <a:gd name="T8" fmla="*/ 5 w 423"/>
                  <a:gd name="T9" fmla="*/ 146 h 179"/>
                  <a:gd name="T10" fmla="*/ 33 w 423"/>
                  <a:gd name="T11" fmla="*/ 98 h 179"/>
                  <a:gd name="T12" fmla="*/ 370 w 423"/>
                  <a:gd name="T13" fmla="*/ 6 h 179"/>
                  <a:gd name="T14" fmla="*/ 417 w 423"/>
                  <a:gd name="T15" fmla="*/ 33 h 1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2" h="179">
                    <a:moveTo>
                      <a:pt x="417" y="33"/>
                    </a:moveTo>
                    <a:cubicBezTo>
                      <a:pt x="423" y="54"/>
                      <a:pt x="411" y="75"/>
                      <a:pt x="390" y="81"/>
                    </a:cubicBezTo>
                    <a:cubicBezTo>
                      <a:pt x="53" y="173"/>
                      <a:pt x="53" y="173"/>
                      <a:pt x="53" y="173"/>
                    </a:cubicBezTo>
                    <a:cubicBezTo>
                      <a:pt x="32" y="179"/>
                      <a:pt x="11" y="167"/>
                      <a:pt x="5" y="146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0" y="126"/>
                      <a:pt x="12" y="104"/>
                      <a:pt x="33" y="98"/>
                    </a:cubicBezTo>
                    <a:cubicBezTo>
                      <a:pt x="370" y="6"/>
                      <a:pt x="370" y="6"/>
                      <a:pt x="370" y="6"/>
                    </a:cubicBezTo>
                    <a:cubicBezTo>
                      <a:pt x="390" y="0"/>
                      <a:pt x="412" y="12"/>
                      <a:pt x="417" y="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13"/>
              <p:cNvSpPr/>
              <p:nvPr/>
            </p:nvSpPr>
            <p:spPr bwMode="auto">
              <a:xfrm>
                <a:off x="1963504" y="5374554"/>
                <a:ext cx="1257206" cy="796533"/>
              </a:xfrm>
              <a:custGeom>
                <a:gdLst>
                  <a:gd name="T0" fmla="*/ 183 w 234"/>
                  <a:gd name="T1" fmla="*/ 0 h 148"/>
                  <a:gd name="T2" fmla="*/ 57 w 234"/>
                  <a:gd name="T3" fmla="*/ 0 h 148"/>
                  <a:gd name="T4" fmla="*/ 0 w 234"/>
                  <a:gd name="T5" fmla="*/ 64 h 148"/>
                  <a:gd name="T6" fmla="*/ 0 w 234"/>
                  <a:gd name="T7" fmla="*/ 86 h 148"/>
                  <a:gd name="T8" fmla="*/ 52 w 234"/>
                  <a:gd name="T9" fmla="*/ 148 h 148"/>
                  <a:gd name="T10" fmla="*/ 171 w 234"/>
                  <a:gd name="T11" fmla="*/ 148 h 148"/>
                  <a:gd name="T12" fmla="*/ 233 w 234"/>
                  <a:gd name="T13" fmla="*/ 84 h 148"/>
                  <a:gd name="T14" fmla="*/ 233 w 234"/>
                  <a:gd name="T15" fmla="*/ 62 h 148"/>
                  <a:gd name="T16" fmla="*/ 183 w 234"/>
                  <a:gd name="T17" fmla="*/ 0 h 1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148">
                    <a:moveTo>
                      <a:pt x="18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3"/>
                      <a:pt x="0" y="31"/>
                      <a:pt x="0" y="64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1" y="117"/>
                      <a:pt x="23" y="143"/>
                      <a:pt x="52" y="148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206" y="148"/>
                      <a:pt x="234" y="119"/>
                      <a:pt x="233" y="84"/>
                    </a:cubicBezTo>
                    <a:cubicBezTo>
                      <a:pt x="233" y="62"/>
                      <a:pt x="233" y="62"/>
                      <a:pt x="233" y="62"/>
                    </a:cubicBezTo>
                    <a:cubicBezTo>
                      <a:pt x="233" y="31"/>
                      <a:pt x="211" y="6"/>
                      <a:pt x="183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14"/>
              <p:cNvSpPr/>
              <p:nvPr/>
            </p:nvSpPr>
            <p:spPr bwMode="auto">
              <a:xfrm rot="1082925">
                <a:off x="2146896" y="2352178"/>
                <a:ext cx="890411" cy="964464"/>
              </a:xfrm>
              <a:custGeom>
                <a:gdLst>
                  <a:gd name="T0" fmla="*/ 417 w 423"/>
                  <a:gd name="T1" fmla="*/ 33 h 179"/>
                  <a:gd name="T2" fmla="*/ 390 w 423"/>
                  <a:gd name="T3" fmla="*/ 81 h 179"/>
                  <a:gd name="T4" fmla="*/ 53 w 423"/>
                  <a:gd name="T5" fmla="*/ 173 h 179"/>
                  <a:gd name="T6" fmla="*/ 5 w 423"/>
                  <a:gd name="T7" fmla="*/ 146 h 179"/>
                  <a:gd name="T8" fmla="*/ 5 w 423"/>
                  <a:gd name="T9" fmla="*/ 146 h 179"/>
                  <a:gd name="T10" fmla="*/ 33 w 423"/>
                  <a:gd name="T11" fmla="*/ 98 h 179"/>
                  <a:gd name="T12" fmla="*/ 370 w 423"/>
                  <a:gd name="T13" fmla="*/ 6 h 179"/>
                  <a:gd name="T14" fmla="*/ 417 w 423"/>
                  <a:gd name="T15" fmla="*/ 33 h 1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2" h="179">
                    <a:moveTo>
                      <a:pt x="417" y="33"/>
                    </a:moveTo>
                    <a:cubicBezTo>
                      <a:pt x="423" y="54"/>
                      <a:pt x="411" y="75"/>
                      <a:pt x="390" y="81"/>
                    </a:cubicBezTo>
                    <a:cubicBezTo>
                      <a:pt x="53" y="173"/>
                      <a:pt x="53" y="173"/>
                      <a:pt x="53" y="173"/>
                    </a:cubicBezTo>
                    <a:cubicBezTo>
                      <a:pt x="32" y="179"/>
                      <a:pt x="11" y="167"/>
                      <a:pt x="5" y="146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0" y="126"/>
                      <a:pt x="12" y="104"/>
                      <a:pt x="33" y="98"/>
                    </a:cubicBezTo>
                    <a:cubicBezTo>
                      <a:pt x="370" y="6"/>
                      <a:pt x="370" y="6"/>
                      <a:pt x="370" y="6"/>
                    </a:cubicBezTo>
                    <a:cubicBezTo>
                      <a:pt x="390" y="0"/>
                      <a:pt x="412" y="12"/>
                      <a:pt x="417" y="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4" name="Group 6"/>
            <p:cNvGrpSpPr>
              <a:grpSpLocks noChangeAspect="1"/>
            </p:cNvGrpSpPr>
            <p:nvPr/>
          </p:nvGrpSpPr>
          <p:grpSpPr>
            <a:xfrm>
              <a:off x="2543909" y="1573648"/>
              <a:ext cx="609600" cy="677153"/>
              <a:chOff x="347" y="3344"/>
              <a:chExt cx="586" cy="707"/>
            </a:xfrm>
            <a:solidFill>
              <a:schemeClr val="accent1"/>
            </a:solidFill>
          </p:grpSpPr>
          <p:sp>
            <p:nvSpPr>
              <p:cNvPr id="35" name="Oval 7"/>
              <p:cNvSpPr/>
              <p:nvPr/>
            </p:nvSpPr>
            <p:spPr bwMode="auto">
              <a:xfrm rot="10800000">
                <a:off x="347" y="3466"/>
                <a:ext cx="586" cy="58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8"/>
              <p:cNvSpPr/>
              <p:nvPr/>
            </p:nvSpPr>
            <p:spPr bwMode="auto">
              <a:xfrm>
                <a:off x="433" y="3344"/>
                <a:ext cx="414" cy="207"/>
              </a:xfrm>
              <a:custGeom>
                <a:gdLst>
                  <a:gd name="T0" fmla="*/ 0 w 414"/>
                  <a:gd name="T1" fmla="*/ 207 h 207"/>
                  <a:gd name="T2" fmla="*/ 206 w 414"/>
                  <a:gd name="T3" fmla="*/ 0 h 207"/>
                  <a:gd name="T4" fmla="*/ 414 w 414"/>
                  <a:gd name="T5" fmla="*/ 207 h 207"/>
                  <a:gd name="T6" fmla="*/ 0 w 414"/>
                  <a:gd name="T7" fmla="*/ 207 h 2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206">
                    <a:moveTo>
                      <a:pt x="0" y="207"/>
                    </a:moveTo>
                    <a:lnTo>
                      <a:pt x="206" y="0"/>
                    </a:lnTo>
                    <a:lnTo>
                      <a:pt x="414" y="207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3"/>
            </p:custDataLst>
          </p:nvPr>
        </p:nvGrpSpPr>
        <p:grpSpPr>
          <a:xfrm>
            <a:off x="7505360" y="2456892"/>
            <a:ext cx="3725012" cy="1029742"/>
            <a:chOff x="7505360" y="2456892"/>
            <a:chExt cx="3725012" cy="1029742"/>
          </a:xfrm>
        </p:grpSpPr>
        <p:cxnSp>
          <p:nvCxnSpPr>
            <p:cNvPr id="6" name="Straight Arrow Connector 20"/>
            <p:cNvCxnSpPr/>
            <p:nvPr/>
          </p:nvCxnSpPr>
          <p:spPr>
            <a:xfrm>
              <a:off x="7505360" y="2929769"/>
              <a:ext cx="1080243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1"/>
            <p:cNvGrpSpPr/>
            <p:nvPr/>
          </p:nvGrpSpPr>
          <p:grpSpPr>
            <a:xfrm>
              <a:off x="8922048" y="2456892"/>
              <a:ext cx="2308324" cy="1029742"/>
              <a:chOff x="8922048" y="2456892"/>
              <a:chExt cx="2308324" cy="1029742"/>
            </a:xfrm>
          </p:grpSpPr>
          <p:sp>
            <p:nvSpPr>
              <p:cNvPr id="28" name="TextBox 22"/>
              <p:cNvSpPr txBox="1"/>
              <p:nvPr/>
            </p:nvSpPr>
            <p:spPr>
              <a:xfrm>
                <a:off x="8922048" y="2456892"/>
                <a:ext cx="230832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29" name="Straight Connector 23"/>
              <p:cNvCxnSpPr/>
              <p:nvPr/>
            </p:nvCxnSpPr>
            <p:spPr>
              <a:xfrm>
                <a:off x="8922049" y="2716080"/>
                <a:ext cx="221962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16"/>
              <p:cNvGrpSpPr/>
              <p:nvPr/>
            </p:nvGrpSpPr>
            <p:grpSpPr>
              <a:xfrm>
                <a:off x="8922048" y="2780928"/>
                <a:ext cx="2308324" cy="705706"/>
                <a:chOff x="8922049" y="2765435"/>
                <a:chExt cx="2308324" cy="705706"/>
              </a:xfrm>
            </p:grpSpPr>
            <p:sp>
              <p:nvSpPr>
                <p:cNvPr id="31" name="Rectangle 24"/>
                <p:cNvSpPr/>
                <p:nvPr/>
              </p:nvSpPr>
              <p:spPr>
                <a:xfrm>
                  <a:off x="8922049" y="2765435"/>
                  <a:ext cx="2308324" cy="184666"/>
                </a:xfrm>
                <a:prstGeom prst="rect">
                  <a:avLst/>
                </a:prstGeom>
              </p:spPr>
              <p:txBody>
                <a:bodyPr wrap="none" lIns="0" tIns="0" rIns="0" bIns="0" anchor="b" anchorCtr="0">
                  <a:normAutofit/>
                </a:bodyPr>
                <a:lstStyle/>
                <a:p>
                  <a:r>
                    <a:rPr lang="zh-CN" altLang="en-US" sz="1200" b="1"/>
                    <a:t>输入标题文本</a:t>
                  </a:r>
                  <a:endParaRPr lang="zh-CN" altLang="en-US" sz="1200" b="1"/>
                </a:p>
              </p:txBody>
            </p:sp>
            <p:sp>
              <p:nvSpPr>
                <p:cNvPr id="32" name="Rectangle 1"/>
                <p:cNvSpPr/>
                <p:nvPr/>
              </p:nvSpPr>
              <p:spPr>
                <a:xfrm>
                  <a:off x="8922049" y="2950101"/>
                  <a:ext cx="2308324" cy="521040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/>
                    <a:t>请替换文字内容复制你的内容到此</a:t>
                  </a:r>
                  <a:br>
                    <a:rPr lang="zh-CN" altLang="en-US" sz="1100"/>
                  </a:br>
                  <a:endParaRPr lang="zh-CN" altLang="en-US" sz="1100"/>
                </a:p>
              </p:txBody>
            </p:sp>
          </p:grpSp>
        </p:grpSp>
      </p:grpSp>
      <p:grpSp>
        <p:nvGrpSpPr>
          <p:cNvPr id="44" name="千图PPT彼岸天：ID 8661124库_组合 43"/>
          <p:cNvGrpSpPr/>
          <p:nvPr>
            <p:custDataLst>
              <p:tags r:id="rId4"/>
            </p:custDataLst>
          </p:nvPr>
        </p:nvGrpSpPr>
        <p:grpSpPr>
          <a:xfrm>
            <a:off x="7184445" y="4731449"/>
            <a:ext cx="4276747" cy="1029742"/>
            <a:chOff x="7184445" y="4731449"/>
            <a:chExt cx="4276747" cy="1029742"/>
          </a:xfrm>
        </p:grpSpPr>
        <p:cxnSp>
          <p:nvCxnSpPr>
            <p:cNvPr id="8" name="Straight Arrow Connector 30"/>
            <p:cNvCxnSpPr/>
            <p:nvPr/>
          </p:nvCxnSpPr>
          <p:spPr>
            <a:xfrm>
              <a:off x="7184445" y="5209794"/>
              <a:ext cx="1080243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5"/>
            <p:cNvGrpSpPr/>
            <p:nvPr/>
          </p:nvGrpSpPr>
          <p:grpSpPr>
            <a:xfrm>
              <a:off x="8610745" y="4731449"/>
              <a:ext cx="2850447" cy="1029742"/>
              <a:chOff x="8922048" y="2456892"/>
              <a:chExt cx="2308324" cy="1029742"/>
            </a:xfrm>
          </p:grpSpPr>
          <p:sp>
            <p:nvSpPr>
              <p:cNvPr id="23" name="TextBox 36"/>
              <p:cNvSpPr txBox="1"/>
              <p:nvPr/>
            </p:nvSpPr>
            <p:spPr>
              <a:xfrm>
                <a:off x="8922048" y="2456892"/>
                <a:ext cx="230832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cxnSp>
            <p:nvCxnSpPr>
              <p:cNvPr id="24" name="Straight Connector 37"/>
              <p:cNvCxnSpPr/>
              <p:nvPr/>
            </p:nvCxnSpPr>
            <p:spPr>
              <a:xfrm>
                <a:off x="8922049" y="2716080"/>
                <a:ext cx="221962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38"/>
              <p:cNvGrpSpPr/>
              <p:nvPr/>
            </p:nvGrpSpPr>
            <p:grpSpPr>
              <a:xfrm>
                <a:off x="8922048" y="2780928"/>
                <a:ext cx="2308324" cy="705706"/>
                <a:chOff x="8922049" y="2765435"/>
                <a:chExt cx="2308324" cy="705706"/>
              </a:xfrm>
            </p:grpSpPr>
            <p:sp>
              <p:nvSpPr>
                <p:cNvPr id="26" name="Rectangle 39"/>
                <p:cNvSpPr/>
                <p:nvPr/>
              </p:nvSpPr>
              <p:spPr>
                <a:xfrm>
                  <a:off x="8922049" y="2765435"/>
                  <a:ext cx="2308324" cy="184666"/>
                </a:xfrm>
                <a:prstGeom prst="rect">
                  <a:avLst/>
                </a:prstGeom>
              </p:spPr>
              <p:txBody>
                <a:bodyPr wrap="none" lIns="0" tIns="0" rIns="0" bIns="0" anchor="b" anchorCtr="0">
                  <a:normAutofit/>
                </a:bodyPr>
                <a:lstStyle/>
                <a:p>
                  <a:r>
                    <a:rPr lang="zh-CN" altLang="en-US" sz="1200" b="1"/>
                    <a:t>输入标题文本</a:t>
                  </a:r>
                  <a:endParaRPr lang="zh-CN" altLang="en-US" sz="1200" b="1"/>
                </a:p>
              </p:txBody>
            </p:sp>
            <p:sp>
              <p:nvSpPr>
                <p:cNvPr id="27" name="Rectangle 40"/>
                <p:cNvSpPr/>
                <p:nvPr/>
              </p:nvSpPr>
              <p:spPr>
                <a:xfrm>
                  <a:off x="8922049" y="2950101"/>
                  <a:ext cx="2308324" cy="521040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/>
                    <a:t>请替换文字内容复制你的内容到此</a:t>
                  </a:r>
                  <a:br>
                    <a:rPr lang="zh-CN" altLang="en-US" sz="1100"/>
                  </a:br>
                  <a:endParaRPr lang="zh-CN" altLang="en-US" sz="1100"/>
                </a:p>
              </p:txBody>
            </p:sp>
          </p:grpSp>
        </p:grp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711509" y="1357520"/>
            <a:ext cx="5012605" cy="1029742"/>
            <a:chOff x="711509" y="1357520"/>
            <a:chExt cx="5012605" cy="1029742"/>
          </a:xfrm>
        </p:grpSpPr>
        <p:cxnSp>
          <p:nvCxnSpPr>
            <p:cNvPr id="5" name="Straight Arrow Connector 15"/>
            <p:cNvCxnSpPr/>
            <p:nvPr/>
          </p:nvCxnSpPr>
          <p:spPr>
            <a:xfrm flipH="1">
              <a:off x="4643871" y="1736047"/>
              <a:ext cx="1080243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1"/>
            <p:cNvGrpSpPr/>
            <p:nvPr/>
          </p:nvGrpSpPr>
          <p:grpSpPr>
            <a:xfrm>
              <a:off x="711509" y="1357520"/>
              <a:ext cx="3377318" cy="1029742"/>
              <a:chOff x="8922048" y="2456892"/>
              <a:chExt cx="2219623" cy="1029742"/>
            </a:xfrm>
          </p:grpSpPr>
          <p:sp>
            <p:nvSpPr>
              <p:cNvPr id="18" name="TextBox 42"/>
              <p:cNvSpPr txBox="1"/>
              <p:nvPr/>
            </p:nvSpPr>
            <p:spPr>
              <a:xfrm>
                <a:off x="8922048" y="2456892"/>
                <a:ext cx="2219622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cxnSp>
            <p:nvCxnSpPr>
              <p:cNvPr id="19" name="Straight Connector 43"/>
              <p:cNvCxnSpPr/>
              <p:nvPr/>
            </p:nvCxnSpPr>
            <p:spPr>
              <a:xfrm>
                <a:off x="8922049" y="2716080"/>
                <a:ext cx="221962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44"/>
              <p:cNvGrpSpPr/>
              <p:nvPr/>
            </p:nvGrpSpPr>
            <p:grpSpPr>
              <a:xfrm>
                <a:off x="8922049" y="2780928"/>
                <a:ext cx="2219622" cy="705706"/>
                <a:chOff x="8922050" y="2765435"/>
                <a:chExt cx="2219622" cy="705706"/>
              </a:xfrm>
            </p:grpSpPr>
            <p:sp>
              <p:nvSpPr>
                <p:cNvPr id="21" name="Rectangle 45"/>
                <p:cNvSpPr/>
                <p:nvPr/>
              </p:nvSpPr>
              <p:spPr>
                <a:xfrm>
                  <a:off x="8922050" y="2765435"/>
                  <a:ext cx="2219622" cy="184666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/>
                </a:bodyPr>
                <a:lstStyle/>
                <a:p>
                  <a:pPr algn="r"/>
                  <a:r>
                    <a:rPr lang="zh-CN" altLang="en-US" sz="1200" b="1"/>
                    <a:t>输入标题文本</a:t>
                  </a:r>
                  <a:endParaRPr lang="zh-CN" altLang="en-US" sz="1200" b="1"/>
                </a:p>
              </p:txBody>
            </p:sp>
            <p:sp>
              <p:nvSpPr>
                <p:cNvPr id="22" name="Rectangle 46"/>
                <p:cNvSpPr/>
                <p:nvPr/>
              </p:nvSpPr>
              <p:spPr>
                <a:xfrm>
                  <a:off x="8922050" y="2950101"/>
                  <a:ext cx="2219622" cy="521040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100"/>
                    <a:t>请替换文字内容复制你的内容到此</a:t>
                  </a:r>
                  <a:br>
                    <a:rPr lang="zh-CN" altLang="en-US" sz="1100"/>
                  </a:br>
                  <a:endParaRPr lang="zh-CN" altLang="en-US" sz="1100"/>
                </a:p>
              </p:txBody>
            </p:sp>
          </p:grpSp>
        </p:grpSp>
      </p:grpSp>
      <p:grpSp>
        <p:nvGrpSpPr>
          <p:cNvPr id="43" name="千图PPT彼岸天：ID 8661124库_组合 42"/>
          <p:cNvGrpSpPr/>
          <p:nvPr>
            <p:custDataLst>
              <p:tags r:id="rId6"/>
            </p:custDataLst>
          </p:nvPr>
        </p:nvGrpSpPr>
        <p:grpSpPr>
          <a:xfrm>
            <a:off x="711507" y="3728295"/>
            <a:ext cx="3871468" cy="1029742"/>
            <a:chOff x="711507" y="3728295"/>
            <a:chExt cx="3871468" cy="1029742"/>
          </a:xfrm>
        </p:grpSpPr>
        <p:cxnSp>
          <p:nvCxnSpPr>
            <p:cNvPr id="7" name="Straight Arrow Connector 25"/>
            <p:cNvCxnSpPr/>
            <p:nvPr/>
          </p:nvCxnSpPr>
          <p:spPr>
            <a:xfrm flipH="1">
              <a:off x="3502732" y="4175260"/>
              <a:ext cx="1080243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7"/>
            <p:cNvGrpSpPr/>
            <p:nvPr/>
          </p:nvGrpSpPr>
          <p:grpSpPr>
            <a:xfrm>
              <a:off x="711507" y="3728295"/>
              <a:ext cx="2375381" cy="1029742"/>
              <a:chOff x="8922048" y="2456892"/>
              <a:chExt cx="2219622" cy="1029742"/>
            </a:xfrm>
          </p:grpSpPr>
          <p:sp>
            <p:nvSpPr>
              <p:cNvPr id="13" name="TextBox 48"/>
              <p:cNvSpPr txBox="1"/>
              <p:nvPr/>
            </p:nvSpPr>
            <p:spPr>
              <a:xfrm>
                <a:off x="8922048" y="2456892"/>
                <a:ext cx="2219622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cxnSp>
            <p:nvCxnSpPr>
              <p:cNvPr id="14" name="Straight Connector 49"/>
              <p:cNvCxnSpPr/>
              <p:nvPr/>
            </p:nvCxnSpPr>
            <p:spPr>
              <a:xfrm>
                <a:off x="8922049" y="2716080"/>
                <a:ext cx="221962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50"/>
              <p:cNvGrpSpPr/>
              <p:nvPr/>
            </p:nvGrpSpPr>
            <p:grpSpPr>
              <a:xfrm>
                <a:off x="8922048" y="2780928"/>
                <a:ext cx="2219622" cy="705706"/>
                <a:chOff x="8922049" y="2765435"/>
                <a:chExt cx="2219622" cy="705706"/>
              </a:xfrm>
            </p:grpSpPr>
            <p:sp>
              <p:nvSpPr>
                <p:cNvPr id="16" name="Rectangle 51"/>
                <p:cNvSpPr/>
                <p:nvPr/>
              </p:nvSpPr>
              <p:spPr>
                <a:xfrm>
                  <a:off x="8922049" y="2765435"/>
                  <a:ext cx="2219622" cy="184666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/>
                </a:bodyPr>
                <a:lstStyle/>
                <a:p>
                  <a:pPr algn="r"/>
                  <a:r>
                    <a:rPr lang="zh-CN" altLang="en-US" sz="1200" b="1"/>
                    <a:t>输入标题文本</a:t>
                  </a:r>
                  <a:endParaRPr lang="zh-CN" altLang="en-US" sz="1200" b="1"/>
                </a:p>
              </p:txBody>
            </p:sp>
            <p:sp>
              <p:nvSpPr>
                <p:cNvPr id="17" name="Rectangle 52"/>
                <p:cNvSpPr/>
                <p:nvPr/>
              </p:nvSpPr>
              <p:spPr>
                <a:xfrm>
                  <a:off x="8922049" y="2950101"/>
                  <a:ext cx="2219622" cy="521040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100"/>
                    <a:t>请替换文字内容复制你的内容到此</a:t>
                  </a:r>
                  <a:br>
                    <a:rPr lang="zh-CN" altLang="en-US" sz="1100"/>
                  </a:br>
                  <a:endParaRPr lang="zh-CN" altLang="en-US" sz="1100"/>
                </a:p>
              </p:txBody>
            </p:sp>
          </p:grp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PA_文本框 6"/>
          <p:cNvSpPr txBox="1"/>
          <p:nvPr>
            <p:custDataLst>
              <p:tags r:id="rId3"/>
            </p:custDataLst>
          </p:nvPr>
        </p:nvSpPr>
        <p:spPr>
          <a:xfrm>
            <a:off x="1340997" y="2383389"/>
            <a:ext cx="6109365" cy="12128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>
                <a:solidFill>
                  <a:srgbClr val="231815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感谢您的观看！</a:t>
            </a:r>
            <a:endParaRPr lang="zh-CN" altLang="en-US" sz="6600">
              <a:solidFill>
                <a:srgbClr val="231815"/>
              </a:solidFill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sp>
        <p:nvSpPr>
          <p:cNvPr id="13" name="PA_矩形 12"/>
          <p:cNvSpPr/>
          <p:nvPr>
            <p:custDataLst>
              <p:tags r:id="rId4"/>
            </p:custDataLst>
          </p:nvPr>
        </p:nvSpPr>
        <p:spPr>
          <a:xfrm>
            <a:off x="0" y="3486433"/>
            <a:ext cx="879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Lorem ipsum dolor sit amet, consectetuer adipiscing elit.Aenean commodo ligula eget dolor. Aenean massa. Cum sociis natoque penatibus et magnis dis parturient ridiculus mus. Donec qu felis, ultricies nec.</a:t>
            </a:r>
            <a:endParaRPr lang="zh-CN" altLang="en-US" sz="120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4" name="PA_文本框 13"/>
          <p:cNvSpPr txBox="1"/>
          <p:nvPr>
            <p:custDataLst>
              <p:tags r:id="rId5"/>
            </p:custDataLst>
          </p:nvPr>
        </p:nvSpPr>
        <p:spPr>
          <a:xfrm>
            <a:off x="2016671" y="4062728"/>
            <a:ext cx="323088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1C2B25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    日期：</a:t>
            </a:r>
            <a:r>
              <a:rPr lang="en-US" altLang="zh-CN" sz="2400">
                <a:solidFill>
                  <a:srgbClr val="1C2B25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202X/12/30</a:t>
            </a:r>
            <a:endParaRPr lang="zh-CN" altLang="en-US" sz="2400">
              <a:solidFill>
                <a:srgbClr val="1C2B25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4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6" y="3067089"/>
            <a:ext cx="447626" cy="492866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0"/>
            <a:ext cx="7019167" cy="492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4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4" y="379805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6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046142" y="27630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0665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23438" y="29442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文章背景知识</a:t>
            </a:r>
            <a:endParaRPr lang="zh-CN" altLang="en-US" sz="4550" b="1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922805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799468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922805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799468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9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千图PPT彼岸天：ID 8661124库_组合 3"/>
          <p:cNvGrpSpPr/>
          <p:nvPr>
            <p:custDataLst>
              <p:tags r:id="rId2"/>
            </p:custDataLst>
          </p:nvPr>
        </p:nvGrpSpPr>
        <p:grpSpPr>
          <a:xfrm>
            <a:off x="6021613" y="2367903"/>
            <a:ext cx="2233017" cy="2427131"/>
            <a:chOff x="4056929" y="1923464"/>
            <a:chExt cx="1674763" cy="1820348"/>
          </a:xfrm>
        </p:grpSpPr>
        <p:grpSp>
          <p:nvGrpSpPr>
            <p:cNvPr id="51" name="组合 50"/>
            <p:cNvGrpSpPr/>
            <p:nvPr/>
          </p:nvGrpSpPr>
          <p:grpSpPr>
            <a:xfrm>
              <a:off x="4056929" y="2117409"/>
              <a:ext cx="1674763" cy="1626403"/>
              <a:chOff x="6019675" y="2228402"/>
              <a:chExt cx="2233018" cy="2168536"/>
            </a:xfrm>
          </p:grpSpPr>
          <p:sp>
            <p:nvSpPr>
              <p:cNvPr id="55" name="任意多边形 54"/>
              <p:cNvSpPr/>
              <p:nvPr/>
            </p:nvSpPr>
            <p:spPr>
              <a:xfrm rot="15028394">
                <a:off x="5870070" y="2378007"/>
                <a:ext cx="1239262" cy="940052"/>
              </a:xfrm>
              <a:custGeom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214 w 1247214"/>
                  <a:gd name="connsiteY0-42" fmla="*/ 294507 h 940050"/>
                  <a:gd name="connsiteX1-43" fmla="*/ 728755 w 1247214"/>
                  <a:gd name="connsiteY1-44" fmla="*/ 848106 h 940050"/>
                  <a:gd name="connsiteX2-45" fmla="*/ 0 w 1247214"/>
                  <a:gd name="connsiteY2-46" fmla="*/ 896586 h 940050"/>
                  <a:gd name="connsiteX3-47" fmla="*/ 332681 w 1247214"/>
                  <a:gd name="connsiteY3-48" fmla="*/ 0 h 940050"/>
                  <a:gd name="connsiteX4-49" fmla="*/ 1247214 w 1247214"/>
                  <a:gd name="connsiteY4-50" fmla="*/ 294507 h 94005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40050">
                    <a:moveTo>
                      <a:pt x="1247214" y="294507"/>
                    </a:moveTo>
                    <a:cubicBezTo>
                      <a:pt x="1162668" y="537744"/>
                      <a:pt x="936624" y="747760"/>
                      <a:pt x="728755" y="848106"/>
                    </a:cubicBezTo>
                    <a:cubicBezTo>
                      <a:pt x="520886" y="948453"/>
                      <a:pt x="242552" y="969802"/>
                      <a:pt x="0" y="896586"/>
                    </a:cubicBezTo>
                    <a:lnTo>
                      <a:pt x="332681" y="0"/>
                    </a:lnTo>
                    <a:lnTo>
                      <a:pt x="1247214" y="29450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 rot="4304382">
                <a:off x="6116537" y="3293945"/>
                <a:ext cx="1247215" cy="958771"/>
              </a:xfrm>
              <a:custGeom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8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 rot="9623180" flipH="1" flipV="1">
                <a:off x="6940465" y="3201883"/>
                <a:ext cx="1251052" cy="994445"/>
              </a:xfrm>
              <a:custGeom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462 w 1247462"/>
                  <a:gd name="connsiteY0-42" fmla="*/ 305534 h 959140"/>
                  <a:gd name="connsiteX1-43" fmla="*/ 728755 w 1247462"/>
                  <a:gd name="connsiteY1-44" fmla="*/ 866825 h 959140"/>
                  <a:gd name="connsiteX2-45" fmla="*/ 0 w 1247462"/>
                  <a:gd name="connsiteY2-46" fmla="*/ 915305 h 959140"/>
                  <a:gd name="connsiteX3-47" fmla="*/ 304370 w 1247462"/>
                  <a:gd name="connsiteY3-48" fmla="*/ 0 h 959140"/>
                  <a:gd name="connsiteX4-49" fmla="*/ 1247462 w 1247462"/>
                  <a:gd name="connsiteY4-50" fmla="*/ 305534 h 959140"/>
                  <a:gd name="connsiteX0-51" fmla="*/ 1294962 w 1294962"/>
                  <a:gd name="connsiteY0-52" fmla="*/ 305534 h 952059"/>
                  <a:gd name="connsiteX1-53" fmla="*/ 776255 w 1294962"/>
                  <a:gd name="connsiteY1-54" fmla="*/ 866825 h 952059"/>
                  <a:gd name="connsiteX2-55" fmla="*/ 0 w 1294962"/>
                  <a:gd name="connsiteY2-56" fmla="*/ 904829 h 952059"/>
                  <a:gd name="connsiteX3-57" fmla="*/ 351870 w 1294962"/>
                  <a:gd name="connsiteY3-58" fmla="*/ 0 h 952059"/>
                  <a:gd name="connsiteX4-59" fmla="*/ 1294962 w 1294962"/>
                  <a:gd name="connsiteY4-60" fmla="*/ 305534 h 95205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4962" h="952059">
                    <a:moveTo>
                      <a:pt x="1294962" y="305534"/>
                    </a:moveTo>
                    <a:cubicBezTo>
                      <a:pt x="1210416" y="548771"/>
                      <a:pt x="992082" y="766942"/>
                      <a:pt x="776255" y="866825"/>
                    </a:cubicBezTo>
                    <a:cubicBezTo>
                      <a:pt x="560428" y="966708"/>
                      <a:pt x="242552" y="978045"/>
                      <a:pt x="0" y="904829"/>
                    </a:cubicBezTo>
                    <a:lnTo>
                      <a:pt x="351870" y="0"/>
                    </a:lnTo>
                    <a:lnTo>
                      <a:pt x="1294962" y="30553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 rot="9654881">
                <a:off x="7043087" y="2458879"/>
                <a:ext cx="1209606" cy="958771"/>
              </a:xfrm>
              <a:custGeom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8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4699648" y="1923464"/>
              <a:ext cx="389330" cy="387887"/>
              <a:chOff x="5100545" y="1975558"/>
              <a:chExt cx="660280" cy="657834"/>
            </a:xfrm>
            <a:solidFill>
              <a:schemeClr val="accent4"/>
            </a:solidFill>
          </p:grpSpPr>
          <p:sp>
            <p:nvSpPr>
              <p:cNvPr id="53" name="饼形 52"/>
              <p:cNvSpPr/>
              <p:nvPr/>
            </p:nvSpPr>
            <p:spPr>
              <a:xfrm>
                <a:off x="5100545" y="2008778"/>
                <a:ext cx="624614" cy="624614"/>
              </a:xfrm>
              <a:prstGeom prst="pi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饼形 53"/>
              <p:cNvSpPr/>
              <p:nvPr/>
            </p:nvSpPr>
            <p:spPr>
              <a:xfrm rot="16995040">
                <a:off x="5136211" y="1975558"/>
                <a:ext cx="624614" cy="624614"/>
              </a:xfrm>
              <a:prstGeom prst="pie">
                <a:avLst>
                  <a:gd name="adj1" fmla="val 21036529"/>
                  <a:gd name="adj2" fmla="val 44175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3"/>
            </p:custDataLst>
          </p:nvPr>
        </p:nvGrpSpPr>
        <p:grpSpPr>
          <a:xfrm>
            <a:off x="1853647" y="2450986"/>
            <a:ext cx="2231933" cy="2342583"/>
            <a:chOff x="989461" y="1985775"/>
            <a:chExt cx="1673951" cy="1756937"/>
          </a:xfrm>
        </p:grpSpPr>
        <p:grpSp>
          <p:nvGrpSpPr>
            <p:cNvPr id="41" name="组合 40"/>
            <p:cNvGrpSpPr/>
            <p:nvPr/>
          </p:nvGrpSpPr>
          <p:grpSpPr>
            <a:xfrm>
              <a:off x="989461" y="2099015"/>
              <a:ext cx="1673951" cy="1643697"/>
              <a:chOff x="1929719" y="2203878"/>
              <a:chExt cx="2231936" cy="2191594"/>
            </a:xfrm>
          </p:grpSpPr>
          <p:sp>
            <p:nvSpPr>
              <p:cNvPr id="47" name="任意多边形 46"/>
              <p:cNvSpPr/>
              <p:nvPr/>
            </p:nvSpPr>
            <p:spPr>
              <a:xfrm rot="15099353">
                <a:off x="1785497" y="2348100"/>
                <a:ext cx="1247215" cy="958771"/>
              </a:xfrm>
              <a:custGeom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8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4304382">
                <a:off x="2036779" y="3292479"/>
                <a:ext cx="1247215" cy="958771"/>
              </a:xfrm>
              <a:custGeom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8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9623180" flipH="1" flipV="1">
                <a:off x="2860707" y="3191723"/>
                <a:ext cx="1251052" cy="994445"/>
              </a:xfrm>
              <a:custGeom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462 w 1247462"/>
                  <a:gd name="connsiteY0-42" fmla="*/ 305534 h 959140"/>
                  <a:gd name="connsiteX1-43" fmla="*/ 728755 w 1247462"/>
                  <a:gd name="connsiteY1-44" fmla="*/ 866825 h 959140"/>
                  <a:gd name="connsiteX2-45" fmla="*/ 0 w 1247462"/>
                  <a:gd name="connsiteY2-46" fmla="*/ 915305 h 959140"/>
                  <a:gd name="connsiteX3-47" fmla="*/ 304370 w 1247462"/>
                  <a:gd name="connsiteY3-48" fmla="*/ 0 h 959140"/>
                  <a:gd name="connsiteX4-49" fmla="*/ 1247462 w 1247462"/>
                  <a:gd name="connsiteY4-50" fmla="*/ 305534 h 959140"/>
                  <a:gd name="connsiteX0-51" fmla="*/ 1294962 w 1294962"/>
                  <a:gd name="connsiteY0-52" fmla="*/ 305534 h 952059"/>
                  <a:gd name="connsiteX1-53" fmla="*/ 776255 w 1294962"/>
                  <a:gd name="connsiteY1-54" fmla="*/ 866825 h 952059"/>
                  <a:gd name="connsiteX2-55" fmla="*/ 0 w 1294962"/>
                  <a:gd name="connsiteY2-56" fmla="*/ 904829 h 952059"/>
                  <a:gd name="connsiteX3-57" fmla="*/ 351870 w 1294962"/>
                  <a:gd name="connsiteY3-58" fmla="*/ 0 h 952059"/>
                  <a:gd name="connsiteX4-59" fmla="*/ 1294962 w 1294962"/>
                  <a:gd name="connsiteY4-60" fmla="*/ 305534 h 95205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4962" h="952059">
                    <a:moveTo>
                      <a:pt x="1294962" y="305534"/>
                    </a:moveTo>
                    <a:cubicBezTo>
                      <a:pt x="1210416" y="548771"/>
                      <a:pt x="992082" y="766942"/>
                      <a:pt x="776255" y="866825"/>
                    </a:cubicBezTo>
                    <a:cubicBezTo>
                      <a:pt x="560428" y="966708"/>
                      <a:pt x="242552" y="978045"/>
                      <a:pt x="0" y="904829"/>
                    </a:cubicBezTo>
                    <a:lnTo>
                      <a:pt x="351870" y="0"/>
                    </a:lnTo>
                    <a:lnTo>
                      <a:pt x="1294962" y="3055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rot="9660772">
                <a:off x="2952049" y="2449507"/>
                <a:ext cx="1209606" cy="958771"/>
              </a:xfrm>
              <a:custGeom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8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95687" y="1985775"/>
              <a:ext cx="316108" cy="269323"/>
              <a:chOff x="6738973" y="2269078"/>
              <a:chExt cx="1114524" cy="949566"/>
            </a:xfrm>
            <a:solidFill>
              <a:schemeClr val="accent3"/>
            </a:solidFill>
          </p:grpSpPr>
          <p:sp>
            <p:nvSpPr>
              <p:cNvPr id="43" name="矩形 42"/>
              <p:cNvSpPr/>
              <p:nvPr/>
            </p:nvSpPr>
            <p:spPr>
              <a:xfrm>
                <a:off x="6738973" y="2476583"/>
                <a:ext cx="361536" cy="5350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流程图: 手动操作 43"/>
              <p:cNvSpPr/>
              <p:nvPr/>
            </p:nvSpPr>
            <p:spPr>
              <a:xfrm rot="16200000" flipV="1">
                <a:off x="6771938" y="2625600"/>
                <a:ext cx="893737" cy="236520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弦形 44"/>
              <p:cNvSpPr/>
              <p:nvPr/>
            </p:nvSpPr>
            <p:spPr>
              <a:xfrm rot="12166380">
                <a:off x="7225500" y="2500908"/>
                <a:ext cx="445772" cy="445772"/>
              </a:xfrm>
              <a:prstGeom prst="cho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空心弧 45"/>
              <p:cNvSpPr/>
              <p:nvPr/>
            </p:nvSpPr>
            <p:spPr>
              <a:xfrm rot="5574077">
                <a:off x="6903931" y="2269078"/>
                <a:ext cx="949566" cy="949566"/>
              </a:xfrm>
              <a:prstGeom prst="blockArc">
                <a:avLst>
                  <a:gd name="adj1" fmla="val 10800000"/>
                  <a:gd name="adj2" fmla="val 21371602"/>
                  <a:gd name="adj3" fmla="val 883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4"/>
            </p:custDataLst>
          </p:nvPr>
        </p:nvGrpSpPr>
        <p:grpSpPr>
          <a:xfrm>
            <a:off x="3930008" y="2602349"/>
            <a:ext cx="2247731" cy="2380857"/>
            <a:chOff x="2403046" y="2099299"/>
            <a:chExt cx="1685799" cy="1785643"/>
          </a:xfrm>
        </p:grpSpPr>
        <p:grpSp>
          <p:nvGrpSpPr>
            <p:cNvPr id="26" name="组合 25"/>
            <p:cNvGrpSpPr/>
            <p:nvPr/>
          </p:nvGrpSpPr>
          <p:grpSpPr>
            <a:xfrm>
              <a:off x="2403046" y="2099299"/>
              <a:ext cx="1685799" cy="1625303"/>
              <a:chOff x="3973046" y="2204258"/>
              <a:chExt cx="2247733" cy="2167070"/>
            </a:xfrm>
          </p:grpSpPr>
          <p:sp>
            <p:nvSpPr>
              <p:cNvPr id="37" name="任意多边形 36"/>
              <p:cNvSpPr/>
              <p:nvPr/>
            </p:nvSpPr>
            <p:spPr>
              <a:xfrm rot="6571606" flipV="1">
                <a:off x="3823441" y="3281671"/>
                <a:ext cx="1239262" cy="940052"/>
              </a:xfrm>
              <a:custGeom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214 w 1247214"/>
                  <a:gd name="connsiteY0-42" fmla="*/ 294507 h 940050"/>
                  <a:gd name="connsiteX1-43" fmla="*/ 728755 w 1247214"/>
                  <a:gd name="connsiteY1-44" fmla="*/ 848106 h 940050"/>
                  <a:gd name="connsiteX2-45" fmla="*/ 0 w 1247214"/>
                  <a:gd name="connsiteY2-46" fmla="*/ 896586 h 940050"/>
                  <a:gd name="connsiteX3-47" fmla="*/ 332681 w 1247214"/>
                  <a:gd name="connsiteY3-48" fmla="*/ 0 h 940050"/>
                  <a:gd name="connsiteX4-49" fmla="*/ 1247214 w 1247214"/>
                  <a:gd name="connsiteY4-50" fmla="*/ 294507 h 94005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40050">
                    <a:moveTo>
                      <a:pt x="1247214" y="294507"/>
                    </a:moveTo>
                    <a:cubicBezTo>
                      <a:pt x="1162668" y="537744"/>
                      <a:pt x="936624" y="747760"/>
                      <a:pt x="728755" y="848106"/>
                    </a:cubicBezTo>
                    <a:cubicBezTo>
                      <a:pt x="520886" y="948453"/>
                      <a:pt x="242552" y="969802"/>
                      <a:pt x="0" y="896586"/>
                    </a:cubicBezTo>
                    <a:lnTo>
                      <a:pt x="332681" y="0"/>
                    </a:lnTo>
                    <a:lnTo>
                      <a:pt x="1247214" y="2945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 rot="17295618" flipV="1">
                <a:off x="4071856" y="2348480"/>
                <a:ext cx="1247215" cy="958771"/>
              </a:xfrm>
              <a:custGeom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8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11976820" flipH="1">
                <a:off x="4895784" y="2413562"/>
                <a:ext cx="1251052" cy="994445"/>
              </a:xfrm>
              <a:custGeom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462 w 1247462"/>
                  <a:gd name="connsiteY0-42" fmla="*/ 305534 h 959140"/>
                  <a:gd name="connsiteX1-43" fmla="*/ 728755 w 1247462"/>
                  <a:gd name="connsiteY1-44" fmla="*/ 866825 h 959140"/>
                  <a:gd name="connsiteX2-45" fmla="*/ 0 w 1247462"/>
                  <a:gd name="connsiteY2-46" fmla="*/ 915305 h 959140"/>
                  <a:gd name="connsiteX3-47" fmla="*/ 304370 w 1247462"/>
                  <a:gd name="connsiteY3-48" fmla="*/ 0 h 959140"/>
                  <a:gd name="connsiteX4-49" fmla="*/ 1247462 w 1247462"/>
                  <a:gd name="connsiteY4-50" fmla="*/ 305534 h 959140"/>
                  <a:gd name="connsiteX0-51" fmla="*/ 1294962 w 1294962"/>
                  <a:gd name="connsiteY0-52" fmla="*/ 305534 h 952059"/>
                  <a:gd name="connsiteX1-53" fmla="*/ 776255 w 1294962"/>
                  <a:gd name="connsiteY1-54" fmla="*/ 866825 h 952059"/>
                  <a:gd name="connsiteX2-55" fmla="*/ 0 w 1294962"/>
                  <a:gd name="connsiteY2-56" fmla="*/ 904829 h 952059"/>
                  <a:gd name="connsiteX3-57" fmla="*/ 351870 w 1294962"/>
                  <a:gd name="connsiteY3-58" fmla="*/ 0 h 952059"/>
                  <a:gd name="connsiteX4-59" fmla="*/ 1294962 w 1294962"/>
                  <a:gd name="connsiteY4-60" fmla="*/ 305534 h 95205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4962" h="952059">
                    <a:moveTo>
                      <a:pt x="1294962" y="305534"/>
                    </a:moveTo>
                    <a:cubicBezTo>
                      <a:pt x="1210416" y="548771"/>
                      <a:pt x="992082" y="766942"/>
                      <a:pt x="776255" y="866825"/>
                    </a:cubicBezTo>
                    <a:cubicBezTo>
                      <a:pt x="560428" y="966708"/>
                      <a:pt x="242552" y="978045"/>
                      <a:pt x="0" y="904829"/>
                    </a:cubicBezTo>
                    <a:lnTo>
                      <a:pt x="351870" y="0"/>
                    </a:lnTo>
                    <a:lnTo>
                      <a:pt x="1294962" y="3055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11904031" flipV="1">
                <a:off x="5011173" y="3187160"/>
                <a:ext cx="1209606" cy="958771"/>
              </a:xfrm>
              <a:custGeom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8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019493" y="3487059"/>
              <a:ext cx="352105" cy="397883"/>
              <a:chOff x="3413759" y="3230880"/>
              <a:chExt cx="2065662" cy="2334217"/>
            </a:xfrm>
            <a:solidFill>
              <a:schemeClr val="accent2"/>
            </a:solidFill>
          </p:grpSpPr>
          <p:sp>
            <p:nvSpPr>
              <p:cNvPr id="28" name="新月形 27"/>
              <p:cNvSpPr/>
              <p:nvPr/>
            </p:nvSpPr>
            <p:spPr>
              <a:xfrm rot="1328585">
                <a:off x="4071435" y="3735976"/>
                <a:ext cx="945943" cy="844732"/>
              </a:xfrm>
              <a:prstGeom prst="moon">
                <a:avLst>
                  <a:gd name="adj" fmla="val 2627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弦形 28"/>
              <p:cNvSpPr/>
              <p:nvPr/>
            </p:nvSpPr>
            <p:spPr>
              <a:xfrm rot="16956432">
                <a:off x="3413759" y="3431176"/>
                <a:ext cx="1968139" cy="1968139"/>
              </a:xfrm>
              <a:prstGeom prst="cho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223657" y="3230880"/>
                <a:ext cx="1184366" cy="11843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新月形 30"/>
              <p:cNvSpPr/>
              <p:nvPr/>
            </p:nvSpPr>
            <p:spPr>
              <a:xfrm rot="14732761">
                <a:off x="3929190" y="4152589"/>
                <a:ext cx="418950" cy="837900"/>
              </a:xfrm>
              <a:prstGeom prst="moon">
                <a:avLst>
                  <a:gd name="adj" fmla="val 711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837816" y="3502691"/>
                <a:ext cx="172326" cy="1723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新月形 32"/>
              <p:cNvSpPr/>
              <p:nvPr/>
            </p:nvSpPr>
            <p:spPr>
              <a:xfrm rot="16931004">
                <a:off x="4850996" y="3479191"/>
                <a:ext cx="418950" cy="837900"/>
              </a:xfrm>
              <a:prstGeom prst="moon">
                <a:avLst>
                  <a:gd name="adj" fmla="val 5636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新月形 33"/>
              <p:cNvSpPr/>
              <p:nvPr/>
            </p:nvSpPr>
            <p:spPr>
              <a:xfrm rot="2556512">
                <a:off x="4920253" y="3512478"/>
                <a:ext cx="418950" cy="837900"/>
              </a:xfrm>
              <a:prstGeom prst="moon">
                <a:avLst>
                  <a:gd name="adj" fmla="val 5636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4223657" y="5346401"/>
                <a:ext cx="95794" cy="2186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476119" y="5346401"/>
                <a:ext cx="95794" cy="2186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5"/>
            </p:custDataLst>
          </p:nvPr>
        </p:nvGrpSpPr>
        <p:grpSpPr>
          <a:xfrm>
            <a:off x="8098793" y="2601934"/>
            <a:ext cx="2247175" cy="2284924"/>
            <a:chOff x="5624406" y="2098985"/>
            <a:chExt cx="1685381" cy="1713692"/>
          </a:xfrm>
        </p:grpSpPr>
        <p:sp>
          <p:nvSpPr>
            <p:cNvPr id="20" name="任意多边形 19"/>
            <p:cNvSpPr/>
            <p:nvPr/>
          </p:nvSpPr>
          <p:spPr>
            <a:xfrm>
              <a:off x="6309679" y="3541406"/>
              <a:ext cx="314834" cy="271271"/>
            </a:xfrm>
            <a:custGeom>
              <a:gdLst>
                <a:gd name="connsiteX0" fmla="*/ 860020 w 1730875"/>
                <a:gd name="connsiteY0" fmla="*/ 0 h 1491374"/>
                <a:gd name="connsiteX1" fmla="*/ 1147402 w 1730875"/>
                <a:gd name="connsiteY1" fmla="*/ 287382 h 1491374"/>
                <a:gd name="connsiteX2" fmla="*/ 860020 w 1730875"/>
                <a:gd name="connsiteY2" fmla="*/ 574764 h 1491374"/>
                <a:gd name="connsiteX3" fmla="*/ 802103 w 1730875"/>
                <a:gd name="connsiteY3" fmla="*/ 568925 h 1491374"/>
                <a:gd name="connsiteX4" fmla="*/ 772043 w 1730875"/>
                <a:gd name="connsiteY4" fmla="*/ 559594 h 1491374"/>
                <a:gd name="connsiteX5" fmla="*/ 493022 w 1730875"/>
                <a:gd name="connsiteY5" fmla="*/ 1006545 h 1491374"/>
                <a:gd name="connsiteX6" fmla="*/ 509140 w 1730875"/>
                <a:gd name="connsiteY6" fmla="*/ 1021190 h 1491374"/>
                <a:gd name="connsiteX7" fmla="*/ 552180 w 1730875"/>
                <a:gd name="connsiteY7" fmla="*/ 1092130 h 1491374"/>
                <a:gd name="connsiteX8" fmla="*/ 565286 w 1730875"/>
                <a:gd name="connsiteY8" fmla="*/ 1134348 h 1491374"/>
                <a:gd name="connsiteX9" fmla="*/ 1165590 w 1730875"/>
                <a:gd name="connsiteY9" fmla="*/ 1134348 h 1491374"/>
                <a:gd name="connsiteX10" fmla="*/ 1178695 w 1730875"/>
                <a:gd name="connsiteY10" fmla="*/ 1092130 h 1491374"/>
                <a:gd name="connsiteX11" fmla="*/ 1443493 w 1730875"/>
                <a:gd name="connsiteY11" fmla="*/ 916610 h 1491374"/>
                <a:gd name="connsiteX12" fmla="*/ 1730875 w 1730875"/>
                <a:gd name="connsiteY12" fmla="*/ 1203992 h 1491374"/>
                <a:gd name="connsiteX13" fmla="*/ 1443493 w 1730875"/>
                <a:gd name="connsiteY13" fmla="*/ 1491374 h 1491374"/>
                <a:gd name="connsiteX14" fmla="*/ 1178695 w 1730875"/>
                <a:gd name="connsiteY14" fmla="*/ 1315854 h 1491374"/>
                <a:gd name="connsiteX15" fmla="*/ 1165590 w 1730875"/>
                <a:gd name="connsiteY15" fmla="*/ 1273636 h 1491374"/>
                <a:gd name="connsiteX16" fmla="*/ 565286 w 1730875"/>
                <a:gd name="connsiteY16" fmla="*/ 1273636 h 1491374"/>
                <a:gd name="connsiteX17" fmla="*/ 552180 w 1730875"/>
                <a:gd name="connsiteY17" fmla="*/ 1315854 h 1491374"/>
                <a:gd name="connsiteX18" fmla="*/ 287382 w 1730875"/>
                <a:gd name="connsiteY18" fmla="*/ 1491374 h 1491374"/>
                <a:gd name="connsiteX19" fmla="*/ 0 w 1730875"/>
                <a:gd name="connsiteY19" fmla="*/ 1203992 h 1491374"/>
                <a:gd name="connsiteX20" fmla="*/ 287382 w 1730875"/>
                <a:gd name="connsiteY20" fmla="*/ 916610 h 1491374"/>
                <a:gd name="connsiteX21" fmla="*/ 372841 w 1730875"/>
                <a:gd name="connsiteY21" fmla="*/ 929530 h 1491374"/>
                <a:gd name="connsiteX22" fmla="*/ 399952 w 1730875"/>
                <a:gd name="connsiteY22" fmla="*/ 942563 h 1491374"/>
                <a:gd name="connsiteX23" fmla="*/ 673507 w 1730875"/>
                <a:gd name="connsiteY23" fmla="*/ 504368 h 1491374"/>
                <a:gd name="connsiteX24" fmla="*/ 656810 w 1730875"/>
                <a:gd name="connsiteY24" fmla="*/ 490592 h 1491374"/>
                <a:gd name="connsiteX25" fmla="*/ 572638 w 1730875"/>
                <a:gd name="connsiteY25" fmla="*/ 287382 h 1491374"/>
                <a:gd name="connsiteX26" fmla="*/ 860020 w 1730875"/>
                <a:gd name="connsiteY26" fmla="*/ 0 h 1491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30875" h="1491374">
                  <a:moveTo>
                    <a:pt x="860020" y="0"/>
                  </a:moveTo>
                  <a:cubicBezTo>
                    <a:pt x="1018737" y="0"/>
                    <a:pt x="1147402" y="128665"/>
                    <a:pt x="1147402" y="287382"/>
                  </a:cubicBezTo>
                  <a:cubicBezTo>
                    <a:pt x="1147402" y="446099"/>
                    <a:pt x="1018737" y="574764"/>
                    <a:pt x="860020" y="574764"/>
                  </a:cubicBezTo>
                  <a:cubicBezTo>
                    <a:pt x="840181" y="574764"/>
                    <a:pt x="820811" y="572754"/>
                    <a:pt x="802103" y="568925"/>
                  </a:cubicBezTo>
                  <a:lnTo>
                    <a:pt x="772043" y="559594"/>
                  </a:lnTo>
                  <a:lnTo>
                    <a:pt x="493022" y="1006545"/>
                  </a:lnTo>
                  <a:lnTo>
                    <a:pt x="509140" y="1021190"/>
                  </a:lnTo>
                  <a:cubicBezTo>
                    <a:pt x="526710" y="1042480"/>
                    <a:pt x="541274" y="1066343"/>
                    <a:pt x="552180" y="1092130"/>
                  </a:cubicBezTo>
                  <a:lnTo>
                    <a:pt x="565286" y="1134348"/>
                  </a:lnTo>
                  <a:lnTo>
                    <a:pt x="1165590" y="1134348"/>
                  </a:lnTo>
                  <a:lnTo>
                    <a:pt x="1178695" y="1092130"/>
                  </a:lnTo>
                  <a:cubicBezTo>
                    <a:pt x="1222322" y="988984"/>
                    <a:pt x="1324455" y="916610"/>
                    <a:pt x="1443493" y="916610"/>
                  </a:cubicBezTo>
                  <a:cubicBezTo>
                    <a:pt x="1602210" y="916610"/>
                    <a:pt x="1730875" y="1045275"/>
                    <a:pt x="1730875" y="1203992"/>
                  </a:cubicBezTo>
                  <a:cubicBezTo>
                    <a:pt x="1730875" y="1362709"/>
                    <a:pt x="1602210" y="1491374"/>
                    <a:pt x="1443493" y="1491374"/>
                  </a:cubicBezTo>
                  <a:cubicBezTo>
                    <a:pt x="1324455" y="1491374"/>
                    <a:pt x="1222322" y="1419000"/>
                    <a:pt x="1178695" y="1315854"/>
                  </a:cubicBezTo>
                  <a:lnTo>
                    <a:pt x="1165590" y="1273636"/>
                  </a:lnTo>
                  <a:lnTo>
                    <a:pt x="565286" y="1273636"/>
                  </a:lnTo>
                  <a:lnTo>
                    <a:pt x="552180" y="1315854"/>
                  </a:lnTo>
                  <a:cubicBezTo>
                    <a:pt x="508554" y="1419000"/>
                    <a:pt x="406420" y="1491374"/>
                    <a:pt x="287382" y="1491374"/>
                  </a:cubicBezTo>
                  <a:cubicBezTo>
                    <a:pt x="128665" y="1491374"/>
                    <a:pt x="0" y="1362709"/>
                    <a:pt x="0" y="1203992"/>
                  </a:cubicBezTo>
                  <a:cubicBezTo>
                    <a:pt x="0" y="1045275"/>
                    <a:pt x="128665" y="916610"/>
                    <a:pt x="287382" y="916610"/>
                  </a:cubicBezTo>
                  <a:cubicBezTo>
                    <a:pt x="317141" y="916610"/>
                    <a:pt x="345844" y="921133"/>
                    <a:pt x="372841" y="929530"/>
                  </a:cubicBezTo>
                  <a:lnTo>
                    <a:pt x="399952" y="942563"/>
                  </a:lnTo>
                  <a:lnTo>
                    <a:pt x="673507" y="504368"/>
                  </a:lnTo>
                  <a:lnTo>
                    <a:pt x="656810" y="490592"/>
                  </a:lnTo>
                  <a:cubicBezTo>
                    <a:pt x="604805" y="438586"/>
                    <a:pt x="572638" y="366740"/>
                    <a:pt x="572638" y="287382"/>
                  </a:cubicBezTo>
                  <a:cubicBezTo>
                    <a:pt x="572638" y="128665"/>
                    <a:pt x="701303" y="0"/>
                    <a:pt x="860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624406" y="2098985"/>
              <a:ext cx="1685381" cy="1622593"/>
              <a:chOff x="8078266" y="2223112"/>
              <a:chExt cx="2247175" cy="2163456"/>
            </a:xfrm>
          </p:grpSpPr>
          <p:sp>
            <p:nvSpPr>
              <p:cNvPr id="22" name="任意多边形 21"/>
              <p:cNvSpPr/>
              <p:nvPr/>
            </p:nvSpPr>
            <p:spPr>
              <a:xfrm rot="6571606" flipV="1">
                <a:off x="7928661" y="3296911"/>
                <a:ext cx="1239262" cy="940052"/>
              </a:xfrm>
              <a:custGeom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214 w 1247214"/>
                  <a:gd name="connsiteY0-42" fmla="*/ 294507 h 940050"/>
                  <a:gd name="connsiteX1-43" fmla="*/ 728755 w 1247214"/>
                  <a:gd name="connsiteY1-44" fmla="*/ 848106 h 940050"/>
                  <a:gd name="connsiteX2-45" fmla="*/ 0 w 1247214"/>
                  <a:gd name="connsiteY2-46" fmla="*/ 896586 h 940050"/>
                  <a:gd name="connsiteX3-47" fmla="*/ 332681 w 1247214"/>
                  <a:gd name="connsiteY3-48" fmla="*/ 0 h 940050"/>
                  <a:gd name="connsiteX4-49" fmla="*/ 1247214 w 1247214"/>
                  <a:gd name="connsiteY4-50" fmla="*/ 294507 h 94005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40050">
                    <a:moveTo>
                      <a:pt x="1247214" y="294507"/>
                    </a:moveTo>
                    <a:cubicBezTo>
                      <a:pt x="1162668" y="537744"/>
                      <a:pt x="936624" y="747760"/>
                      <a:pt x="728755" y="848106"/>
                    </a:cubicBezTo>
                    <a:cubicBezTo>
                      <a:pt x="520886" y="948453"/>
                      <a:pt x="242552" y="969802"/>
                      <a:pt x="0" y="896586"/>
                    </a:cubicBezTo>
                    <a:lnTo>
                      <a:pt x="332681" y="0"/>
                    </a:lnTo>
                    <a:lnTo>
                      <a:pt x="1247214" y="2945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rot="11904031" flipV="1">
                <a:off x="9115835" y="3202400"/>
                <a:ext cx="1209606" cy="958771"/>
              </a:xfrm>
              <a:custGeom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8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rot="17295618" flipV="1">
                <a:off x="8184889" y="2367334"/>
                <a:ext cx="1247215" cy="958771"/>
              </a:xfrm>
              <a:custGeom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8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11976820" flipH="1">
                <a:off x="9008817" y="2428802"/>
                <a:ext cx="1251052" cy="994445"/>
              </a:xfrm>
              <a:custGeom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462 w 1247462"/>
                  <a:gd name="connsiteY0-42" fmla="*/ 305534 h 959140"/>
                  <a:gd name="connsiteX1-43" fmla="*/ 728755 w 1247462"/>
                  <a:gd name="connsiteY1-44" fmla="*/ 866825 h 959140"/>
                  <a:gd name="connsiteX2-45" fmla="*/ 0 w 1247462"/>
                  <a:gd name="connsiteY2-46" fmla="*/ 915305 h 959140"/>
                  <a:gd name="connsiteX3-47" fmla="*/ 304370 w 1247462"/>
                  <a:gd name="connsiteY3-48" fmla="*/ 0 h 959140"/>
                  <a:gd name="connsiteX4-49" fmla="*/ 1247462 w 1247462"/>
                  <a:gd name="connsiteY4-50" fmla="*/ 305534 h 959140"/>
                  <a:gd name="connsiteX0-51" fmla="*/ 1294962 w 1294962"/>
                  <a:gd name="connsiteY0-52" fmla="*/ 305534 h 952059"/>
                  <a:gd name="connsiteX1-53" fmla="*/ 776255 w 1294962"/>
                  <a:gd name="connsiteY1-54" fmla="*/ 866825 h 952059"/>
                  <a:gd name="connsiteX2-55" fmla="*/ 0 w 1294962"/>
                  <a:gd name="connsiteY2-56" fmla="*/ 904829 h 952059"/>
                  <a:gd name="connsiteX3-57" fmla="*/ 351870 w 1294962"/>
                  <a:gd name="connsiteY3-58" fmla="*/ 0 h 952059"/>
                  <a:gd name="connsiteX4-59" fmla="*/ 1294962 w 1294962"/>
                  <a:gd name="connsiteY4-60" fmla="*/ 305534 h 95205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4962" h="952059">
                    <a:moveTo>
                      <a:pt x="1294962" y="305534"/>
                    </a:moveTo>
                    <a:cubicBezTo>
                      <a:pt x="1210416" y="548771"/>
                      <a:pt x="992082" y="766942"/>
                      <a:pt x="776255" y="866825"/>
                    </a:cubicBezTo>
                    <a:cubicBezTo>
                      <a:pt x="560428" y="966708"/>
                      <a:pt x="242552" y="978045"/>
                      <a:pt x="0" y="904829"/>
                    </a:cubicBezTo>
                    <a:lnTo>
                      <a:pt x="351870" y="0"/>
                    </a:lnTo>
                    <a:lnTo>
                      <a:pt x="1294962" y="3055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8" name="千图PPT彼岸天：ID 8661124库_组合 7"/>
          <p:cNvGrpSpPr/>
          <p:nvPr>
            <p:custDataLst>
              <p:tags r:id="rId6"/>
            </p:custDataLst>
          </p:nvPr>
        </p:nvGrpSpPr>
        <p:grpSpPr>
          <a:xfrm>
            <a:off x="1762632" y="1368464"/>
            <a:ext cx="2549181" cy="1082518"/>
            <a:chOff x="1762632" y="1197195"/>
            <a:chExt cx="2549181" cy="1082518"/>
          </a:xfrm>
        </p:grpSpPr>
        <p:sp>
          <p:nvSpPr>
            <p:cNvPr id="18" name="文本框 17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9" name="千图PPT彼岸天：ID 8661124库_组合 8"/>
          <p:cNvGrpSpPr/>
          <p:nvPr>
            <p:custDataLst>
              <p:tags r:id="rId7"/>
            </p:custDataLst>
          </p:nvPr>
        </p:nvGrpSpPr>
        <p:grpSpPr>
          <a:xfrm>
            <a:off x="5877558" y="1285385"/>
            <a:ext cx="2549181" cy="1082518"/>
            <a:chOff x="5877558" y="1197195"/>
            <a:chExt cx="2549181" cy="1082518"/>
          </a:xfrm>
        </p:grpSpPr>
        <p:sp>
          <p:nvSpPr>
            <p:cNvPr id="16" name="文本框 15"/>
            <p:cNvSpPr txBox="1"/>
            <p:nvPr/>
          </p:nvSpPr>
          <p:spPr>
            <a:xfrm>
              <a:off x="5877558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77558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0" name="千图PPT彼岸天：ID 8661124库_组合 9"/>
          <p:cNvGrpSpPr/>
          <p:nvPr>
            <p:custDataLst>
              <p:tags r:id="rId8"/>
            </p:custDataLst>
          </p:nvPr>
        </p:nvGrpSpPr>
        <p:grpSpPr>
          <a:xfrm>
            <a:off x="3701001" y="4983201"/>
            <a:ext cx="2549181" cy="1253787"/>
            <a:chOff x="4948086" y="339361"/>
            <a:chExt cx="2549181" cy="1253787"/>
          </a:xfrm>
        </p:grpSpPr>
        <p:sp>
          <p:nvSpPr>
            <p:cNvPr id="14" name="文本框 13"/>
            <p:cNvSpPr txBox="1"/>
            <p:nvPr/>
          </p:nvSpPr>
          <p:spPr>
            <a:xfrm>
              <a:off x="4948086" y="339361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48086" y="727586"/>
              <a:ext cx="2549181" cy="865562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1" name="千图PPT彼岸天：ID 8661124库_组合 10"/>
          <p:cNvGrpSpPr/>
          <p:nvPr>
            <p:custDataLst>
              <p:tags r:id="rId9"/>
            </p:custDataLst>
          </p:nvPr>
        </p:nvGrpSpPr>
        <p:grpSpPr>
          <a:xfrm>
            <a:off x="7944331" y="4886854"/>
            <a:ext cx="2549181" cy="1253787"/>
            <a:chOff x="4948086" y="339361"/>
            <a:chExt cx="2549181" cy="1253787"/>
          </a:xfrm>
        </p:grpSpPr>
        <p:sp>
          <p:nvSpPr>
            <p:cNvPr id="12" name="文本框 11"/>
            <p:cNvSpPr txBox="1"/>
            <p:nvPr/>
          </p:nvSpPr>
          <p:spPr>
            <a:xfrm>
              <a:off x="4948086" y="339361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948086" y="727586"/>
              <a:ext cx="2549181" cy="865562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6094420" y="1927681"/>
            <a:ext cx="2133343" cy="781514"/>
            <a:chOff x="6094420" y="1927681"/>
            <a:chExt cx="2133343" cy="781514"/>
          </a:xfrm>
        </p:grpSpPr>
        <p:sp>
          <p:nvSpPr>
            <p:cNvPr id="4" name="Freeform: Shape 5"/>
            <p:cNvSpPr/>
            <p:nvPr/>
          </p:nvSpPr>
          <p:spPr bwMode="auto">
            <a:xfrm>
              <a:off x="6094420" y="1927681"/>
              <a:ext cx="2133343" cy="725372"/>
            </a:xfrm>
            <a:custGeom>
              <a:gdLst>
                <a:gd name="T0" fmla="*/ 0 w 2394"/>
                <a:gd name="T1" fmla="*/ 814 h 814"/>
                <a:gd name="T2" fmla="*/ 2083 w 2394"/>
                <a:gd name="T3" fmla="*/ 814 h 814"/>
                <a:gd name="T4" fmla="*/ 2394 w 2394"/>
                <a:gd name="T5" fmla="*/ 444 h 814"/>
                <a:gd name="T6" fmla="*/ 2394 w 2394"/>
                <a:gd name="T7" fmla="*/ 381 h 814"/>
                <a:gd name="T8" fmla="*/ 2083 w 2394"/>
                <a:gd name="T9" fmla="*/ 0 h 814"/>
                <a:gd name="T10" fmla="*/ 0 w 2394"/>
                <a:gd name="T11" fmla="*/ 0 h 814"/>
                <a:gd name="T12" fmla="*/ 0 w 2394"/>
                <a:gd name="T13" fmla="*/ 814 h 8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4" h="814">
                  <a:moveTo>
                    <a:pt x="0" y="814"/>
                  </a:moveTo>
                  <a:lnTo>
                    <a:pt x="2083" y="814"/>
                  </a:lnTo>
                  <a:lnTo>
                    <a:pt x="2394" y="444"/>
                  </a:lnTo>
                  <a:lnTo>
                    <a:pt x="2394" y="381"/>
                  </a:lnTo>
                  <a:lnTo>
                    <a:pt x="2083" y="0"/>
                  </a:lnTo>
                  <a:lnTo>
                    <a:pt x="0" y="0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6"/>
            <p:cNvSpPr/>
            <p:nvPr/>
          </p:nvSpPr>
          <p:spPr bwMode="auto">
            <a:xfrm>
              <a:off x="6094420" y="1985605"/>
              <a:ext cx="2133343" cy="723590"/>
            </a:xfrm>
            <a:custGeom>
              <a:gdLst>
                <a:gd name="T0" fmla="*/ 0 w 2394"/>
                <a:gd name="T1" fmla="*/ 812 h 812"/>
                <a:gd name="T2" fmla="*/ 2083 w 2394"/>
                <a:gd name="T3" fmla="*/ 812 h 812"/>
                <a:gd name="T4" fmla="*/ 2394 w 2394"/>
                <a:gd name="T5" fmla="*/ 379 h 812"/>
                <a:gd name="T6" fmla="*/ 2083 w 2394"/>
                <a:gd name="T7" fmla="*/ 0 h 812"/>
                <a:gd name="T8" fmla="*/ 0 w 2394"/>
                <a:gd name="T9" fmla="*/ 0 h 812"/>
                <a:gd name="T10" fmla="*/ 0 w 2394"/>
                <a:gd name="T11" fmla="*/ 812 h 8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4" h="812">
                  <a:moveTo>
                    <a:pt x="0" y="812"/>
                  </a:moveTo>
                  <a:lnTo>
                    <a:pt x="2083" y="812"/>
                  </a:lnTo>
                  <a:lnTo>
                    <a:pt x="2394" y="379"/>
                  </a:lnTo>
                  <a:lnTo>
                    <a:pt x="2083" y="0"/>
                  </a:lnTo>
                  <a:lnTo>
                    <a:pt x="0" y="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</a:rPr>
                <a:t>标题</a:t>
              </a:r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9" name="Rectangle 52"/>
            <p:cNvSpPr/>
            <p:nvPr/>
          </p:nvSpPr>
          <p:spPr>
            <a:xfrm>
              <a:off x="6823659" y="2042039"/>
              <a:ext cx="674864" cy="169277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lvl="0" algn="ctr"/>
              <a:r>
                <a:rPr lang="id-ID" altLang="zh-CN" sz="1100" b="1">
                  <a:solidFill>
                    <a:schemeClr val="bg1"/>
                  </a:solidFill>
                </a:rPr>
                <a:t>20</a:t>
              </a:r>
              <a:r>
                <a:rPr lang="en-US" altLang="zh-CN" sz="1100" b="1">
                  <a:solidFill>
                    <a:schemeClr val="bg1"/>
                  </a:solidFill>
                </a:rPr>
                <a:t>18</a:t>
              </a:r>
              <a:r>
                <a:rPr lang="id-ID" altLang="zh-CN" sz="1100" b="1">
                  <a:solidFill>
                    <a:schemeClr val="bg1"/>
                  </a:solidFill>
                </a:rPr>
                <a:t>-20</a:t>
              </a:r>
              <a:r>
                <a:rPr lang="en-US" altLang="zh-CN" sz="1100" b="1">
                  <a:solidFill>
                    <a:schemeClr val="bg1"/>
                  </a:solidFill>
                </a:rPr>
                <a:t>19</a:t>
              </a:r>
              <a:endParaRPr lang="id-ID" altLang="zh-CN" sz="11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千图PPT彼岸天：ID 8661124库_组合 58"/>
          <p:cNvGrpSpPr/>
          <p:nvPr>
            <p:custDataLst>
              <p:tags r:id="rId3"/>
            </p:custDataLst>
          </p:nvPr>
        </p:nvGrpSpPr>
        <p:grpSpPr>
          <a:xfrm>
            <a:off x="789630" y="1664804"/>
            <a:ext cx="3363294" cy="869469"/>
            <a:chOff x="789630" y="1664804"/>
            <a:chExt cx="3363294" cy="869469"/>
          </a:xfrm>
        </p:grpSpPr>
        <p:grpSp>
          <p:nvGrpSpPr>
            <p:cNvPr id="18" name="Group 21"/>
            <p:cNvGrpSpPr/>
            <p:nvPr/>
          </p:nvGrpSpPr>
          <p:grpSpPr>
            <a:xfrm>
              <a:off x="1379476" y="1664804"/>
              <a:ext cx="2773448" cy="869469"/>
              <a:chOff x="1379476" y="1664804"/>
              <a:chExt cx="2773448" cy="869469"/>
            </a:xfrm>
          </p:grpSpPr>
          <p:sp>
            <p:nvSpPr>
              <p:cNvPr id="52" name="TextBox 23"/>
              <p:cNvSpPr txBox="1"/>
              <p:nvPr/>
            </p:nvSpPr>
            <p:spPr>
              <a:xfrm>
                <a:off x="1379476" y="1664804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3" name="Rectangle 24"/>
              <p:cNvSpPr/>
              <p:nvPr/>
            </p:nvSpPr>
            <p:spPr>
              <a:xfrm>
                <a:off x="1379476" y="1911025"/>
                <a:ext cx="2773448" cy="62324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>
                    <a:solidFill>
                      <a:sysClr val="windowText" lastClr="000000"/>
                    </a:solidFill>
                  </a:rPr>
                  <a:t>请替换文字内容复制你的内容到此 如需更改请在（设置形状格式）菜单下（文本选项）中调整</a:t>
                </a:r>
                <a:endParaRPr lang="zh-CN" altLang="en-US" sz="90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2" name="Group 31"/>
            <p:cNvGrpSpPr/>
            <p:nvPr/>
          </p:nvGrpSpPr>
          <p:grpSpPr>
            <a:xfrm>
              <a:off x="789630" y="1752243"/>
              <a:ext cx="521049" cy="521049"/>
              <a:chOff x="1606095" y="4060743"/>
              <a:chExt cx="1056120" cy="1056120"/>
            </a:xfrm>
          </p:grpSpPr>
          <p:sp>
            <p:nvSpPr>
              <p:cNvPr id="42" name="Oval 32"/>
              <p:cNvSpPr/>
              <p:nvPr/>
            </p:nvSpPr>
            <p:spPr>
              <a:xfrm>
                <a:off x="1606095" y="4060743"/>
                <a:ext cx="1056120" cy="10561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43" name="Group 33"/>
              <p:cNvGrpSpPr/>
              <p:nvPr/>
            </p:nvGrpSpPr>
            <p:grpSpPr>
              <a:xfrm>
                <a:off x="1918564" y="4271150"/>
                <a:ext cx="427547" cy="559105"/>
                <a:chOff x="812800" y="2401888"/>
                <a:chExt cx="206375" cy="269875"/>
              </a:xfrm>
              <a:solidFill>
                <a:schemeClr val="bg1"/>
              </a:solidFill>
            </p:grpSpPr>
            <p:sp>
              <p:nvSpPr>
                <p:cNvPr id="44" name="Freeform: Shape 34"/>
                <p:cNvSpPr/>
                <p:nvPr/>
              </p:nvSpPr>
              <p:spPr bwMode="auto">
                <a:xfrm>
                  <a:off x="812800" y="2401888"/>
                  <a:ext cx="206375" cy="269875"/>
                </a:xfrm>
                <a:custGeom>
                  <a:gdLst>
                    <a:gd name="T0" fmla="*/ 104 w 109"/>
                    <a:gd name="T1" fmla="*/ 68 h 142"/>
                    <a:gd name="T2" fmla="*/ 96 w 109"/>
                    <a:gd name="T3" fmla="*/ 68 h 142"/>
                    <a:gd name="T4" fmla="*/ 96 w 109"/>
                    <a:gd name="T5" fmla="*/ 44 h 142"/>
                    <a:gd name="T6" fmla="*/ 84 w 109"/>
                    <a:gd name="T7" fmla="*/ 13 h 142"/>
                    <a:gd name="T8" fmla="*/ 55 w 109"/>
                    <a:gd name="T9" fmla="*/ 0 h 142"/>
                    <a:gd name="T10" fmla="*/ 25 w 109"/>
                    <a:gd name="T11" fmla="*/ 13 h 142"/>
                    <a:gd name="T12" fmla="*/ 13 w 109"/>
                    <a:gd name="T13" fmla="*/ 44 h 142"/>
                    <a:gd name="T14" fmla="*/ 13 w 109"/>
                    <a:gd name="T15" fmla="*/ 68 h 142"/>
                    <a:gd name="T16" fmla="*/ 6 w 109"/>
                    <a:gd name="T17" fmla="*/ 68 h 142"/>
                    <a:gd name="T18" fmla="*/ 0 w 109"/>
                    <a:gd name="T19" fmla="*/ 73 h 142"/>
                    <a:gd name="T20" fmla="*/ 0 w 109"/>
                    <a:gd name="T21" fmla="*/ 137 h 142"/>
                    <a:gd name="T22" fmla="*/ 6 w 109"/>
                    <a:gd name="T23" fmla="*/ 142 h 142"/>
                    <a:gd name="T24" fmla="*/ 104 w 109"/>
                    <a:gd name="T25" fmla="*/ 142 h 142"/>
                    <a:gd name="T26" fmla="*/ 109 w 109"/>
                    <a:gd name="T27" fmla="*/ 137 h 142"/>
                    <a:gd name="T28" fmla="*/ 109 w 109"/>
                    <a:gd name="T29" fmla="*/ 73 h 142"/>
                    <a:gd name="T30" fmla="*/ 104 w 109"/>
                    <a:gd name="T31" fmla="*/ 68 h 142"/>
                    <a:gd name="T32" fmla="*/ 66 w 109"/>
                    <a:gd name="T33" fmla="*/ 124 h 142"/>
                    <a:gd name="T34" fmla="*/ 55 w 109"/>
                    <a:gd name="T35" fmla="*/ 136 h 142"/>
                    <a:gd name="T36" fmla="*/ 43 w 109"/>
                    <a:gd name="T37" fmla="*/ 124 h 142"/>
                    <a:gd name="T38" fmla="*/ 43 w 109"/>
                    <a:gd name="T39" fmla="*/ 103 h 142"/>
                    <a:gd name="T40" fmla="*/ 55 w 109"/>
                    <a:gd name="T41" fmla="*/ 91 h 142"/>
                    <a:gd name="T42" fmla="*/ 66 w 109"/>
                    <a:gd name="T43" fmla="*/ 103 h 142"/>
                    <a:gd name="T44" fmla="*/ 66 w 109"/>
                    <a:gd name="T45" fmla="*/ 124 h 142"/>
                    <a:gd name="T46" fmla="*/ 77 w 109"/>
                    <a:gd name="T47" fmla="*/ 68 h 142"/>
                    <a:gd name="T48" fmla="*/ 33 w 109"/>
                    <a:gd name="T49" fmla="*/ 68 h 142"/>
                    <a:gd name="T50" fmla="*/ 33 w 109"/>
                    <a:gd name="T51" fmla="*/ 44 h 142"/>
                    <a:gd name="T52" fmla="*/ 39 w 109"/>
                    <a:gd name="T53" fmla="*/ 27 h 142"/>
                    <a:gd name="T54" fmla="*/ 55 w 109"/>
                    <a:gd name="T55" fmla="*/ 20 h 142"/>
                    <a:gd name="T56" fmla="*/ 70 w 109"/>
                    <a:gd name="T57" fmla="*/ 27 h 142"/>
                    <a:gd name="T58" fmla="*/ 77 w 109"/>
                    <a:gd name="T59" fmla="*/ 44 h 142"/>
                    <a:gd name="T60" fmla="*/ 77 w 109"/>
                    <a:gd name="T61" fmla="*/ 68 h 14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9" h="142">
                      <a:moveTo>
                        <a:pt x="104" y="68"/>
                      </a:moveTo>
                      <a:cubicBezTo>
                        <a:pt x="96" y="68"/>
                        <a:pt x="96" y="68"/>
                        <a:pt x="96" y="68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32"/>
                        <a:pt x="92" y="21"/>
                        <a:pt x="84" y="13"/>
                      </a:cubicBezTo>
                      <a:cubicBezTo>
                        <a:pt x="77" y="5"/>
                        <a:pt x="66" y="0"/>
                        <a:pt x="55" y="0"/>
                      </a:cubicBezTo>
                      <a:cubicBezTo>
                        <a:pt x="43" y="0"/>
                        <a:pt x="32" y="5"/>
                        <a:pt x="25" y="13"/>
                      </a:cubicBezTo>
                      <a:cubicBezTo>
                        <a:pt x="17" y="21"/>
                        <a:pt x="13" y="32"/>
                        <a:pt x="13" y="44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6" y="68"/>
                        <a:pt x="6" y="68"/>
                        <a:pt x="6" y="68"/>
                      </a:cubicBezTo>
                      <a:cubicBezTo>
                        <a:pt x="3" y="68"/>
                        <a:pt x="0" y="71"/>
                        <a:pt x="0" y="73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0"/>
                        <a:pt x="3" y="142"/>
                        <a:pt x="6" y="142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7" y="142"/>
                        <a:pt x="109" y="140"/>
                        <a:pt x="109" y="137"/>
                      </a:cubicBezTo>
                      <a:cubicBezTo>
                        <a:pt x="109" y="73"/>
                        <a:pt x="109" y="73"/>
                        <a:pt x="109" y="73"/>
                      </a:cubicBezTo>
                      <a:cubicBezTo>
                        <a:pt x="109" y="71"/>
                        <a:pt x="107" y="68"/>
                        <a:pt x="104" y="68"/>
                      </a:cubicBezTo>
                      <a:close/>
                      <a:moveTo>
                        <a:pt x="66" y="124"/>
                      </a:moveTo>
                      <a:cubicBezTo>
                        <a:pt x="66" y="131"/>
                        <a:pt x="61" y="136"/>
                        <a:pt x="55" y="136"/>
                      </a:cubicBezTo>
                      <a:cubicBezTo>
                        <a:pt x="48" y="136"/>
                        <a:pt x="43" y="131"/>
                        <a:pt x="43" y="124"/>
                      </a:cubicBezTo>
                      <a:cubicBezTo>
                        <a:pt x="43" y="103"/>
                        <a:pt x="43" y="103"/>
                        <a:pt x="43" y="103"/>
                      </a:cubicBezTo>
                      <a:cubicBezTo>
                        <a:pt x="43" y="96"/>
                        <a:pt x="48" y="91"/>
                        <a:pt x="55" y="91"/>
                      </a:cubicBezTo>
                      <a:cubicBezTo>
                        <a:pt x="61" y="91"/>
                        <a:pt x="66" y="96"/>
                        <a:pt x="66" y="103"/>
                      </a:cubicBezTo>
                      <a:lnTo>
                        <a:pt x="66" y="124"/>
                      </a:lnTo>
                      <a:close/>
                      <a:moveTo>
                        <a:pt x="77" y="68"/>
                      </a:moveTo>
                      <a:cubicBezTo>
                        <a:pt x="33" y="68"/>
                        <a:pt x="33" y="68"/>
                        <a:pt x="33" y="68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3" y="37"/>
                        <a:pt x="35" y="31"/>
                        <a:pt x="39" y="27"/>
                      </a:cubicBezTo>
                      <a:cubicBezTo>
                        <a:pt x="43" y="23"/>
                        <a:pt x="49" y="20"/>
                        <a:pt x="55" y="20"/>
                      </a:cubicBezTo>
                      <a:cubicBezTo>
                        <a:pt x="60" y="20"/>
                        <a:pt x="66" y="23"/>
                        <a:pt x="70" y="27"/>
                      </a:cubicBezTo>
                      <a:cubicBezTo>
                        <a:pt x="74" y="31"/>
                        <a:pt x="77" y="37"/>
                        <a:pt x="77" y="44"/>
                      </a:cubicBezTo>
                      <a:lnTo>
                        <a:pt x="77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Freeform: Shape 35"/>
                <p:cNvSpPr/>
                <p:nvPr/>
              </p:nvSpPr>
              <p:spPr bwMode="auto">
                <a:xfrm>
                  <a:off x="903288" y="2586038"/>
                  <a:ext cx="25400" cy="60325"/>
                </a:xfrm>
                <a:custGeom>
                  <a:gdLst>
                    <a:gd name="T0" fmla="*/ 7 w 13"/>
                    <a:gd name="T1" fmla="*/ 0 h 32"/>
                    <a:gd name="T2" fmla="*/ 0 w 13"/>
                    <a:gd name="T3" fmla="*/ 7 h 32"/>
                    <a:gd name="T4" fmla="*/ 0 w 13"/>
                    <a:gd name="T5" fmla="*/ 25 h 32"/>
                    <a:gd name="T6" fmla="*/ 7 w 13"/>
                    <a:gd name="T7" fmla="*/ 32 h 32"/>
                    <a:gd name="T8" fmla="*/ 13 w 13"/>
                    <a:gd name="T9" fmla="*/ 25 h 32"/>
                    <a:gd name="T10" fmla="*/ 13 w 13"/>
                    <a:gd name="T11" fmla="*/ 7 h 32"/>
                    <a:gd name="T12" fmla="*/ 7 w 13"/>
                    <a:gd name="T13" fmla="*/ 0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32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9"/>
                        <a:pt x="3" y="32"/>
                        <a:pt x="7" y="32"/>
                      </a:cubicBezTo>
                      <a:cubicBezTo>
                        <a:pt x="10" y="32"/>
                        <a:pt x="13" y="29"/>
                        <a:pt x="13" y="2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3"/>
                        <a:pt x="10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</p:grpSp>
      <p:grpSp>
        <p:nvGrpSpPr>
          <p:cNvPr id="60" name="千图PPT彼岸天：ID 8661124库_组合 59"/>
          <p:cNvGrpSpPr/>
          <p:nvPr>
            <p:custDataLst>
              <p:tags r:id="rId4"/>
            </p:custDataLst>
          </p:nvPr>
        </p:nvGrpSpPr>
        <p:grpSpPr>
          <a:xfrm>
            <a:off x="779810" y="2852936"/>
            <a:ext cx="3373114" cy="869469"/>
            <a:chOff x="779810" y="2852936"/>
            <a:chExt cx="3373114" cy="869469"/>
          </a:xfrm>
        </p:grpSpPr>
        <p:grpSp>
          <p:nvGrpSpPr>
            <p:cNvPr id="19" name="Group 22"/>
            <p:cNvGrpSpPr/>
            <p:nvPr/>
          </p:nvGrpSpPr>
          <p:grpSpPr>
            <a:xfrm>
              <a:off x="1379476" y="2852936"/>
              <a:ext cx="2773448" cy="869469"/>
              <a:chOff x="1379476" y="2852936"/>
              <a:chExt cx="2773448" cy="869469"/>
            </a:xfrm>
          </p:grpSpPr>
          <p:sp>
            <p:nvSpPr>
              <p:cNvPr id="50" name="TextBox 25"/>
              <p:cNvSpPr txBox="1"/>
              <p:nvPr/>
            </p:nvSpPr>
            <p:spPr>
              <a:xfrm>
                <a:off x="1379476" y="2852936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1" name="Rectangle 26"/>
              <p:cNvSpPr/>
              <p:nvPr/>
            </p:nvSpPr>
            <p:spPr>
              <a:xfrm>
                <a:off x="1379476" y="3099157"/>
                <a:ext cx="2773448" cy="62324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>
                    <a:solidFill>
                      <a:sysClr val="windowText" lastClr="000000"/>
                    </a:solidFill>
                  </a:rPr>
                  <a:t>请替换文字内容复制你的内容到此 如需更改请在（设置形状格式）菜单下（文本选项）中调整</a:t>
                </a:r>
                <a:endParaRPr lang="zh-CN" altLang="en-US" sz="90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3" name="Group 36"/>
            <p:cNvGrpSpPr/>
            <p:nvPr/>
          </p:nvGrpSpPr>
          <p:grpSpPr>
            <a:xfrm>
              <a:off x="779810" y="2953786"/>
              <a:ext cx="521049" cy="521049"/>
              <a:chOff x="1586190" y="6496166"/>
              <a:chExt cx="1056120" cy="1056120"/>
            </a:xfrm>
          </p:grpSpPr>
          <p:sp>
            <p:nvSpPr>
              <p:cNvPr id="37" name="Oval 37"/>
              <p:cNvSpPr/>
              <p:nvPr/>
            </p:nvSpPr>
            <p:spPr>
              <a:xfrm>
                <a:off x="1586190" y="6496166"/>
                <a:ext cx="1056120" cy="10561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8" name="Group 38"/>
              <p:cNvGrpSpPr/>
              <p:nvPr/>
            </p:nvGrpSpPr>
            <p:grpSpPr>
              <a:xfrm>
                <a:off x="1844564" y="6751180"/>
                <a:ext cx="538216" cy="546066"/>
                <a:chOff x="2360613" y="2686051"/>
                <a:chExt cx="217488" cy="220662"/>
              </a:xfrm>
              <a:solidFill>
                <a:schemeClr val="bg1"/>
              </a:solidFill>
            </p:grpSpPr>
            <p:sp>
              <p:nvSpPr>
                <p:cNvPr id="39" name="Freeform: Shape 39"/>
                <p:cNvSpPr/>
                <p:nvPr/>
              </p:nvSpPr>
              <p:spPr bwMode="auto">
                <a:xfrm>
                  <a:off x="2427288" y="2686051"/>
                  <a:ext cx="150813" cy="150813"/>
                </a:xfrm>
                <a:custGeom>
                  <a:gdLst>
                    <a:gd name="T0" fmla="*/ 65 w 79"/>
                    <a:gd name="T1" fmla="*/ 14 h 79"/>
                    <a:gd name="T2" fmla="*/ 14 w 79"/>
                    <a:gd name="T3" fmla="*/ 14 h 79"/>
                    <a:gd name="T4" fmla="*/ 12 w 79"/>
                    <a:gd name="T5" fmla="*/ 63 h 79"/>
                    <a:gd name="T6" fmla="*/ 12 w 79"/>
                    <a:gd name="T7" fmla="*/ 63 h 79"/>
                    <a:gd name="T8" fmla="*/ 17 w 79"/>
                    <a:gd name="T9" fmla="*/ 68 h 79"/>
                    <a:gd name="T10" fmla="*/ 65 w 79"/>
                    <a:gd name="T11" fmla="*/ 65 h 79"/>
                    <a:gd name="T12" fmla="*/ 65 w 79"/>
                    <a:gd name="T13" fmla="*/ 14 h 79"/>
                    <a:gd name="T14" fmla="*/ 58 w 79"/>
                    <a:gd name="T15" fmla="*/ 59 h 79"/>
                    <a:gd name="T16" fmla="*/ 20 w 79"/>
                    <a:gd name="T17" fmla="*/ 59 h 79"/>
                    <a:gd name="T18" fmla="*/ 20 w 79"/>
                    <a:gd name="T19" fmla="*/ 21 h 79"/>
                    <a:gd name="T20" fmla="*/ 59 w 79"/>
                    <a:gd name="T21" fmla="*/ 21 h 79"/>
                    <a:gd name="T22" fmla="*/ 58 w 79"/>
                    <a:gd name="T23" fmla="*/ 59 h 7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79">
                      <a:moveTo>
                        <a:pt x="65" y="14"/>
                      </a:moveTo>
                      <a:cubicBezTo>
                        <a:pt x="51" y="0"/>
                        <a:pt x="28" y="0"/>
                        <a:pt x="14" y="14"/>
                      </a:cubicBezTo>
                      <a:cubicBezTo>
                        <a:pt x="1" y="27"/>
                        <a:pt x="0" y="48"/>
                        <a:pt x="12" y="63"/>
                      </a:cubicBezTo>
                      <a:cubicBezTo>
                        <a:pt x="12" y="63"/>
                        <a:pt x="12" y="63"/>
                        <a:pt x="12" y="63"/>
                      </a:cubicBezTo>
                      <a:cubicBezTo>
                        <a:pt x="14" y="65"/>
                        <a:pt x="15" y="66"/>
                        <a:pt x="17" y="68"/>
                      </a:cubicBezTo>
                      <a:cubicBezTo>
                        <a:pt x="31" y="79"/>
                        <a:pt x="52" y="78"/>
                        <a:pt x="65" y="65"/>
                      </a:cubicBezTo>
                      <a:cubicBezTo>
                        <a:pt x="79" y="51"/>
                        <a:pt x="79" y="28"/>
                        <a:pt x="65" y="14"/>
                      </a:cubicBezTo>
                      <a:close/>
                      <a:moveTo>
                        <a:pt x="58" y="59"/>
                      </a:moveTo>
                      <a:cubicBezTo>
                        <a:pt x="48" y="69"/>
                        <a:pt x="31" y="69"/>
                        <a:pt x="20" y="59"/>
                      </a:cubicBezTo>
                      <a:cubicBezTo>
                        <a:pt x="10" y="48"/>
                        <a:pt x="10" y="31"/>
                        <a:pt x="20" y="21"/>
                      </a:cubicBezTo>
                      <a:cubicBezTo>
                        <a:pt x="31" y="10"/>
                        <a:pt x="48" y="10"/>
                        <a:pt x="59" y="21"/>
                      </a:cubicBezTo>
                      <a:cubicBezTo>
                        <a:pt x="69" y="31"/>
                        <a:pt x="69" y="48"/>
                        <a:pt x="58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Freeform: Shape 40"/>
                <p:cNvSpPr/>
                <p:nvPr/>
              </p:nvSpPr>
              <p:spPr bwMode="auto">
                <a:xfrm>
                  <a:off x="2360613" y="2814638"/>
                  <a:ext cx="92075" cy="92075"/>
                </a:xfrm>
                <a:custGeom>
                  <a:gdLst>
                    <a:gd name="T0" fmla="*/ 0 w 58"/>
                    <a:gd name="T1" fmla="*/ 46 h 58"/>
                    <a:gd name="T2" fmla="*/ 11 w 58"/>
                    <a:gd name="T3" fmla="*/ 58 h 58"/>
                    <a:gd name="T4" fmla="*/ 58 w 58"/>
                    <a:gd name="T5" fmla="*/ 7 h 58"/>
                    <a:gd name="T6" fmla="*/ 50 w 58"/>
                    <a:gd name="T7" fmla="*/ 0 h 58"/>
                    <a:gd name="T8" fmla="*/ 0 w 58"/>
                    <a:gd name="T9" fmla="*/ 46 h 5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7">
                      <a:moveTo>
                        <a:pt x="0" y="46"/>
                      </a:moveTo>
                      <a:lnTo>
                        <a:pt x="11" y="58"/>
                      </a:lnTo>
                      <a:lnTo>
                        <a:pt x="58" y="7"/>
                      </a:lnTo>
                      <a:lnTo>
                        <a:pt x="50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Freeform: Shape 41"/>
                <p:cNvSpPr/>
                <p:nvPr/>
              </p:nvSpPr>
              <p:spPr bwMode="auto">
                <a:xfrm>
                  <a:off x="2505075" y="2736851"/>
                  <a:ext cx="57150" cy="68263"/>
                </a:xfrm>
                <a:custGeom>
                  <a:gdLst>
                    <a:gd name="T0" fmla="*/ 16 w 30"/>
                    <a:gd name="T1" fmla="*/ 0 h 36"/>
                    <a:gd name="T2" fmla="*/ 0 w 30"/>
                    <a:gd name="T3" fmla="*/ 34 h 36"/>
                    <a:gd name="T4" fmla="*/ 6 w 30"/>
                    <a:gd name="T5" fmla="*/ 36 h 36"/>
                    <a:gd name="T6" fmla="*/ 16 w 30"/>
                    <a:gd name="T7" fmla="*/ 0 h 3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6">
                      <a:moveTo>
                        <a:pt x="16" y="0"/>
                      </a:moveTo>
                      <a:cubicBezTo>
                        <a:pt x="21" y="26"/>
                        <a:pt x="0" y="34"/>
                        <a:pt x="0" y="34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21"/>
                        <a:pt x="16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</p:grpSp>
      <p:grpSp>
        <p:nvGrpSpPr>
          <p:cNvPr id="58" name="千图PPT彼岸天：ID 8661124库_组合 57"/>
          <p:cNvGrpSpPr/>
          <p:nvPr>
            <p:custDataLst>
              <p:tags r:id="rId5"/>
            </p:custDataLst>
          </p:nvPr>
        </p:nvGrpSpPr>
        <p:grpSpPr>
          <a:xfrm>
            <a:off x="7900871" y="3320988"/>
            <a:ext cx="3380845" cy="869469"/>
            <a:chOff x="7900871" y="3320988"/>
            <a:chExt cx="3380845" cy="869469"/>
          </a:xfrm>
        </p:grpSpPr>
        <p:grpSp>
          <p:nvGrpSpPr>
            <p:cNvPr id="20" name="Group 19"/>
            <p:cNvGrpSpPr/>
            <p:nvPr/>
          </p:nvGrpSpPr>
          <p:grpSpPr>
            <a:xfrm>
              <a:off x="8508268" y="3320988"/>
              <a:ext cx="2773448" cy="869469"/>
              <a:chOff x="8508268" y="3320988"/>
              <a:chExt cx="2773448" cy="869469"/>
            </a:xfrm>
          </p:grpSpPr>
          <p:sp>
            <p:nvSpPr>
              <p:cNvPr id="48" name="TextBox 27"/>
              <p:cNvSpPr txBox="1"/>
              <p:nvPr/>
            </p:nvSpPr>
            <p:spPr>
              <a:xfrm>
                <a:off x="8508268" y="3320988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9" name="Rectangle 28"/>
              <p:cNvSpPr/>
              <p:nvPr/>
            </p:nvSpPr>
            <p:spPr>
              <a:xfrm>
                <a:off x="8508268" y="3567209"/>
                <a:ext cx="2773448" cy="62324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>
                    <a:solidFill>
                      <a:sysClr val="windowText" lastClr="000000"/>
                    </a:solidFill>
                  </a:rPr>
                  <a:t>请替换文字内容复制你的内容到此 如需更改请在（设置形状格式）菜单下（文本选项）中调整</a:t>
                </a:r>
                <a:endParaRPr lang="zh-CN" altLang="en-US" sz="90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4" name="Group 42"/>
            <p:cNvGrpSpPr/>
            <p:nvPr/>
          </p:nvGrpSpPr>
          <p:grpSpPr>
            <a:xfrm>
              <a:off x="7900871" y="3393932"/>
              <a:ext cx="521049" cy="521049"/>
              <a:chOff x="16019957" y="7388303"/>
              <a:chExt cx="1056120" cy="1056120"/>
            </a:xfrm>
          </p:grpSpPr>
          <p:sp>
            <p:nvSpPr>
              <p:cNvPr id="32" name="Oval 43"/>
              <p:cNvSpPr/>
              <p:nvPr/>
            </p:nvSpPr>
            <p:spPr>
              <a:xfrm>
                <a:off x="16019957" y="7388303"/>
                <a:ext cx="1056120" cy="10561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3" name="Group 44"/>
              <p:cNvGrpSpPr/>
              <p:nvPr/>
            </p:nvGrpSpPr>
            <p:grpSpPr>
              <a:xfrm>
                <a:off x="16239153" y="7683306"/>
                <a:ext cx="617770" cy="457609"/>
                <a:chOff x="4598988" y="3619501"/>
                <a:chExt cx="214313" cy="158750"/>
              </a:xfrm>
              <a:solidFill>
                <a:schemeClr val="bg1"/>
              </a:solidFill>
            </p:grpSpPr>
            <p:sp>
              <p:nvSpPr>
                <p:cNvPr id="34" name="Freeform: Shape 45"/>
                <p:cNvSpPr/>
                <p:nvPr/>
              </p:nvSpPr>
              <p:spPr bwMode="auto">
                <a:xfrm>
                  <a:off x="4675188" y="3729038"/>
                  <a:ext cx="61913" cy="49213"/>
                </a:xfrm>
                <a:custGeom>
                  <a:gdLst>
                    <a:gd name="T0" fmla="*/ 36 w 38"/>
                    <a:gd name="T1" fmla="*/ 10 h 30"/>
                    <a:gd name="T2" fmla="*/ 1 w 38"/>
                    <a:gd name="T3" fmla="*/ 11 h 30"/>
                    <a:gd name="T4" fmla="*/ 1 w 38"/>
                    <a:gd name="T5" fmla="*/ 13 h 30"/>
                    <a:gd name="T6" fmla="*/ 19 w 38"/>
                    <a:gd name="T7" fmla="*/ 30 h 30"/>
                    <a:gd name="T8" fmla="*/ 36 w 38"/>
                    <a:gd name="T9" fmla="*/ 13 h 30"/>
                    <a:gd name="T10" fmla="*/ 36 w 38"/>
                    <a:gd name="T11" fmla="*/ 10 h 3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36" y="10"/>
                      </a:moveTo>
                      <a:cubicBezTo>
                        <a:pt x="26" y="1"/>
                        <a:pt x="12" y="0"/>
                        <a:pt x="1" y="11"/>
                      </a:cubicBezTo>
                      <a:cubicBezTo>
                        <a:pt x="0" y="11"/>
                        <a:pt x="0" y="12"/>
                        <a:pt x="1" y="13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8" y="11"/>
                        <a:pt x="37" y="11"/>
                        <a:pt x="3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Freeform: Shape 46"/>
                <p:cNvSpPr/>
                <p:nvPr/>
              </p:nvSpPr>
              <p:spPr bwMode="auto">
                <a:xfrm>
                  <a:off x="4633913" y="3675063"/>
                  <a:ext cx="142875" cy="63500"/>
                </a:xfrm>
                <a:custGeom>
                  <a:gdLst>
                    <a:gd name="T0" fmla="*/ 87 w 88"/>
                    <a:gd name="T1" fmla="*/ 23 h 39"/>
                    <a:gd name="T2" fmla="*/ 0 w 88"/>
                    <a:gd name="T3" fmla="*/ 24 h 39"/>
                    <a:gd name="T4" fmla="*/ 0 w 88"/>
                    <a:gd name="T5" fmla="*/ 26 h 39"/>
                    <a:gd name="T6" fmla="*/ 13 w 88"/>
                    <a:gd name="T7" fmla="*/ 38 h 39"/>
                    <a:gd name="T8" fmla="*/ 15 w 88"/>
                    <a:gd name="T9" fmla="*/ 38 h 39"/>
                    <a:gd name="T10" fmla="*/ 73 w 88"/>
                    <a:gd name="T11" fmla="*/ 38 h 39"/>
                    <a:gd name="T12" fmla="*/ 75 w 88"/>
                    <a:gd name="T13" fmla="*/ 38 h 39"/>
                    <a:gd name="T14" fmla="*/ 87 w 88"/>
                    <a:gd name="T15" fmla="*/ 26 h 39"/>
                    <a:gd name="T16" fmla="*/ 87 w 88"/>
                    <a:gd name="T17" fmla="*/ 26 h 39"/>
                    <a:gd name="T18" fmla="*/ 87 w 88"/>
                    <a:gd name="T19" fmla="*/ 24 h 39"/>
                    <a:gd name="T20" fmla="*/ 87 w 88"/>
                    <a:gd name="T21" fmla="*/ 23 h 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39">
                      <a:moveTo>
                        <a:pt x="87" y="23"/>
                      </a:moveTo>
                      <a:cubicBezTo>
                        <a:pt x="63" y="0"/>
                        <a:pt x="24" y="0"/>
                        <a:pt x="0" y="24"/>
                      </a:cubicBezTo>
                      <a:cubicBezTo>
                        <a:pt x="0" y="24"/>
                        <a:pt x="0" y="25"/>
                        <a:pt x="0" y="26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4" y="39"/>
                        <a:pt x="15" y="38"/>
                      </a:cubicBezTo>
                      <a:cubicBezTo>
                        <a:pt x="31" y="22"/>
                        <a:pt x="57" y="22"/>
                        <a:pt x="73" y="38"/>
                      </a:cubicBezTo>
                      <a:cubicBezTo>
                        <a:pt x="73" y="39"/>
                        <a:pt x="74" y="39"/>
                        <a:pt x="75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8" y="25"/>
                        <a:pt x="88" y="24"/>
                        <a:pt x="87" y="24"/>
                      </a:cubicBezTo>
                      <a:lnTo>
                        <a:pt x="87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Freeform: Shape 47"/>
                <p:cNvSpPr/>
                <p:nvPr/>
              </p:nvSpPr>
              <p:spPr bwMode="auto">
                <a:xfrm>
                  <a:off x="4598988" y="3619501"/>
                  <a:ext cx="214313" cy="82550"/>
                </a:xfrm>
                <a:custGeom>
                  <a:gdLst>
                    <a:gd name="T0" fmla="*/ 131 w 132"/>
                    <a:gd name="T1" fmla="*/ 36 h 51"/>
                    <a:gd name="T2" fmla="*/ 131 w 132"/>
                    <a:gd name="T3" fmla="*/ 36 h 51"/>
                    <a:gd name="T4" fmla="*/ 1 w 132"/>
                    <a:gd name="T5" fmla="*/ 36 h 51"/>
                    <a:gd name="T6" fmla="*/ 1 w 132"/>
                    <a:gd name="T7" fmla="*/ 38 h 51"/>
                    <a:gd name="T8" fmla="*/ 13 w 132"/>
                    <a:gd name="T9" fmla="*/ 51 h 51"/>
                    <a:gd name="T10" fmla="*/ 16 w 132"/>
                    <a:gd name="T11" fmla="*/ 51 h 51"/>
                    <a:gd name="T12" fmla="*/ 116 w 132"/>
                    <a:gd name="T13" fmla="*/ 51 h 51"/>
                    <a:gd name="T14" fmla="*/ 118 w 132"/>
                    <a:gd name="T15" fmla="*/ 51 h 51"/>
                    <a:gd name="T16" fmla="*/ 131 w 132"/>
                    <a:gd name="T17" fmla="*/ 38 h 51"/>
                    <a:gd name="T18" fmla="*/ 131 w 132"/>
                    <a:gd name="T19" fmla="*/ 38 h 51"/>
                    <a:gd name="T20" fmla="*/ 131 w 132"/>
                    <a:gd name="T21" fmla="*/ 36 h 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51">
                      <a:moveTo>
                        <a:pt x="131" y="36"/>
                      </a:moveTo>
                      <a:cubicBezTo>
                        <a:pt x="131" y="36"/>
                        <a:pt x="131" y="36"/>
                        <a:pt x="131" y="36"/>
                      </a:cubicBezTo>
                      <a:cubicBezTo>
                        <a:pt x="95" y="0"/>
                        <a:pt x="36" y="0"/>
                        <a:pt x="1" y="36"/>
                      </a:cubicBezTo>
                      <a:cubicBezTo>
                        <a:pt x="0" y="37"/>
                        <a:pt x="0" y="37"/>
                        <a:pt x="1" y="38"/>
                      </a:cubicBezTo>
                      <a:cubicBezTo>
                        <a:pt x="13" y="51"/>
                        <a:pt x="13" y="51"/>
                        <a:pt x="13" y="51"/>
                      </a:cubicBezTo>
                      <a:cubicBezTo>
                        <a:pt x="14" y="51"/>
                        <a:pt x="15" y="51"/>
                        <a:pt x="16" y="51"/>
                      </a:cubicBezTo>
                      <a:cubicBezTo>
                        <a:pt x="43" y="23"/>
                        <a:pt x="88" y="23"/>
                        <a:pt x="116" y="51"/>
                      </a:cubicBezTo>
                      <a:cubicBezTo>
                        <a:pt x="117" y="51"/>
                        <a:pt x="118" y="51"/>
                        <a:pt x="118" y="51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2" y="37"/>
                        <a:pt x="132" y="37"/>
                        <a:pt x="131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</p:grpSp>
      <p:grpSp>
        <p:nvGrpSpPr>
          <p:cNvPr id="57" name="千图PPT彼岸天：ID 8661124库_组合 56"/>
          <p:cNvGrpSpPr/>
          <p:nvPr>
            <p:custDataLst>
              <p:tags r:id="rId6"/>
            </p:custDataLst>
          </p:nvPr>
        </p:nvGrpSpPr>
        <p:grpSpPr>
          <a:xfrm>
            <a:off x="7891051" y="4509120"/>
            <a:ext cx="3390665" cy="869469"/>
            <a:chOff x="7891051" y="4509120"/>
            <a:chExt cx="3390665" cy="869469"/>
          </a:xfrm>
        </p:grpSpPr>
        <p:grpSp>
          <p:nvGrpSpPr>
            <p:cNvPr id="21" name="Group 1"/>
            <p:cNvGrpSpPr/>
            <p:nvPr/>
          </p:nvGrpSpPr>
          <p:grpSpPr>
            <a:xfrm>
              <a:off x="8508268" y="4509120"/>
              <a:ext cx="2773448" cy="869469"/>
              <a:chOff x="8508268" y="4509120"/>
              <a:chExt cx="2773448" cy="869469"/>
            </a:xfrm>
          </p:grpSpPr>
          <p:sp>
            <p:nvSpPr>
              <p:cNvPr id="46" name="TextBox 29"/>
              <p:cNvSpPr txBox="1"/>
              <p:nvPr/>
            </p:nvSpPr>
            <p:spPr>
              <a:xfrm>
                <a:off x="8508268" y="4509120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7" name="Rectangle 30"/>
              <p:cNvSpPr/>
              <p:nvPr/>
            </p:nvSpPr>
            <p:spPr>
              <a:xfrm>
                <a:off x="8508268" y="4755341"/>
                <a:ext cx="2773448" cy="62324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>
                    <a:solidFill>
                      <a:sysClr val="windowText" lastClr="000000"/>
                    </a:solidFill>
                  </a:rPr>
                  <a:t>请替换文字内容复制你的内容到此 如需更改请在（设置形状格式）菜单下（文本选项）中调整</a:t>
                </a:r>
                <a:endParaRPr lang="zh-CN" altLang="en-US" sz="90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5" name="Group 48"/>
            <p:cNvGrpSpPr/>
            <p:nvPr/>
          </p:nvGrpSpPr>
          <p:grpSpPr>
            <a:xfrm>
              <a:off x="7891051" y="4595475"/>
              <a:ext cx="521049" cy="521049"/>
              <a:chOff x="16000051" y="9823726"/>
              <a:chExt cx="1056120" cy="1056120"/>
            </a:xfrm>
          </p:grpSpPr>
          <p:sp>
            <p:nvSpPr>
              <p:cNvPr id="30" name="Oval 49"/>
              <p:cNvSpPr/>
              <p:nvPr/>
            </p:nvSpPr>
            <p:spPr>
              <a:xfrm>
                <a:off x="16000051" y="9823726"/>
                <a:ext cx="1056120" cy="10561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50"/>
              <p:cNvSpPr/>
              <p:nvPr/>
            </p:nvSpPr>
            <p:spPr bwMode="auto">
              <a:xfrm>
                <a:off x="16219976" y="10121928"/>
                <a:ext cx="616271" cy="419591"/>
              </a:xfrm>
              <a:custGeom>
                <a:gdLst>
                  <a:gd name="T0" fmla="*/ 135 w 157"/>
                  <a:gd name="T1" fmla="*/ 47 h 107"/>
                  <a:gd name="T2" fmla="*/ 137 w 157"/>
                  <a:gd name="T3" fmla="*/ 37 h 107"/>
                  <a:gd name="T4" fmla="*/ 100 w 157"/>
                  <a:gd name="T5" fmla="*/ 0 h 107"/>
                  <a:gd name="T6" fmla="*/ 73 w 157"/>
                  <a:gd name="T7" fmla="*/ 18 h 107"/>
                  <a:gd name="T8" fmla="*/ 46 w 157"/>
                  <a:gd name="T9" fmla="*/ 8 h 107"/>
                  <a:gd name="T10" fmla="*/ 20 w 157"/>
                  <a:gd name="T11" fmla="*/ 40 h 107"/>
                  <a:gd name="T12" fmla="*/ 21 w 157"/>
                  <a:gd name="T13" fmla="*/ 47 h 107"/>
                  <a:gd name="T14" fmla="*/ 0 w 157"/>
                  <a:gd name="T15" fmla="*/ 76 h 107"/>
                  <a:gd name="T16" fmla="*/ 31 w 157"/>
                  <a:gd name="T17" fmla="*/ 107 h 107"/>
                  <a:gd name="T18" fmla="*/ 126 w 157"/>
                  <a:gd name="T19" fmla="*/ 107 h 107"/>
                  <a:gd name="T20" fmla="*/ 157 w 157"/>
                  <a:gd name="T21" fmla="*/ 76 h 107"/>
                  <a:gd name="T22" fmla="*/ 135 w 157"/>
                  <a:gd name="T23" fmla="*/ 47 h 107"/>
                  <a:gd name="T24" fmla="*/ 120 w 157"/>
                  <a:gd name="T25" fmla="*/ 101 h 107"/>
                  <a:gd name="T26" fmla="*/ 79 w 157"/>
                  <a:gd name="T27" fmla="*/ 101 h 107"/>
                  <a:gd name="T28" fmla="*/ 104 w 157"/>
                  <a:gd name="T29" fmla="*/ 76 h 107"/>
                  <a:gd name="T30" fmla="*/ 103 w 157"/>
                  <a:gd name="T31" fmla="*/ 73 h 107"/>
                  <a:gd name="T32" fmla="*/ 92 w 157"/>
                  <a:gd name="T33" fmla="*/ 73 h 107"/>
                  <a:gd name="T34" fmla="*/ 92 w 157"/>
                  <a:gd name="T35" fmla="*/ 68 h 107"/>
                  <a:gd name="T36" fmla="*/ 92 w 157"/>
                  <a:gd name="T37" fmla="*/ 37 h 107"/>
                  <a:gd name="T38" fmla="*/ 90 w 157"/>
                  <a:gd name="T39" fmla="*/ 36 h 107"/>
                  <a:gd name="T40" fmla="*/ 64 w 157"/>
                  <a:gd name="T41" fmla="*/ 36 h 107"/>
                  <a:gd name="T42" fmla="*/ 62 w 157"/>
                  <a:gd name="T43" fmla="*/ 38 h 107"/>
                  <a:gd name="T44" fmla="*/ 62 w 157"/>
                  <a:gd name="T45" fmla="*/ 68 h 107"/>
                  <a:gd name="T46" fmla="*/ 62 w 157"/>
                  <a:gd name="T47" fmla="*/ 73 h 107"/>
                  <a:gd name="T48" fmla="*/ 51 w 157"/>
                  <a:gd name="T49" fmla="*/ 73 h 107"/>
                  <a:gd name="T50" fmla="*/ 51 w 157"/>
                  <a:gd name="T51" fmla="*/ 76 h 107"/>
                  <a:gd name="T52" fmla="*/ 76 w 157"/>
                  <a:gd name="T53" fmla="*/ 101 h 107"/>
                  <a:gd name="T54" fmla="*/ 38 w 157"/>
                  <a:gd name="T55" fmla="*/ 101 h 107"/>
                  <a:gd name="T56" fmla="*/ 11 w 157"/>
                  <a:gd name="T57" fmla="*/ 75 h 107"/>
                  <a:gd name="T58" fmla="*/ 29 w 157"/>
                  <a:gd name="T59" fmla="*/ 50 h 107"/>
                  <a:gd name="T60" fmla="*/ 28 w 157"/>
                  <a:gd name="T61" fmla="*/ 44 h 107"/>
                  <a:gd name="T62" fmla="*/ 51 w 157"/>
                  <a:gd name="T63" fmla="*/ 17 h 107"/>
                  <a:gd name="T64" fmla="*/ 75 w 157"/>
                  <a:gd name="T65" fmla="*/ 30 h 107"/>
                  <a:gd name="T66" fmla="*/ 98 w 157"/>
                  <a:gd name="T67" fmla="*/ 11 h 107"/>
                  <a:gd name="T68" fmla="*/ 128 w 157"/>
                  <a:gd name="T69" fmla="*/ 42 h 107"/>
                  <a:gd name="T70" fmla="*/ 127 w 157"/>
                  <a:gd name="T71" fmla="*/ 50 h 107"/>
                  <a:gd name="T72" fmla="*/ 147 w 157"/>
                  <a:gd name="T73" fmla="*/ 75 h 107"/>
                  <a:gd name="T74" fmla="*/ 120 w 157"/>
                  <a:gd name="T75" fmla="*/ 101 h 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7" h="107">
                    <a:moveTo>
                      <a:pt x="135" y="47"/>
                    </a:moveTo>
                    <a:cubicBezTo>
                      <a:pt x="136" y="44"/>
                      <a:pt x="137" y="40"/>
                      <a:pt x="137" y="37"/>
                    </a:cubicBezTo>
                    <a:cubicBezTo>
                      <a:pt x="137" y="17"/>
                      <a:pt x="120" y="0"/>
                      <a:pt x="100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6" y="8"/>
                    </a:cubicBezTo>
                    <a:cubicBezTo>
                      <a:pt x="30" y="11"/>
                      <a:pt x="20" y="25"/>
                      <a:pt x="20" y="40"/>
                    </a:cubicBezTo>
                    <a:cubicBezTo>
                      <a:pt x="20" y="42"/>
                      <a:pt x="20" y="45"/>
                      <a:pt x="21" y="47"/>
                    </a:cubicBezTo>
                    <a:cubicBezTo>
                      <a:pt x="9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7" y="93"/>
                      <a:pt x="157" y="76"/>
                    </a:cubicBezTo>
                    <a:cubicBezTo>
                      <a:pt x="157" y="62"/>
                      <a:pt x="148" y="51"/>
                      <a:pt x="135" y="47"/>
                    </a:cubicBezTo>
                    <a:close/>
                    <a:moveTo>
                      <a:pt x="120" y="101"/>
                    </a:moveTo>
                    <a:cubicBezTo>
                      <a:pt x="79" y="101"/>
                      <a:pt x="79" y="101"/>
                      <a:pt x="79" y="101"/>
                    </a:cubicBezTo>
                    <a:cubicBezTo>
                      <a:pt x="82" y="97"/>
                      <a:pt x="104" y="76"/>
                      <a:pt x="104" y="76"/>
                    </a:cubicBezTo>
                    <a:cubicBezTo>
                      <a:pt x="104" y="76"/>
                      <a:pt x="107" y="73"/>
                      <a:pt x="103" y="73"/>
                    </a:cubicBezTo>
                    <a:cubicBezTo>
                      <a:pt x="99" y="73"/>
                      <a:pt x="92" y="73"/>
                      <a:pt x="92" y="73"/>
                    </a:cubicBezTo>
                    <a:cubicBezTo>
                      <a:pt x="92" y="73"/>
                      <a:pt x="92" y="71"/>
                      <a:pt x="92" y="68"/>
                    </a:cubicBezTo>
                    <a:cubicBezTo>
                      <a:pt x="92" y="60"/>
                      <a:pt x="92" y="44"/>
                      <a:pt x="92" y="37"/>
                    </a:cubicBezTo>
                    <a:cubicBezTo>
                      <a:pt x="92" y="37"/>
                      <a:pt x="92" y="36"/>
                      <a:pt x="90" y="36"/>
                    </a:cubicBezTo>
                    <a:cubicBezTo>
                      <a:pt x="88" y="36"/>
                      <a:pt x="67" y="36"/>
                      <a:pt x="64" y="36"/>
                    </a:cubicBezTo>
                    <a:cubicBezTo>
                      <a:pt x="62" y="36"/>
                      <a:pt x="62" y="38"/>
                      <a:pt x="62" y="38"/>
                    </a:cubicBezTo>
                    <a:cubicBezTo>
                      <a:pt x="62" y="44"/>
                      <a:pt x="62" y="60"/>
                      <a:pt x="62" y="68"/>
                    </a:cubicBezTo>
                    <a:cubicBezTo>
                      <a:pt x="62" y="71"/>
                      <a:pt x="62" y="73"/>
                      <a:pt x="62" y="73"/>
                    </a:cubicBezTo>
                    <a:cubicBezTo>
                      <a:pt x="62" y="73"/>
                      <a:pt x="54" y="73"/>
                      <a:pt x="51" y="73"/>
                    </a:cubicBezTo>
                    <a:cubicBezTo>
                      <a:pt x="48" y="73"/>
                      <a:pt x="51" y="76"/>
                      <a:pt x="51" y="76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23" y="101"/>
                      <a:pt x="11" y="89"/>
                      <a:pt x="11" y="75"/>
                    </a:cubicBezTo>
                    <a:cubicBezTo>
                      <a:pt x="11" y="63"/>
                      <a:pt x="19" y="54"/>
                      <a:pt x="29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7" y="20"/>
                      <a:pt x="51" y="17"/>
                    </a:cubicBezTo>
                    <a:cubicBezTo>
                      <a:pt x="66" y="16"/>
                      <a:pt x="75" y="30"/>
                      <a:pt x="75" y="30"/>
                    </a:cubicBezTo>
                    <a:cubicBezTo>
                      <a:pt x="75" y="30"/>
                      <a:pt x="77" y="11"/>
                      <a:pt x="98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8" y="48"/>
                      <a:pt x="127" y="50"/>
                    </a:cubicBezTo>
                    <a:cubicBezTo>
                      <a:pt x="138" y="53"/>
                      <a:pt x="147" y="63"/>
                      <a:pt x="147" y="75"/>
                    </a:cubicBezTo>
                    <a:cubicBezTo>
                      <a:pt x="147" y="89"/>
                      <a:pt x="135" y="101"/>
                      <a:pt x="120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7"/>
            </p:custDataLst>
          </p:nvPr>
        </p:nvGrpSpPr>
        <p:grpSpPr>
          <a:xfrm>
            <a:off x="5259440" y="1924117"/>
            <a:ext cx="2055816" cy="1595997"/>
            <a:chOff x="5259440" y="1924117"/>
            <a:chExt cx="2055816" cy="1595997"/>
          </a:xfrm>
        </p:grpSpPr>
        <p:sp>
          <p:nvSpPr>
            <p:cNvPr id="6" name="Freeform: Shape 7"/>
            <p:cNvSpPr/>
            <p:nvPr/>
          </p:nvSpPr>
          <p:spPr bwMode="auto">
            <a:xfrm>
              <a:off x="6008872" y="1924117"/>
              <a:ext cx="1302818" cy="1547877"/>
            </a:xfrm>
            <a:custGeom>
              <a:gdLst>
                <a:gd name="T0" fmla="*/ 95 w 1462"/>
                <a:gd name="T1" fmla="*/ 814 h 1737"/>
                <a:gd name="T2" fmla="*/ 1462 w 1462"/>
                <a:gd name="T3" fmla="*/ 1737 h 1737"/>
                <a:gd name="T4" fmla="*/ 1462 w 1462"/>
                <a:gd name="T5" fmla="*/ 925 h 1737"/>
                <a:gd name="T6" fmla="*/ 95 w 1462"/>
                <a:gd name="T7" fmla="*/ 0 h 1737"/>
                <a:gd name="T8" fmla="*/ 0 w 1462"/>
                <a:gd name="T9" fmla="*/ 0 h 1737"/>
                <a:gd name="T10" fmla="*/ 95 w 1462"/>
                <a:gd name="T11" fmla="*/ 814 h 17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7">
                  <a:moveTo>
                    <a:pt x="95" y="814"/>
                  </a:moveTo>
                  <a:lnTo>
                    <a:pt x="1462" y="1737"/>
                  </a:lnTo>
                  <a:lnTo>
                    <a:pt x="1462" y="925"/>
                  </a:lnTo>
                  <a:lnTo>
                    <a:pt x="95" y="0"/>
                  </a:lnTo>
                  <a:lnTo>
                    <a:pt x="0" y="0"/>
                  </a:lnTo>
                  <a:lnTo>
                    <a:pt x="95" y="81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8"/>
            <p:cNvSpPr/>
            <p:nvPr/>
          </p:nvSpPr>
          <p:spPr bwMode="auto">
            <a:xfrm>
              <a:off x="6008872" y="1924117"/>
              <a:ext cx="1217271" cy="1547877"/>
            </a:xfrm>
            <a:custGeom>
              <a:gdLst>
                <a:gd name="T0" fmla="*/ 0 w 1366"/>
                <a:gd name="T1" fmla="*/ 814 h 1737"/>
                <a:gd name="T2" fmla="*/ 1366 w 1366"/>
                <a:gd name="T3" fmla="*/ 1737 h 1737"/>
                <a:gd name="T4" fmla="*/ 1366 w 1366"/>
                <a:gd name="T5" fmla="*/ 925 h 1737"/>
                <a:gd name="T6" fmla="*/ 0 w 1366"/>
                <a:gd name="T7" fmla="*/ 0 h 1737"/>
                <a:gd name="T8" fmla="*/ 0 w 1366"/>
                <a:gd name="T9" fmla="*/ 814 h 17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1737">
                  <a:moveTo>
                    <a:pt x="0" y="814"/>
                  </a:moveTo>
                  <a:lnTo>
                    <a:pt x="1366" y="1737"/>
                  </a:lnTo>
                  <a:lnTo>
                    <a:pt x="1366" y="925"/>
                  </a:lnTo>
                  <a:lnTo>
                    <a:pt x="0" y="0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5259440" y="2748404"/>
              <a:ext cx="2055816" cy="7235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Rectangle 10"/>
            <p:cNvSpPr/>
            <p:nvPr/>
          </p:nvSpPr>
          <p:spPr bwMode="auto">
            <a:xfrm>
              <a:off x="5259440" y="2795633"/>
              <a:ext cx="2055816" cy="7244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</a:rPr>
                <a:t>标题</a:t>
              </a:r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6" name="Rectangle 2"/>
            <p:cNvSpPr/>
            <p:nvPr/>
          </p:nvSpPr>
          <p:spPr>
            <a:xfrm>
              <a:off x="5949916" y="2863679"/>
              <a:ext cx="674864" cy="169277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lvl="0" algn="ctr"/>
              <a:r>
                <a:rPr lang="id-ID" altLang="zh-CN" sz="1100" b="1">
                  <a:solidFill>
                    <a:schemeClr val="bg1"/>
                  </a:solidFill>
                </a:rPr>
                <a:t>20</a:t>
              </a:r>
              <a:r>
                <a:rPr lang="en-US" altLang="zh-CN" sz="1100" b="1">
                  <a:solidFill>
                    <a:schemeClr val="bg1"/>
                  </a:solidFill>
                </a:rPr>
                <a:t>18</a:t>
              </a:r>
              <a:r>
                <a:rPr lang="id-ID" altLang="zh-CN" sz="1100" b="1">
                  <a:solidFill>
                    <a:schemeClr val="bg1"/>
                  </a:solidFill>
                </a:rPr>
                <a:t>-20</a:t>
              </a:r>
              <a:r>
                <a:rPr lang="en-US" altLang="zh-CN" sz="1100" b="1">
                  <a:solidFill>
                    <a:schemeClr val="bg1"/>
                  </a:solidFill>
                </a:rPr>
                <a:t>19</a:t>
              </a:r>
              <a:endParaRPr lang="id-ID" altLang="zh-CN" sz="11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千图PPT彼岸天：ID 8661124库_组合 54"/>
          <p:cNvGrpSpPr/>
          <p:nvPr>
            <p:custDataLst>
              <p:tags r:id="rId8"/>
            </p:custDataLst>
          </p:nvPr>
        </p:nvGrpSpPr>
        <p:grpSpPr>
          <a:xfrm>
            <a:off x="4483273" y="2748404"/>
            <a:ext cx="1992546" cy="1595106"/>
            <a:chOff x="4483273" y="2748404"/>
            <a:chExt cx="1992546" cy="1595106"/>
          </a:xfrm>
        </p:grpSpPr>
        <p:sp>
          <p:nvSpPr>
            <p:cNvPr id="10" name="Freeform: Shape 11"/>
            <p:cNvSpPr/>
            <p:nvPr/>
          </p:nvSpPr>
          <p:spPr bwMode="auto">
            <a:xfrm>
              <a:off x="5173001" y="2748404"/>
              <a:ext cx="1302818" cy="1547877"/>
            </a:xfrm>
            <a:custGeom>
              <a:gdLst>
                <a:gd name="T0" fmla="*/ 95 w 1462"/>
                <a:gd name="T1" fmla="*/ 812 h 1737"/>
                <a:gd name="T2" fmla="*/ 1462 w 1462"/>
                <a:gd name="T3" fmla="*/ 1737 h 1737"/>
                <a:gd name="T4" fmla="*/ 1462 w 1462"/>
                <a:gd name="T5" fmla="*/ 925 h 1737"/>
                <a:gd name="T6" fmla="*/ 95 w 1462"/>
                <a:gd name="T7" fmla="*/ 0 h 1737"/>
                <a:gd name="T8" fmla="*/ 0 w 1462"/>
                <a:gd name="T9" fmla="*/ 0 h 1737"/>
                <a:gd name="T10" fmla="*/ 95 w 1462"/>
                <a:gd name="T11" fmla="*/ 812 h 17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7">
                  <a:moveTo>
                    <a:pt x="95" y="812"/>
                  </a:moveTo>
                  <a:lnTo>
                    <a:pt x="1462" y="1737"/>
                  </a:lnTo>
                  <a:lnTo>
                    <a:pt x="1462" y="925"/>
                  </a:lnTo>
                  <a:lnTo>
                    <a:pt x="95" y="0"/>
                  </a:lnTo>
                  <a:lnTo>
                    <a:pt x="0" y="0"/>
                  </a:lnTo>
                  <a:lnTo>
                    <a:pt x="95" y="81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12"/>
            <p:cNvSpPr/>
            <p:nvPr/>
          </p:nvSpPr>
          <p:spPr bwMode="auto">
            <a:xfrm>
              <a:off x="5173001" y="2748404"/>
              <a:ext cx="1218162" cy="1547877"/>
            </a:xfrm>
            <a:custGeom>
              <a:gdLst>
                <a:gd name="T0" fmla="*/ 0 w 1367"/>
                <a:gd name="T1" fmla="*/ 812 h 1737"/>
                <a:gd name="T2" fmla="*/ 1367 w 1367"/>
                <a:gd name="T3" fmla="*/ 1737 h 1737"/>
                <a:gd name="T4" fmla="*/ 1367 w 1367"/>
                <a:gd name="T5" fmla="*/ 925 h 1737"/>
                <a:gd name="T6" fmla="*/ 0 w 1367"/>
                <a:gd name="T7" fmla="*/ 0 h 1737"/>
                <a:gd name="T8" fmla="*/ 0 w 1367"/>
                <a:gd name="T9" fmla="*/ 812 h 17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7" h="1737">
                  <a:moveTo>
                    <a:pt x="0" y="812"/>
                  </a:moveTo>
                  <a:lnTo>
                    <a:pt x="1367" y="1737"/>
                  </a:lnTo>
                  <a:lnTo>
                    <a:pt x="1367" y="925"/>
                  </a:lnTo>
                  <a:lnTo>
                    <a:pt x="0" y="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Rectangle 13"/>
            <p:cNvSpPr/>
            <p:nvPr/>
          </p:nvSpPr>
          <p:spPr bwMode="auto">
            <a:xfrm>
              <a:off x="4483273" y="3572690"/>
              <a:ext cx="1992546" cy="7235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Rectangle 14"/>
            <p:cNvSpPr/>
            <p:nvPr/>
          </p:nvSpPr>
          <p:spPr bwMode="auto">
            <a:xfrm>
              <a:off x="4483273" y="3619920"/>
              <a:ext cx="1992546" cy="7235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</a:rPr>
                <a:t>标题</a:t>
              </a:r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7" name="Rectangle 4"/>
            <p:cNvSpPr/>
            <p:nvPr/>
          </p:nvSpPr>
          <p:spPr>
            <a:xfrm>
              <a:off x="5142114" y="3691771"/>
              <a:ext cx="674864" cy="1692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algn="ctr"/>
              <a:r>
                <a:rPr lang="id-ID" altLang="zh-CN" sz="1100" b="1">
                  <a:solidFill>
                    <a:schemeClr val="bg1"/>
                  </a:solidFill>
                </a:rPr>
                <a:t>20</a:t>
              </a:r>
              <a:r>
                <a:rPr lang="en-US" altLang="zh-CN" sz="1100" b="1">
                  <a:solidFill>
                    <a:schemeClr val="bg1"/>
                  </a:solidFill>
                </a:rPr>
                <a:t>18</a:t>
              </a:r>
              <a:r>
                <a:rPr lang="id-ID" altLang="zh-CN" sz="1100" b="1">
                  <a:solidFill>
                    <a:schemeClr val="bg1"/>
                  </a:solidFill>
                </a:rPr>
                <a:t>-20</a:t>
              </a:r>
              <a:r>
                <a:rPr lang="en-US" altLang="zh-CN" sz="1100" b="1">
                  <a:solidFill>
                    <a:schemeClr val="bg1"/>
                  </a:solidFill>
                </a:rPr>
                <a:t>19</a:t>
              </a:r>
              <a:endParaRPr lang="id-ID" altLang="zh-CN" sz="11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9"/>
            </p:custDataLst>
          </p:nvPr>
        </p:nvGrpSpPr>
        <p:grpSpPr>
          <a:xfrm>
            <a:off x="4029693" y="3575363"/>
            <a:ext cx="1694912" cy="1587121"/>
            <a:chOff x="4029693" y="3575363"/>
            <a:chExt cx="1694912" cy="1587121"/>
          </a:xfrm>
        </p:grpSpPr>
        <p:sp>
          <p:nvSpPr>
            <p:cNvPr id="14" name="Freeform: Shape 15"/>
            <p:cNvSpPr/>
            <p:nvPr/>
          </p:nvSpPr>
          <p:spPr bwMode="auto">
            <a:xfrm>
              <a:off x="4421786" y="3575363"/>
              <a:ext cx="1302818" cy="1549659"/>
            </a:xfrm>
            <a:custGeom>
              <a:gdLst>
                <a:gd name="T0" fmla="*/ 96 w 1462"/>
                <a:gd name="T1" fmla="*/ 815 h 1739"/>
                <a:gd name="T2" fmla="*/ 1462 w 1462"/>
                <a:gd name="T3" fmla="*/ 1739 h 1739"/>
                <a:gd name="T4" fmla="*/ 1462 w 1462"/>
                <a:gd name="T5" fmla="*/ 925 h 1739"/>
                <a:gd name="T6" fmla="*/ 96 w 1462"/>
                <a:gd name="T7" fmla="*/ 0 h 1739"/>
                <a:gd name="T8" fmla="*/ 0 w 1462"/>
                <a:gd name="T9" fmla="*/ 0 h 1739"/>
                <a:gd name="T10" fmla="*/ 96 w 1462"/>
                <a:gd name="T11" fmla="*/ 815 h 17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9">
                  <a:moveTo>
                    <a:pt x="96" y="815"/>
                  </a:moveTo>
                  <a:lnTo>
                    <a:pt x="1462" y="1739"/>
                  </a:lnTo>
                  <a:lnTo>
                    <a:pt x="1462" y="925"/>
                  </a:lnTo>
                  <a:lnTo>
                    <a:pt x="96" y="0"/>
                  </a:lnTo>
                  <a:lnTo>
                    <a:pt x="0" y="0"/>
                  </a:lnTo>
                  <a:lnTo>
                    <a:pt x="96" y="8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16"/>
            <p:cNvSpPr/>
            <p:nvPr/>
          </p:nvSpPr>
          <p:spPr bwMode="auto">
            <a:xfrm>
              <a:off x="4421786" y="3575363"/>
              <a:ext cx="1218162" cy="1549659"/>
            </a:xfrm>
            <a:custGeom>
              <a:gdLst>
                <a:gd name="T0" fmla="*/ 0 w 1367"/>
                <a:gd name="T1" fmla="*/ 815 h 1739"/>
                <a:gd name="T2" fmla="*/ 1367 w 1367"/>
                <a:gd name="T3" fmla="*/ 1739 h 1739"/>
                <a:gd name="T4" fmla="*/ 1367 w 1367"/>
                <a:gd name="T5" fmla="*/ 925 h 1739"/>
                <a:gd name="T6" fmla="*/ 0 w 1367"/>
                <a:gd name="T7" fmla="*/ 0 h 1739"/>
                <a:gd name="T8" fmla="*/ 0 w 1367"/>
                <a:gd name="T9" fmla="*/ 815 h 17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7" h="1739">
                  <a:moveTo>
                    <a:pt x="0" y="815"/>
                  </a:moveTo>
                  <a:lnTo>
                    <a:pt x="1367" y="1739"/>
                  </a:lnTo>
                  <a:lnTo>
                    <a:pt x="1367" y="925"/>
                  </a:lnTo>
                  <a:lnTo>
                    <a:pt x="0" y="0"/>
                  </a:lnTo>
                  <a:lnTo>
                    <a:pt x="0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Rectangle 17"/>
            <p:cNvSpPr/>
            <p:nvPr/>
          </p:nvSpPr>
          <p:spPr bwMode="auto">
            <a:xfrm>
              <a:off x="4029693" y="4399650"/>
              <a:ext cx="1694912" cy="7253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Rectangle 18"/>
            <p:cNvSpPr/>
            <p:nvPr/>
          </p:nvSpPr>
          <p:spPr bwMode="auto">
            <a:xfrm>
              <a:off x="4029693" y="4437112"/>
              <a:ext cx="1694912" cy="7253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</a:rPr>
                <a:t>标题</a:t>
              </a:r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8" name="Rectangle 20"/>
            <p:cNvSpPr/>
            <p:nvPr/>
          </p:nvSpPr>
          <p:spPr>
            <a:xfrm>
              <a:off x="4539717" y="4509120"/>
              <a:ext cx="674865" cy="169277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lvl="0" algn="ctr"/>
              <a:r>
                <a:rPr lang="id-ID" altLang="zh-CN" sz="1100" b="1">
                  <a:solidFill>
                    <a:schemeClr val="bg1"/>
                  </a:solidFill>
                </a:rPr>
                <a:t>20</a:t>
              </a:r>
              <a:r>
                <a:rPr lang="en-US" altLang="zh-CN" sz="1100" b="1">
                  <a:solidFill>
                    <a:schemeClr val="bg1"/>
                  </a:solidFill>
                </a:rPr>
                <a:t>18</a:t>
              </a:r>
              <a:r>
                <a:rPr lang="id-ID" altLang="zh-CN" sz="1100" b="1">
                  <a:solidFill>
                    <a:schemeClr val="bg1"/>
                  </a:solidFill>
                </a:rPr>
                <a:t>-20</a:t>
              </a:r>
              <a:r>
                <a:rPr lang="en-US" altLang="zh-CN" sz="1100" b="1">
                  <a:solidFill>
                    <a:schemeClr val="bg1"/>
                  </a:solidFill>
                </a:rPr>
                <a:t>19</a:t>
              </a:r>
              <a:endParaRPr lang="id-ID" altLang="zh-CN" sz="11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1163453" y="2155748"/>
            <a:ext cx="2347947" cy="2670843"/>
            <a:chOff x="1163453" y="2155748"/>
            <a:chExt cx="2347947" cy="2670843"/>
          </a:xfrm>
        </p:grpSpPr>
        <p:sp>
          <p:nvSpPr>
            <p:cNvPr id="24" name="Oval 10"/>
            <p:cNvSpPr/>
            <p:nvPr/>
          </p:nvSpPr>
          <p:spPr>
            <a:xfrm>
              <a:off x="1809677" y="2511811"/>
              <a:ext cx="1123570" cy="11235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11"/>
            <p:cNvSpPr/>
            <p:nvPr/>
          </p:nvSpPr>
          <p:spPr bwMode="auto">
            <a:xfrm>
              <a:off x="2077539" y="2741335"/>
              <a:ext cx="587847" cy="664522"/>
            </a:xfrm>
            <a:custGeom>
              <a:gdLst>
                <a:gd name="T0" fmla="*/ 62 w 240"/>
                <a:gd name="T1" fmla="*/ 49 h 272"/>
                <a:gd name="T2" fmla="*/ 35 w 240"/>
                <a:gd name="T3" fmla="*/ 35 h 272"/>
                <a:gd name="T4" fmla="*/ 49 w 240"/>
                <a:gd name="T5" fmla="*/ 62 h 272"/>
                <a:gd name="T6" fmla="*/ 62 w 240"/>
                <a:gd name="T7" fmla="*/ 62 h 272"/>
                <a:gd name="T8" fmla="*/ 9 w 240"/>
                <a:gd name="T9" fmla="*/ 111 h 272"/>
                <a:gd name="T10" fmla="*/ 9 w 240"/>
                <a:gd name="T11" fmla="*/ 130 h 272"/>
                <a:gd name="T12" fmla="*/ 38 w 240"/>
                <a:gd name="T13" fmla="*/ 120 h 272"/>
                <a:gd name="T14" fmla="*/ 120 w 240"/>
                <a:gd name="T15" fmla="*/ 38 h 272"/>
                <a:gd name="T16" fmla="*/ 129 w 240"/>
                <a:gd name="T17" fmla="*/ 10 h 272"/>
                <a:gd name="T18" fmla="*/ 111 w 240"/>
                <a:gd name="T19" fmla="*/ 10 h 272"/>
                <a:gd name="T20" fmla="*/ 120 w 240"/>
                <a:gd name="T21" fmla="*/ 38 h 272"/>
                <a:gd name="T22" fmla="*/ 107 w 240"/>
                <a:gd name="T23" fmla="*/ 272 h 272"/>
                <a:gd name="T24" fmla="*/ 153 w 240"/>
                <a:gd name="T25" fmla="*/ 253 h 272"/>
                <a:gd name="T26" fmla="*/ 87 w 240"/>
                <a:gd name="T27" fmla="*/ 244 h 272"/>
                <a:gd name="T28" fmla="*/ 205 w 240"/>
                <a:gd name="T29" fmla="*/ 35 h 272"/>
                <a:gd name="T30" fmla="*/ 178 w 240"/>
                <a:gd name="T31" fmla="*/ 49 h 272"/>
                <a:gd name="T32" fmla="*/ 185 w 240"/>
                <a:gd name="T33" fmla="*/ 65 h 272"/>
                <a:gd name="T34" fmla="*/ 205 w 240"/>
                <a:gd name="T35" fmla="*/ 49 h 272"/>
                <a:gd name="T36" fmla="*/ 120 w 240"/>
                <a:gd name="T37" fmla="*/ 49 h 272"/>
                <a:gd name="T38" fmla="*/ 61 w 240"/>
                <a:gd name="T39" fmla="*/ 156 h 272"/>
                <a:gd name="T40" fmla="*/ 78 w 240"/>
                <a:gd name="T41" fmla="*/ 186 h 272"/>
                <a:gd name="T42" fmla="*/ 75 w 240"/>
                <a:gd name="T43" fmla="*/ 199 h 272"/>
                <a:gd name="T44" fmla="*/ 69 w 240"/>
                <a:gd name="T45" fmla="*/ 229 h 272"/>
                <a:gd name="T46" fmla="*/ 166 w 240"/>
                <a:gd name="T47" fmla="*/ 235 h 272"/>
                <a:gd name="T48" fmla="*/ 171 w 240"/>
                <a:gd name="T49" fmla="*/ 204 h 272"/>
                <a:gd name="T50" fmla="*/ 162 w 240"/>
                <a:gd name="T51" fmla="*/ 199 h 272"/>
                <a:gd name="T52" fmla="*/ 178 w 240"/>
                <a:gd name="T53" fmla="*/ 158 h 272"/>
                <a:gd name="T54" fmla="*/ 120 w 240"/>
                <a:gd name="T55" fmla="*/ 49 h 272"/>
                <a:gd name="T56" fmla="*/ 117 w 240"/>
                <a:gd name="T57" fmla="*/ 136 h 272"/>
                <a:gd name="T58" fmla="*/ 120 w 240"/>
                <a:gd name="T59" fmla="*/ 170 h 272"/>
                <a:gd name="T60" fmla="*/ 143 w 240"/>
                <a:gd name="T61" fmla="*/ 186 h 272"/>
                <a:gd name="T62" fmla="*/ 127 w 240"/>
                <a:gd name="T63" fmla="*/ 199 h 272"/>
                <a:gd name="T64" fmla="*/ 141 w 240"/>
                <a:gd name="T65" fmla="*/ 136 h 272"/>
                <a:gd name="T66" fmla="*/ 141 w 240"/>
                <a:gd name="T67" fmla="*/ 107 h 272"/>
                <a:gd name="T68" fmla="*/ 125 w 240"/>
                <a:gd name="T69" fmla="*/ 127 h 272"/>
                <a:gd name="T70" fmla="*/ 111 w 240"/>
                <a:gd name="T71" fmla="*/ 111 h 272"/>
                <a:gd name="T72" fmla="*/ 85 w 240"/>
                <a:gd name="T73" fmla="*/ 122 h 272"/>
                <a:gd name="T74" fmla="*/ 107 w 240"/>
                <a:gd name="T75" fmla="*/ 136 h 272"/>
                <a:gd name="T76" fmla="*/ 97 w 240"/>
                <a:gd name="T77" fmla="*/ 199 h 272"/>
                <a:gd name="T78" fmla="*/ 78 w 240"/>
                <a:gd name="T79" fmla="*/ 147 h 272"/>
                <a:gd name="T80" fmla="*/ 77 w 240"/>
                <a:gd name="T81" fmla="*/ 146 h 272"/>
                <a:gd name="T82" fmla="*/ 120 w 240"/>
                <a:gd name="T83" fmla="*/ 68 h 272"/>
                <a:gd name="T84" fmla="*/ 162 w 240"/>
                <a:gd name="T85" fmla="*/ 147 h 272"/>
                <a:gd name="T86" fmla="*/ 138 w 240"/>
                <a:gd name="T87" fmla="*/ 117 h 272"/>
                <a:gd name="T88" fmla="*/ 147 w 240"/>
                <a:gd name="T89" fmla="*/ 122 h 272"/>
                <a:gd name="T90" fmla="*/ 135 w 240"/>
                <a:gd name="T91" fmla="*/ 127 h 272"/>
                <a:gd name="T92" fmla="*/ 100 w 240"/>
                <a:gd name="T93" fmla="*/ 127 h 272"/>
                <a:gd name="T94" fmla="*/ 100 w 240"/>
                <a:gd name="T95" fmla="*/ 116 h 272"/>
                <a:gd name="T96" fmla="*/ 107 w 240"/>
                <a:gd name="T97" fmla="*/ 127 h 272"/>
                <a:gd name="T98" fmla="*/ 212 w 240"/>
                <a:gd name="T99" fmla="*/ 111 h 272"/>
                <a:gd name="T100" fmla="*/ 212 w 240"/>
                <a:gd name="T101" fmla="*/ 130 h 272"/>
                <a:gd name="T102" fmla="*/ 240 w 240"/>
                <a:gd name="T103" fmla="*/ 120 h 2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272">
                  <a:moveTo>
                    <a:pt x="62" y="62"/>
                  </a:moveTo>
                  <a:cubicBezTo>
                    <a:pt x="66" y="58"/>
                    <a:pt x="66" y="52"/>
                    <a:pt x="62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5" y="32"/>
                    <a:pt x="39" y="32"/>
                    <a:pt x="35" y="35"/>
                  </a:cubicBezTo>
                  <a:cubicBezTo>
                    <a:pt x="32" y="39"/>
                    <a:pt x="32" y="45"/>
                    <a:pt x="35" y="4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4"/>
                    <a:pt x="53" y="65"/>
                    <a:pt x="55" y="65"/>
                  </a:cubicBezTo>
                  <a:cubicBezTo>
                    <a:pt x="58" y="65"/>
                    <a:pt x="60" y="64"/>
                    <a:pt x="62" y="62"/>
                  </a:cubicBezTo>
                  <a:moveTo>
                    <a:pt x="28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25"/>
                    <a:pt x="4" y="130"/>
                    <a:pt x="9" y="130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34" y="130"/>
                    <a:pt x="38" y="125"/>
                    <a:pt x="38" y="120"/>
                  </a:cubicBezTo>
                  <a:cubicBezTo>
                    <a:pt x="38" y="115"/>
                    <a:pt x="34" y="111"/>
                    <a:pt x="28" y="111"/>
                  </a:cubicBezTo>
                  <a:moveTo>
                    <a:pt x="120" y="38"/>
                  </a:moveTo>
                  <a:cubicBezTo>
                    <a:pt x="125" y="38"/>
                    <a:pt x="129" y="34"/>
                    <a:pt x="129" y="29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4"/>
                    <a:pt x="125" y="0"/>
                    <a:pt x="120" y="0"/>
                  </a:cubicBezTo>
                  <a:cubicBezTo>
                    <a:pt x="115" y="0"/>
                    <a:pt x="111" y="4"/>
                    <a:pt x="111" y="1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34"/>
                    <a:pt x="115" y="38"/>
                    <a:pt x="120" y="38"/>
                  </a:cubicBezTo>
                  <a:moveTo>
                    <a:pt x="87" y="253"/>
                  </a:moveTo>
                  <a:cubicBezTo>
                    <a:pt x="87" y="264"/>
                    <a:pt x="96" y="272"/>
                    <a:pt x="107" y="272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44" y="272"/>
                    <a:pt x="153" y="264"/>
                    <a:pt x="153" y="253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7" y="253"/>
                    <a:pt x="87" y="253"/>
                    <a:pt x="87" y="253"/>
                  </a:cubicBezTo>
                  <a:close/>
                  <a:moveTo>
                    <a:pt x="205" y="35"/>
                  </a:moveTo>
                  <a:cubicBezTo>
                    <a:pt x="201" y="32"/>
                    <a:pt x="195" y="32"/>
                    <a:pt x="192" y="35"/>
                  </a:cubicBezTo>
                  <a:cubicBezTo>
                    <a:pt x="178" y="49"/>
                    <a:pt x="178" y="49"/>
                    <a:pt x="178" y="49"/>
                  </a:cubicBezTo>
                  <a:cubicBezTo>
                    <a:pt x="174" y="52"/>
                    <a:pt x="174" y="58"/>
                    <a:pt x="178" y="62"/>
                  </a:cubicBezTo>
                  <a:cubicBezTo>
                    <a:pt x="180" y="64"/>
                    <a:pt x="182" y="65"/>
                    <a:pt x="185" y="65"/>
                  </a:cubicBezTo>
                  <a:cubicBezTo>
                    <a:pt x="187" y="65"/>
                    <a:pt x="190" y="64"/>
                    <a:pt x="192" y="62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9" y="45"/>
                    <a:pt x="209" y="39"/>
                    <a:pt x="205" y="35"/>
                  </a:cubicBezTo>
                  <a:moveTo>
                    <a:pt x="120" y="49"/>
                  </a:moveTo>
                  <a:cubicBezTo>
                    <a:pt x="81" y="49"/>
                    <a:pt x="50" y="80"/>
                    <a:pt x="50" y="118"/>
                  </a:cubicBezTo>
                  <a:cubicBezTo>
                    <a:pt x="50" y="132"/>
                    <a:pt x="54" y="145"/>
                    <a:pt x="61" y="156"/>
                  </a:cubicBezTo>
                  <a:cubicBezTo>
                    <a:pt x="62" y="157"/>
                    <a:pt x="62" y="158"/>
                    <a:pt x="62" y="158"/>
                  </a:cubicBezTo>
                  <a:cubicBezTo>
                    <a:pt x="75" y="176"/>
                    <a:pt x="78" y="182"/>
                    <a:pt x="78" y="186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71" y="199"/>
                    <a:pt x="69" y="200"/>
                    <a:pt x="69" y="204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9" y="233"/>
                    <a:pt x="71" y="235"/>
                    <a:pt x="75" y="235"/>
                  </a:cubicBezTo>
                  <a:cubicBezTo>
                    <a:pt x="166" y="235"/>
                    <a:pt x="166" y="235"/>
                    <a:pt x="166" y="235"/>
                  </a:cubicBezTo>
                  <a:cubicBezTo>
                    <a:pt x="169" y="235"/>
                    <a:pt x="171" y="233"/>
                    <a:pt x="171" y="229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1" y="200"/>
                    <a:pt x="169" y="199"/>
                    <a:pt x="166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2" y="183"/>
                    <a:pt x="163" y="178"/>
                    <a:pt x="178" y="158"/>
                  </a:cubicBezTo>
                  <a:cubicBezTo>
                    <a:pt x="186" y="146"/>
                    <a:pt x="190" y="133"/>
                    <a:pt x="190" y="118"/>
                  </a:cubicBezTo>
                  <a:cubicBezTo>
                    <a:pt x="190" y="80"/>
                    <a:pt x="159" y="49"/>
                    <a:pt x="120" y="49"/>
                  </a:cubicBezTo>
                  <a:moveTo>
                    <a:pt x="120" y="170"/>
                  </a:moveTo>
                  <a:cubicBezTo>
                    <a:pt x="117" y="136"/>
                    <a:pt x="117" y="136"/>
                    <a:pt x="117" y="136"/>
                  </a:cubicBezTo>
                  <a:cubicBezTo>
                    <a:pt x="124" y="136"/>
                    <a:pt x="124" y="136"/>
                    <a:pt x="124" y="136"/>
                  </a:cubicBezTo>
                  <a:lnTo>
                    <a:pt x="120" y="170"/>
                  </a:lnTo>
                  <a:close/>
                  <a:moveTo>
                    <a:pt x="162" y="147"/>
                  </a:moveTo>
                  <a:cubicBezTo>
                    <a:pt x="147" y="168"/>
                    <a:pt x="143" y="176"/>
                    <a:pt x="143" y="186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27" y="199"/>
                    <a:pt x="127" y="199"/>
                    <a:pt x="127" y="199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9" y="136"/>
                    <a:pt x="156" y="130"/>
                    <a:pt x="156" y="122"/>
                  </a:cubicBezTo>
                  <a:cubicBezTo>
                    <a:pt x="156" y="113"/>
                    <a:pt x="149" y="107"/>
                    <a:pt x="141" y="107"/>
                  </a:cubicBezTo>
                  <a:cubicBezTo>
                    <a:pt x="137" y="107"/>
                    <a:pt x="134" y="108"/>
                    <a:pt x="131" y="111"/>
                  </a:cubicBezTo>
                  <a:cubicBezTo>
                    <a:pt x="127" y="115"/>
                    <a:pt x="125" y="122"/>
                    <a:pt x="12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22"/>
                    <a:pt x="115" y="116"/>
                    <a:pt x="111" y="111"/>
                  </a:cubicBezTo>
                  <a:cubicBezTo>
                    <a:pt x="108" y="108"/>
                    <a:pt x="104" y="107"/>
                    <a:pt x="100" y="107"/>
                  </a:cubicBezTo>
                  <a:cubicBezTo>
                    <a:pt x="92" y="107"/>
                    <a:pt x="85" y="113"/>
                    <a:pt x="85" y="122"/>
                  </a:cubicBezTo>
                  <a:cubicBezTo>
                    <a:pt x="85" y="130"/>
                    <a:pt x="92" y="136"/>
                    <a:pt x="100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77"/>
                    <a:pt x="93" y="16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1" y="138"/>
                    <a:pt x="68" y="128"/>
                    <a:pt x="68" y="118"/>
                  </a:cubicBezTo>
                  <a:cubicBezTo>
                    <a:pt x="68" y="91"/>
                    <a:pt x="92" y="68"/>
                    <a:pt x="120" y="68"/>
                  </a:cubicBezTo>
                  <a:cubicBezTo>
                    <a:pt x="148" y="68"/>
                    <a:pt x="172" y="91"/>
                    <a:pt x="172" y="118"/>
                  </a:cubicBezTo>
                  <a:cubicBezTo>
                    <a:pt x="172" y="129"/>
                    <a:pt x="168" y="139"/>
                    <a:pt x="162" y="147"/>
                  </a:cubicBezTo>
                  <a:moveTo>
                    <a:pt x="135" y="127"/>
                  </a:moveTo>
                  <a:cubicBezTo>
                    <a:pt x="135" y="124"/>
                    <a:pt x="136" y="119"/>
                    <a:pt x="138" y="117"/>
                  </a:cubicBezTo>
                  <a:cubicBezTo>
                    <a:pt x="139" y="116"/>
                    <a:pt x="140" y="116"/>
                    <a:pt x="141" y="116"/>
                  </a:cubicBezTo>
                  <a:cubicBezTo>
                    <a:pt x="144" y="116"/>
                    <a:pt x="147" y="119"/>
                    <a:pt x="147" y="122"/>
                  </a:cubicBezTo>
                  <a:cubicBezTo>
                    <a:pt x="147" y="125"/>
                    <a:pt x="144" y="127"/>
                    <a:pt x="141" y="127"/>
                  </a:cubicBezTo>
                  <a:cubicBezTo>
                    <a:pt x="135" y="127"/>
                    <a:pt x="135" y="127"/>
                    <a:pt x="135" y="127"/>
                  </a:cubicBezTo>
                  <a:close/>
                  <a:moveTo>
                    <a:pt x="107" y="127"/>
                  </a:moveTo>
                  <a:cubicBezTo>
                    <a:pt x="100" y="127"/>
                    <a:pt x="100" y="127"/>
                    <a:pt x="100" y="127"/>
                  </a:cubicBezTo>
                  <a:cubicBezTo>
                    <a:pt x="97" y="127"/>
                    <a:pt x="94" y="125"/>
                    <a:pt x="94" y="122"/>
                  </a:cubicBezTo>
                  <a:cubicBezTo>
                    <a:pt x="94" y="119"/>
                    <a:pt x="97" y="116"/>
                    <a:pt x="100" y="116"/>
                  </a:cubicBezTo>
                  <a:cubicBezTo>
                    <a:pt x="102" y="116"/>
                    <a:pt x="103" y="117"/>
                    <a:pt x="104" y="118"/>
                  </a:cubicBezTo>
                  <a:cubicBezTo>
                    <a:pt x="106" y="120"/>
                    <a:pt x="107" y="124"/>
                    <a:pt x="107" y="127"/>
                  </a:cubicBezTo>
                  <a:moveTo>
                    <a:pt x="231" y="111"/>
                  </a:moveTo>
                  <a:cubicBezTo>
                    <a:pt x="212" y="111"/>
                    <a:pt x="212" y="111"/>
                    <a:pt x="212" y="111"/>
                  </a:cubicBezTo>
                  <a:cubicBezTo>
                    <a:pt x="206" y="111"/>
                    <a:pt x="202" y="115"/>
                    <a:pt x="202" y="120"/>
                  </a:cubicBezTo>
                  <a:cubicBezTo>
                    <a:pt x="202" y="125"/>
                    <a:pt x="206" y="130"/>
                    <a:pt x="212" y="130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6" y="130"/>
                    <a:pt x="240" y="125"/>
                    <a:pt x="240" y="120"/>
                  </a:cubicBezTo>
                  <a:cubicBezTo>
                    <a:pt x="240" y="115"/>
                    <a:pt x="236" y="111"/>
                    <a:pt x="231" y="1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Rectangle 12"/>
            <p:cNvSpPr/>
            <p:nvPr/>
          </p:nvSpPr>
          <p:spPr>
            <a:xfrm>
              <a:off x="1909796" y="2155748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1"/>
                  </a:solidFill>
                </a:rPr>
                <a:t>关键词</a:t>
              </a:r>
              <a:endParaRPr lang="zh-CN" altLang="en-US" sz="1200" b="1">
                <a:solidFill>
                  <a:schemeClr val="accent1"/>
                </a:solidFill>
              </a:endParaRPr>
            </a:p>
          </p:txBody>
        </p:sp>
        <p:grpSp>
          <p:nvGrpSpPr>
            <p:cNvPr id="6" name="Group 25"/>
            <p:cNvGrpSpPr/>
            <p:nvPr/>
          </p:nvGrpSpPr>
          <p:grpSpPr>
            <a:xfrm>
              <a:off x="1163453" y="3969331"/>
              <a:ext cx="2347947" cy="857260"/>
              <a:chOff x="1732858" y="5001250"/>
              <a:chExt cx="2213143" cy="857260"/>
            </a:xfrm>
          </p:grpSpPr>
          <p:sp>
            <p:nvSpPr>
              <p:cNvPr id="16" name="TextBox 3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TextBox 3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 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4"/>
            </p:custDataLst>
          </p:nvPr>
        </p:nvGrpSpPr>
        <p:grpSpPr>
          <a:xfrm>
            <a:off x="3669169" y="2140039"/>
            <a:ext cx="2347947" cy="2686552"/>
            <a:chOff x="3669169" y="2140039"/>
            <a:chExt cx="2347947" cy="2686552"/>
          </a:xfrm>
        </p:grpSpPr>
        <p:sp>
          <p:nvSpPr>
            <p:cNvPr id="22" name="Oval 8"/>
            <p:cNvSpPr/>
            <p:nvPr/>
          </p:nvSpPr>
          <p:spPr>
            <a:xfrm>
              <a:off x="4311157" y="2492896"/>
              <a:ext cx="1123570" cy="11235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9"/>
            <p:cNvSpPr/>
            <p:nvPr/>
          </p:nvSpPr>
          <p:spPr bwMode="auto">
            <a:xfrm>
              <a:off x="4593927" y="2815069"/>
              <a:ext cx="558029" cy="479224"/>
            </a:xfrm>
            <a:custGeom>
              <a:gdLst>
                <a:gd name="T0" fmla="*/ 223 w 228"/>
                <a:gd name="T1" fmla="*/ 0 h 196"/>
                <a:gd name="T2" fmla="*/ 210 w 228"/>
                <a:gd name="T3" fmla="*/ 0 h 196"/>
                <a:gd name="T4" fmla="*/ 205 w 228"/>
                <a:gd name="T5" fmla="*/ 5 h 196"/>
                <a:gd name="T6" fmla="*/ 205 w 228"/>
                <a:gd name="T7" fmla="*/ 10 h 196"/>
                <a:gd name="T8" fmla="*/ 20 w 228"/>
                <a:gd name="T9" fmla="*/ 42 h 196"/>
                <a:gd name="T10" fmla="*/ 20 w 228"/>
                <a:gd name="T11" fmla="*/ 40 h 196"/>
                <a:gd name="T12" fmla="*/ 15 w 228"/>
                <a:gd name="T13" fmla="*/ 35 h 196"/>
                <a:gd name="T14" fmla="*/ 5 w 228"/>
                <a:gd name="T15" fmla="*/ 35 h 196"/>
                <a:gd name="T16" fmla="*/ 0 w 228"/>
                <a:gd name="T17" fmla="*/ 40 h 196"/>
                <a:gd name="T18" fmla="*/ 0 w 228"/>
                <a:gd name="T19" fmla="*/ 45 h 196"/>
                <a:gd name="T20" fmla="*/ 0 w 228"/>
                <a:gd name="T21" fmla="*/ 135 h 196"/>
                <a:gd name="T22" fmla="*/ 0 w 228"/>
                <a:gd name="T23" fmla="*/ 140 h 196"/>
                <a:gd name="T24" fmla="*/ 5 w 228"/>
                <a:gd name="T25" fmla="*/ 145 h 196"/>
                <a:gd name="T26" fmla="*/ 15 w 228"/>
                <a:gd name="T27" fmla="*/ 145 h 196"/>
                <a:gd name="T28" fmla="*/ 20 w 228"/>
                <a:gd name="T29" fmla="*/ 140 h 196"/>
                <a:gd name="T30" fmla="*/ 20 w 228"/>
                <a:gd name="T31" fmla="*/ 138 h 196"/>
                <a:gd name="T32" fmla="*/ 70 w 228"/>
                <a:gd name="T33" fmla="*/ 147 h 196"/>
                <a:gd name="T34" fmla="*/ 70 w 228"/>
                <a:gd name="T35" fmla="*/ 148 h 196"/>
                <a:gd name="T36" fmla="*/ 117 w 228"/>
                <a:gd name="T37" fmla="*/ 196 h 196"/>
                <a:gd name="T38" fmla="*/ 162 w 228"/>
                <a:gd name="T39" fmla="*/ 162 h 196"/>
                <a:gd name="T40" fmla="*/ 205 w 228"/>
                <a:gd name="T41" fmla="*/ 170 h 196"/>
                <a:gd name="T42" fmla="*/ 205 w 228"/>
                <a:gd name="T43" fmla="*/ 175 h 196"/>
                <a:gd name="T44" fmla="*/ 210 w 228"/>
                <a:gd name="T45" fmla="*/ 180 h 196"/>
                <a:gd name="T46" fmla="*/ 223 w 228"/>
                <a:gd name="T47" fmla="*/ 180 h 196"/>
                <a:gd name="T48" fmla="*/ 228 w 228"/>
                <a:gd name="T49" fmla="*/ 175 h 196"/>
                <a:gd name="T50" fmla="*/ 228 w 228"/>
                <a:gd name="T51" fmla="*/ 5 h 196"/>
                <a:gd name="T52" fmla="*/ 223 w 228"/>
                <a:gd name="T53" fmla="*/ 0 h 196"/>
                <a:gd name="T54" fmla="*/ 117 w 228"/>
                <a:gd name="T55" fmla="*/ 177 h 196"/>
                <a:gd name="T56" fmla="*/ 89 w 228"/>
                <a:gd name="T57" fmla="*/ 150 h 196"/>
                <a:gd name="T58" fmla="*/ 143 w 228"/>
                <a:gd name="T59" fmla="*/ 159 h 196"/>
                <a:gd name="T60" fmla="*/ 117 w 228"/>
                <a:gd name="T61" fmla="*/ 177 h 196"/>
                <a:gd name="T62" fmla="*/ 199 w 228"/>
                <a:gd name="T63" fmla="*/ 53 h 196"/>
                <a:gd name="T64" fmla="*/ 31 w 228"/>
                <a:gd name="T65" fmla="*/ 76 h 196"/>
                <a:gd name="T66" fmla="*/ 30 w 228"/>
                <a:gd name="T67" fmla="*/ 76 h 196"/>
                <a:gd name="T68" fmla="*/ 23 w 228"/>
                <a:gd name="T69" fmla="*/ 70 h 196"/>
                <a:gd name="T70" fmla="*/ 29 w 228"/>
                <a:gd name="T71" fmla="*/ 62 h 196"/>
                <a:gd name="T72" fmla="*/ 197 w 228"/>
                <a:gd name="T73" fmla="*/ 39 h 196"/>
                <a:gd name="T74" fmla="*/ 205 w 228"/>
                <a:gd name="T75" fmla="*/ 45 h 196"/>
                <a:gd name="T76" fmla="*/ 199 w 228"/>
                <a:gd name="T77" fmla="*/ 53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196">
                  <a:moveTo>
                    <a:pt x="223" y="0"/>
                  </a:moveTo>
                  <a:cubicBezTo>
                    <a:pt x="210" y="0"/>
                    <a:pt x="210" y="0"/>
                    <a:pt x="210" y="0"/>
                  </a:cubicBezTo>
                  <a:cubicBezTo>
                    <a:pt x="207" y="0"/>
                    <a:pt x="205" y="2"/>
                    <a:pt x="205" y="5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7"/>
                    <a:pt x="18" y="35"/>
                    <a:pt x="1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2" y="145"/>
                    <a:pt x="5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8" y="145"/>
                    <a:pt x="20" y="143"/>
                    <a:pt x="20" y="140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7"/>
                    <a:pt x="70" y="148"/>
                    <a:pt x="70" y="148"/>
                  </a:cubicBezTo>
                  <a:cubicBezTo>
                    <a:pt x="70" y="175"/>
                    <a:pt x="91" y="196"/>
                    <a:pt x="117" y="196"/>
                  </a:cubicBezTo>
                  <a:cubicBezTo>
                    <a:pt x="138" y="196"/>
                    <a:pt x="156" y="182"/>
                    <a:pt x="162" y="162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205" y="175"/>
                    <a:pt x="205" y="175"/>
                    <a:pt x="205" y="175"/>
                  </a:cubicBezTo>
                  <a:cubicBezTo>
                    <a:pt x="205" y="178"/>
                    <a:pt x="207" y="180"/>
                    <a:pt x="210" y="180"/>
                  </a:cubicBezTo>
                  <a:cubicBezTo>
                    <a:pt x="223" y="180"/>
                    <a:pt x="223" y="180"/>
                    <a:pt x="223" y="180"/>
                  </a:cubicBezTo>
                  <a:cubicBezTo>
                    <a:pt x="226" y="180"/>
                    <a:pt x="228" y="178"/>
                    <a:pt x="228" y="17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2"/>
                    <a:pt x="226" y="0"/>
                    <a:pt x="223" y="0"/>
                  </a:cubicBezTo>
                  <a:moveTo>
                    <a:pt x="117" y="177"/>
                  </a:moveTo>
                  <a:cubicBezTo>
                    <a:pt x="102" y="177"/>
                    <a:pt x="90" y="165"/>
                    <a:pt x="89" y="150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39" y="170"/>
                    <a:pt x="129" y="177"/>
                    <a:pt x="117" y="177"/>
                  </a:cubicBezTo>
                  <a:moveTo>
                    <a:pt x="199" y="53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6" y="76"/>
                    <a:pt x="23" y="73"/>
                    <a:pt x="23" y="70"/>
                  </a:cubicBezTo>
                  <a:cubicBezTo>
                    <a:pt x="22" y="66"/>
                    <a:pt x="25" y="62"/>
                    <a:pt x="29" y="62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201" y="38"/>
                    <a:pt x="204" y="41"/>
                    <a:pt x="205" y="45"/>
                  </a:cubicBezTo>
                  <a:cubicBezTo>
                    <a:pt x="205" y="49"/>
                    <a:pt x="203" y="52"/>
                    <a:pt x="199" y="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Rectangle 13"/>
            <p:cNvSpPr/>
            <p:nvPr/>
          </p:nvSpPr>
          <p:spPr>
            <a:xfrm>
              <a:off x="4411276" y="2140039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2"/>
                  </a:solidFill>
                </a:rPr>
                <a:t>关键词</a:t>
              </a:r>
              <a:endParaRPr lang="zh-CN" altLang="en-US" sz="1200" b="1">
                <a:solidFill>
                  <a:schemeClr val="accent2"/>
                </a:solidFill>
              </a:endParaRPr>
            </a:p>
          </p:txBody>
        </p:sp>
        <p:grpSp>
          <p:nvGrpSpPr>
            <p:cNvPr id="7" name="Group 26"/>
            <p:cNvGrpSpPr/>
            <p:nvPr/>
          </p:nvGrpSpPr>
          <p:grpSpPr>
            <a:xfrm>
              <a:off x="3669169" y="3969331"/>
              <a:ext cx="2347947" cy="857260"/>
              <a:chOff x="1732858" y="5001250"/>
              <a:chExt cx="2213143" cy="857260"/>
            </a:xfrm>
          </p:grpSpPr>
          <p:sp>
            <p:nvSpPr>
              <p:cNvPr id="14" name="TextBox 3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" name="TextBox 3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 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</p:grpSp>
      </p:grpSp>
      <p:grpSp>
        <p:nvGrpSpPr>
          <p:cNvPr id="31" name="千图PPT彼岸天：ID 8661124库_组合 30"/>
          <p:cNvGrpSpPr/>
          <p:nvPr>
            <p:custDataLst>
              <p:tags r:id="rId5"/>
            </p:custDataLst>
          </p:nvPr>
        </p:nvGrpSpPr>
        <p:grpSpPr>
          <a:xfrm>
            <a:off x="6174886" y="2136018"/>
            <a:ext cx="2347947" cy="2690573"/>
            <a:chOff x="6174886" y="2136018"/>
            <a:chExt cx="2347947" cy="2690573"/>
          </a:xfrm>
        </p:grpSpPr>
        <p:sp>
          <p:nvSpPr>
            <p:cNvPr id="20" name="Oval 6"/>
            <p:cNvSpPr/>
            <p:nvPr/>
          </p:nvSpPr>
          <p:spPr>
            <a:xfrm>
              <a:off x="6733294" y="2492896"/>
              <a:ext cx="1123570" cy="11235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7"/>
            <p:cNvSpPr/>
            <p:nvPr/>
          </p:nvSpPr>
          <p:spPr bwMode="auto">
            <a:xfrm>
              <a:off x="7000090" y="2780991"/>
              <a:ext cx="589979" cy="547380"/>
            </a:xfrm>
            <a:custGeom>
              <a:gdLst>
                <a:gd name="T0" fmla="*/ 142 w 241"/>
                <a:gd name="T1" fmla="*/ 137 h 224"/>
                <a:gd name="T2" fmla="*/ 150 w 241"/>
                <a:gd name="T3" fmla="*/ 97 h 224"/>
                <a:gd name="T4" fmla="*/ 132 w 241"/>
                <a:gd name="T5" fmla="*/ 115 h 224"/>
                <a:gd name="T6" fmla="*/ 110 w 241"/>
                <a:gd name="T7" fmla="*/ 115 h 224"/>
                <a:gd name="T8" fmla="*/ 110 w 241"/>
                <a:gd name="T9" fmla="*/ 92 h 224"/>
                <a:gd name="T10" fmla="*/ 127 w 241"/>
                <a:gd name="T11" fmla="*/ 74 h 224"/>
                <a:gd name="T12" fmla="*/ 88 w 241"/>
                <a:gd name="T13" fmla="*/ 83 h 224"/>
                <a:gd name="T14" fmla="*/ 78 w 241"/>
                <a:gd name="T15" fmla="*/ 120 h 224"/>
                <a:gd name="T16" fmla="*/ 3 w 241"/>
                <a:gd name="T17" fmla="*/ 195 h 224"/>
                <a:gd name="T18" fmla="*/ 3 w 241"/>
                <a:gd name="T19" fmla="*/ 206 h 224"/>
                <a:gd name="T20" fmla="*/ 19 w 241"/>
                <a:gd name="T21" fmla="*/ 222 h 224"/>
                <a:gd name="T22" fmla="*/ 25 w 241"/>
                <a:gd name="T23" fmla="*/ 224 h 224"/>
                <a:gd name="T24" fmla="*/ 30 w 241"/>
                <a:gd name="T25" fmla="*/ 222 h 224"/>
                <a:gd name="T26" fmla="*/ 105 w 241"/>
                <a:gd name="T27" fmla="*/ 147 h 224"/>
                <a:gd name="T28" fmla="*/ 142 w 241"/>
                <a:gd name="T29" fmla="*/ 137 h 224"/>
                <a:gd name="T30" fmla="*/ 27 w 241"/>
                <a:gd name="T31" fmla="*/ 206 h 224"/>
                <a:gd name="T32" fmla="*/ 19 w 241"/>
                <a:gd name="T33" fmla="*/ 206 h 224"/>
                <a:gd name="T34" fmla="*/ 19 w 241"/>
                <a:gd name="T35" fmla="*/ 198 h 224"/>
                <a:gd name="T36" fmla="*/ 27 w 241"/>
                <a:gd name="T37" fmla="*/ 198 h 224"/>
                <a:gd name="T38" fmla="*/ 27 w 241"/>
                <a:gd name="T39" fmla="*/ 206 h 224"/>
                <a:gd name="T40" fmla="*/ 236 w 241"/>
                <a:gd name="T41" fmla="*/ 0 h 224"/>
                <a:gd name="T42" fmla="*/ 19 w 241"/>
                <a:gd name="T43" fmla="*/ 0 h 224"/>
                <a:gd name="T44" fmla="*/ 14 w 241"/>
                <a:gd name="T45" fmla="*/ 5 h 224"/>
                <a:gd name="T46" fmla="*/ 14 w 241"/>
                <a:gd name="T47" fmla="*/ 171 h 224"/>
                <a:gd name="T48" fmla="*/ 38 w 241"/>
                <a:gd name="T49" fmla="*/ 147 h 224"/>
                <a:gd name="T50" fmla="*/ 38 w 241"/>
                <a:gd name="T51" fmla="*/ 48 h 224"/>
                <a:gd name="T52" fmla="*/ 217 w 241"/>
                <a:gd name="T53" fmla="*/ 48 h 224"/>
                <a:gd name="T54" fmla="*/ 217 w 241"/>
                <a:gd name="T55" fmla="*/ 170 h 224"/>
                <a:gd name="T56" fmla="*/ 95 w 241"/>
                <a:gd name="T57" fmla="*/ 170 h 224"/>
                <a:gd name="T58" fmla="*/ 72 w 241"/>
                <a:gd name="T59" fmla="*/ 193 h 224"/>
                <a:gd name="T60" fmla="*/ 222 w 241"/>
                <a:gd name="T61" fmla="*/ 193 h 224"/>
                <a:gd name="T62" fmla="*/ 241 w 241"/>
                <a:gd name="T63" fmla="*/ 175 h 224"/>
                <a:gd name="T64" fmla="*/ 241 w 241"/>
                <a:gd name="T65" fmla="*/ 5 h 224"/>
                <a:gd name="T66" fmla="*/ 236 w 241"/>
                <a:gd name="T67" fmla="*/ 0 h 224"/>
                <a:gd name="T68" fmla="*/ 47 w 241"/>
                <a:gd name="T69" fmla="*/ 32 h 224"/>
                <a:gd name="T70" fmla="*/ 39 w 241"/>
                <a:gd name="T71" fmla="*/ 24 h 224"/>
                <a:gd name="T72" fmla="*/ 47 w 241"/>
                <a:gd name="T73" fmla="*/ 15 h 224"/>
                <a:gd name="T74" fmla="*/ 55 w 241"/>
                <a:gd name="T75" fmla="*/ 24 h 224"/>
                <a:gd name="T76" fmla="*/ 47 w 241"/>
                <a:gd name="T77" fmla="*/ 32 h 224"/>
                <a:gd name="T78" fmla="*/ 77 w 241"/>
                <a:gd name="T79" fmla="*/ 32 h 224"/>
                <a:gd name="T80" fmla="*/ 69 w 241"/>
                <a:gd name="T81" fmla="*/ 24 h 224"/>
                <a:gd name="T82" fmla="*/ 77 w 241"/>
                <a:gd name="T83" fmla="*/ 15 h 224"/>
                <a:gd name="T84" fmla="*/ 85 w 241"/>
                <a:gd name="T85" fmla="*/ 24 h 224"/>
                <a:gd name="T86" fmla="*/ 77 w 241"/>
                <a:gd name="T87" fmla="*/ 32 h 2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" h="224">
                  <a:moveTo>
                    <a:pt x="142" y="137"/>
                  </a:moveTo>
                  <a:cubicBezTo>
                    <a:pt x="153" y="126"/>
                    <a:pt x="155" y="110"/>
                    <a:pt x="150" y="97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26" y="121"/>
                    <a:pt x="116" y="121"/>
                    <a:pt x="110" y="115"/>
                  </a:cubicBezTo>
                  <a:cubicBezTo>
                    <a:pt x="104" y="108"/>
                    <a:pt x="104" y="98"/>
                    <a:pt x="110" y="92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14" y="70"/>
                    <a:pt x="99" y="73"/>
                    <a:pt x="88" y="83"/>
                  </a:cubicBezTo>
                  <a:cubicBezTo>
                    <a:pt x="78" y="93"/>
                    <a:pt x="75" y="107"/>
                    <a:pt x="78" y="120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0" y="198"/>
                    <a:pt x="0" y="203"/>
                    <a:pt x="3" y="206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21" y="223"/>
                    <a:pt x="23" y="224"/>
                    <a:pt x="25" y="224"/>
                  </a:cubicBezTo>
                  <a:cubicBezTo>
                    <a:pt x="27" y="224"/>
                    <a:pt x="29" y="223"/>
                    <a:pt x="30" y="222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8" y="150"/>
                    <a:pt x="132" y="147"/>
                    <a:pt x="142" y="137"/>
                  </a:cubicBezTo>
                  <a:close/>
                  <a:moveTo>
                    <a:pt x="27" y="206"/>
                  </a:moveTo>
                  <a:cubicBezTo>
                    <a:pt x="25" y="208"/>
                    <a:pt x="21" y="208"/>
                    <a:pt x="19" y="206"/>
                  </a:cubicBezTo>
                  <a:cubicBezTo>
                    <a:pt x="17" y="204"/>
                    <a:pt x="17" y="200"/>
                    <a:pt x="19" y="198"/>
                  </a:cubicBezTo>
                  <a:cubicBezTo>
                    <a:pt x="21" y="195"/>
                    <a:pt x="25" y="195"/>
                    <a:pt x="27" y="198"/>
                  </a:cubicBezTo>
                  <a:cubicBezTo>
                    <a:pt x="30" y="200"/>
                    <a:pt x="30" y="204"/>
                    <a:pt x="27" y="206"/>
                  </a:cubicBezTo>
                  <a:close/>
                  <a:moveTo>
                    <a:pt x="236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4" y="2"/>
                    <a:pt x="14" y="5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33" y="193"/>
                    <a:pt x="241" y="185"/>
                    <a:pt x="241" y="175"/>
                  </a:cubicBez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6" y="0"/>
                  </a:cubicBezTo>
                  <a:close/>
                  <a:moveTo>
                    <a:pt x="47" y="32"/>
                  </a:moveTo>
                  <a:cubicBezTo>
                    <a:pt x="42" y="32"/>
                    <a:pt x="39" y="28"/>
                    <a:pt x="39" y="24"/>
                  </a:cubicBezTo>
                  <a:cubicBezTo>
                    <a:pt x="39" y="19"/>
                    <a:pt x="42" y="15"/>
                    <a:pt x="47" y="15"/>
                  </a:cubicBezTo>
                  <a:cubicBezTo>
                    <a:pt x="52" y="15"/>
                    <a:pt x="55" y="19"/>
                    <a:pt x="55" y="24"/>
                  </a:cubicBezTo>
                  <a:cubicBezTo>
                    <a:pt x="55" y="28"/>
                    <a:pt x="52" y="32"/>
                    <a:pt x="47" y="32"/>
                  </a:cubicBezTo>
                  <a:close/>
                  <a:moveTo>
                    <a:pt x="77" y="32"/>
                  </a:moveTo>
                  <a:cubicBezTo>
                    <a:pt x="72" y="32"/>
                    <a:pt x="69" y="28"/>
                    <a:pt x="69" y="24"/>
                  </a:cubicBezTo>
                  <a:cubicBezTo>
                    <a:pt x="69" y="19"/>
                    <a:pt x="72" y="15"/>
                    <a:pt x="77" y="15"/>
                  </a:cubicBezTo>
                  <a:cubicBezTo>
                    <a:pt x="81" y="15"/>
                    <a:pt x="85" y="19"/>
                    <a:pt x="85" y="24"/>
                  </a:cubicBezTo>
                  <a:cubicBezTo>
                    <a:pt x="85" y="28"/>
                    <a:pt x="81" y="32"/>
                    <a:pt x="77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6833413" y="2136018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3"/>
                  </a:solidFill>
                </a:rPr>
                <a:t>关键词</a:t>
              </a:r>
              <a:endParaRPr lang="zh-CN" altLang="en-US" sz="1200" b="1">
                <a:solidFill>
                  <a:schemeClr val="accent3"/>
                </a:solidFill>
              </a:endParaRPr>
            </a:p>
          </p:txBody>
        </p:sp>
        <p:grpSp>
          <p:nvGrpSpPr>
            <p:cNvPr id="8" name="Group 27"/>
            <p:cNvGrpSpPr/>
            <p:nvPr/>
          </p:nvGrpSpPr>
          <p:grpSpPr>
            <a:xfrm>
              <a:off x="6174886" y="3969331"/>
              <a:ext cx="2347947" cy="857260"/>
              <a:chOff x="1732858" y="5001250"/>
              <a:chExt cx="2213143" cy="857260"/>
            </a:xfrm>
          </p:grpSpPr>
          <p:sp>
            <p:nvSpPr>
              <p:cNvPr id="12" name="TextBox 3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" name="TextBox 3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 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</p:grpSp>
      </p:grpSp>
      <p:grpSp>
        <p:nvGrpSpPr>
          <p:cNvPr id="32" name="千图PPT彼岸天：ID 8661124库_组合 31"/>
          <p:cNvGrpSpPr/>
          <p:nvPr>
            <p:custDataLst>
              <p:tags r:id="rId6"/>
            </p:custDataLst>
          </p:nvPr>
        </p:nvGrpSpPr>
        <p:grpSpPr>
          <a:xfrm>
            <a:off x="8680602" y="2141548"/>
            <a:ext cx="2347947" cy="2685043"/>
            <a:chOff x="8680602" y="2141548"/>
            <a:chExt cx="2347947" cy="2685043"/>
          </a:xfrm>
        </p:grpSpPr>
        <p:sp>
          <p:nvSpPr>
            <p:cNvPr id="18" name="Oval 4"/>
            <p:cNvSpPr/>
            <p:nvPr/>
          </p:nvSpPr>
          <p:spPr>
            <a:xfrm>
              <a:off x="9258754" y="2492896"/>
              <a:ext cx="1123570" cy="11235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5"/>
            <p:cNvSpPr/>
            <p:nvPr/>
          </p:nvSpPr>
          <p:spPr bwMode="auto">
            <a:xfrm>
              <a:off x="9615005" y="2770342"/>
              <a:ext cx="411068" cy="568679"/>
            </a:xfrm>
            <a:custGeom>
              <a:gdLst>
                <a:gd name="T0" fmla="*/ 143 w 168"/>
                <a:gd name="T1" fmla="*/ 65 h 232"/>
                <a:gd name="T2" fmla="*/ 113 w 168"/>
                <a:gd name="T3" fmla="*/ 38 h 232"/>
                <a:gd name="T4" fmla="*/ 141 w 168"/>
                <a:gd name="T5" fmla="*/ 38 h 232"/>
                <a:gd name="T6" fmla="*/ 147 w 168"/>
                <a:gd name="T7" fmla="*/ 33 h 232"/>
                <a:gd name="T8" fmla="*/ 154 w 168"/>
                <a:gd name="T9" fmla="*/ 5 h 232"/>
                <a:gd name="T10" fmla="*/ 155 w 168"/>
                <a:gd name="T11" fmla="*/ 0 h 232"/>
                <a:gd name="T12" fmla="*/ 13 w 168"/>
                <a:gd name="T13" fmla="*/ 0 h 232"/>
                <a:gd name="T14" fmla="*/ 14 w 168"/>
                <a:gd name="T15" fmla="*/ 5 h 232"/>
                <a:gd name="T16" fmla="*/ 21 w 168"/>
                <a:gd name="T17" fmla="*/ 33 h 232"/>
                <a:gd name="T18" fmla="*/ 27 w 168"/>
                <a:gd name="T19" fmla="*/ 38 h 232"/>
                <a:gd name="T20" fmla="*/ 55 w 168"/>
                <a:gd name="T21" fmla="*/ 38 h 232"/>
                <a:gd name="T22" fmla="*/ 25 w 168"/>
                <a:gd name="T23" fmla="*/ 65 h 232"/>
                <a:gd name="T24" fmla="*/ 15 w 168"/>
                <a:gd name="T25" fmla="*/ 132 h 232"/>
                <a:gd name="T26" fmla="*/ 84 w 168"/>
                <a:gd name="T27" fmla="*/ 232 h 232"/>
                <a:gd name="T28" fmla="*/ 153 w 168"/>
                <a:gd name="T29" fmla="*/ 132 h 232"/>
                <a:gd name="T30" fmla="*/ 143 w 168"/>
                <a:gd name="T31" fmla="*/ 65 h 232"/>
                <a:gd name="T32" fmla="*/ 134 w 168"/>
                <a:gd name="T33" fmla="*/ 119 h 232"/>
                <a:gd name="T34" fmla="*/ 93 w 168"/>
                <a:gd name="T35" fmla="*/ 177 h 232"/>
                <a:gd name="T36" fmla="*/ 93 w 168"/>
                <a:gd name="T37" fmla="*/ 134 h 232"/>
                <a:gd name="T38" fmla="*/ 97 w 168"/>
                <a:gd name="T39" fmla="*/ 126 h 232"/>
                <a:gd name="T40" fmla="*/ 102 w 168"/>
                <a:gd name="T41" fmla="*/ 114 h 232"/>
                <a:gd name="T42" fmla="*/ 84 w 168"/>
                <a:gd name="T43" fmla="*/ 96 h 232"/>
                <a:gd name="T44" fmla="*/ 66 w 168"/>
                <a:gd name="T45" fmla="*/ 114 h 232"/>
                <a:gd name="T46" fmla="*/ 71 w 168"/>
                <a:gd name="T47" fmla="*/ 126 h 232"/>
                <a:gd name="T48" fmla="*/ 74 w 168"/>
                <a:gd name="T49" fmla="*/ 134 h 232"/>
                <a:gd name="T50" fmla="*/ 74 w 168"/>
                <a:gd name="T51" fmla="*/ 177 h 232"/>
                <a:gd name="T52" fmla="*/ 34 w 168"/>
                <a:gd name="T53" fmla="*/ 119 h 232"/>
                <a:gd name="T54" fmla="*/ 40 w 168"/>
                <a:gd name="T55" fmla="*/ 83 h 232"/>
                <a:gd name="T56" fmla="*/ 84 w 168"/>
                <a:gd name="T57" fmla="*/ 44 h 232"/>
                <a:gd name="T58" fmla="*/ 127 w 168"/>
                <a:gd name="T59" fmla="*/ 82 h 232"/>
                <a:gd name="T60" fmla="*/ 128 w 168"/>
                <a:gd name="T61" fmla="*/ 83 h 232"/>
                <a:gd name="T62" fmla="*/ 134 w 168"/>
                <a:gd name="T63" fmla="*/ 119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231">
                  <a:moveTo>
                    <a:pt x="143" y="65"/>
                  </a:moveTo>
                  <a:cubicBezTo>
                    <a:pt x="113" y="38"/>
                    <a:pt x="113" y="38"/>
                    <a:pt x="113" y="38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3" y="38"/>
                    <a:pt x="146" y="36"/>
                    <a:pt x="147" y="33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6"/>
                    <a:pt x="24" y="38"/>
                    <a:pt x="2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5" y="81"/>
                    <a:pt x="0" y="111"/>
                    <a:pt x="15" y="132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68" y="111"/>
                    <a:pt x="163" y="81"/>
                    <a:pt x="143" y="65"/>
                  </a:cubicBezTo>
                  <a:close/>
                  <a:moveTo>
                    <a:pt x="134" y="119"/>
                  </a:moveTo>
                  <a:cubicBezTo>
                    <a:pt x="93" y="177"/>
                    <a:pt x="93" y="177"/>
                    <a:pt x="93" y="177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1"/>
                    <a:pt x="95" y="128"/>
                    <a:pt x="97" y="126"/>
                  </a:cubicBezTo>
                  <a:cubicBezTo>
                    <a:pt x="100" y="123"/>
                    <a:pt x="102" y="119"/>
                    <a:pt x="102" y="114"/>
                  </a:cubicBezTo>
                  <a:cubicBezTo>
                    <a:pt x="102" y="104"/>
                    <a:pt x="94" y="96"/>
                    <a:pt x="84" y="96"/>
                  </a:cubicBezTo>
                  <a:cubicBezTo>
                    <a:pt x="74" y="96"/>
                    <a:pt x="66" y="104"/>
                    <a:pt x="66" y="114"/>
                  </a:cubicBezTo>
                  <a:cubicBezTo>
                    <a:pt x="66" y="119"/>
                    <a:pt x="68" y="123"/>
                    <a:pt x="71" y="126"/>
                  </a:cubicBezTo>
                  <a:cubicBezTo>
                    <a:pt x="73" y="128"/>
                    <a:pt x="74" y="131"/>
                    <a:pt x="74" y="134"/>
                  </a:cubicBezTo>
                  <a:cubicBezTo>
                    <a:pt x="74" y="177"/>
                    <a:pt x="74" y="177"/>
                    <a:pt x="74" y="177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26" y="108"/>
                    <a:pt x="29" y="91"/>
                    <a:pt x="40" y="83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39" y="91"/>
                    <a:pt x="142" y="108"/>
                    <a:pt x="134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Rectangle 15"/>
            <p:cNvSpPr/>
            <p:nvPr/>
          </p:nvSpPr>
          <p:spPr>
            <a:xfrm>
              <a:off x="9358874" y="2141548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4"/>
                  </a:solidFill>
                </a:rPr>
                <a:t>关键词</a:t>
              </a:r>
              <a:endParaRPr lang="zh-CN" altLang="en-US" sz="1200" b="1">
                <a:solidFill>
                  <a:schemeClr val="accent4"/>
                </a:solidFill>
              </a:endParaRPr>
            </a:p>
          </p:txBody>
        </p:sp>
        <p:grpSp>
          <p:nvGrpSpPr>
            <p:cNvPr id="9" name="Group 28"/>
            <p:cNvGrpSpPr/>
            <p:nvPr/>
          </p:nvGrpSpPr>
          <p:grpSpPr>
            <a:xfrm>
              <a:off x="8680602" y="3969331"/>
              <a:ext cx="2347947" cy="857260"/>
              <a:chOff x="1732858" y="5001250"/>
              <a:chExt cx="2213143" cy="857260"/>
            </a:xfrm>
          </p:grpSpPr>
          <p:sp>
            <p:nvSpPr>
              <p:cNvPr id="10" name="TextBox 2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" name="TextBox 3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 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500617" y="1136260"/>
            <a:ext cx="3753329" cy="1686765"/>
            <a:chOff x="1500617" y="1136260"/>
            <a:chExt cx="3753329" cy="1686765"/>
          </a:xfrm>
        </p:grpSpPr>
        <p:sp>
          <p:nvSpPr>
            <p:cNvPr id="4" name="Oval 3"/>
            <p:cNvSpPr/>
            <p:nvPr/>
          </p:nvSpPr>
          <p:spPr>
            <a:xfrm>
              <a:off x="4190736" y="1763629"/>
              <a:ext cx="936171" cy="936171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Arc 18"/>
            <p:cNvSpPr/>
            <p:nvPr/>
          </p:nvSpPr>
          <p:spPr>
            <a:xfrm rot="16200000">
              <a:off x="4063691" y="1632770"/>
              <a:ext cx="1190255" cy="1190255"/>
            </a:xfrm>
            <a:prstGeom prst="arc">
              <a:avLst>
                <a:gd name="adj1" fmla="val 16041187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Oval 19"/>
            <p:cNvSpPr/>
            <p:nvPr/>
          </p:nvSpPr>
          <p:spPr>
            <a:xfrm>
              <a:off x="4127215" y="1763628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25" name="Straight Connector 25"/>
            <p:cNvCxnSpPr/>
            <p:nvPr/>
          </p:nvCxnSpPr>
          <p:spPr>
            <a:xfrm rot="16200000" flipV="1">
              <a:off x="3970487" y="1597357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9"/>
            <p:cNvGrpSpPr/>
            <p:nvPr/>
          </p:nvGrpSpPr>
          <p:grpSpPr>
            <a:xfrm>
              <a:off x="1500617" y="1136260"/>
              <a:ext cx="2291048" cy="1223412"/>
              <a:chOff x="1500617" y="1136260"/>
              <a:chExt cx="2291048" cy="1223412"/>
            </a:xfrm>
          </p:grpSpPr>
          <p:sp>
            <p:nvSpPr>
              <p:cNvPr id="41" name="TextBox 28"/>
              <p:cNvSpPr txBox="1"/>
              <p:nvPr/>
            </p:nvSpPr>
            <p:spPr>
              <a:xfrm>
                <a:off x="1500617" y="1736424"/>
                <a:ext cx="2291048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>
                    <a:solidFill>
                      <a:sysClr val="windowText" lastClr="000000"/>
                    </a:solidFill>
                  </a:rPr>
                  <a:t>请替换文字内容复制你的内容到此如需更改请在（设置形状格式）菜单下（文本选项）中调整</a:t>
                </a:r>
                <a:endParaRPr lang="zh-CN" altLang="en-US" sz="9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Rectangle 33"/>
              <p:cNvSpPr/>
              <p:nvPr/>
            </p:nvSpPr>
            <p:spPr>
              <a:xfrm>
                <a:off x="1500617" y="1136260"/>
                <a:ext cx="2291048" cy="600164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r>
                  <a:rPr lang="en-US" altLang="zh-CN" sz="2600" b="1">
                    <a:solidFill>
                      <a:schemeClr val="accent1">
                        <a:lumMod val="100000"/>
                      </a:schemeClr>
                    </a:solidFill>
                  </a:rPr>
                  <a:t>01</a:t>
                </a:r>
                <a:r>
                  <a:rPr lang="zh-CN" altLang="en-US" sz="2600" b="1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2600" b="1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6" name="千图PPT彼岸天：ID 8661124库_组合 45"/>
          <p:cNvGrpSpPr/>
          <p:nvPr>
            <p:custDataLst>
              <p:tags r:id="rId3"/>
            </p:custDataLst>
          </p:nvPr>
        </p:nvGrpSpPr>
        <p:grpSpPr>
          <a:xfrm>
            <a:off x="4446169" y="2019062"/>
            <a:ext cx="3161440" cy="3040912"/>
            <a:chOff x="4446169" y="2019062"/>
            <a:chExt cx="3161440" cy="3040912"/>
          </a:xfrm>
        </p:grpSpPr>
        <p:cxnSp>
          <p:nvCxnSpPr>
            <p:cNvPr id="8" name="Straight Connector 7"/>
            <p:cNvCxnSpPr>
              <a:stCxn id="4" idx="6"/>
              <a:endCxn id="5" idx="2"/>
            </p:cNvCxnSpPr>
            <p:nvPr/>
          </p:nvCxnSpPr>
          <p:spPr>
            <a:xfrm flipV="1">
              <a:off x="5126907" y="2231714"/>
              <a:ext cx="1799967" cy="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4"/>
              <a:endCxn id="7" idx="0"/>
            </p:cNvCxnSpPr>
            <p:nvPr/>
          </p:nvCxnSpPr>
          <p:spPr>
            <a:xfrm flipH="1">
              <a:off x="7394959" y="2699799"/>
              <a:ext cx="1" cy="167943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4"/>
              <a:endCxn id="6" idx="0"/>
            </p:cNvCxnSpPr>
            <p:nvPr/>
          </p:nvCxnSpPr>
          <p:spPr>
            <a:xfrm flipH="1">
              <a:off x="4658821" y="2699800"/>
              <a:ext cx="1" cy="167943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6"/>
              <a:endCxn id="7" idx="2"/>
            </p:cNvCxnSpPr>
            <p:nvPr/>
          </p:nvCxnSpPr>
          <p:spPr>
            <a:xfrm>
              <a:off x="5126906" y="4847324"/>
              <a:ext cx="179996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814238" y="2019062"/>
              <a:ext cx="425302" cy="425302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1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814238" y="4634672"/>
              <a:ext cx="425302" cy="425302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3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182307" y="3326867"/>
              <a:ext cx="425302" cy="425302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2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446169" y="3326867"/>
              <a:ext cx="425302" cy="425302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4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grpSp>
          <p:nvGrpSpPr>
            <p:cNvPr id="29" name="Group 41"/>
            <p:cNvGrpSpPr/>
            <p:nvPr/>
          </p:nvGrpSpPr>
          <p:grpSpPr>
            <a:xfrm>
              <a:off x="4917286" y="2909656"/>
              <a:ext cx="2265021" cy="923331"/>
              <a:chOff x="4917286" y="2909656"/>
              <a:chExt cx="2265021" cy="923331"/>
            </a:xfrm>
          </p:grpSpPr>
          <p:sp>
            <p:nvSpPr>
              <p:cNvPr id="39" name="TextBox 15"/>
              <p:cNvSpPr txBox="1"/>
              <p:nvPr/>
            </p:nvSpPr>
            <p:spPr>
              <a:xfrm>
                <a:off x="4917286" y="3348239"/>
                <a:ext cx="2265021" cy="4847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050">
                    <a:solidFill>
                      <a:sysClr val="windowText" lastClr="000000"/>
                    </a:solidFill>
                  </a:rPr>
                </a:br>
                <a:endParaRPr lang="zh-CN" altLang="en-US" sz="105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Rectangle 1"/>
              <p:cNvSpPr/>
              <p:nvPr/>
            </p:nvSpPr>
            <p:spPr>
              <a:xfrm>
                <a:off x="4917286" y="2909656"/>
                <a:ext cx="2265021" cy="369332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输入标题文本 </a:t>
                </a:r>
                <a:endParaRPr lang="zh-CN" alt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3" name="千图PPT彼岸天：ID 8661124库_组合 42"/>
          <p:cNvGrpSpPr/>
          <p:nvPr>
            <p:custDataLst>
              <p:tags r:id="rId4"/>
            </p:custDataLst>
          </p:nvPr>
        </p:nvGrpSpPr>
        <p:grpSpPr>
          <a:xfrm>
            <a:off x="6799832" y="1206984"/>
            <a:ext cx="3719854" cy="1614339"/>
            <a:chOff x="6799832" y="1206984"/>
            <a:chExt cx="3719854" cy="1614339"/>
          </a:xfrm>
        </p:grpSpPr>
        <p:sp>
          <p:nvSpPr>
            <p:cNvPr id="5" name="Oval 4"/>
            <p:cNvSpPr/>
            <p:nvPr/>
          </p:nvSpPr>
          <p:spPr>
            <a:xfrm>
              <a:off x="6926874" y="1763628"/>
              <a:ext cx="936171" cy="936171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Arc 16"/>
            <p:cNvSpPr/>
            <p:nvPr/>
          </p:nvSpPr>
          <p:spPr>
            <a:xfrm>
              <a:off x="6799832" y="1631068"/>
              <a:ext cx="1190255" cy="1190255"/>
            </a:xfrm>
            <a:prstGeom prst="arc">
              <a:avLst>
                <a:gd name="adj1" fmla="val 16200000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Oval 17"/>
            <p:cNvSpPr/>
            <p:nvPr/>
          </p:nvSpPr>
          <p:spPr>
            <a:xfrm>
              <a:off x="7788343" y="1763628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24" name="Straight Connector 24"/>
            <p:cNvCxnSpPr/>
            <p:nvPr/>
          </p:nvCxnSpPr>
          <p:spPr>
            <a:xfrm flipV="1">
              <a:off x="7900218" y="1644423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30"/>
            <p:cNvGrpSpPr/>
            <p:nvPr/>
          </p:nvGrpSpPr>
          <p:grpSpPr>
            <a:xfrm>
              <a:off x="8228638" y="1206984"/>
              <a:ext cx="2291048" cy="1152688"/>
              <a:chOff x="8228638" y="1206984"/>
              <a:chExt cx="2291048" cy="1152688"/>
            </a:xfrm>
          </p:grpSpPr>
          <p:sp>
            <p:nvSpPr>
              <p:cNvPr id="37" name="TextBox 34"/>
              <p:cNvSpPr txBox="1"/>
              <p:nvPr/>
            </p:nvSpPr>
            <p:spPr>
              <a:xfrm>
                <a:off x="8228638" y="1736424"/>
                <a:ext cx="2291048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>
                    <a:solidFill>
                      <a:sysClr val="windowText" lastClr="000000"/>
                    </a:solidFill>
                  </a:rPr>
                  <a:t>请替换文字内容复制你的内容到此如需更改请在（设置形状格式）菜单下（文本选项）中调整</a:t>
                </a:r>
                <a:endParaRPr lang="zh-CN" altLang="en-US" sz="9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Rectangle 35"/>
              <p:cNvSpPr/>
              <p:nvPr/>
            </p:nvSpPr>
            <p:spPr>
              <a:xfrm>
                <a:off x="8228638" y="1206984"/>
                <a:ext cx="2291048" cy="529440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2400" b="1">
                    <a:solidFill>
                      <a:schemeClr val="accent2">
                        <a:lumMod val="100000"/>
                      </a:schemeClr>
                    </a:solidFill>
                  </a:rPr>
                  <a:t>输入标题文本 </a:t>
                </a:r>
                <a:r>
                  <a:rPr lang="en-US" altLang="zh-CN" sz="2400" b="1">
                    <a:solidFill>
                      <a:schemeClr val="accent2">
                        <a:lumMod val="100000"/>
                      </a:schemeClr>
                    </a:solidFill>
                  </a:rPr>
                  <a:t>02 </a:t>
                </a:r>
                <a:endParaRPr lang="en-US" altLang="zh-CN" sz="24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5"/>
            </p:custDataLst>
          </p:nvPr>
        </p:nvGrpSpPr>
        <p:grpSpPr>
          <a:xfrm>
            <a:off x="1500617" y="4252195"/>
            <a:ext cx="3749994" cy="1428232"/>
            <a:chOff x="1500617" y="4252195"/>
            <a:chExt cx="3749994" cy="1428232"/>
          </a:xfrm>
        </p:grpSpPr>
        <p:sp>
          <p:nvSpPr>
            <p:cNvPr id="6" name="Oval 5"/>
            <p:cNvSpPr/>
            <p:nvPr/>
          </p:nvSpPr>
          <p:spPr>
            <a:xfrm>
              <a:off x="4190735" y="4379238"/>
              <a:ext cx="936171" cy="936171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Arc 22"/>
            <p:cNvSpPr/>
            <p:nvPr/>
          </p:nvSpPr>
          <p:spPr>
            <a:xfrm flipH="1" flipV="1">
              <a:off x="4060356" y="4252195"/>
              <a:ext cx="1190255" cy="1190255"/>
            </a:xfrm>
            <a:prstGeom prst="arc">
              <a:avLst>
                <a:gd name="adj1" fmla="val 16003478"/>
                <a:gd name="adj2" fmla="val 206120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Oval 23"/>
            <p:cNvSpPr/>
            <p:nvPr/>
          </p:nvSpPr>
          <p:spPr>
            <a:xfrm>
              <a:off x="4131592" y="5192861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26" name="Straight Connector 26"/>
            <p:cNvCxnSpPr/>
            <p:nvPr/>
          </p:nvCxnSpPr>
          <p:spPr>
            <a:xfrm rot="5400000">
              <a:off x="3970487" y="5331863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40"/>
            <p:cNvGrpSpPr/>
            <p:nvPr/>
          </p:nvGrpSpPr>
          <p:grpSpPr>
            <a:xfrm>
              <a:off x="1500617" y="4527739"/>
              <a:ext cx="2291048" cy="1152688"/>
              <a:chOff x="1500617" y="4527739"/>
              <a:chExt cx="2291048" cy="1152688"/>
            </a:xfrm>
          </p:grpSpPr>
          <p:sp>
            <p:nvSpPr>
              <p:cNvPr id="35" name="TextBox 36"/>
              <p:cNvSpPr txBox="1"/>
              <p:nvPr/>
            </p:nvSpPr>
            <p:spPr>
              <a:xfrm>
                <a:off x="1500617" y="5057179"/>
                <a:ext cx="2291048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>
                    <a:solidFill>
                      <a:sysClr val="windowText" lastClr="000000"/>
                    </a:solidFill>
                  </a:rPr>
                  <a:t>请替换文字内容复制你的内容到此如需更改请在（设置形状格式）菜单下（文本选项）中调整</a:t>
                </a:r>
                <a:endParaRPr lang="zh-CN" altLang="en-US" sz="9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Rectangle 37"/>
              <p:cNvSpPr/>
              <p:nvPr/>
            </p:nvSpPr>
            <p:spPr>
              <a:xfrm>
                <a:off x="1500617" y="4527739"/>
                <a:ext cx="2291048" cy="52944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r>
                  <a:rPr lang="en-US" altLang="zh-CN" sz="2600" b="1">
                    <a:solidFill>
                      <a:schemeClr val="accent4">
                        <a:lumMod val="100000"/>
                      </a:schemeClr>
                    </a:solidFill>
                  </a:rPr>
                  <a:t>04 </a:t>
                </a:r>
                <a:r>
                  <a:rPr lang="zh-CN" altLang="en-US" sz="2600" b="1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26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4" name="千图PPT彼岸天：ID 8661124库_组合 43"/>
          <p:cNvGrpSpPr/>
          <p:nvPr>
            <p:custDataLst>
              <p:tags r:id="rId6"/>
            </p:custDataLst>
          </p:nvPr>
        </p:nvGrpSpPr>
        <p:grpSpPr>
          <a:xfrm>
            <a:off x="6799832" y="4252196"/>
            <a:ext cx="3719854" cy="1428231"/>
            <a:chOff x="6799832" y="4252196"/>
            <a:chExt cx="3719854" cy="1428231"/>
          </a:xfrm>
        </p:grpSpPr>
        <p:sp>
          <p:nvSpPr>
            <p:cNvPr id="7" name="Oval 6"/>
            <p:cNvSpPr/>
            <p:nvPr/>
          </p:nvSpPr>
          <p:spPr>
            <a:xfrm>
              <a:off x="6926873" y="4379238"/>
              <a:ext cx="936171" cy="936171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Arc 20"/>
            <p:cNvSpPr/>
            <p:nvPr/>
          </p:nvSpPr>
          <p:spPr>
            <a:xfrm flipV="1">
              <a:off x="6799832" y="4252196"/>
              <a:ext cx="1190255" cy="1190255"/>
            </a:xfrm>
            <a:prstGeom prst="arc">
              <a:avLst>
                <a:gd name="adj1" fmla="val 16003478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Oval 21"/>
            <p:cNvSpPr/>
            <p:nvPr/>
          </p:nvSpPr>
          <p:spPr>
            <a:xfrm>
              <a:off x="7778640" y="5192862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27" name="Straight Connector 27"/>
            <p:cNvCxnSpPr/>
            <p:nvPr/>
          </p:nvCxnSpPr>
          <p:spPr>
            <a:xfrm>
              <a:off x="7900218" y="5307974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8228638" y="4527739"/>
              <a:ext cx="2291048" cy="1152688"/>
              <a:chOff x="8228638" y="4527739"/>
              <a:chExt cx="2291048" cy="1152688"/>
            </a:xfrm>
          </p:grpSpPr>
          <p:sp>
            <p:nvSpPr>
              <p:cNvPr id="33" name="TextBox 38"/>
              <p:cNvSpPr txBox="1"/>
              <p:nvPr/>
            </p:nvSpPr>
            <p:spPr>
              <a:xfrm>
                <a:off x="8228638" y="5057179"/>
                <a:ext cx="2291048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>
                    <a:solidFill>
                      <a:sysClr val="windowText" lastClr="000000"/>
                    </a:solidFill>
                  </a:rPr>
                  <a:t>请替换文字内容复制你的内容到此如需更改请在（设置形状格式）菜单下（文本选项）中调整</a:t>
                </a:r>
                <a:endParaRPr lang="zh-CN" altLang="en-US" sz="9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Rectangle 39"/>
              <p:cNvSpPr/>
              <p:nvPr/>
            </p:nvSpPr>
            <p:spPr>
              <a:xfrm>
                <a:off x="8228638" y="4527739"/>
                <a:ext cx="2291048" cy="529440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2400" b="1">
                    <a:solidFill>
                      <a:schemeClr val="accent3">
                        <a:lumMod val="100000"/>
                      </a:schemeClr>
                    </a:solidFill>
                  </a:rPr>
                  <a:t>输入标题文本 </a:t>
                </a:r>
                <a:r>
                  <a:rPr lang="en-US" altLang="zh-CN" sz="2400" b="1">
                    <a:solidFill>
                      <a:schemeClr val="accent3">
                        <a:lumMod val="100000"/>
                      </a:schemeClr>
                    </a:solidFill>
                  </a:rPr>
                  <a:t>03 </a:t>
                </a:r>
                <a:endParaRPr lang="en-US" altLang="zh-CN" sz="24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千图PPT彼岸天：ID 8661124库_组合 2"/>
          <p:cNvGrpSpPr/>
          <p:nvPr>
            <p:custDataLst>
              <p:tags r:id="rId2"/>
            </p:custDataLst>
          </p:nvPr>
        </p:nvGrpSpPr>
        <p:grpSpPr>
          <a:xfrm>
            <a:off x="1327464" y="2339427"/>
            <a:ext cx="2616696" cy="912303"/>
            <a:chOff x="1217851" y="2721750"/>
            <a:chExt cx="2616696" cy="912303"/>
          </a:xfrm>
        </p:grpSpPr>
        <p:sp>
          <p:nvSpPr>
            <p:cNvPr id="26" name="TextBox 23"/>
            <p:cNvSpPr txBox="1"/>
            <p:nvPr/>
          </p:nvSpPr>
          <p:spPr bwMode="auto">
            <a:xfrm>
              <a:off x="2575571" y="272175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/>
                  </a:solidFill>
                  <a:effectLst/>
                </a:rPr>
                <a:t>输入标题文本</a:t>
              </a:r>
              <a:endParaRPr lang="zh-CN" altLang="en-US" sz="1400"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1217851" y="3031708"/>
              <a:ext cx="2616696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1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3" name="千图PPT彼岸天：ID 8661124库_组合 3"/>
          <p:cNvGrpSpPr/>
          <p:nvPr>
            <p:custDataLst>
              <p:tags r:id="rId3"/>
            </p:custDataLst>
          </p:nvPr>
        </p:nvGrpSpPr>
        <p:grpSpPr>
          <a:xfrm>
            <a:off x="2320062" y="3914016"/>
            <a:ext cx="2616696" cy="912303"/>
            <a:chOff x="2210449" y="4296339"/>
            <a:chExt cx="2616696" cy="912303"/>
          </a:xfrm>
        </p:grpSpPr>
        <p:sp>
          <p:nvSpPr>
            <p:cNvPr id="24" name="TextBox 29"/>
            <p:cNvSpPr txBox="1"/>
            <p:nvPr/>
          </p:nvSpPr>
          <p:spPr bwMode="auto">
            <a:xfrm>
              <a:off x="3568169" y="429633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3"/>
                  </a:solidFill>
                  <a:effectLst/>
                </a:rPr>
                <a:t>输入标题文本</a:t>
              </a:r>
              <a:endParaRPr lang="zh-CN" altLang="en-US" sz="1400"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25" name="TextBox 30"/>
            <p:cNvSpPr txBox="1"/>
            <p:nvPr/>
          </p:nvSpPr>
          <p:spPr bwMode="auto">
            <a:xfrm>
              <a:off x="2210449" y="4606297"/>
              <a:ext cx="2616696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1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4" name="千图PPT彼岸天：ID 8661124库_组合 4"/>
          <p:cNvGrpSpPr/>
          <p:nvPr>
            <p:custDataLst>
              <p:tags r:id="rId4"/>
            </p:custDataLst>
          </p:nvPr>
        </p:nvGrpSpPr>
        <p:grpSpPr>
          <a:xfrm>
            <a:off x="7503607" y="2279239"/>
            <a:ext cx="2616696" cy="912303"/>
            <a:chOff x="7393994" y="2661562"/>
            <a:chExt cx="2616696" cy="912303"/>
          </a:xfrm>
        </p:grpSpPr>
        <p:sp>
          <p:nvSpPr>
            <p:cNvPr id="22" name="TextBox 31"/>
            <p:cNvSpPr txBox="1"/>
            <p:nvPr/>
          </p:nvSpPr>
          <p:spPr bwMode="auto">
            <a:xfrm>
              <a:off x="7393994" y="2661562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/>
                  </a:solidFill>
                  <a:effectLst/>
                </a:rPr>
                <a:t>输入标题文本</a:t>
              </a:r>
              <a:endParaRPr lang="zh-CN" altLang="en-US" sz="14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23" name="TextBox 32"/>
            <p:cNvSpPr txBox="1"/>
            <p:nvPr/>
          </p:nvSpPr>
          <p:spPr bwMode="auto">
            <a:xfrm>
              <a:off x="7393994" y="2971520"/>
              <a:ext cx="2616696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1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5" name="千图PPT彼岸天：ID 8661124库_组合 9"/>
          <p:cNvGrpSpPr/>
          <p:nvPr>
            <p:custDataLst>
              <p:tags r:id="rId5"/>
            </p:custDataLst>
          </p:nvPr>
        </p:nvGrpSpPr>
        <p:grpSpPr>
          <a:xfrm>
            <a:off x="8247841" y="3841959"/>
            <a:ext cx="2616696" cy="912303"/>
            <a:chOff x="8138228" y="4224282"/>
            <a:chExt cx="2616696" cy="912303"/>
          </a:xfrm>
        </p:grpSpPr>
        <p:sp>
          <p:nvSpPr>
            <p:cNvPr id="20" name="TextBox 33"/>
            <p:cNvSpPr txBox="1"/>
            <p:nvPr/>
          </p:nvSpPr>
          <p:spPr bwMode="auto">
            <a:xfrm>
              <a:off x="8138228" y="4224282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/>
                  </a:solidFill>
                  <a:effectLst/>
                </a:rPr>
                <a:t>输入标题文本</a:t>
              </a:r>
              <a:endParaRPr lang="zh-CN" altLang="en-US" sz="1400"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21" name="TextBox 34"/>
            <p:cNvSpPr txBox="1"/>
            <p:nvPr/>
          </p:nvSpPr>
          <p:spPr bwMode="auto">
            <a:xfrm>
              <a:off x="8138228" y="4534240"/>
              <a:ext cx="2616696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1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8" name="千图PPT彼岸天：ID 8661124库_组合 27"/>
          <p:cNvGrpSpPr/>
          <p:nvPr>
            <p:custDataLst>
              <p:tags r:id="rId6"/>
            </p:custDataLst>
          </p:nvPr>
        </p:nvGrpSpPr>
        <p:grpSpPr>
          <a:xfrm>
            <a:off x="5969713" y="2031681"/>
            <a:ext cx="1162339" cy="1162340"/>
            <a:chOff x="5969713" y="2031681"/>
            <a:chExt cx="1162339" cy="1162340"/>
          </a:xfrm>
        </p:grpSpPr>
        <p:sp>
          <p:nvSpPr>
            <p:cNvPr id="6" name="Rectangle: Rounded Corners 21"/>
            <p:cNvSpPr/>
            <p:nvPr/>
          </p:nvSpPr>
          <p:spPr>
            <a:xfrm rot="2700000">
              <a:off x="6132129" y="2194098"/>
              <a:ext cx="999923" cy="999923"/>
            </a:xfrm>
            <a:prstGeom prst="roundRect">
              <a:avLst>
                <a:gd name="adj" fmla="val 1507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22"/>
            <p:cNvSpPr/>
            <p:nvPr/>
          </p:nvSpPr>
          <p:spPr>
            <a:xfrm>
              <a:off x="5969713" y="2031681"/>
              <a:ext cx="617704" cy="617704"/>
            </a:xfrm>
            <a:custGeom>
              <a:gdLst>
                <a:gd name="connsiteX0" fmla="*/ 308852 w 617704"/>
                <a:gd name="connsiteY0" fmla="*/ 0 h 617704"/>
                <a:gd name="connsiteX1" fmla="*/ 359907 w 617704"/>
                <a:gd name="connsiteY1" fmla="*/ 21147 h 617704"/>
                <a:gd name="connsiteX2" fmla="*/ 596557 w 617704"/>
                <a:gd name="connsiteY2" fmla="*/ 257798 h 617704"/>
                <a:gd name="connsiteX3" fmla="*/ 596557 w 617704"/>
                <a:gd name="connsiteY3" fmla="*/ 359907 h 617704"/>
                <a:gd name="connsiteX4" fmla="*/ 359907 w 617704"/>
                <a:gd name="connsiteY4" fmla="*/ 596557 h 617704"/>
                <a:gd name="connsiteX5" fmla="*/ 257798 w 617704"/>
                <a:gd name="connsiteY5" fmla="*/ 596557 h 617704"/>
                <a:gd name="connsiteX6" fmla="*/ 21147 w 617704"/>
                <a:gd name="connsiteY6" fmla="*/ 359907 h 617704"/>
                <a:gd name="connsiteX7" fmla="*/ 21147 w 617704"/>
                <a:gd name="connsiteY7" fmla="*/ 257798 h 617704"/>
                <a:gd name="connsiteX8" fmla="*/ 257798 w 617704"/>
                <a:gd name="connsiteY8" fmla="*/ 21147 h 617704"/>
                <a:gd name="connsiteX9" fmla="*/ 308852 w 617704"/>
                <a:gd name="connsiteY9" fmla="*/ 0 h 6177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704" h="617704">
                  <a:moveTo>
                    <a:pt x="308852" y="0"/>
                  </a:moveTo>
                  <a:cubicBezTo>
                    <a:pt x="327330" y="0"/>
                    <a:pt x="345808" y="7049"/>
                    <a:pt x="359907" y="21147"/>
                  </a:cubicBezTo>
                  <a:lnTo>
                    <a:pt x="596557" y="257798"/>
                  </a:lnTo>
                  <a:cubicBezTo>
                    <a:pt x="624754" y="285994"/>
                    <a:pt x="624754" y="331710"/>
                    <a:pt x="596557" y="359907"/>
                  </a:cubicBezTo>
                  <a:lnTo>
                    <a:pt x="359907" y="596557"/>
                  </a:lnTo>
                  <a:cubicBezTo>
                    <a:pt x="331710" y="624753"/>
                    <a:pt x="285994" y="624753"/>
                    <a:pt x="257798" y="596557"/>
                  </a:cubicBezTo>
                  <a:lnTo>
                    <a:pt x="21147" y="359907"/>
                  </a:lnTo>
                  <a:cubicBezTo>
                    <a:pt x="-7050" y="331710"/>
                    <a:pt x="-7050" y="285994"/>
                    <a:pt x="21147" y="257798"/>
                  </a:cubicBezTo>
                  <a:lnTo>
                    <a:pt x="257798" y="21147"/>
                  </a:lnTo>
                  <a:cubicBezTo>
                    <a:pt x="271896" y="7049"/>
                    <a:pt x="290374" y="0"/>
                    <a:pt x="308852" y="0"/>
                  </a:cubicBez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/>
                <a:t>02</a:t>
              </a:r>
              <a:endParaRPr lang="ar-SA"/>
            </a:p>
          </p:txBody>
        </p:sp>
        <p:sp>
          <p:nvSpPr>
            <p:cNvPr id="16" name="Freeform: Shape 39"/>
            <p:cNvSpPr/>
            <p:nvPr/>
          </p:nvSpPr>
          <p:spPr bwMode="auto">
            <a:xfrm>
              <a:off x="6473018" y="2508958"/>
              <a:ext cx="441232" cy="441232"/>
            </a:xfrm>
            <a:custGeom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7"/>
            </p:custDataLst>
          </p:nvPr>
        </p:nvGrpSpPr>
        <p:grpSpPr>
          <a:xfrm>
            <a:off x="4147383" y="2031681"/>
            <a:ext cx="1162339" cy="1162340"/>
            <a:chOff x="4147383" y="2031681"/>
            <a:chExt cx="1162339" cy="1162340"/>
          </a:xfrm>
        </p:grpSpPr>
        <p:sp>
          <p:nvSpPr>
            <p:cNvPr id="4" name="Rectangle: Rounded Corners 15"/>
            <p:cNvSpPr/>
            <p:nvPr/>
          </p:nvSpPr>
          <p:spPr>
            <a:xfrm rot="2700000">
              <a:off x="4309799" y="2194098"/>
              <a:ext cx="999923" cy="999923"/>
            </a:xfrm>
            <a:prstGeom prst="roundRect">
              <a:avLst>
                <a:gd name="adj" fmla="val 1507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18"/>
            <p:cNvSpPr/>
            <p:nvPr/>
          </p:nvSpPr>
          <p:spPr>
            <a:xfrm>
              <a:off x="4147383" y="2031681"/>
              <a:ext cx="617704" cy="617704"/>
            </a:xfrm>
            <a:custGeom>
              <a:gdLst>
                <a:gd name="connsiteX0" fmla="*/ 308852 w 617704"/>
                <a:gd name="connsiteY0" fmla="*/ 0 h 617704"/>
                <a:gd name="connsiteX1" fmla="*/ 359907 w 617704"/>
                <a:gd name="connsiteY1" fmla="*/ 21147 h 617704"/>
                <a:gd name="connsiteX2" fmla="*/ 596557 w 617704"/>
                <a:gd name="connsiteY2" fmla="*/ 257798 h 617704"/>
                <a:gd name="connsiteX3" fmla="*/ 596557 w 617704"/>
                <a:gd name="connsiteY3" fmla="*/ 359907 h 617704"/>
                <a:gd name="connsiteX4" fmla="*/ 359907 w 617704"/>
                <a:gd name="connsiteY4" fmla="*/ 596557 h 617704"/>
                <a:gd name="connsiteX5" fmla="*/ 257798 w 617704"/>
                <a:gd name="connsiteY5" fmla="*/ 596557 h 617704"/>
                <a:gd name="connsiteX6" fmla="*/ 21147 w 617704"/>
                <a:gd name="connsiteY6" fmla="*/ 359907 h 617704"/>
                <a:gd name="connsiteX7" fmla="*/ 21147 w 617704"/>
                <a:gd name="connsiteY7" fmla="*/ 257798 h 617704"/>
                <a:gd name="connsiteX8" fmla="*/ 257798 w 617704"/>
                <a:gd name="connsiteY8" fmla="*/ 21147 h 617704"/>
                <a:gd name="connsiteX9" fmla="*/ 308852 w 617704"/>
                <a:gd name="connsiteY9" fmla="*/ 0 h 6177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704" h="617704">
                  <a:moveTo>
                    <a:pt x="308852" y="0"/>
                  </a:moveTo>
                  <a:cubicBezTo>
                    <a:pt x="327330" y="0"/>
                    <a:pt x="345808" y="7049"/>
                    <a:pt x="359907" y="21147"/>
                  </a:cubicBezTo>
                  <a:lnTo>
                    <a:pt x="596557" y="257798"/>
                  </a:lnTo>
                  <a:cubicBezTo>
                    <a:pt x="624754" y="285994"/>
                    <a:pt x="624754" y="331710"/>
                    <a:pt x="596557" y="359907"/>
                  </a:cubicBezTo>
                  <a:lnTo>
                    <a:pt x="359907" y="596557"/>
                  </a:lnTo>
                  <a:cubicBezTo>
                    <a:pt x="331710" y="624753"/>
                    <a:pt x="285994" y="624753"/>
                    <a:pt x="257798" y="596557"/>
                  </a:cubicBezTo>
                  <a:lnTo>
                    <a:pt x="21147" y="359907"/>
                  </a:lnTo>
                  <a:cubicBezTo>
                    <a:pt x="-7050" y="331710"/>
                    <a:pt x="-7050" y="285994"/>
                    <a:pt x="21147" y="257798"/>
                  </a:cubicBezTo>
                  <a:lnTo>
                    <a:pt x="257798" y="21147"/>
                  </a:lnTo>
                  <a:cubicBezTo>
                    <a:pt x="271896" y="7049"/>
                    <a:pt x="290374" y="0"/>
                    <a:pt x="308852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/>
                <a:t>01</a:t>
              </a:r>
              <a:endParaRPr lang="ar-SA"/>
            </a:p>
          </p:txBody>
        </p:sp>
        <p:sp>
          <p:nvSpPr>
            <p:cNvPr id="17" name="Freeform: Shape 40"/>
            <p:cNvSpPr/>
            <p:nvPr/>
          </p:nvSpPr>
          <p:spPr bwMode="auto">
            <a:xfrm>
              <a:off x="4662220" y="2508958"/>
              <a:ext cx="441232" cy="441232"/>
            </a:xfrm>
            <a:custGeom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8"/>
            </p:custDataLst>
          </p:nvPr>
        </p:nvGrpSpPr>
        <p:grpSpPr>
          <a:xfrm>
            <a:off x="5091920" y="3265549"/>
            <a:ext cx="1162337" cy="1162340"/>
            <a:chOff x="5091920" y="3265549"/>
            <a:chExt cx="1162337" cy="1162340"/>
          </a:xfrm>
        </p:grpSpPr>
        <p:sp>
          <p:nvSpPr>
            <p:cNvPr id="8" name="Rectangle: Rounded Corners 24"/>
            <p:cNvSpPr/>
            <p:nvPr/>
          </p:nvSpPr>
          <p:spPr>
            <a:xfrm rot="2700000">
              <a:off x="5254334" y="3427966"/>
              <a:ext cx="999923" cy="999923"/>
            </a:xfrm>
            <a:prstGeom prst="roundRect">
              <a:avLst>
                <a:gd name="adj" fmla="val 1507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25"/>
            <p:cNvSpPr/>
            <p:nvPr/>
          </p:nvSpPr>
          <p:spPr>
            <a:xfrm>
              <a:off x="5091920" y="3265549"/>
              <a:ext cx="617704" cy="617704"/>
            </a:xfrm>
            <a:custGeom>
              <a:gdLst>
                <a:gd name="connsiteX0" fmla="*/ 308852 w 617704"/>
                <a:gd name="connsiteY0" fmla="*/ 0 h 617704"/>
                <a:gd name="connsiteX1" fmla="*/ 359907 w 617704"/>
                <a:gd name="connsiteY1" fmla="*/ 21147 h 617704"/>
                <a:gd name="connsiteX2" fmla="*/ 596557 w 617704"/>
                <a:gd name="connsiteY2" fmla="*/ 257798 h 617704"/>
                <a:gd name="connsiteX3" fmla="*/ 596557 w 617704"/>
                <a:gd name="connsiteY3" fmla="*/ 359907 h 617704"/>
                <a:gd name="connsiteX4" fmla="*/ 359907 w 617704"/>
                <a:gd name="connsiteY4" fmla="*/ 596557 h 617704"/>
                <a:gd name="connsiteX5" fmla="*/ 257798 w 617704"/>
                <a:gd name="connsiteY5" fmla="*/ 596557 h 617704"/>
                <a:gd name="connsiteX6" fmla="*/ 21147 w 617704"/>
                <a:gd name="connsiteY6" fmla="*/ 359907 h 617704"/>
                <a:gd name="connsiteX7" fmla="*/ 21147 w 617704"/>
                <a:gd name="connsiteY7" fmla="*/ 257798 h 617704"/>
                <a:gd name="connsiteX8" fmla="*/ 257798 w 617704"/>
                <a:gd name="connsiteY8" fmla="*/ 21147 h 617704"/>
                <a:gd name="connsiteX9" fmla="*/ 308852 w 617704"/>
                <a:gd name="connsiteY9" fmla="*/ 0 h 6177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704" h="617704">
                  <a:moveTo>
                    <a:pt x="308852" y="0"/>
                  </a:moveTo>
                  <a:cubicBezTo>
                    <a:pt x="327330" y="0"/>
                    <a:pt x="345808" y="7049"/>
                    <a:pt x="359907" y="21147"/>
                  </a:cubicBezTo>
                  <a:lnTo>
                    <a:pt x="596557" y="257798"/>
                  </a:lnTo>
                  <a:cubicBezTo>
                    <a:pt x="624754" y="285994"/>
                    <a:pt x="624754" y="331710"/>
                    <a:pt x="596557" y="359907"/>
                  </a:cubicBezTo>
                  <a:lnTo>
                    <a:pt x="359907" y="596557"/>
                  </a:lnTo>
                  <a:cubicBezTo>
                    <a:pt x="331710" y="624753"/>
                    <a:pt x="285994" y="624753"/>
                    <a:pt x="257798" y="596557"/>
                  </a:cubicBezTo>
                  <a:lnTo>
                    <a:pt x="21147" y="359907"/>
                  </a:lnTo>
                  <a:cubicBezTo>
                    <a:pt x="-7050" y="331710"/>
                    <a:pt x="-7050" y="285994"/>
                    <a:pt x="21147" y="257798"/>
                  </a:cubicBezTo>
                  <a:lnTo>
                    <a:pt x="257798" y="21147"/>
                  </a:lnTo>
                  <a:cubicBezTo>
                    <a:pt x="271896" y="7049"/>
                    <a:pt x="290374" y="0"/>
                    <a:pt x="308852" y="0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/>
                <a:t>03</a:t>
              </a:r>
              <a:endParaRPr lang="ar-SA"/>
            </a:p>
          </p:txBody>
        </p:sp>
        <p:sp>
          <p:nvSpPr>
            <p:cNvPr id="18" name="Freeform: Shape 41"/>
            <p:cNvSpPr/>
            <p:nvPr/>
          </p:nvSpPr>
          <p:spPr bwMode="auto">
            <a:xfrm>
              <a:off x="5605602" y="3782742"/>
              <a:ext cx="441232" cy="441232"/>
            </a:xfrm>
            <a:custGeom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1" h="231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9"/>
            </p:custDataLst>
          </p:nvPr>
        </p:nvGrpSpPr>
        <p:grpSpPr>
          <a:xfrm>
            <a:off x="6914250" y="3265549"/>
            <a:ext cx="1162339" cy="1162340"/>
            <a:chOff x="6914250" y="3265549"/>
            <a:chExt cx="1162339" cy="1162340"/>
          </a:xfrm>
        </p:grpSpPr>
        <p:sp>
          <p:nvSpPr>
            <p:cNvPr id="10" name="Rectangle: Rounded Corners 27"/>
            <p:cNvSpPr/>
            <p:nvPr/>
          </p:nvSpPr>
          <p:spPr>
            <a:xfrm rot="2700000">
              <a:off x="7076666" y="3427966"/>
              <a:ext cx="999923" cy="999923"/>
            </a:xfrm>
            <a:prstGeom prst="roundRect">
              <a:avLst>
                <a:gd name="adj" fmla="val 150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28"/>
            <p:cNvSpPr/>
            <p:nvPr/>
          </p:nvSpPr>
          <p:spPr>
            <a:xfrm>
              <a:off x="6914250" y="3265549"/>
              <a:ext cx="617704" cy="617704"/>
            </a:xfrm>
            <a:custGeom>
              <a:gdLst>
                <a:gd name="connsiteX0" fmla="*/ 308852 w 617704"/>
                <a:gd name="connsiteY0" fmla="*/ 0 h 617704"/>
                <a:gd name="connsiteX1" fmla="*/ 359907 w 617704"/>
                <a:gd name="connsiteY1" fmla="*/ 21147 h 617704"/>
                <a:gd name="connsiteX2" fmla="*/ 596557 w 617704"/>
                <a:gd name="connsiteY2" fmla="*/ 257798 h 617704"/>
                <a:gd name="connsiteX3" fmla="*/ 596557 w 617704"/>
                <a:gd name="connsiteY3" fmla="*/ 359907 h 617704"/>
                <a:gd name="connsiteX4" fmla="*/ 359907 w 617704"/>
                <a:gd name="connsiteY4" fmla="*/ 596557 h 617704"/>
                <a:gd name="connsiteX5" fmla="*/ 257798 w 617704"/>
                <a:gd name="connsiteY5" fmla="*/ 596557 h 617704"/>
                <a:gd name="connsiteX6" fmla="*/ 21147 w 617704"/>
                <a:gd name="connsiteY6" fmla="*/ 359907 h 617704"/>
                <a:gd name="connsiteX7" fmla="*/ 21147 w 617704"/>
                <a:gd name="connsiteY7" fmla="*/ 257798 h 617704"/>
                <a:gd name="connsiteX8" fmla="*/ 257798 w 617704"/>
                <a:gd name="connsiteY8" fmla="*/ 21147 h 617704"/>
                <a:gd name="connsiteX9" fmla="*/ 308852 w 617704"/>
                <a:gd name="connsiteY9" fmla="*/ 0 h 6177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704" h="617704">
                  <a:moveTo>
                    <a:pt x="308852" y="0"/>
                  </a:moveTo>
                  <a:cubicBezTo>
                    <a:pt x="327330" y="0"/>
                    <a:pt x="345808" y="7049"/>
                    <a:pt x="359907" y="21147"/>
                  </a:cubicBezTo>
                  <a:lnTo>
                    <a:pt x="596557" y="257798"/>
                  </a:lnTo>
                  <a:cubicBezTo>
                    <a:pt x="624754" y="285994"/>
                    <a:pt x="624754" y="331710"/>
                    <a:pt x="596557" y="359907"/>
                  </a:cubicBezTo>
                  <a:lnTo>
                    <a:pt x="359907" y="596557"/>
                  </a:lnTo>
                  <a:cubicBezTo>
                    <a:pt x="331710" y="624753"/>
                    <a:pt x="285994" y="624753"/>
                    <a:pt x="257798" y="596557"/>
                  </a:cubicBezTo>
                  <a:lnTo>
                    <a:pt x="21147" y="359907"/>
                  </a:lnTo>
                  <a:cubicBezTo>
                    <a:pt x="-7050" y="331710"/>
                    <a:pt x="-7050" y="285994"/>
                    <a:pt x="21147" y="257798"/>
                  </a:cubicBezTo>
                  <a:lnTo>
                    <a:pt x="257798" y="21147"/>
                  </a:lnTo>
                  <a:cubicBezTo>
                    <a:pt x="271896" y="7049"/>
                    <a:pt x="290374" y="0"/>
                    <a:pt x="308852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/>
                <a:t>04</a:t>
              </a:r>
              <a:endParaRPr lang="ar-SA"/>
            </a:p>
          </p:txBody>
        </p:sp>
        <p:sp>
          <p:nvSpPr>
            <p:cNvPr id="19" name="Freeform: Shape 52"/>
            <p:cNvSpPr/>
            <p:nvPr/>
          </p:nvSpPr>
          <p:spPr bwMode="auto">
            <a:xfrm>
              <a:off x="7425101" y="3772235"/>
              <a:ext cx="441232" cy="441232"/>
            </a:xfrm>
            <a:custGeom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046142" y="27630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0665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23438" y="2944254"/>
            <a:ext cx="416472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zh-CN" altLang="en-US" sz="4800" b="1" kern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认字识词朗诵</a:t>
            </a:r>
            <a:endParaRPr lang="zh-CN" altLang="en-US" sz="4800" b="1" kern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922805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799468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922805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799468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9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PA" val="v4.0.0"/>
</p:tagLst>
</file>

<file path=ppt/tags/tag101.xml><?xml version="1.0" encoding="utf-8"?>
<p:tagLst xmlns:p="http://schemas.openxmlformats.org/presentationml/2006/main">
  <p:tag name="PA" val="v4.0.0"/>
</p:tagLst>
</file>

<file path=ppt/tags/tag102.xml><?xml version="1.0" encoding="utf-8"?>
<p:tagLst xmlns:p="http://schemas.openxmlformats.org/presentationml/2006/main">
  <p:tag name="PA" val="v4.0.0"/>
</p:tagLst>
</file>

<file path=ppt/tags/tag103.xml><?xml version="1.0" encoding="utf-8"?>
<p:tagLst xmlns:p="http://schemas.openxmlformats.org/presentationml/2006/main">
  <p:tag name="PA" val="v4.0.0"/>
</p:tagLst>
</file>

<file path=ppt/tags/tag104.xml><?xml version="1.0" encoding="utf-8"?>
<p:tagLst xmlns:p="http://schemas.openxmlformats.org/presentationml/2006/main">
  <p:tag name="PA" val="v4.0.0"/>
</p:tagLst>
</file>

<file path=ppt/tags/tag105.xml><?xml version="1.0" encoding="utf-8"?>
<p:tagLst xmlns:p="http://schemas.openxmlformats.org/presentationml/2006/main">
  <p:tag name="PA" val="v4.0.0"/>
</p:tagLst>
</file>

<file path=ppt/tags/tag106.xml><?xml version="1.0" encoding="utf-8"?>
<p:tagLst xmlns:p="http://schemas.openxmlformats.org/presentationml/2006/main">
  <p:tag name="PA" val="v4.0.0"/>
</p:tagLst>
</file>

<file path=ppt/tags/tag107.xml><?xml version="1.0" encoding="utf-8"?>
<p:tagLst xmlns:p="http://schemas.openxmlformats.org/presentationml/2006/main">
  <p:tag name="PA" val="v4.0.0"/>
</p:tagLst>
</file>

<file path=ppt/tags/tag108.xml><?xml version="1.0" encoding="utf-8"?>
<p:tagLst xmlns:p="http://schemas.openxmlformats.org/presentationml/2006/main">
  <p:tag name="PA" val="v4.0.0"/>
</p:tagLst>
</file>

<file path=ppt/tags/tag109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PA" val="v4.0.0"/>
</p:tagLst>
</file>

<file path=ppt/tags/tag111.xml><?xml version="1.0" encoding="utf-8"?>
<p:tagLst xmlns:p="http://schemas.openxmlformats.org/presentationml/2006/main">
  <p:tag name="PA" val="v4.0.0"/>
</p:tagLst>
</file>

<file path=ppt/tags/tag112.xml><?xml version="1.0" encoding="utf-8"?>
<p:tagLst xmlns:p="http://schemas.openxmlformats.org/presentationml/2006/main">
  <p:tag name="PA" val="v4.0.0"/>
</p:tagLst>
</file>

<file path=ppt/tags/tag113.xml><?xml version="1.0" encoding="utf-8"?>
<p:tagLst xmlns:p="http://schemas.openxmlformats.org/presentationml/2006/main">
  <p:tag name="PA" val="v4.0.0"/>
</p:tagLst>
</file>

<file path=ppt/tags/tag114.xml><?xml version="1.0" encoding="utf-8"?>
<p:tagLst xmlns:p="http://schemas.openxmlformats.org/presentationml/2006/main">
  <p:tag name="PA" val="v4.0.0"/>
</p:tagLst>
</file>

<file path=ppt/tags/tag115.xml><?xml version="1.0" encoding="utf-8"?>
<p:tagLst xmlns:p="http://schemas.openxmlformats.org/presentationml/2006/main">
  <p:tag name="PA" val="v4.0.0"/>
</p:tagLst>
</file>

<file path=ppt/tags/tag116.xml><?xml version="1.0" encoding="utf-8"?>
<p:tagLst xmlns:p="http://schemas.openxmlformats.org/presentationml/2006/main">
  <p:tag name="PA" val="v4.0.0"/>
</p:tagLst>
</file>

<file path=ppt/tags/tag117.xml><?xml version="1.0" encoding="utf-8"?>
<p:tagLst xmlns:p="http://schemas.openxmlformats.org/presentationml/2006/main">
  <p:tag name="PA" val="v4.0.0"/>
</p:tagLst>
</file>

<file path=ppt/tags/tag118.xml><?xml version="1.0" encoding="utf-8"?>
<p:tagLst xmlns:p="http://schemas.openxmlformats.org/presentationml/2006/main">
  <p:tag name="PA" val="v4.0.0"/>
</p:tagLst>
</file>

<file path=ppt/tags/tag119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PA" val="v4.0.0"/>
</p:tagLst>
</file>

<file path=ppt/tags/tag121.xml><?xml version="1.0" encoding="utf-8"?>
<p:tagLst xmlns:p="http://schemas.openxmlformats.org/presentationml/2006/main">
  <p:tag name="PA" val="v4.0.0"/>
</p:tagLst>
</file>

<file path=ppt/tags/tag122.xml><?xml version="1.0" encoding="utf-8"?>
<p:tagLst xmlns:p="http://schemas.openxmlformats.org/presentationml/2006/main">
  <p:tag name="PA" val="v4.0.0"/>
</p:tagLst>
</file>

<file path=ppt/tags/tag123.xml><?xml version="1.0" encoding="utf-8"?>
<p:tagLst xmlns:p="http://schemas.openxmlformats.org/presentationml/2006/main">
  <p:tag name="PA" val="v4.0.0"/>
</p:tagLst>
</file>

<file path=ppt/tags/tag124.xml><?xml version="1.0" encoding="utf-8"?>
<p:tagLst xmlns:p="http://schemas.openxmlformats.org/presentationml/2006/main">
  <p:tag name="PA" val="v4.0.0"/>
</p:tagLst>
</file>

<file path=ppt/tags/tag125.xml><?xml version="1.0" encoding="utf-8"?>
<p:tagLst xmlns:p="http://schemas.openxmlformats.org/presentationml/2006/main">
  <p:tag name="PA" val="v4.0.0"/>
</p:tagLst>
</file>

<file path=ppt/tags/tag126.xml><?xml version="1.0" encoding="utf-8"?>
<p:tagLst xmlns:p="http://schemas.openxmlformats.org/presentationml/2006/main">
  <p:tag name="PA" val="v4.0.0"/>
</p:tagLst>
</file>

<file path=ppt/tags/tag127.xml><?xml version="1.0" encoding="utf-8"?>
<p:tagLst xmlns:p="http://schemas.openxmlformats.org/presentationml/2006/main">
  <p:tag name="PA" val="v4.0.0"/>
</p:tagLst>
</file>

<file path=ppt/tags/tag128.xml><?xml version="1.0" encoding="utf-8"?>
<p:tagLst xmlns:p="http://schemas.openxmlformats.org/presentationml/2006/main">
  <p:tag name="PA" val="v4.0.0"/>
</p:tagLst>
</file>

<file path=ppt/tags/tag129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PA" val="v4.0.0"/>
</p:tagLst>
</file>

<file path=ppt/tags/tag131.xml><?xml version="1.0" encoding="utf-8"?>
<p:tagLst xmlns:p="http://schemas.openxmlformats.org/presentationml/2006/main">
  <p:tag name="PA" val="v4.0.0"/>
</p:tagLst>
</file>

<file path=ppt/tags/tag132.xml><?xml version="1.0" encoding="utf-8"?>
<p:tagLst xmlns:p="http://schemas.openxmlformats.org/presentationml/2006/main">
  <p:tag name="PA" val="v4.0.0"/>
</p:tagLst>
</file>

<file path=ppt/tags/tag133.xml><?xml version="1.0" encoding="utf-8"?>
<p:tagLst xmlns:p="http://schemas.openxmlformats.org/presentationml/2006/main">
  <p:tag name="PA" val="v4.0.0"/>
</p:tagLst>
</file>

<file path=ppt/tags/tag134.xml><?xml version="1.0" encoding="utf-8"?>
<p:tagLst xmlns:p="http://schemas.openxmlformats.org/presentationml/2006/main">
  <p:tag name="PA" val="v4.0.0"/>
</p:tagLst>
</file>

<file path=ppt/tags/tag135.xml><?xml version="1.0" encoding="utf-8"?>
<p:tagLst xmlns:p="http://schemas.openxmlformats.org/presentationml/2006/main">
  <p:tag name="PA" val="v4.0.0"/>
</p:tagLst>
</file>

<file path=ppt/tags/tag136.xml><?xml version="1.0" encoding="utf-8"?>
<p:tagLst xmlns:p="http://schemas.openxmlformats.org/presentationml/2006/main">
  <p:tag name="PA" val="v4.0.0"/>
</p:tagLst>
</file>

<file path=ppt/tags/tag137.xml><?xml version="1.0" encoding="utf-8"?>
<p:tagLst xmlns:p="http://schemas.openxmlformats.org/presentationml/2006/main">
  <p:tag name="PA" val="v4.0.0"/>
</p:tagLst>
</file>

<file path=ppt/tags/tag138.xml><?xml version="1.0" encoding="utf-8"?>
<p:tagLst xmlns:p="http://schemas.openxmlformats.org/presentationml/2006/main">
  <p:tag name="PA" val="v4.0.0"/>
</p:tagLst>
</file>

<file path=ppt/tags/tag139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PA" val="v4.0.0"/>
</p:tagLst>
</file>

<file path=ppt/tags/tag141.xml><?xml version="1.0" encoding="utf-8"?>
<p:tagLst xmlns:p="http://schemas.openxmlformats.org/presentationml/2006/main">
  <p:tag name="PA" val="v4.0.0"/>
</p:tagLst>
</file>

<file path=ppt/tags/tag142.xml><?xml version="1.0" encoding="utf-8"?>
<p:tagLst xmlns:p="http://schemas.openxmlformats.org/presentationml/2006/main">
  <p:tag name="PA" val="v4.0.0"/>
</p:tagLst>
</file>

<file path=ppt/tags/tag143.xml><?xml version="1.0" encoding="utf-8"?>
<p:tagLst xmlns:p="http://schemas.openxmlformats.org/presentationml/2006/main">
  <p:tag name="PA" val="v4.0.0"/>
</p:tagLst>
</file>

<file path=ppt/tags/tag144.xml><?xml version="1.0" encoding="utf-8"?>
<p:tagLst xmlns:p="http://schemas.openxmlformats.org/presentationml/2006/main">
  <p:tag name="PA" val="v4.0.0"/>
</p:tagLst>
</file>

<file path=ppt/tags/tag145.xml><?xml version="1.0" encoding="utf-8"?>
<p:tagLst xmlns:p="http://schemas.openxmlformats.org/presentationml/2006/main">
  <p:tag name="PA" val="v4.0.0"/>
</p:tagLst>
</file>

<file path=ppt/tags/tag146.xml><?xml version="1.0" encoding="utf-8"?>
<p:tagLst xmlns:p="http://schemas.openxmlformats.org/presentationml/2006/main">
  <p:tag name="PA" val="v4.0.0"/>
</p:tagLst>
</file>

<file path=ppt/tags/tag147.xml><?xml version="1.0" encoding="utf-8"?>
<p:tagLst xmlns:p="http://schemas.openxmlformats.org/presentationml/2006/main">
  <p:tag name="PA" val="v4.0.0"/>
</p:tagLst>
</file>

<file path=ppt/tags/tag148.xml><?xml version="1.0" encoding="utf-8"?>
<p:tagLst xmlns:p="http://schemas.openxmlformats.org/presentationml/2006/main">
  <p:tag name="PA" val="v4.0.0"/>
</p:tagLst>
</file>

<file path=ppt/tags/tag149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PA" val="v4.0.0"/>
</p:tagLst>
</file>

<file path=ppt/tags/tag151.xml><?xml version="1.0" encoding="utf-8"?>
<p:tagLst xmlns:p="http://schemas.openxmlformats.org/presentationml/2006/main">
  <p:tag name="PA" val="v4.0.0"/>
</p:tagLst>
</file>

<file path=ppt/tags/tag152.xml><?xml version="1.0" encoding="utf-8"?>
<p:tagLst xmlns:p="http://schemas.openxmlformats.org/presentationml/2006/main">
  <p:tag name="PA" val="v4.0.0"/>
</p:tagLst>
</file>

<file path=ppt/tags/tag153.xml><?xml version="1.0" encoding="utf-8"?>
<p:tagLst xmlns:p="http://schemas.openxmlformats.org/presentationml/2006/main">
  <p:tag name="PA" val="v4.0.0"/>
</p:tagLst>
</file>

<file path=ppt/tags/tag154.xml><?xml version="1.0" encoding="utf-8"?>
<p:tagLst xmlns:p="http://schemas.openxmlformats.org/presentationml/2006/main">
  <p:tag name="PA" val="v4.0.0"/>
</p:tagLst>
</file>

<file path=ppt/tags/tag155.xml><?xml version="1.0" encoding="utf-8"?>
<p:tagLst xmlns:p="http://schemas.openxmlformats.org/presentationml/2006/main">
  <p:tag name="PA" val="v4.0.0"/>
</p:tagLst>
</file>

<file path=ppt/tags/tag156.xml><?xml version="1.0" encoding="utf-8"?>
<p:tagLst xmlns:p="http://schemas.openxmlformats.org/presentationml/2006/main">
  <p:tag name="PA" val="v4.0.0"/>
</p:tagLst>
</file>

<file path=ppt/tags/tag157.xml><?xml version="1.0" encoding="utf-8"?>
<p:tagLst xmlns:p="http://schemas.openxmlformats.org/presentationml/2006/main">
  <p:tag name="PA" val="v4.0.0"/>
</p:tagLst>
</file>

<file path=ppt/tags/tag158.xml><?xml version="1.0" encoding="utf-8"?>
<p:tagLst xmlns:p="http://schemas.openxmlformats.org/presentationml/2006/main">
  <p:tag name="PA" val="v4.0.0"/>
</p:tagLst>
</file>

<file path=ppt/tags/tag159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PA" val="v4.0.0"/>
</p:tagLst>
</file>

<file path=ppt/tags/tag161.xml><?xml version="1.0" encoding="utf-8"?>
<p:tagLst xmlns:p="http://schemas.openxmlformats.org/presentationml/2006/main">
  <p:tag name="PA" val="v4.0.0"/>
</p:tagLst>
</file>

<file path=ppt/tags/tag162.xml><?xml version="1.0" encoding="utf-8"?>
<p:tagLst xmlns:p="http://schemas.openxmlformats.org/presentationml/2006/main">
  <p:tag name="PA" val="v4.0.0"/>
</p:tagLst>
</file>

<file path=ppt/tags/tag163.xml><?xml version="1.0" encoding="utf-8"?>
<p:tagLst xmlns:p="http://schemas.openxmlformats.org/presentationml/2006/main">
  <p:tag name="PA" val="v4.0.0"/>
</p:tagLst>
</file>

<file path=ppt/tags/tag164.xml><?xml version="1.0" encoding="utf-8"?>
<p:tagLst xmlns:p="http://schemas.openxmlformats.org/presentationml/2006/main">
  <p:tag name="PA" val="v4.0.0"/>
</p:tagLst>
</file>

<file path=ppt/tags/tag165.xml><?xml version="1.0" encoding="utf-8"?>
<p:tagLst xmlns:p="http://schemas.openxmlformats.org/presentationml/2006/main">
  <p:tag name="PA" val="v4.0.0"/>
</p:tagLst>
</file>

<file path=ppt/tags/tag166.xml><?xml version="1.0" encoding="utf-8"?>
<p:tagLst xmlns:p="http://schemas.openxmlformats.org/presentationml/2006/main">
  <p:tag name="PA" val="v4.0.0"/>
</p:tagLst>
</file>

<file path=ppt/tags/tag167.xml><?xml version="1.0" encoding="utf-8"?>
<p:tagLst xmlns:p="http://schemas.openxmlformats.org/presentationml/2006/main">
  <p:tag name="PA" val="v4.0.0"/>
</p:tagLst>
</file>

<file path=ppt/tags/tag168.xml><?xml version="1.0" encoding="utf-8"?>
<p:tagLst xmlns:p="http://schemas.openxmlformats.org/presentationml/2006/main">
  <p:tag name="PA" val="v4.1.3"/>
</p:tagLst>
</file>

<file path=ppt/tags/tag169.xml><?xml version="1.0" encoding="utf-8"?>
<p:tagLst xmlns:p="http://schemas.openxmlformats.org/presentationml/2006/main">
  <p:tag name="PA" val="v4.1.3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PA" val="v4.1.3"/>
</p:tagLst>
</file>

<file path=ppt/tags/tag17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PA" val="v4.1.3"/>
</p:tagLst>
</file>

<file path=ppt/tags/tag62.xml><?xml version="1.0" encoding="utf-8"?>
<p:tagLst xmlns:p="http://schemas.openxmlformats.org/presentationml/2006/main">
  <p:tag name="PA" val="v4.1.3"/>
</p:tagLst>
</file>

<file path=ppt/tags/tag63.xml><?xml version="1.0" encoding="utf-8"?>
<p:tagLst xmlns:p="http://schemas.openxmlformats.org/presentationml/2006/main">
  <p:tag name="PA" val="v4.1.3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4.0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PA" val="v4.0.0"/>
</p:tagLst>
</file>

<file path=ppt/tags/tag94.xml><?xml version="1.0" encoding="utf-8"?>
<p:tagLst xmlns:p="http://schemas.openxmlformats.org/presentationml/2006/main">
  <p:tag name="PA" val="v4.0.0"/>
</p:tagLst>
</file>

<file path=ppt/tags/tag95.xml><?xml version="1.0" encoding="utf-8"?>
<p:tagLst xmlns:p="http://schemas.openxmlformats.org/presentationml/2006/main">
  <p:tag name="PA" val="v4.0.0"/>
</p:tagLst>
</file>

<file path=ppt/tags/tag96.xml><?xml version="1.0" encoding="utf-8"?>
<p:tagLst xmlns:p="http://schemas.openxmlformats.org/presentationml/2006/main">
  <p:tag name="PA" val="v4.0.0"/>
</p:tagLst>
</file>

<file path=ppt/tags/tag97.xml><?xml version="1.0" encoding="utf-8"?>
<p:tagLst xmlns:p="http://schemas.openxmlformats.org/presentationml/2006/main">
  <p:tag name="PA" val="v4.0.0"/>
</p:tagLst>
</file>

<file path=ppt/tags/tag98.xml><?xml version="1.0" encoding="utf-8"?>
<p:tagLst xmlns:p="http://schemas.openxmlformats.org/presentationml/2006/main">
  <p:tag name="PA" val="v4.0.0"/>
</p:tagLst>
</file>

<file path=ppt/tags/tag99.xml><?xml version="1.0" encoding="utf-8"?>
<p:tagLst xmlns:p="http://schemas.openxmlformats.org/presentationml/2006/main">
  <p:tag name="PA" val="v4.0.0"/>
</p:tagLst>
</file>

<file path=ppt/theme/theme1.xml><?xml version="1.0" encoding="utf-8"?>
<a:theme xmlns:r="http://schemas.openxmlformats.org/officeDocument/2006/relationships"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E5414"/>
      </a:accent1>
      <a:accent2>
        <a:srgbClr val="E79027"/>
      </a:accent2>
      <a:accent3>
        <a:srgbClr val="AA0E0B"/>
      </a:accent3>
      <a:accent4>
        <a:srgbClr val="AE5414"/>
      </a:accent4>
      <a:accent5>
        <a:srgbClr val="E79027"/>
      </a:accent5>
      <a:accent6>
        <a:srgbClr val="AECCBE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千图</Template>
  <Company/>
  <PresentationFormat>宽屏</PresentationFormat>
  <Paragraphs>239</Paragraphs>
  <Slides>26</Slides>
  <Notes>6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1">
      <vt:lpstr>Arial</vt:lpstr>
      <vt:lpstr>微软雅黑</vt:lpstr>
      <vt:lpstr>方正有猫在_GBK</vt:lpstr>
      <vt:lpstr>等线 Light</vt:lpstr>
      <vt:lpstr>等线</vt:lpstr>
      <vt:lpstr>方正有猫在简体</vt:lpstr>
      <vt:lpstr>汉仪乐喵体简</vt:lpstr>
      <vt:lpstr>方正卡通简体</vt:lpstr>
      <vt:lpstr>仿宋_GB2312</vt:lpstr>
      <vt:lpstr>Impact</vt:lpstr>
      <vt:lpstr>Meiryo</vt:lpstr>
      <vt:lpstr>Calibri</vt:lpstr>
      <vt:lpstr>宋体</vt:lpstr>
      <vt:lpstr>Wingdings</vt:lpstr>
      <vt:lpstr>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7</cp:revision>
  <dcterms:created xsi:type="dcterms:W3CDTF">2017-12-08T05:44:00Z</dcterms:created>
  <dcterms:modified xsi:type="dcterms:W3CDTF">2023-05-08T03:40:37Z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2052-11.1.0.9513</vt:lpwstr>
  </property>
</Properties>
</file>