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Default Extension="wdp" ContentType="image/vnd.ms-photo"/>
  <Default Extension="mp3" ContentType="audio/mp3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3.4-->
<p:presentation xmlns:r="http://schemas.openxmlformats.org/officeDocument/2006/relationships" xmlns:a="http://schemas.openxmlformats.org/drawingml/2006/main" xmlns:p="http://schemas.openxmlformats.org/presentationml/2006/main" removePersonalInfoOnSave="1">
  <p:sldMasterIdLst>
    <p:sldMasterId id="2147483648" r:id="rId1"/>
    <p:sldMasterId id="2147483667" r:id="rId2"/>
  </p:sldMasterIdLst>
  <p:notesMasterIdLst>
    <p:notesMasterId r:id="rId3"/>
  </p:notesMasterIdLst>
  <p:sldIdLst>
    <p:sldId id="553" r:id="rId4"/>
    <p:sldId id="570" r:id="rId5"/>
    <p:sldId id="571" r:id="rId6"/>
    <p:sldId id="555" r:id="rId7"/>
    <p:sldId id="558" r:id="rId8"/>
    <p:sldId id="559" r:id="rId9"/>
    <p:sldId id="572" r:id="rId10"/>
    <p:sldId id="561" r:id="rId11"/>
    <p:sldId id="562" r:id="rId12"/>
    <p:sldId id="573" r:id="rId13"/>
    <p:sldId id="564" r:id="rId14"/>
    <p:sldId id="565" r:id="rId15"/>
    <p:sldId id="574" r:id="rId16"/>
    <p:sldId id="567" r:id="rId17"/>
    <p:sldId id="586" r:id="rId18"/>
    <p:sldId id="568" r:id="rId19"/>
    <p:sldId id="575" r:id="rId20"/>
    <p:sldId id="590" r:id="rId21"/>
    <p:sldId id="605" r:id="rId22"/>
  </p:sldIdLst>
  <p:sldSz cx="9144000" cy="5143500" type="screen16x9"/>
  <p:notesSz cx="6858000" cy="9144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700" autoAdjust="0"/>
  </p:normalViewPr>
  <p:slideViewPr>
    <p:cSldViewPr>
      <p:cViewPr varScale="1">
        <p:scale>
          <a:sx n="145" d="100"/>
          <a:sy n="145" d="100"/>
        </p:scale>
        <p:origin x="624" y="10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528"/>
    </p:cViewPr>
  </p:sorterViewPr>
  <p:notesViewPr>
    <p:cSldViewPr>
      <p:cViewPr varScale="1">
        <p:scale>
          <a:sx n="88" d="100"/>
          <a:sy n="88" d="100"/>
        </p:scale>
        <p:origin x="2778" y="102"/>
      </p:cViewPr>
      <p:guideLst/>
    </p:cSldViewPr>
  </p:notesViewPr>
  <p:gridSpacing cx="76200" cy="7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slide" Target="slides/slide13.xml" /><Relationship Id="rId17" Type="http://schemas.openxmlformats.org/officeDocument/2006/relationships/slide" Target="slides/slide14.xml" /><Relationship Id="rId18" Type="http://schemas.openxmlformats.org/officeDocument/2006/relationships/slide" Target="slides/slide15.xml" /><Relationship Id="rId19" Type="http://schemas.openxmlformats.org/officeDocument/2006/relationships/slide" Target="slides/slide16.xml" /><Relationship Id="rId2" Type="http://schemas.openxmlformats.org/officeDocument/2006/relationships/slideMaster" Target="slideMasters/slideMaster2.xml" /><Relationship Id="rId20" Type="http://schemas.openxmlformats.org/officeDocument/2006/relationships/slide" Target="slides/slide17.xml" /><Relationship Id="rId21" Type="http://schemas.openxmlformats.org/officeDocument/2006/relationships/slide" Target="slides/slide18.xml" /><Relationship Id="rId22" Type="http://schemas.openxmlformats.org/officeDocument/2006/relationships/slide" Target="slides/slide19.xml" /><Relationship Id="rId23" Type="http://schemas.openxmlformats.org/officeDocument/2006/relationships/tags" Target="tags/tag63.xml" /><Relationship Id="rId24" Type="http://schemas.openxmlformats.org/officeDocument/2006/relationships/presProps" Target="presProps.xml" /><Relationship Id="rId25" Type="http://schemas.openxmlformats.org/officeDocument/2006/relationships/viewProps" Target="viewProps.xml" /><Relationship Id="rId26" Type="http://schemas.openxmlformats.org/officeDocument/2006/relationships/theme" Target="theme/theme1.xml" /><Relationship Id="rId27" Type="http://schemas.openxmlformats.org/officeDocument/2006/relationships/tableStyles" Target="tableStyles.xml" /><Relationship Id="rId3" Type="http://schemas.openxmlformats.org/officeDocument/2006/relationships/notesMaster" Target="notesMasters/notes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ADD754-F49E-4351-AAFE-19D83F43501C}" type="datetimeFigureOut">
              <a:rPr lang="en-US" smtClean="0"/>
              <a:t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F6036-E835-44CB-A25A-34C755DFD5D4}" type="slidenum">
              <a:rPr lang="en-US" smtClean="0"/>
              <a:t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1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/Relationships>
</file>

<file path=ppt/notesSlides/_rels/notesSlide1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/Relationships>
</file>

<file path=ppt/notesSlides/_rels/notesSlide1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6.xml" /><Relationship Id="rId2" Type="http://schemas.openxmlformats.org/officeDocument/2006/relationships/notesMaster" Target="../notesMasters/notesMaster1.xml" /></Relationships>
</file>

<file path=ppt/notesSlides/_rels/notesSlide1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7.xml" /><Relationship Id="rId2" Type="http://schemas.openxmlformats.org/officeDocument/2006/relationships/notesMaster" Target="../notesMasters/notesMaster1.xml" /></Relationships>
</file>

<file path=ppt/notesSlides/_rels/notesSlide1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8.xml" /><Relationship Id="rId2" Type="http://schemas.openxmlformats.org/officeDocument/2006/relationships/notesMaster" Target="../notesMasters/notesMaster1.xml" /></Relationships>
</file>

<file path=ppt/notesSlides/_rels/notesSlide1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9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844330-D65E-433C-A90B-DC730FD555C4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E041B-C7A2-4C73-8E23-D15DD4B448BD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22D60D-779E-4073-BDB1-EECAD6CC8E8D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22D60D-779E-4073-BDB1-EECAD6CC8E8D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E041B-C7A2-4C73-8E23-D15DD4B448BD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22D60D-779E-4073-BDB1-EECAD6CC8E8D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22D60D-779E-4073-BDB1-EECAD6CC8E8D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22D60D-779E-4073-BDB1-EECAD6CC8E8D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844330-D65E-433C-A90B-DC730FD555C4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/>
                <a:ea typeface="宋体" panose="02010600030101010101" pitchFamily="2" charset="-122"/>
              </a:rPr>
              <a:t>18</a:t>
            </a:fld>
            <a:endParaRPr lang="zh-CN" altLang="en-US" sz="1200">
              <a:solidFill>
                <a:srgbClr val="000000"/>
              </a:solidFill>
              <a:latin typeface="Calibri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2913460" y="6513910"/>
            <a:ext cx="2228850" cy="34409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900">
                <a:solidFill>
                  <a:srgbClr val="000000"/>
                </a:solidFill>
                <a:latin typeface="Calibri"/>
                <a:ea typeface="宋体" panose="02010600030101010101" pitchFamily="2" charset="-122"/>
              </a:rPr>
              <a:t>19</a:t>
            </a:fld>
            <a:endParaRPr lang="zh-CN" altLang="en-US" sz="900">
              <a:solidFill>
                <a:srgbClr val="000000"/>
              </a:solidFill>
              <a:latin typeface="Calibri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E041B-C7A2-4C73-8E23-D15DD4B448BD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E041B-C7A2-4C73-8E23-D15DD4B448BD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22D60D-779E-4073-BDB1-EECAD6CC8E8D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22D60D-779E-4073-BDB1-EECAD6CC8E8D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22D60D-779E-4073-BDB1-EECAD6CC8E8D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E041B-C7A2-4C73-8E23-D15DD4B448BD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22D60D-779E-4073-BDB1-EECAD6CC8E8D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22D60D-779E-4073-BDB1-EECAD6CC8E8D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1.xml" /><Relationship Id="rId2" Type="http://schemas.openxmlformats.org/officeDocument/2006/relationships/tags" Target="../tags/tag12.xml" /><Relationship Id="rId3" Type="http://schemas.openxmlformats.org/officeDocument/2006/relationships/tags" Target="../tags/tag13.xml" /><Relationship Id="rId4" Type="http://schemas.openxmlformats.org/officeDocument/2006/relationships/tags" Target="../tags/tag14.xml" /><Relationship Id="rId5" Type="http://schemas.openxmlformats.org/officeDocument/2006/relationships/tags" Target="../tags/tag15.xml" /><Relationship Id="rId6" Type="http://schemas.openxmlformats.org/officeDocument/2006/relationships/slideMaster" Target="../slideMasters/slideMaster2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6.xml" /><Relationship Id="rId2" Type="http://schemas.openxmlformats.org/officeDocument/2006/relationships/tags" Target="../tags/tag17.xml" /><Relationship Id="rId3" Type="http://schemas.openxmlformats.org/officeDocument/2006/relationships/tags" Target="../tags/tag18.xml" /><Relationship Id="rId4" Type="http://schemas.openxmlformats.org/officeDocument/2006/relationships/tags" Target="../tags/tag19.xml" /><Relationship Id="rId5" Type="http://schemas.openxmlformats.org/officeDocument/2006/relationships/tags" Target="../tags/tag20.xml" /><Relationship Id="rId6" Type="http://schemas.openxmlformats.org/officeDocument/2006/relationships/tags" Target="../tags/tag21.xml" /><Relationship Id="rId7" Type="http://schemas.openxmlformats.org/officeDocument/2006/relationships/slideMaster" Target="../slideMasters/slideMaster2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2.xml" /><Relationship Id="rId2" Type="http://schemas.openxmlformats.org/officeDocument/2006/relationships/tags" Target="../tags/tag23.xml" /><Relationship Id="rId3" Type="http://schemas.openxmlformats.org/officeDocument/2006/relationships/tags" Target="../tags/tag24.xml" /><Relationship Id="rId4" Type="http://schemas.openxmlformats.org/officeDocument/2006/relationships/tags" Target="../tags/tag25.xml" /><Relationship Id="rId5" Type="http://schemas.openxmlformats.org/officeDocument/2006/relationships/tags" Target="../tags/tag26.xml" /><Relationship Id="rId6" Type="http://schemas.openxmlformats.org/officeDocument/2006/relationships/tags" Target="../tags/tag27.xml" /><Relationship Id="rId7" Type="http://schemas.openxmlformats.org/officeDocument/2006/relationships/tags" Target="../tags/tag28.xml" /><Relationship Id="rId8" Type="http://schemas.openxmlformats.org/officeDocument/2006/relationships/tags" Target="../tags/tag29.xml" /><Relationship Id="rId9" Type="http://schemas.openxmlformats.org/officeDocument/2006/relationships/slideMaster" Target="../slideMasters/slideMaster2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0.xml" /><Relationship Id="rId2" Type="http://schemas.openxmlformats.org/officeDocument/2006/relationships/tags" Target="../tags/tag31.xml" /><Relationship Id="rId3" Type="http://schemas.openxmlformats.org/officeDocument/2006/relationships/tags" Target="../tags/tag32.xml" /><Relationship Id="rId4" Type="http://schemas.openxmlformats.org/officeDocument/2006/relationships/tags" Target="../tags/tag33.xml" /><Relationship Id="rId5" Type="http://schemas.openxmlformats.org/officeDocument/2006/relationships/slideMaster" Target="../slideMasters/slideMaster2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4.xml" /><Relationship Id="rId2" Type="http://schemas.openxmlformats.org/officeDocument/2006/relationships/tags" Target="../tags/tag35.xml" /><Relationship Id="rId3" Type="http://schemas.openxmlformats.org/officeDocument/2006/relationships/tags" Target="../tags/tag36.xml" /><Relationship Id="rId4" Type="http://schemas.openxmlformats.org/officeDocument/2006/relationships/slideMaster" Target="../slideMasters/slideMaster2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7.xml" /><Relationship Id="rId2" Type="http://schemas.openxmlformats.org/officeDocument/2006/relationships/tags" Target="../tags/tag38.xml" /><Relationship Id="rId3" Type="http://schemas.openxmlformats.org/officeDocument/2006/relationships/tags" Target="../tags/tag39.xml" /><Relationship Id="rId4" Type="http://schemas.openxmlformats.org/officeDocument/2006/relationships/tags" Target="../tags/tag40.xml" /><Relationship Id="rId5" Type="http://schemas.openxmlformats.org/officeDocument/2006/relationships/tags" Target="../tags/tag41.xml" /><Relationship Id="rId6" Type="http://schemas.openxmlformats.org/officeDocument/2006/relationships/tags" Target="../tags/tag42.xml" /><Relationship Id="rId7" Type="http://schemas.openxmlformats.org/officeDocument/2006/relationships/slideMaster" Target="../slideMasters/slideMaster2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3.xml" /><Relationship Id="rId2" Type="http://schemas.openxmlformats.org/officeDocument/2006/relationships/tags" Target="../tags/tag44.xml" /><Relationship Id="rId3" Type="http://schemas.openxmlformats.org/officeDocument/2006/relationships/tags" Target="../tags/tag45.xml" /><Relationship Id="rId4" Type="http://schemas.openxmlformats.org/officeDocument/2006/relationships/tags" Target="../tags/tag46.xml" /><Relationship Id="rId5" Type="http://schemas.openxmlformats.org/officeDocument/2006/relationships/tags" Target="../tags/tag47.xml" /><Relationship Id="rId6" Type="http://schemas.openxmlformats.org/officeDocument/2006/relationships/slideMaster" Target="../slideMasters/slideMaster2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8.xml" /><Relationship Id="rId2" Type="http://schemas.openxmlformats.org/officeDocument/2006/relationships/tags" Target="../tags/tag49.xml" /><Relationship Id="rId3" Type="http://schemas.openxmlformats.org/officeDocument/2006/relationships/tags" Target="../tags/tag50.xml" /><Relationship Id="rId4" Type="http://schemas.openxmlformats.org/officeDocument/2006/relationships/tags" Target="../tags/tag51.xml" /><Relationship Id="rId5" Type="http://schemas.openxmlformats.org/officeDocument/2006/relationships/slideMaster" Target="../slideMasters/slideMaster2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2.xml" /><Relationship Id="rId2" Type="http://schemas.openxmlformats.org/officeDocument/2006/relationships/tags" Target="../tags/tag53.xml" /><Relationship Id="rId3" Type="http://schemas.openxmlformats.org/officeDocument/2006/relationships/tags" Target="../tags/tag54.xml" /><Relationship Id="rId4" Type="http://schemas.openxmlformats.org/officeDocument/2006/relationships/tags" Target="../tags/tag55.xml" /><Relationship Id="rId5" Type="http://schemas.openxmlformats.org/officeDocument/2006/relationships/tags" Target="../tags/tag56.xml" /><Relationship Id="rId6" Type="http://schemas.openxmlformats.org/officeDocument/2006/relationships/slideMaster" Target="../slideMasters/slideMaster2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2" Type="http://schemas.openxmlformats.org/officeDocument/2006/relationships/tags" Target="../tags/tag2.xml" /><Relationship Id="rId3" Type="http://schemas.openxmlformats.org/officeDocument/2006/relationships/tags" Target="../tags/tag3.xml" /><Relationship Id="rId4" Type="http://schemas.openxmlformats.org/officeDocument/2006/relationships/tags" Target="../tags/tag4.xml" /><Relationship Id="rId5" Type="http://schemas.openxmlformats.org/officeDocument/2006/relationships/tags" Target="../tags/tag5.xml" /><Relationship Id="rId6" Type="http://schemas.openxmlformats.org/officeDocument/2006/relationships/slideMaster" Target="../slideMasters/slideMaster2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.xml" /><Relationship Id="rId2" Type="http://schemas.openxmlformats.org/officeDocument/2006/relationships/tags" Target="../tags/tag7.xml" /><Relationship Id="rId3" Type="http://schemas.openxmlformats.org/officeDocument/2006/relationships/tags" Target="../tags/tag8.xml" /><Relationship Id="rId4" Type="http://schemas.openxmlformats.org/officeDocument/2006/relationships/tags" Target="../tags/tag9.xml" /><Relationship Id="rId5" Type="http://schemas.openxmlformats.org/officeDocument/2006/relationships/tags" Target="../tags/tag10.xml" /><Relationship Id="rId6" Type="http://schemas.openxmlformats.org/officeDocument/2006/relationships/slideMaster" Target="../slideMasters/slideMaster2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自定义版式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xmlns:p14="http://schemas.microsoft.com/office/powerpoint/2010/main" Requires="p14">
      <p:transition spd="slow" advTm="0" p14:dur="1250">
        <p14:switch dir="r"/>
      </p:transition>
    </mc:Choice>
    <mc:Fallback>
      <p:transition spd="slow" advTm="0">
        <p:fade/>
      </p:transition>
    </mc:Fallback>
  </mc:AlternateContent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493100" y="2886300"/>
            <a:ext cx="5826600" cy="5751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3300"/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493100" y="3461400"/>
            <a:ext cx="5826600" cy="6507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456300" y="1125900"/>
            <a:ext cx="3882600" cy="35613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808700" y="1125900"/>
            <a:ext cx="3882600" cy="35613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456300" y="1071900"/>
            <a:ext cx="4006800" cy="2862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500" b="1" spc="1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6300" y="1390500"/>
            <a:ext cx="4006800" cy="32967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4676813" y="1066297"/>
            <a:ext cx="4006800" cy="2862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500" b="1" spc="1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76813" y="1390500"/>
            <a:ext cx="4006800" cy="32967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456300" y="1166400"/>
            <a:ext cx="3924808" cy="3456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2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4762800" y="1166400"/>
            <a:ext cx="3920400" cy="3456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456300" y="456300"/>
            <a:ext cx="8226900" cy="5292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7676100" y="685800"/>
            <a:ext cx="783000" cy="37719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1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85800" y="685800"/>
            <a:ext cx="6876900" cy="3771900"/>
          </a:xfrm>
        </p:spPr>
        <p:txBody>
          <a:bodyPr vert="eaVert" lIns="46800" tIns="46800" rIns="46800" bIns="46800"/>
          <a:lstStyle>
            <a:lvl1pPr marL="171450" indent="-171450">
              <a:spcAft>
                <a:spcPts val="750"/>
              </a:spcAft>
              <a:defRPr spc="225"/>
            </a:lvl1pPr>
            <a:lvl2pPr marL="514350" indent="-171450">
              <a:defRPr spc="225"/>
            </a:lvl2pPr>
            <a:lvl3pPr marL="857250" indent="-171450">
              <a:defRPr spc="225"/>
            </a:lvl3pPr>
            <a:lvl4pPr marL="1200150" indent="-171450">
              <a:defRPr spc="225"/>
            </a:lvl4pPr>
            <a:lvl5pPr marL="1543050" indent="-171450">
              <a:defRPr spc="225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456300" y="580500"/>
            <a:ext cx="8229600" cy="41121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899100" y="1863000"/>
            <a:ext cx="7349400" cy="7641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45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899100" y="2670300"/>
            <a:ext cx="7349400" cy="3537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1800" spc="15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节标题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378735" y="438150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smtClean="0">
                <a:solidFill>
                  <a:schemeClr val="bg1"/>
                </a:solidFill>
              </a:rPr>
              <a:t>旅游景点</a:t>
            </a:r>
            <a:endParaRPr lang="zh-CN" altLang="en-US" sz="1600" smtClean="0">
              <a:solidFill>
                <a:schemeClr val="bg1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189914" y="780757"/>
            <a:ext cx="8769151" cy="4206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0" y="504825"/>
            <a:ext cx="378735" cy="190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0" p14:dur="1250">
        <p14:switch dir="r"/>
      </p:transition>
    </mc:Choice>
    <mc:Fallback>
      <p:transition spd="slow" advTm="0">
        <p:fade/>
      </p:transition>
    </mc:Fallback>
  </mc:AlternateContent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_节标题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378735" y="438150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smtClean="0">
                <a:solidFill>
                  <a:schemeClr val="bg1"/>
                </a:solidFill>
              </a:rPr>
              <a:t>美食特产</a:t>
            </a:r>
            <a:endParaRPr lang="zh-CN" altLang="en-US" sz="1600" smtClean="0">
              <a:solidFill>
                <a:schemeClr val="bg1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189914" y="780757"/>
            <a:ext cx="8769151" cy="4206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 userDrawn="1"/>
        </p:nvSpPr>
        <p:spPr>
          <a:xfrm>
            <a:off x="0" y="504825"/>
            <a:ext cx="378735" cy="190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0" p14:dur="1250">
        <p14:switch dir="r"/>
      </p:transition>
    </mc:Choice>
    <mc:Fallback>
      <p:transition spd="slow" advTm="0">
        <p:fade/>
      </p:transition>
    </mc:Fallback>
  </mc:AlternateContent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3_节标题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378735" y="438150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smtClean="0">
                <a:solidFill>
                  <a:schemeClr val="bg1"/>
                </a:solidFill>
              </a:rPr>
              <a:t>地域文化</a:t>
            </a:r>
            <a:endParaRPr lang="zh-CN" altLang="en-US" sz="1600" smtClean="0">
              <a:solidFill>
                <a:schemeClr val="bg1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189914" y="780757"/>
            <a:ext cx="8769151" cy="4206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 userDrawn="1"/>
        </p:nvSpPr>
        <p:spPr>
          <a:xfrm>
            <a:off x="0" y="504825"/>
            <a:ext cx="378735" cy="190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0" p14:dur="1250">
        <p14:switch dir="r"/>
      </p:transition>
    </mc:Choice>
    <mc:Fallback>
      <p:transition spd="slow" advTm="0">
        <p:fade/>
      </p:transition>
    </mc:Fallback>
  </mc:AlternateContent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4_节标题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378735" y="438150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smtClean="0">
                <a:solidFill>
                  <a:schemeClr val="bg1"/>
                </a:solidFill>
              </a:rPr>
              <a:t>旅游攻略</a:t>
            </a:r>
            <a:endParaRPr lang="zh-CN" altLang="en-US" sz="1600" smtClean="0">
              <a:solidFill>
                <a:schemeClr val="bg1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189914" y="780757"/>
            <a:ext cx="8769151" cy="4206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 userDrawn="1"/>
        </p:nvSpPr>
        <p:spPr>
          <a:xfrm>
            <a:off x="0" y="504825"/>
            <a:ext cx="378735" cy="190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0" p14:dur="1250">
        <p14:switch dir="r"/>
      </p:transition>
    </mc:Choice>
    <mc:Fallback>
      <p:transition spd="slow" advTm="0">
        <p:fade/>
      </p:transition>
    </mc:Fallback>
  </mc:AlternateContent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节标题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 userDrawn="1"/>
        </p:nvSpPr>
        <p:spPr>
          <a:xfrm>
            <a:off x="189914" y="780757"/>
            <a:ext cx="8769151" cy="4206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0" p14:dur="1250">
        <p14:switch dir="r"/>
      </p:transition>
    </mc:Choice>
    <mc:Fallback>
      <p:transition spd="slow" advTm="0">
        <p:fade/>
      </p:transition>
    </mc:Fallback>
  </mc:AlternateContent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36B0C-C08D-4A51-9ADE-153D3FEB0357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84E87-D417-413E-9B8B-F9E26AC79441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899100" y="685800"/>
            <a:ext cx="7349400" cy="19278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899100" y="2670300"/>
            <a:ext cx="7349400" cy="11043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spc="15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6300" y="1117800"/>
            <a:ext cx="8226900" cy="3569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theme" Target="../theme/theme1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10" Type="http://schemas.openxmlformats.org/officeDocument/2006/relationships/slideLayout" Target="../slideLayouts/slideLayout17.xml" /><Relationship Id="rId11" Type="http://schemas.openxmlformats.org/officeDocument/2006/relationships/slideLayout" Target="../slideLayouts/slideLayout18.xml" /><Relationship Id="rId12" Type="http://schemas.openxmlformats.org/officeDocument/2006/relationships/tags" Target="../tags/tag57.xml" /><Relationship Id="rId13" Type="http://schemas.openxmlformats.org/officeDocument/2006/relationships/tags" Target="../tags/tag58.xml" /><Relationship Id="rId14" Type="http://schemas.openxmlformats.org/officeDocument/2006/relationships/tags" Target="../tags/tag59.xml" /><Relationship Id="rId15" Type="http://schemas.openxmlformats.org/officeDocument/2006/relationships/tags" Target="../tags/tag60.xml" /><Relationship Id="rId16" Type="http://schemas.openxmlformats.org/officeDocument/2006/relationships/theme" Target="../theme/theme2.xml" /><Relationship Id="rId2" Type="http://schemas.openxmlformats.org/officeDocument/2006/relationships/slideLayout" Target="../slideLayouts/slideLayout9.xml" /><Relationship Id="rId3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12.xml" /><Relationship Id="rId6" Type="http://schemas.openxmlformats.org/officeDocument/2006/relationships/slideLayout" Target="../slideLayouts/slideLayout13.xml" /><Relationship Id="rId7" Type="http://schemas.openxmlformats.org/officeDocument/2006/relationships/slideLayout" Target="../slideLayouts/slideLayout14.xml" /><Relationship Id="rId8" Type="http://schemas.openxmlformats.org/officeDocument/2006/relationships/slideLayout" Target="../slideLayouts/slideLayout15.xml" /><Relationship Id="rId9" Type="http://schemas.openxmlformats.org/officeDocument/2006/relationships/slideLayout" Target="../slideLayouts/slideLayout16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B1B6A-AEF1-4ACD-BD61-958570690F5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CB991-6BD3-42F2-8A94-1903E9425430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mc:AlternateContent>
    <mc:Choice xmlns:p14="http://schemas.microsoft.com/office/powerpoint/2010/main" Requires="p14">
      <p:transition spd="slow" advTm="0" p14:dur="1250">
        <p14:switch dir="r"/>
      </p:transition>
    </mc:Choice>
    <mc:Fallback>
      <p:transition spd="slow" advTm="0">
        <p:fade/>
      </p:transition>
    </mc:Fallback>
  </mc:AlternateContent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2"/>
            </p:custDataLst>
          </p:nvPr>
        </p:nvSpPr>
        <p:spPr>
          <a:xfrm>
            <a:off x="459000" y="4735800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75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3"/>
            </p:custDataLst>
          </p:nvPr>
        </p:nvSpPr>
        <p:spPr>
          <a:xfrm>
            <a:off x="3087000" y="4735800"/>
            <a:ext cx="2970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ctr" defTabSz="685800" rtl="0" eaLnBrk="1" latinLnBrk="0" hangingPunct="1">
              <a:defRPr sz="75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4"/>
            </p:custDataLst>
          </p:nvPr>
        </p:nvSpPr>
        <p:spPr>
          <a:xfrm>
            <a:off x="6658200" y="4735800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r" defTabSz="685800" rtl="0" eaLnBrk="1" latinLnBrk="0" hangingPunct="1">
              <a:defRPr sz="75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AE70B2-8BF9-45C0-BB95-33D1B9D3A854}" type="slidenum">
              <a:rPr lang="zh-CN" altLang="en-US" smtClean="0"/>
              <a:t>0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476"/>
            <a:ext cx="9144952" cy="51425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  <p:custDataLst>
      <p:tags r:id="rId15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transition/>
  <p:timing/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700" b="1" u="none" strike="noStrike" kern="1200" cap="none" spc="225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ct val="0"/>
        </a:spcBef>
        <a:spcAft>
          <a:spcPts val="750"/>
        </a:spcAft>
        <a:buFont typeface="Arial" panose="020b0604020202020204" pitchFamily="34" charset="0"/>
        <a:buChar char="●"/>
        <a:defRPr sz="1350" u="none" strike="noStrike" kern="1200" cap="none" spc="112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514350" indent="-171450" algn="l" defTabSz="685800" rtl="0" eaLnBrk="1" fontAlgn="auto" latinLnBrk="0" hangingPunct="1">
        <a:lnSpc>
          <a:spcPct val="120000"/>
        </a:lnSpc>
        <a:spcBef>
          <a:spcPct val="0"/>
        </a:spcBef>
        <a:spcAft>
          <a:spcPts val="450"/>
        </a:spcAft>
        <a:buFont typeface="Arial" panose="020b0604020202020204" pitchFamily="34" charset="0"/>
        <a:buChar char="●"/>
        <a:tabLst>
          <a:tab pos="1207294"/>
        </a:tabLst>
        <a:defRPr sz="1200" u="none" strike="noStrike" kern="1200" cap="none" spc="112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857250" indent="-171450" algn="l" defTabSz="685800" rtl="0" eaLnBrk="1" fontAlgn="auto" latinLnBrk="0" hangingPunct="1">
        <a:lnSpc>
          <a:spcPct val="120000"/>
        </a:lnSpc>
        <a:spcBef>
          <a:spcPct val="0"/>
        </a:spcBef>
        <a:spcAft>
          <a:spcPts val="450"/>
        </a:spcAft>
        <a:buFont typeface="Arial" panose="020b0604020202020204" pitchFamily="34" charset="0"/>
        <a:buChar char="●"/>
        <a:defRPr sz="1200" u="none" strike="noStrike" kern="1200" cap="none" spc="112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200150" indent="-171450" algn="l" defTabSz="685800" rtl="0" eaLnBrk="1" fontAlgn="auto" latinLnBrk="0" hangingPunct="1">
        <a:lnSpc>
          <a:spcPct val="120000"/>
        </a:lnSpc>
        <a:spcBef>
          <a:spcPct val="0"/>
        </a:spcBef>
        <a:spcAft>
          <a:spcPts val="225"/>
        </a:spcAft>
        <a:buFont typeface="Wingdings" panose="05000000000000000000" charset="0"/>
        <a:buChar char=""/>
        <a:defRPr sz="1050" u="none" strike="noStrike" kern="1200" cap="none" spc="112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1543050" indent="-171450" algn="l" defTabSz="685800" rtl="0" eaLnBrk="1" fontAlgn="auto" latinLnBrk="0" hangingPunct="1">
        <a:lnSpc>
          <a:spcPct val="120000"/>
        </a:lnSpc>
        <a:spcBef>
          <a:spcPct val="0"/>
        </a:spcBef>
        <a:spcAft>
          <a:spcPts val="225"/>
        </a:spcAft>
        <a:buFont typeface="Arial" panose="020b0604020202020204" pitchFamily="34" charset="0"/>
        <a:buChar char="•"/>
        <a:defRPr sz="1050" u="none" strike="noStrike" kern="1200" cap="none" spc="112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1.jpeg" /><Relationship Id="rId4" Type="http://schemas.openxmlformats.org/officeDocument/2006/relationships/image" Target="../media/image2.png" /><Relationship Id="rId5" Type="http://schemas.openxmlformats.org/officeDocument/2006/relationships/image" Target="../media/image3.jpeg" /><Relationship Id="rId6" Type="http://schemas.openxmlformats.org/officeDocument/2006/relationships/image" Target="../media/image4.png" /><Relationship Id="rId7" Type="http://schemas.microsoft.com/office/2007/relationships/media" Target="../media/media1.mp3" /><Relationship Id="rId8" Type="http://schemas.microsoft.com/office/2007/relationships/media" Target="../media/media1.mp3" TargetMode="Interna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0.xml" /><Relationship Id="rId3" Type="http://schemas.openxmlformats.org/officeDocument/2006/relationships/image" Target="../media/image7.jpeg" /><Relationship Id="rId4" Type="http://schemas.openxmlformats.org/officeDocument/2006/relationships/image" Target="../media/image8.jpeg" /><Relationship Id="rId5" Type="http://schemas.openxmlformats.org/officeDocument/2006/relationships/image" Target="../media/image9.jpeg" /><Relationship Id="rId6" Type="http://schemas.openxmlformats.org/officeDocument/2006/relationships/image" Target="../media/image10.jpeg" /><Relationship Id="rId7" Type="http://schemas.openxmlformats.org/officeDocument/2006/relationships/image" Target="../media/image11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11.xml" /><Relationship Id="rId3" Type="http://schemas.openxmlformats.org/officeDocument/2006/relationships/image" Target="../media/image20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12.xml" /><Relationship Id="rId3" Type="http://schemas.openxmlformats.org/officeDocument/2006/relationships/image" Target="../media/image21.jpeg" /><Relationship Id="rId4" Type="http://schemas.openxmlformats.org/officeDocument/2006/relationships/image" Target="../media/image6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3.xml" /><Relationship Id="rId3" Type="http://schemas.openxmlformats.org/officeDocument/2006/relationships/image" Target="../media/image7.jpeg" /><Relationship Id="rId4" Type="http://schemas.openxmlformats.org/officeDocument/2006/relationships/image" Target="../media/image8.jpeg" /><Relationship Id="rId5" Type="http://schemas.openxmlformats.org/officeDocument/2006/relationships/image" Target="../media/image9.jpeg" /><Relationship Id="rId6" Type="http://schemas.openxmlformats.org/officeDocument/2006/relationships/image" Target="../media/image10.jpeg" /><Relationship Id="rId7" Type="http://schemas.openxmlformats.org/officeDocument/2006/relationships/image" Target="../media/image11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notesSlide" Target="../notesSlides/notesSlide14.xml" /><Relationship Id="rId3" Type="http://schemas.openxmlformats.org/officeDocument/2006/relationships/image" Target="../media/image22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notesSlide" Target="../notesSlides/notesSlide15.xml" /><Relationship Id="rId3" Type="http://schemas.openxmlformats.org/officeDocument/2006/relationships/image" Target="../media/image23.jpeg" /><Relationship Id="rId4" Type="http://schemas.openxmlformats.org/officeDocument/2006/relationships/image" Target="../media/image24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notesSlide" Target="../notesSlides/notesSlide16.xml" /><Relationship Id="rId3" Type="http://schemas.openxmlformats.org/officeDocument/2006/relationships/image" Target="../media/image25.jpeg" /><Relationship Id="rId4" Type="http://schemas.openxmlformats.org/officeDocument/2006/relationships/image" Target="../media/image26.jpe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7.xml" /><Relationship Id="rId3" Type="http://schemas.openxmlformats.org/officeDocument/2006/relationships/image" Target="../media/image1.jpeg" /><Relationship Id="rId4" Type="http://schemas.openxmlformats.org/officeDocument/2006/relationships/image" Target="../media/image2.png" /><Relationship Id="rId5" Type="http://schemas.openxmlformats.org/officeDocument/2006/relationships/image" Target="../media/image3.jpe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62.xml" /><Relationship Id="rId2" Type="http://schemas.openxmlformats.org/officeDocument/2006/relationships/notesSlide" Target="../notesSlides/notesSlide18.xml" /><Relationship Id="rId3" Type="http://schemas.openxmlformats.org/officeDocument/2006/relationships/hyperlink" Target="https://www.ppthui.com/jingpin/" TargetMode="External" /><Relationship Id="rId4" Type="http://schemas.openxmlformats.org/officeDocument/2006/relationships/hyperlink" Target="https://www.ppthui.com/hangye/" TargetMode="External" /><Relationship Id="rId5" Type="http://schemas.openxmlformats.org/officeDocument/2006/relationships/hyperlink" Target="https://www.ppthui.com/gongzuo/" TargetMode="External" /><Relationship Id="rId6" Type="http://schemas.openxmlformats.org/officeDocument/2006/relationships/hyperlink" Target="https://www.ppthui.com/jieri/" TargetMode="External" /><Relationship Id="rId7" Type="http://schemas.openxmlformats.org/officeDocument/2006/relationships/image" Target="../media/image27.png" /><Relationship Id="rId8" Type="http://schemas.openxmlformats.org/officeDocument/2006/relationships/tags" Target="../tags/tag61.xml" /><Relationship Id="rId9" Type="http://schemas.openxmlformats.org/officeDocument/2006/relationships/image" Target="../media/image28.jpe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 /><Relationship Id="rId10" Type="http://schemas.openxmlformats.org/officeDocument/2006/relationships/image" Target="../media/image27.png" /><Relationship Id="rId11" Type="http://schemas.openxmlformats.org/officeDocument/2006/relationships/hyperlink" Target="https://www.ppthui.com/jianjie/" TargetMode="External" /><Relationship Id="rId12" Type="http://schemas.openxmlformats.org/officeDocument/2006/relationships/hyperlink" Target="https://www.ppthui.com/shangwu/" TargetMode="External" /><Relationship Id="rId13" Type="http://schemas.openxmlformats.org/officeDocument/2006/relationships/hyperlink" Target="https://www.ppthui.com/fengjing/" TargetMode="External" /><Relationship Id="rId14" Type="http://schemas.openxmlformats.org/officeDocument/2006/relationships/hyperlink" Target="https://www.ppthui.com/shishang/" TargetMode="External" /><Relationship Id="rId15" Type="http://schemas.openxmlformats.org/officeDocument/2006/relationships/hyperlink" Target="https://www.ppthui.com/gudian/" TargetMode="External" /><Relationship Id="rId16" Type="http://schemas.openxmlformats.org/officeDocument/2006/relationships/hyperlink" Target="https://www.ppthui.com/aiqing/" TargetMode="External" /><Relationship Id="rId17" Type="http://schemas.openxmlformats.org/officeDocument/2006/relationships/hyperlink" Target="https://www.ppthui.com/dongman/" TargetMode="External" /><Relationship Id="rId18" Type="http://schemas.openxmlformats.org/officeDocument/2006/relationships/hyperlink" Target="https://www.ppthui.com/sheji/" TargetMode="External" /><Relationship Id="rId19" Type="http://schemas.openxmlformats.org/officeDocument/2006/relationships/hyperlink" Target="https://www.ppthui.com/search/&#20027;&#39064;&#29677;&#20250;.html" TargetMode="External" /><Relationship Id="rId2" Type="http://schemas.openxmlformats.org/officeDocument/2006/relationships/notesSlide" Target="../notesSlides/notesSlide19.xml" /><Relationship Id="rId20" Type="http://schemas.openxmlformats.org/officeDocument/2006/relationships/hyperlink" Target="https://www.ppthui.com/search/&#32972;&#26223;&#22270;&#29255;.html" TargetMode="External" /><Relationship Id="rId21" Type="http://schemas.openxmlformats.org/officeDocument/2006/relationships/hyperlink" Target="https://www.ppthui.com/dangzheng/" TargetMode="External" /><Relationship Id="rId22" Type="http://schemas.openxmlformats.org/officeDocument/2006/relationships/hyperlink" Target="https://www.ppthui.com/keji/" TargetMode="External" /><Relationship Id="rId23" Type="http://schemas.openxmlformats.org/officeDocument/2006/relationships/hyperlink" Target="https://www.ppthui.com/gongye/" TargetMode="External" /><Relationship Id="rId24" Type="http://schemas.openxmlformats.org/officeDocument/2006/relationships/hyperlink" Target="https://www.ppthui.com/yixue/" TargetMode="External" /><Relationship Id="rId25" Type="http://schemas.openxmlformats.org/officeDocument/2006/relationships/hyperlink" Target="https://www.ppthui.com/lvyou/" TargetMode="External" /><Relationship Id="rId26" Type="http://schemas.openxmlformats.org/officeDocument/2006/relationships/hyperlink" Target="https://www.ppthui.com/jinrong/" TargetMode="External" /><Relationship Id="rId27" Type="http://schemas.openxmlformats.org/officeDocument/2006/relationships/hyperlink" Target="https://www.ppthui.com/canyin/" TargetMode="External" /><Relationship Id="rId28" Type="http://schemas.openxmlformats.org/officeDocument/2006/relationships/hyperlink" Target="https://www.ppthui.com/jiaoyu/" TargetMode="External" /><Relationship Id="rId29" Type="http://schemas.openxmlformats.org/officeDocument/2006/relationships/hyperlink" Target="https://www.ppthui.com/search/&#25945;&#23398;&#35828;&#35838;.html" TargetMode="External" /><Relationship Id="rId3" Type="http://schemas.openxmlformats.org/officeDocument/2006/relationships/hyperlink" Target="https://www.ppthui.com" TargetMode="External" /><Relationship Id="rId30" Type="http://schemas.openxmlformats.org/officeDocument/2006/relationships/hyperlink" Target="https://www.ppthui.com/search/&#38144;&#21806;.html" TargetMode="External" /><Relationship Id="rId31" Type="http://schemas.openxmlformats.org/officeDocument/2006/relationships/hyperlink" Target="https://www.ppthui.com/huibao/" TargetMode="External" /><Relationship Id="rId32" Type="http://schemas.openxmlformats.org/officeDocument/2006/relationships/hyperlink" Target="https://www.ppthui.com/biye/" TargetMode="External" /><Relationship Id="rId33" Type="http://schemas.openxmlformats.org/officeDocument/2006/relationships/hyperlink" Target="https://www.ppthui.com/peixun/" TargetMode="External" /><Relationship Id="rId34" Type="http://schemas.openxmlformats.org/officeDocument/2006/relationships/hyperlink" Target="https://www.ppthui.com/shuzhi/" TargetMode="External" /><Relationship Id="rId35" Type="http://schemas.openxmlformats.org/officeDocument/2006/relationships/hyperlink" Target="https://www.ppthui.com/fenxi/" TargetMode="External" /><Relationship Id="rId36" Type="http://schemas.openxmlformats.org/officeDocument/2006/relationships/hyperlink" Target="https://www.ppthui.com/jianli/" TargetMode="External" /><Relationship Id="rId37" Type="http://schemas.openxmlformats.org/officeDocument/2006/relationships/hyperlink" Target="https://www.ppthui.com/gongsi/" TargetMode="External" /><Relationship Id="rId38" Type="http://schemas.openxmlformats.org/officeDocument/2006/relationships/hyperlink" Target="https://www.ppthui.com/search/&#24037;&#20316;&#24635;&#32467;.html" TargetMode="External" /><Relationship Id="rId39" Type="http://schemas.openxmlformats.org/officeDocument/2006/relationships/hyperlink" Target="https://www.ppthui.com/search/&#22242;&#38431;.html" TargetMode="External" /><Relationship Id="rId4" Type="http://schemas.openxmlformats.org/officeDocument/2006/relationships/hyperlink" Target="https://www.ppthui.com/jingpin/" TargetMode="External" /><Relationship Id="rId5" Type="http://schemas.openxmlformats.org/officeDocument/2006/relationships/hyperlink" Target="https://www.ppthui.com/hangye/" TargetMode="External" /><Relationship Id="rId6" Type="http://schemas.openxmlformats.org/officeDocument/2006/relationships/hyperlink" Target="https://www.ppthui.com/gongzuo/" TargetMode="External" /><Relationship Id="rId7" Type="http://schemas.openxmlformats.org/officeDocument/2006/relationships/hyperlink" Target="https://www.ppthui.com/jieri/" TargetMode="External" /><Relationship Id="rId8" Type="http://schemas.openxmlformats.org/officeDocument/2006/relationships/hyperlink" Target="http://www.ppthui.com/dangzheng/" TargetMode="External" /><Relationship Id="rId9" Type="http://schemas.openxmlformats.org/officeDocument/2006/relationships/hyperlink" Target="http://www.ppthui.com/jiaoyu/" TargetMode="Externa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5.jpeg" /><Relationship Id="rId4" Type="http://schemas.openxmlformats.org/officeDocument/2006/relationships/image" Target="../media/image6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image" Target="../media/image7.jpeg" /><Relationship Id="rId4" Type="http://schemas.openxmlformats.org/officeDocument/2006/relationships/image" Target="../media/image8.jpeg" /><Relationship Id="rId5" Type="http://schemas.openxmlformats.org/officeDocument/2006/relationships/image" Target="../media/image9.jpeg" /><Relationship Id="rId6" Type="http://schemas.openxmlformats.org/officeDocument/2006/relationships/image" Target="../media/image10.jpeg" /><Relationship Id="rId7" Type="http://schemas.openxmlformats.org/officeDocument/2006/relationships/image" Target="../media/image11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4.xml" /><Relationship Id="rId3" Type="http://schemas.openxmlformats.org/officeDocument/2006/relationships/image" Target="../media/image12.jpeg" /><Relationship Id="rId4" Type="http://schemas.openxmlformats.org/officeDocument/2006/relationships/image" Target="../media/image13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5.xml" /><Relationship Id="rId3" Type="http://schemas.openxmlformats.org/officeDocument/2006/relationships/image" Target="../media/image14.jpeg" /><Relationship Id="rId4" Type="http://schemas.openxmlformats.org/officeDocument/2006/relationships/image" Target="../media/image15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6.xml" /><Relationship Id="rId3" Type="http://schemas.openxmlformats.org/officeDocument/2006/relationships/image" Target="../media/image16.png" /><Relationship Id="rId4" Type="http://schemas.microsoft.com/office/2007/relationships/hdphoto" Target="../media/image17.wdp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7.xml" /><Relationship Id="rId3" Type="http://schemas.openxmlformats.org/officeDocument/2006/relationships/image" Target="../media/image7.jpeg" /><Relationship Id="rId4" Type="http://schemas.openxmlformats.org/officeDocument/2006/relationships/image" Target="../media/image8.jpeg" /><Relationship Id="rId5" Type="http://schemas.openxmlformats.org/officeDocument/2006/relationships/image" Target="../media/image9.jpeg" /><Relationship Id="rId6" Type="http://schemas.openxmlformats.org/officeDocument/2006/relationships/image" Target="../media/image10.jpeg" /><Relationship Id="rId7" Type="http://schemas.openxmlformats.org/officeDocument/2006/relationships/image" Target="../media/image11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8.xml" /><Relationship Id="rId3" Type="http://schemas.openxmlformats.org/officeDocument/2006/relationships/image" Target="../media/image18.jpeg" /><Relationship Id="rId4" Type="http://schemas.openxmlformats.org/officeDocument/2006/relationships/image" Target="../media/image6.png" /><Relationship Id="rId5" Type="http://schemas.openxmlformats.org/officeDocument/2006/relationships/image" Target="../media/image19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9.xml" /><Relationship Id="rId3" Type="http://schemas.openxmlformats.org/officeDocument/2006/relationships/image" Target="../media/image6.pn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矩形 6"/>
          <p:cNvSpPr/>
          <p:nvPr/>
        </p:nvSpPr>
        <p:spPr>
          <a:xfrm flipV="1">
            <a:off x="3505201" y="-3456"/>
            <a:ext cx="5638800" cy="23445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3657600" y="2344580"/>
            <a:ext cx="5486400" cy="2795464"/>
          </a:xfrm>
          <a:prstGeom prst="rect">
            <a:avLst/>
          </a:prstGeom>
          <a:blipFill dpi="0" rotWithShape="1">
            <a:blip r:embed="rId3"/>
            <a:stretch>
              <a:fillRect t="-26000" r="-63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 flipV="1">
            <a:off x="0" y="0"/>
            <a:ext cx="3048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 flipV="1">
            <a:off x="3048000" y="0"/>
            <a:ext cx="48768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3861814" y="2681649"/>
            <a:ext cx="3396689" cy="3231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zh-CN" altLang="en-US" sz="1500" spc="60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泉州印象城市介绍旅游</a:t>
            </a:r>
            <a:r>
              <a:rPr lang="zh-CN" altLang="en-US" sz="1500" spc="60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推介</a:t>
            </a:r>
            <a:endParaRPr lang="zh-CN" altLang="en-US" sz="1500" spc="60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769458" y="3144054"/>
            <a:ext cx="3581400" cy="546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30">
                <a:solidFill>
                  <a:schemeClr val="bg1"/>
                </a:solidFill>
              </a:rPr>
              <a:t>impression city introduction and tourism promotion </a:t>
            </a:r>
            <a:r>
              <a:rPr lang="en-US" altLang="zh-CN" sz="1230" smtClean="0">
                <a:solidFill>
                  <a:schemeClr val="bg1"/>
                </a:solidFill>
              </a:rPr>
              <a:t>introduction </a:t>
            </a:r>
            <a:r>
              <a:rPr lang="en-US" altLang="zh-CN" sz="1230">
                <a:solidFill>
                  <a:schemeClr val="bg1"/>
                </a:solidFill>
              </a:rPr>
              <a:t>and tourism promotion</a:t>
            </a:r>
            <a:endParaRPr lang="zh-CN" altLang="en-US" sz="1230">
              <a:solidFill>
                <a:schemeClr val="bg1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733800" y="3766814"/>
            <a:ext cx="2953304" cy="328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+mn-ea"/>
              </a:rPr>
              <a:t>宣讲</a:t>
            </a:r>
            <a:r>
              <a:rPr lang="zh-CN" altLang="en-US" sz="1400" smtClean="0">
                <a:solidFill>
                  <a:schemeClr val="bg1"/>
                </a:solidFill>
                <a:latin typeface="+mn-ea"/>
              </a:rPr>
              <a:t>人：某某某   时间：</a:t>
            </a:r>
            <a:r>
              <a:rPr lang="en-US" altLang="zh-CN" sz="1400" smtClean="0">
                <a:solidFill>
                  <a:schemeClr val="bg1"/>
                </a:solidFill>
                <a:latin typeface="+mn-ea"/>
              </a:rPr>
              <a:t>20XX.XX</a:t>
            </a:r>
            <a:endParaRPr lang="zh-CN" altLang="en-US" sz="140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581400" y="795014"/>
            <a:ext cx="4091049" cy="1923604"/>
            <a:chOff x="3681351" y="895624"/>
            <a:chExt cx="4091049" cy="1923604"/>
          </a:xfrm>
        </p:grpSpPr>
        <p:sp>
          <p:nvSpPr>
            <p:cNvPr id="20" name="文本框 19"/>
            <p:cNvSpPr txBox="1"/>
            <p:nvPr/>
          </p:nvSpPr>
          <p:spPr>
            <a:xfrm>
              <a:off x="3681351" y="895624"/>
              <a:ext cx="1675459" cy="19236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1900">
                  <a:solidFill>
                    <a:schemeClr val="bg1"/>
                  </a:solidFill>
                  <a:latin typeface="安景臣毛笔行书" panose="02010601030101010101" pitchFamily="2" charset="-122"/>
                  <a:ea typeface="安景臣毛笔行书" panose="02010601030101010101" pitchFamily="2" charset="-122"/>
                  <a:sym typeface="Arial" panose="020b0604020202020204" pitchFamily="34" charset="0"/>
                </a:rPr>
                <a:t>泉</a:t>
              </a:r>
              <a:endParaRPr lang="zh-CN" altLang="en-US" sz="11900">
                <a:solidFill>
                  <a:schemeClr val="bg1"/>
                </a:solidFill>
                <a:latin typeface="安景臣毛笔行书" panose="02010601030101010101" pitchFamily="2" charset="-122"/>
                <a:ea typeface="安景臣毛笔行书" panose="02010601030101010101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4914794" y="1540464"/>
              <a:ext cx="108715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7200">
                  <a:solidFill>
                    <a:schemeClr val="bg1"/>
                  </a:solidFill>
                  <a:latin typeface="安景臣毛笔行书" panose="02010601030101010101" pitchFamily="2" charset="-122"/>
                  <a:ea typeface="安景臣毛笔行书" panose="02010601030101010101" pitchFamily="2" charset="-122"/>
                  <a:sym typeface="Arial" panose="020b0604020202020204" pitchFamily="34" charset="0"/>
                </a:rPr>
                <a:t>州</a:t>
              </a:r>
              <a:endParaRPr lang="zh-CN" altLang="en-US" sz="7200">
                <a:solidFill>
                  <a:schemeClr val="bg1"/>
                </a:solidFill>
                <a:latin typeface="安景臣毛笔行书" panose="02010601030101010101" pitchFamily="2" charset="-122"/>
                <a:ea typeface="安景臣毛笔行书" panose="02010601030101010101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5671457" y="1374551"/>
              <a:ext cx="1186543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8000">
                  <a:solidFill>
                    <a:schemeClr val="bg1"/>
                  </a:solidFill>
                  <a:latin typeface="安景臣毛笔行书" panose="02010601030101010101" pitchFamily="2" charset="-122"/>
                  <a:ea typeface="安景臣毛笔行书" panose="02010601030101010101" pitchFamily="2" charset="-122"/>
                  <a:sym typeface="Arial" panose="020b0604020202020204" pitchFamily="34" charset="0"/>
                </a:rPr>
                <a:t>印</a:t>
              </a:r>
              <a:endParaRPr lang="zh-CN" altLang="en-US" sz="8000">
                <a:solidFill>
                  <a:schemeClr val="bg1"/>
                </a:solidFill>
                <a:latin typeface="安景臣毛笔行书" panose="02010601030101010101" pitchFamily="2" charset="-122"/>
                <a:ea typeface="安景臣毛笔行书" panose="02010601030101010101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6585857" y="1378007"/>
              <a:ext cx="1186543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8000">
                  <a:solidFill>
                    <a:schemeClr val="bg1"/>
                  </a:solidFill>
                  <a:latin typeface="安景臣毛笔行书" panose="02010601030101010101" pitchFamily="2" charset="-122"/>
                  <a:ea typeface="安景臣毛笔行书" panose="02010601030101010101" pitchFamily="2" charset="-122"/>
                  <a:sym typeface="Arial" panose="020b0604020202020204" pitchFamily="34" charset="0"/>
                </a:rPr>
                <a:t>象</a:t>
              </a:r>
              <a:endParaRPr lang="zh-CN" altLang="en-US" sz="8000">
                <a:solidFill>
                  <a:schemeClr val="bg1"/>
                </a:solidFill>
                <a:latin typeface="安景臣毛笔行书" panose="02010601030101010101" pitchFamily="2" charset="-122"/>
                <a:ea typeface="安景臣毛笔行书" panose="02010601030101010101" pitchFamily="2" charset="-122"/>
                <a:sym typeface="Arial" panose="020b0604020202020204" pitchFamily="34" charset="0"/>
              </a:endParaRPr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>
              <a:lum bright="70000" contrast="-70000"/>
            </a:blip>
            <a:stretch>
              <a:fillRect/>
            </a:stretch>
          </p:blipFill>
          <p:spPr>
            <a:xfrm>
              <a:off x="4800600" y="1285659"/>
              <a:ext cx="609653" cy="609653"/>
            </a:xfrm>
            <a:prstGeom prst="rect">
              <a:avLst/>
            </a:prstGeom>
          </p:spPr>
        </p:pic>
        <p:sp>
          <p:nvSpPr>
            <p:cNvPr id="25" name="文本框 24"/>
            <p:cNvSpPr txBox="1"/>
            <p:nvPr/>
          </p:nvSpPr>
          <p:spPr>
            <a:xfrm>
              <a:off x="4961510" y="1374759"/>
              <a:ext cx="2878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>
                  <a:solidFill>
                    <a:schemeClr val="accent2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旅游</a:t>
              </a:r>
              <a:endParaRPr lang="zh-CN" altLang="en-US" sz="1200">
                <a:solidFill>
                  <a:schemeClr val="accent2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>
            <a:off x="0" y="568861"/>
            <a:ext cx="3359760" cy="4136489"/>
          </a:xfrm>
          <a:prstGeom prst="rect">
            <a:avLst/>
          </a:prstGeom>
          <a:blipFill dpi="0" rotWithShape="1">
            <a:blip r:embed="rId5"/>
            <a:stretch>
              <a:fillRect t="-27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1" name="组合 40"/>
          <p:cNvGrpSpPr/>
          <p:nvPr/>
        </p:nvGrpSpPr>
        <p:grpSpPr>
          <a:xfrm>
            <a:off x="7924800" y="1047750"/>
            <a:ext cx="1231633" cy="370830"/>
            <a:chOff x="7924800" y="1047750"/>
            <a:chExt cx="1231633" cy="370830"/>
          </a:xfrm>
        </p:grpSpPr>
        <p:grpSp>
          <p:nvGrpSpPr>
            <p:cNvPr id="39" name="组合 38"/>
            <p:cNvGrpSpPr/>
            <p:nvPr/>
          </p:nvGrpSpPr>
          <p:grpSpPr>
            <a:xfrm>
              <a:off x="7924800" y="1047750"/>
              <a:ext cx="1231633" cy="370830"/>
              <a:chOff x="8229600" y="1047750"/>
              <a:chExt cx="926833" cy="370830"/>
            </a:xfrm>
          </p:grpSpPr>
          <p:sp>
            <p:nvSpPr>
              <p:cNvPr id="35" name="矩形 34"/>
              <p:cNvSpPr/>
              <p:nvPr/>
            </p:nvSpPr>
            <p:spPr>
              <a:xfrm>
                <a:off x="8229600" y="1352550"/>
                <a:ext cx="926833" cy="6603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矩形 35"/>
              <p:cNvSpPr/>
              <p:nvPr/>
            </p:nvSpPr>
            <p:spPr>
              <a:xfrm>
                <a:off x="8229600" y="1047750"/>
                <a:ext cx="926833" cy="6603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0" name="矩形 39"/>
            <p:cNvSpPr/>
            <p:nvPr/>
          </p:nvSpPr>
          <p:spPr>
            <a:xfrm>
              <a:off x="7989310" y="1094730"/>
              <a:ext cx="108965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200" smtClean="0">
                  <a:solidFill>
                    <a:schemeClr val="accent2"/>
                  </a:solidFill>
                  <a:latin typeface="+mn-ea"/>
                </a:rPr>
                <a:t>IMPRESSION</a:t>
              </a:r>
              <a:endParaRPr lang="zh-CN" altLang="en-US" sz="1200">
                <a:solidFill>
                  <a:schemeClr val="accent2"/>
                </a:solidFill>
                <a:latin typeface="+mn-ea"/>
              </a:endParaRPr>
            </a:p>
          </p:txBody>
        </p:sp>
      </p:grpSp>
      <p:pic>
        <p:nvPicPr>
          <p:cNvPr id="50" name="pd-5b82fcbac2d72770">
            <a:hlinkClick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8">
                  <p14:trim st="27155.000000"/>
                  <p14:fade in="1000.000000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09600" y="5274211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advTm="0" p14:dur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decel="6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  <p:cond evt="onBegin" delay="0">
                          <p:tn val="25"/>
                        </p:cond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decel="6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  <p:cond evt="onBegin" delay="0">
                          <p:tn val="35"/>
                        </p:cond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  <p:cond evt="onBegin" delay="0">
                          <p:tn val="42"/>
                        </p:cond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  <p:cond evt="onBegin" delay="0">
                          <p:tn val="47"/>
                        </p:cond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  <p:cond evt="onBegin" delay="0">
                          <p:tn val="54"/>
                        </p:cond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3" grpId="1" animBg="1"/>
      <p:bldP spid="15" grpId="0"/>
      <p:bldP spid="16" grpId="0"/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6" name="矩形 15" descr="e7d195523061f1c031c703ae827a41d82d848b4543d3ea7289D8E8F86A53FC6163EC8A81A8A66F8C4722339FE4B4358C18D1CC4D5B5DBA40FE7B27962A37062774402BE64D77ED352C2DED658BBCE1928CFF104E7BB3718C25757B18EFE4327A1771A366328362490952B0860B49546AFF9059F7ADF823BC3ACD7166CC038D554D481866ACC303C7"/>
          <p:cNvSpPr/>
          <p:nvPr/>
        </p:nvSpPr>
        <p:spPr>
          <a:xfrm>
            <a:off x="1600200" y="0"/>
            <a:ext cx="2202279" cy="51435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000"/>
          </a:p>
        </p:txBody>
      </p:sp>
      <p:sp>
        <p:nvSpPr>
          <p:cNvPr id="2" name="矩形 1"/>
          <p:cNvSpPr/>
          <p:nvPr/>
        </p:nvSpPr>
        <p:spPr>
          <a:xfrm>
            <a:off x="2023756" y="1276350"/>
            <a:ext cx="140524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6600" smtClean="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rPr>
              <a:t>03</a:t>
            </a:r>
            <a:endParaRPr lang="zh-CN" altLang="en-US" sz="6600">
              <a:solidFill>
                <a:schemeClr val="bg1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267200" y="1352550"/>
            <a:ext cx="22347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smtClean="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第三部分</a:t>
            </a:r>
            <a:endParaRPr lang="zh-CN" altLang="en-US" sz="3600">
              <a:solidFill>
                <a:schemeClr val="bg1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276905" y="2129195"/>
            <a:ext cx="43336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b="1" spc="4000">
                <a:solidFill>
                  <a:schemeClr val="bg1"/>
                </a:solidFill>
                <a:cs typeface="+mn-ea"/>
                <a:sym typeface="+mn-lt"/>
              </a:rPr>
              <a:t>地域文化</a:t>
            </a:r>
            <a:endParaRPr lang="zh-CN" altLang="en-US" sz="4000" b="1" spc="40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4282710" y="2876550"/>
            <a:ext cx="3794490" cy="369332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r>
              <a:rPr lang="en-US" altLang="zh-CN" sz="900">
                <a:solidFill>
                  <a:schemeClr val="bg1"/>
                </a:solidFill>
                <a:latin typeface="+mn-ea"/>
              </a:rPr>
              <a:t>impression city introduction and tourism promotion introduction and tourism </a:t>
            </a:r>
            <a:r>
              <a:rPr lang="en-US" altLang="zh-CN" sz="900" smtClean="0">
                <a:solidFill>
                  <a:schemeClr val="bg1"/>
                </a:solidFill>
                <a:latin typeface="+mn-ea"/>
              </a:rPr>
              <a:t>promotion </a:t>
            </a:r>
            <a:r>
              <a:rPr lang="en-US" altLang="zh-CN" sz="900">
                <a:solidFill>
                  <a:schemeClr val="bg1"/>
                </a:solidFill>
                <a:latin typeface="+mn-ea"/>
              </a:rPr>
              <a:t>impression city </a:t>
            </a:r>
            <a:r>
              <a:rPr lang="en-US" altLang="zh-CN" sz="900" smtClean="0">
                <a:solidFill>
                  <a:schemeClr val="bg1"/>
                </a:solidFill>
                <a:latin typeface="+mn-ea"/>
              </a:rPr>
              <a:t>introduction</a:t>
            </a:r>
            <a:endParaRPr lang="en-US" altLang="zh-CN" sz="90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685" y="2389590"/>
            <a:ext cx="1910915" cy="102786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685" y="3581113"/>
            <a:ext cx="1910915" cy="97183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803" y="3458939"/>
            <a:ext cx="1255997" cy="94161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549" y="3480652"/>
            <a:ext cx="1301252" cy="86750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0802" y="3458940"/>
            <a:ext cx="1275726" cy="889214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Tm="0" p14:dur="125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" grpId="0"/>
      <p:bldP spid="21" grpId="0"/>
      <p:bldP spid="3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695" y="1758346"/>
            <a:ext cx="3585409" cy="2390272"/>
          </a:xfrm>
          <a:prstGeom prst="rect">
            <a:avLst/>
          </a:prstGeom>
        </p:spPr>
      </p:pic>
      <p:sp>
        <p:nvSpPr>
          <p:cNvPr id="16" name="Rectangle 24"/>
          <p:cNvSpPr>
            <a:spLocks noChangeArrowheads="1"/>
          </p:cNvSpPr>
          <p:nvPr/>
        </p:nvSpPr>
        <p:spPr bwMode="auto">
          <a:xfrm>
            <a:off x="5727357" y="3916465"/>
            <a:ext cx="2895600" cy="11689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/>
          <a:lstStyle/>
          <a:p>
            <a:pPr defTabSz="685800">
              <a:defRPr/>
            </a:pPr>
            <a:endParaRPr lang="zh-CN" altLang="en-US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字魂35号-经典雅黑" panose="00000500000000000000" pitchFamily="2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85800" y="1790640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smtClean="0">
                <a:solidFill>
                  <a:schemeClr val="accent1"/>
                </a:solidFill>
                <a:cs typeface="+mn-ea"/>
                <a:sym typeface="+mn-lt"/>
              </a:rPr>
              <a:t>宗教</a:t>
            </a:r>
            <a:r>
              <a:rPr lang="zh-CN" altLang="en-US" sz="2000">
                <a:solidFill>
                  <a:schemeClr val="accent1"/>
                </a:solidFill>
                <a:cs typeface="+mn-ea"/>
                <a:sym typeface="+mn-lt"/>
              </a:rPr>
              <a:t>博物馆</a:t>
            </a:r>
            <a:endParaRPr lang="zh-CN" altLang="en-US" sz="200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685800" y="2114550"/>
            <a:ext cx="1676400" cy="2001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>
                <a:cs typeface="+mn-ea"/>
                <a:sym typeface="+mn-lt"/>
              </a:rPr>
              <a:t>泉州被誉为“世界宗教博物馆”。泉州的宗教有道教、佛教、伊斯兰教、景教（古天主教的一个支派）、天主教、印度教（婆罗门教）、</a:t>
            </a:r>
            <a:r>
              <a:rPr lang="zh-CN" altLang="en-US" sz="1200" smtClean="0">
                <a:cs typeface="+mn-ea"/>
                <a:sym typeface="+mn-lt"/>
              </a:rPr>
              <a:t>基督教</a:t>
            </a:r>
            <a:endParaRPr lang="zh-CN" altLang="en-US" sz="1200"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248400" y="1759625"/>
            <a:ext cx="2334216" cy="2001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smtClean="0">
                <a:cs typeface="+mn-ea"/>
                <a:sym typeface="+mn-lt"/>
              </a:rPr>
              <a:t>摩尼教</a:t>
            </a:r>
            <a:r>
              <a:rPr lang="zh-CN" altLang="en-US" sz="1200">
                <a:cs typeface="+mn-ea"/>
                <a:sym typeface="+mn-lt"/>
              </a:rPr>
              <a:t>（明教）、日本教和拜物教、犹太教等诸多宗教，其宗教传播历史悠久、史迹丰富。泉州古建筑中最有地方特色的是泉州民居建筑，尤其是贵族、官僚、富豪、士大夫阶层中的文人、画家，他们的宅第规模</a:t>
            </a:r>
            <a:r>
              <a:rPr lang="zh-CN" altLang="en-US" sz="1200" smtClean="0">
                <a:cs typeface="+mn-ea"/>
                <a:sym typeface="+mn-lt"/>
              </a:rPr>
              <a:t>可观</a:t>
            </a:r>
            <a:endParaRPr lang="zh-CN" altLang="en-US" sz="1200">
              <a:cs typeface="+mn-ea"/>
              <a:sym typeface="+mn-lt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0" p14:dur="160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21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6" name="组合 15"/>
          <p:cNvGrpSpPr/>
          <p:nvPr/>
        </p:nvGrpSpPr>
        <p:grpSpPr>
          <a:xfrm>
            <a:off x="1219200" y="1566268"/>
            <a:ext cx="2886029" cy="1052251"/>
            <a:chOff x="1152570" y="1490068"/>
            <a:chExt cx="2886029" cy="1052251"/>
          </a:xfrm>
        </p:grpSpPr>
        <p:sp>
          <p:nvSpPr>
            <p:cNvPr id="17" name="文本框 16"/>
            <p:cNvSpPr txBox="1"/>
            <p:nvPr/>
          </p:nvSpPr>
          <p:spPr>
            <a:xfrm>
              <a:off x="1183524" y="1925419"/>
              <a:ext cx="2855075" cy="61690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200">
                  <a:cs typeface="+mn-ea"/>
                  <a:sym typeface="+mn-lt"/>
                </a:rPr>
                <a:t>泉州古建筑中最有地方特色的是泉州民居建筑，尤其是贵族、官僚、</a:t>
              </a:r>
              <a:r>
                <a:rPr lang="zh-CN" altLang="en-US" sz="1200" smtClean="0">
                  <a:cs typeface="+mn-ea"/>
                  <a:sym typeface="+mn-lt"/>
                </a:rPr>
                <a:t>富豪</a:t>
              </a:r>
              <a:endParaRPr lang="zh-CN" altLang="en-US" sz="1200">
                <a:cs typeface="+mn-ea"/>
                <a:sym typeface="+mn-lt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1152570" y="1490068"/>
              <a:ext cx="2240756" cy="55399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3000" b="1">
                  <a:solidFill>
                    <a:schemeClr val="accent1"/>
                  </a:solidFill>
                  <a:cs typeface="+mn-ea"/>
                  <a:sym typeface="+mn-lt"/>
                </a:rPr>
                <a:t>地方特色</a:t>
              </a:r>
              <a:endParaRPr lang="zh-CN" altLang="en-US" sz="3000" b="1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22" name="图片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459" y="2727655"/>
            <a:ext cx="2738607" cy="1630212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934" y="1733550"/>
            <a:ext cx="3099494" cy="1625600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4629059" y="3477220"/>
            <a:ext cx="3236075" cy="9233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smtClean="0">
                <a:cs typeface="+mn-ea"/>
                <a:sym typeface="+mn-lt"/>
              </a:rPr>
              <a:t>士大夫</a:t>
            </a:r>
            <a:r>
              <a:rPr lang="zh-CN" altLang="en-US" sz="1200">
                <a:cs typeface="+mn-ea"/>
                <a:sym typeface="+mn-lt"/>
              </a:rPr>
              <a:t>阶层中的文人、画家，他们的宅第规模可观，形式讲究，其造型、格局、技艺、用材等都蕴含着某个特定时代的文化气质。</a:t>
            </a:r>
            <a:endParaRPr lang="zh-CN" altLang="en-US" sz="1200">
              <a:cs typeface="+mn-ea"/>
              <a:sym typeface="+mn-lt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0" p14:dur="160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6" name="矩形 15" descr="e7d195523061f1c031c703ae827a41d82d848b4543d3ea7289D8E8F86A53FC6163EC8A81A8A66F8C4722339FE4B4358C18D1CC4D5B5DBA40FE7B27962A37062774402BE64D77ED352C2DED658BBCE1928CFF104E7BB3718C25757B18EFE4327A1771A366328362490952B0860B49546AFF9059F7ADF823BC3ACD7166CC038D554D481866ACC303C7"/>
          <p:cNvSpPr/>
          <p:nvPr/>
        </p:nvSpPr>
        <p:spPr>
          <a:xfrm>
            <a:off x="1600200" y="0"/>
            <a:ext cx="2202279" cy="51435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000"/>
          </a:p>
        </p:txBody>
      </p:sp>
      <p:sp>
        <p:nvSpPr>
          <p:cNvPr id="2" name="矩形 1"/>
          <p:cNvSpPr/>
          <p:nvPr/>
        </p:nvSpPr>
        <p:spPr>
          <a:xfrm>
            <a:off x="2023756" y="1276350"/>
            <a:ext cx="140524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6600" smtClean="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rPr>
              <a:t>04</a:t>
            </a:r>
            <a:endParaRPr lang="zh-CN" altLang="en-US" sz="6600">
              <a:solidFill>
                <a:schemeClr val="bg1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267200" y="1352550"/>
            <a:ext cx="22347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smtClean="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第四部分</a:t>
            </a:r>
            <a:endParaRPr lang="zh-CN" altLang="en-US" sz="3600">
              <a:solidFill>
                <a:schemeClr val="bg1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276905" y="2129195"/>
            <a:ext cx="43336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b="1" spc="4000">
                <a:solidFill>
                  <a:schemeClr val="bg1"/>
                </a:solidFill>
                <a:cs typeface="+mn-ea"/>
                <a:sym typeface="+mn-lt"/>
              </a:rPr>
              <a:t>旅游攻略</a:t>
            </a:r>
            <a:endParaRPr lang="zh-CN" altLang="en-US" sz="4000" b="1" spc="40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4282710" y="2876550"/>
            <a:ext cx="3794490" cy="369332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r>
              <a:rPr lang="en-US" altLang="zh-CN" sz="900">
                <a:solidFill>
                  <a:schemeClr val="bg1"/>
                </a:solidFill>
                <a:latin typeface="+mn-ea"/>
              </a:rPr>
              <a:t>impression city introduction and tourism promotion introduction and tourism </a:t>
            </a:r>
            <a:r>
              <a:rPr lang="en-US" altLang="zh-CN" sz="900" smtClean="0">
                <a:solidFill>
                  <a:schemeClr val="bg1"/>
                </a:solidFill>
                <a:latin typeface="+mn-ea"/>
              </a:rPr>
              <a:t>promotion </a:t>
            </a:r>
            <a:r>
              <a:rPr lang="en-US" altLang="zh-CN" sz="900">
                <a:solidFill>
                  <a:schemeClr val="bg1"/>
                </a:solidFill>
                <a:latin typeface="+mn-ea"/>
              </a:rPr>
              <a:t>impression city </a:t>
            </a:r>
            <a:r>
              <a:rPr lang="en-US" altLang="zh-CN" sz="900" smtClean="0">
                <a:solidFill>
                  <a:schemeClr val="bg1"/>
                </a:solidFill>
                <a:latin typeface="+mn-ea"/>
              </a:rPr>
              <a:t>introduction</a:t>
            </a:r>
            <a:endParaRPr lang="en-US" altLang="zh-CN" sz="90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685" y="2389590"/>
            <a:ext cx="1910915" cy="102786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685" y="3581113"/>
            <a:ext cx="1910915" cy="97183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803" y="3458939"/>
            <a:ext cx="1255997" cy="94161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549" y="3480652"/>
            <a:ext cx="1301252" cy="86750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0802" y="3458940"/>
            <a:ext cx="1275726" cy="889214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Tm="0" p14:dur="125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" grpId="0"/>
      <p:bldP spid="21" grpId="0"/>
      <p:bldP spid="3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0" name="组合 9"/>
          <p:cNvGrpSpPr/>
          <p:nvPr/>
        </p:nvGrpSpPr>
        <p:grpSpPr>
          <a:xfrm>
            <a:off x="5562600" y="1357106"/>
            <a:ext cx="2166461" cy="3119644"/>
            <a:chOff x="5529739" y="1357106"/>
            <a:chExt cx="2166461" cy="3119644"/>
          </a:xfrm>
        </p:grpSpPr>
        <p:sp>
          <p:nvSpPr>
            <p:cNvPr id="12" name="矩形 11"/>
            <p:cNvSpPr/>
            <p:nvPr/>
          </p:nvSpPr>
          <p:spPr>
            <a:xfrm>
              <a:off x="5529739" y="1357106"/>
              <a:ext cx="2166461" cy="311964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750">
                <a:cs typeface="+mn-ea"/>
                <a:sym typeface="+mn-lt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5653087" y="2038350"/>
              <a:ext cx="1890713" cy="230832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20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泉州又称鲤城、刺桐</a:t>
              </a:r>
              <a:r>
                <a:rPr lang="zh-CN" altLang="en-US" sz="120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城温陵</a:t>
              </a:r>
              <a:r>
                <a:rPr lang="zh-CN" altLang="en-US" sz="120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，目前是福建省的经济中心，福建三大中心城市之一，也是我国著名的侨乡和台胞祖籍地。泉州地处祖国东南沿海，与台湾隔海相望，在古代泉州港被誉为“东方第一大港”，与埃及的亚历山大港齐名。经国务院</a:t>
              </a:r>
              <a:r>
                <a:rPr lang="zh-CN" altLang="en-US" sz="120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批准</a:t>
              </a:r>
              <a:endPara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5791200" y="1515130"/>
              <a:ext cx="1524000" cy="52322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zh-CN" altLang="en-US" sz="2800" b="1">
                  <a:solidFill>
                    <a:schemeClr val="accent1"/>
                  </a:solidFill>
                  <a:cs typeface="+mn-ea"/>
                  <a:sym typeface="+mn-lt"/>
                </a:rPr>
                <a:t>鲤城</a:t>
              </a:r>
              <a:endParaRPr lang="zh-CN" altLang="en-US" sz="2800" b="1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953" y="1469069"/>
            <a:ext cx="3816011" cy="2860832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Tm="0" p14:dur="120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  <p:cond evt="onBegin" delay="0">
                          <p:tn val="8"/>
                        </p:cond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文本框 8"/>
          <p:cNvSpPr txBox="1"/>
          <p:nvPr/>
        </p:nvSpPr>
        <p:spPr>
          <a:xfrm>
            <a:off x="3733800" y="2897159"/>
            <a:ext cx="1146810" cy="107721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3200" b="1">
                <a:solidFill>
                  <a:schemeClr val="accent1"/>
                </a:solidFill>
                <a:latin typeface="+mj-ea"/>
                <a:ea typeface="+mj-ea"/>
                <a:cs typeface="+mn-ea"/>
                <a:sym typeface="+mn-lt"/>
              </a:rPr>
              <a:t>气候宜人</a:t>
            </a:r>
            <a:endParaRPr lang="zh-CN" altLang="en-US" sz="3200" b="1">
              <a:solidFill>
                <a:schemeClr val="accent1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84812" y="1525451"/>
            <a:ext cx="7192388" cy="9233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smtClean="0">
                <a:cs typeface="+mn-ea"/>
                <a:sym typeface="+mn-lt"/>
              </a:rPr>
              <a:t>泉州</a:t>
            </a:r>
            <a:r>
              <a:rPr lang="zh-CN" altLang="en-US" sz="1200">
                <a:cs typeface="+mn-ea"/>
                <a:sym typeface="+mn-lt"/>
              </a:rPr>
              <a:t>是第一批公布的</a:t>
            </a:r>
            <a:r>
              <a:rPr lang="en-US" altLang="zh-CN" sz="1200">
                <a:cs typeface="+mn-ea"/>
                <a:sym typeface="+mn-lt"/>
              </a:rPr>
              <a:t>24</a:t>
            </a:r>
            <a:r>
              <a:rPr lang="zh-CN" altLang="en-US" sz="1200">
                <a:cs typeface="+mn-ea"/>
                <a:sym typeface="+mn-lt"/>
              </a:rPr>
              <a:t>个历史文化名城之一，有“海滨邹鲁”、“光明之城”的美誉。泉州最佳旅游季节一般为每年的</a:t>
            </a:r>
            <a:r>
              <a:rPr lang="en-US" altLang="zh-CN" sz="1200">
                <a:cs typeface="+mn-ea"/>
                <a:sym typeface="+mn-lt"/>
              </a:rPr>
              <a:t>9-11</a:t>
            </a:r>
            <a:r>
              <a:rPr lang="zh-CN" altLang="en-US" sz="1200">
                <a:cs typeface="+mn-ea"/>
                <a:sym typeface="+mn-lt"/>
              </a:rPr>
              <a:t>月。届时，泉州晴天居多，适合三五好友至清沙湾中畅游，在天幕星垂下露营，烧香拜佛亦气候宜人</a:t>
            </a:r>
            <a:r>
              <a:rPr lang="zh-CN" altLang="en-US" sz="1200" smtClean="0">
                <a:cs typeface="+mn-ea"/>
                <a:sym typeface="+mn-lt"/>
              </a:rPr>
              <a:t>。</a:t>
            </a:r>
            <a:endParaRPr lang="zh-CN" altLang="en-US" sz="1200">
              <a:cs typeface="+mn-ea"/>
              <a:sym typeface="+mn-lt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45" y="2621250"/>
            <a:ext cx="2319115" cy="1546077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674" y="2588613"/>
            <a:ext cx="2468338" cy="1526909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Tm="0" p14:dur="120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258" y="2832740"/>
            <a:ext cx="1779362" cy="133397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835369"/>
            <a:ext cx="2044259" cy="1335172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914400" y="1504950"/>
            <a:ext cx="7315200" cy="1170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>
                <a:cs typeface="+mn-ea"/>
                <a:sym typeface="+mn-lt"/>
              </a:rPr>
              <a:t>春节去泉州旅游穿衣指南 泉州属于亚热带海洋性季风气候，气候宜人，四季如春，春节去泉州游玩的朋友可以穿风衣、大衣、等较为的保暖休闲类的衣服，在夜晚的时候建议穿一些稍厚的衣服。泉州枕山面海，属亚热带海洋性季风气候。这里气温高、光热丰富</a:t>
            </a:r>
            <a:r>
              <a:rPr lang="zh-CN" altLang="en-US" sz="1200" smtClean="0">
                <a:cs typeface="+mn-ea"/>
                <a:sym typeface="+mn-lt"/>
              </a:rPr>
              <a:t>，冬短而无严寒，一年四季的平均气温都在</a:t>
            </a:r>
            <a:r>
              <a:rPr lang="en-US" altLang="zh-CN" sz="1200" smtClean="0">
                <a:cs typeface="+mn-ea"/>
                <a:sym typeface="+mn-lt"/>
              </a:rPr>
              <a:t>18℃</a:t>
            </a:r>
            <a:r>
              <a:rPr lang="zh-CN" altLang="en-US" sz="1200" smtClean="0">
                <a:cs typeface="+mn-ea"/>
                <a:sym typeface="+mn-lt"/>
              </a:rPr>
              <a:t>以上，无霜期</a:t>
            </a:r>
            <a:r>
              <a:rPr lang="en-US" altLang="zh-CN" sz="1200" smtClean="0">
                <a:cs typeface="+mn-ea"/>
                <a:sym typeface="+mn-lt"/>
              </a:rPr>
              <a:t>310</a:t>
            </a:r>
            <a:r>
              <a:rPr lang="zh-CN" altLang="en-US" sz="1200" smtClean="0">
                <a:cs typeface="+mn-ea"/>
                <a:sym typeface="+mn-lt"/>
              </a:rPr>
              <a:t>天以上。降水充沛，但时空分布不均匀</a:t>
            </a:r>
            <a:endParaRPr lang="zh-CN" altLang="en-US" sz="1200"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562600" y="2800350"/>
            <a:ext cx="2514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smtClean="0">
                <a:cs typeface="+mn-ea"/>
                <a:sym typeface="+mn-lt"/>
              </a:rPr>
              <a:t>春季</a:t>
            </a:r>
            <a:r>
              <a:rPr lang="zh-CN" altLang="en-US" sz="1200">
                <a:cs typeface="+mn-ea"/>
                <a:sym typeface="+mn-lt"/>
              </a:rPr>
              <a:t>暖和湿润多雨，夏季炎热，多受台风等灾害天气影响，秋冬季干旱少雨，沿海风大。冬半年主要受蒙古冷高压控制，盛行偏北风，干燥少雨</a:t>
            </a:r>
            <a:r>
              <a:rPr lang="zh-CN" altLang="en-US" sz="1200" smtClean="0">
                <a:cs typeface="+mn-ea"/>
                <a:sym typeface="+mn-lt"/>
              </a:rPr>
              <a:t>。</a:t>
            </a:r>
            <a:endParaRPr lang="zh-CN" altLang="en-US" sz="1200">
              <a:cs typeface="+mn-ea"/>
              <a:sym typeface="+mn-lt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0" p14:dur="120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矩形 6"/>
          <p:cNvSpPr/>
          <p:nvPr/>
        </p:nvSpPr>
        <p:spPr>
          <a:xfrm flipV="1">
            <a:off x="3505201" y="-3456"/>
            <a:ext cx="5638800" cy="23445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3657600" y="2344580"/>
            <a:ext cx="5486400" cy="2795464"/>
          </a:xfrm>
          <a:prstGeom prst="rect">
            <a:avLst/>
          </a:prstGeom>
          <a:blipFill dpi="0" rotWithShape="1">
            <a:blip r:embed="rId3"/>
            <a:stretch>
              <a:fillRect t="-26000" r="-63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 flipV="1">
            <a:off x="0" y="0"/>
            <a:ext cx="3048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 flipV="1">
            <a:off x="3048000" y="0"/>
            <a:ext cx="48768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3861814" y="2681649"/>
            <a:ext cx="3396689" cy="3231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zh-CN" altLang="en-US" sz="1500" spc="60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泉州印象城市介绍旅游</a:t>
            </a:r>
            <a:r>
              <a:rPr lang="zh-CN" altLang="en-US" sz="1500" spc="60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推介</a:t>
            </a:r>
            <a:endParaRPr lang="zh-CN" altLang="en-US" sz="1500" spc="60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769458" y="3144054"/>
            <a:ext cx="3581400" cy="546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30">
                <a:solidFill>
                  <a:schemeClr val="bg1"/>
                </a:solidFill>
              </a:rPr>
              <a:t>impression city introduction and tourism promotion </a:t>
            </a:r>
            <a:r>
              <a:rPr lang="en-US" altLang="zh-CN" sz="1230" smtClean="0">
                <a:solidFill>
                  <a:schemeClr val="bg1"/>
                </a:solidFill>
              </a:rPr>
              <a:t>introduction </a:t>
            </a:r>
            <a:r>
              <a:rPr lang="en-US" altLang="zh-CN" sz="1230">
                <a:solidFill>
                  <a:schemeClr val="bg1"/>
                </a:solidFill>
              </a:rPr>
              <a:t>and tourism promotion</a:t>
            </a:r>
            <a:endParaRPr lang="zh-CN" altLang="en-US" sz="1230">
              <a:solidFill>
                <a:schemeClr val="bg1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733800" y="3766814"/>
            <a:ext cx="3124200" cy="35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pc="900" smtClean="0">
                <a:solidFill>
                  <a:schemeClr val="bg1"/>
                </a:solidFill>
                <a:latin typeface="+mn-ea"/>
              </a:rPr>
              <a:t>演示完毕感谢您的观看</a:t>
            </a:r>
            <a:endParaRPr lang="zh-CN" altLang="en-US" sz="1400" spc="90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581400" y="795014"/>
            <a:ext cx="4091049" cy="1923604"/>
            <a:chOff x="3681351" y="895624"/>
            <a:chExt cx="4091049" cy="1923604"/>
          </a:xfrm>
        </p:grpSpPr>
        <p:sp>
          <p:nvSpPr>
            <p:cNvPr id="20" name="文本框 19"/>
            <p:cNvSpPr txBox="1"/>
            <p:nvPr/>
          </p:nvSpPr>
          <p:spPr>
            <a:xfrm>
              <a:off x="3681351" y="895624"/>
              <a:ext cx="1675459" cy="19236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1900">
                  <a:solidFill>
                    <a:schemeClr val="bg1"/>
                  </a:solidFill>
                  <a:latin typeface="安景臣毛笔行书" panose="02010601030101010101" pitchFamily="2" charset="-122"/>
                  <a:ea typeface="安景臣毛笔行书" panose="02010601030101010101" pitchFamily="2" charset="-122"/>
                  <a:sym typeface="Arial" panose="020b0604020202020204" pitchFamily="34" charset="0"/>
                </a:rPr>
                <a:t>泉</a:t>
              </a:r>
              <a:endParaRPr lang="zh-CN" altLang="en-US" sz="11900">
                <a:solidFill>
                  <a:schemeClr val="bg1"/>
                </a:solidFill>
                <a:latin typeface="安景臣毛笔行书" panose="02010601030101010101" pitchFamily="2" charset="-122"/>
                <a:ea typeface="安景臣毛笔行书" panose="02010601030101010101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4914794" y="1540464"/>
              <a:ext cx="108715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7200">
                  <a:solidFill>
                    <a:schemeClr val="bg1"/>
                  </a:solidFill>
                  <a:latin typeface="安景臣毛笔行书" panose="02010601030101010101" pitchFamily="2" charset="-122"/>
                  <a:ea typeface="安景臣毛笔行书" panose="02010601030101010101" pitchFamily="2" charset="-122"/>
                  <a:sym typeface="Arial" panose="020b0604020202020204" pitchFamily="34" charset="0"/>
                </a:rPr>
                <a:t>州</a:t>
              </a:r>
              <a:endParaRPr lang="zh-CN" altLang="en-US" sz="7200">
                <a:solidFill>
                  <a:schemeClr val="bg1"/>
                </a:solidFill>
                <a:latin typeface="安景臣毛笔行书" panose="02010601030101010101" pitchFamily="2" charset="-122"/>
                <a:ea typeface="安景臣毛笔行书" panose="02010601030101010101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5671457" y="1374551"/>
              <a:ext cx="1186543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8000">
                  <a:solidFill>
                    <a:schemeClr val="bg1"/>
                  </a:solidFill>
                  <a:latin typeface="安景臣毛笔行书" panose="02010601030101010101" pitchFamily="2" charset="-122"/>
                  <a:ea typeface="安景臣毛笔行书" panose="02010601030101010101" pitchFamily="2" charset="-122"/>
                  <a:sym typeface="Arial" panose="020b0604020202020204" pitchFamily="34" charset="0"/>
                </a:rPr>
                <a:t>印</a:t>
              </a:r>
              <a:endParaRPr lang="zh-CN" altLang="en-US" sz="8000">
                <a:solidFill>
                  <a:schemeClr val="bg1"/>
                </a:solidFill>
                <a:latin typeface="安景臣毛笔行书" panose="02010601030101010101" pitchFamily="2" charset="-122"/>
                <a:ea typeface="安景臣毛笔行书" panose="02010601030101010101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6585857" y="1378007"/>
              <a:ext cx="1186543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8000">
                  <a:solidFill>
                    <a:schemeClr val="bg1"/>
                  </a:solidFill>
                  <a:latin typeface="安景臣毛笔行书" panose="02010601030101010101" pitchFamily="2" charset="-122"/>
                  <a:ea typeface="安景臣毛笔行书" panose="02010601030101010101" pitchFamily="2" charset="-122"/>
                  <a:sym typeface="Arial" panose="020b0604020202020204" pitchFamily="34" charset="0"/>
                </a:rPr>
                <a:t>象</a:t>
              </a:r>
              <a:endParaRPr lang="zh-CN" altLang="en-US" sz="8000">
                <a:solidFill>
                  <a:schemeClr val="bg1"/>
                </a:solidFill>
                <a:latin typeface="安景臣毛笔行书" panose="02010601030101010101" pitchFamily="2" charset="-122"/>
                <a:ea typeface="安景臣毛笔行书" panose="02010601030101010101" pitchFamily="2" charset="-122"/>
                <a:sym typeface="Arial" panose="020b0604020202020204" pitchFamily="34" charset="0"/>
              </a:endParaRPr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>
              <a:lum bright="70000" contrast="-70000"/>
            </a:blip>
            <a:stretch>
              <a:fillRect/>
            </a:stretch>
          </p:blipFill>
          <p:spPr>
            <a:xfrm>
              <a:off x="4800600" y="1285659"/>
              <a:ext cx="609653" cy="609653"/>
            </a:xfrm>
            <a:prstGeom prst="rect">
              <a:avLst/>
            </a:prstGeom>
          </p:spPr>
        </p:pic>
        <p:sp>
          <p:nvSpPr>
            <p:cNvPr id="25" name="文本框 24"/>
            <p:cNvSpPr txBox="1"/>
            <p:nvPr/>
          </p:nvSpPr>
          <p:spPr>
            <a:xfrm>
              <a:off x="4961510" y="1374759"/>
              <a:ext cx="2878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>
                  <a:solidFill>
                    <a:schemeClr val="accent2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旅游</a:t>
              </a:r>
              <a:endParaRPr lang="zh-CN" altLang="en-US" sz="1200">
                <a:solidFill>
                  <a:schemeClr val="accent2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>
            <a:off x="0" y="568861"/>
            <a:ext cx="3359760" cy="4136489"/>
          </a:xfrm>
          <a:prstGeom prst="rect">
            <a:avLst/>
          </a:prstGeom>
          <a:blipFill dpi="0" rotWithShape="1">
            <a:blip r:embed="rId5"/>
            <a:stretch>
              <a:fillRect t="-27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1" name="组合 40"/>
          <p:cNvGrpSpPr/>
          <p:nvPr/>
        </p:nvGrpSpPr>
        <p:grpSpPr>
          <a:xfrm>
            <a:off x="7924800" y="1047750"/>
            <a:ext cx="1231633" cy="370830"/>
            <a:chOff x="7924800" y="1047750"/>
            <a:chExt cx="1231633" cy="370830"/>
          </a:xfrm>
        </p:grpSpPr>
        <p:grpSp>
          <p:nvGrpSpPr>
            <p:cNvPr id="39" name="组合 38"/>
            <p:cNvGrpSpPr/>
            <p:nvPr/>
          </p:nvGrpSpPr>
          <p:grpSpPr>
            <a:xfrm>
              <a:off x="7924800" y="1047750"/>
              <a:ext cx="1231633" cy="370830"/>
              <a:chOff x="8229600" y="1047750"/>
              <a:chExt cx="926833" cy="370830"/>
            </a:xfrm>
          </p:grpSpPr>
          <p:sp>
            <p:nvSpPr>
              <p:cNvPr id="35" name="矩形 34"/>
              <p:cNvSpPr/>
              <p:nvPr/>
            </p:nvSpPr>
            <p:spPr>
              <a:xfrm>
                <a:off x="8229600" y="1352550"/>
                <a:ext cx="926833" cy="6603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矩形 35"/>
              <p:cNvSpPr/>
              <p:nvPr/>
            </p:nvSpPr>
            <p:spPr>
              <a:xfrm>
                <a:off x="8229600" y="1047750"/>
                <a:ext cx="926833" cy="6603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0" name="矩形 39"/>
            <p:cNvSpPr/>
            <p:nvPr/>
          </p:nvSpPr>
          <p:spPr>
            <a:xfrm>
              <a:off x="7989310" y="1094730"/>
              <a:ext cx="108965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200" smtClean="0">
                  <a:solidFill>
                    <a:schemeClr val="accent2"/>
                  </a:solidFill>
                  <a:latin typeface="+mn-ea"/>
                </a:rPr>
                <a:t>IMPRESSION</a:t>
              </a:r>
              <a:endParaRPr lang="zh-CN" altLang="en-US" sz="1200">
                <a:solidFill>
                  <a:schemeClr val="accent2"/>
                </a:solidFill>
                <a:latin typeface="+mn-ea"/>
              </a:endParaRPr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advTm="0" p14:dur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6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decel="6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3" grpId="1" animBg="1"/>
      <p:bldP spid="15" grpId="0"/>
      <p:bldP spid="16" grpId="0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任意多边形 2"/>
          <p:cNvSpPr/>
          <p:nvPr/>
        </p:nvSpPr>
        <p:spPr>
          <a:xfrm>
            <a:off x="2439554" y="1667950"/>
            <a:ext cx="335606" cy="369524"/>
          </a:xfrm>
          <a:custGeom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44" tIns="34270" rIns="68544" bIns="34270" anchor="ctr"/>
          <a:lstStyle/>
          <a:p>
            <a:pPr algn="ctr" fontAlgn="base">
              <a:defRPr/>
            </a:pPr>
            <a:endParaRPr lang="zh-CN" altLang="en-US" sz="100" strike="noStrike" noProof="1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770695" y="1669736"/>
            <a:ext cx="5262578" cy="36952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199" tIns="0" rIns="101199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080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PPT</a:t>
            </a:r>
            <a:r>
              <a:rPr kumimoji="0" lang="zh-CN" altLang="en-US" sz="2080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汇    </a:t>
            </a:r>
            <a:r>
              <a:rPr kumimoji="0" lang="en-US" altLang="zh-CN" sz="2080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www.ppthui.com</a:t>
            </a:r>
            <a:endParaRPr kumimoji="0" lang="zh-CN" altLang="en-US" sz="2080" b="1" i="0" u="none" strike="noStrike" kern="1200" cap="none" spc="0" normalizeH="0" baseline="0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178356" y="1238625"/>
            <a:ext cx="5235801" cy="43557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8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上万精品</a:t>
            </a:r>
            <a:r>
              <a:rPr kumimoji="0" lang="en-US" altLang="zh-CN" sz="208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08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2420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08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zh-CN" altLang="en-US" sz="2080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直角三角形 5"/>
          <p:cNvSpPr/>
          <p:nvPr/>
        </p:nvSpPr>
        <p:spPr>
          <a:xfrm>
            <a:off x="6414156" y="1235948"/>
            <a:ext cx="480201" cy="438252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44" tIns="34270" rIns="68544" bIns="34270" anchor="ctr"/>
          <a:lstStyle/>
          <a:p>
            <a:pPr algn="ctr" fontAlgn="base">
              <a:defRPr/>
            </a:pPr>
            <a:endParaRPr lang="zh-CN" altLang="en-US" sz="100" strike="noStrike" noProof="1">
              <a:solidFill>
                <a:prstClr val="white"/>
              </a:solidFill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220875" y="2215987"/>
            <a:ext cx="4701153" cy="951479"/>
          </a:xfrm>
          <a:prstGeom prst="rect">
            <a:avLst/>
          </a:prstGeom>
          <a:noFill/>
          <a:ln w="25400">
            <a:noFill/>
          </a:ln>
        </p:spPr>
        <p:txBody>
          <a:bodyPr lIns="68544" tIns="34270" rIns="68544" bIns="34270" anchor="ctr"/>
          <a:lstStyle/>
          <a:p>
            <a:pPr eaLnBrk="0" hangingPunct="0">
              <a:lnSpc>
                <a:spcPts val="2400"/>
              </a:lnSpc>
            </a:pPr>
            <a:r>
              <a:rPr lang="en-US" altLang="zh-CN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模板下载：</a:t>
            </a:r>
            <a:r>
              <a:rPr lang="en-US" altLang="zh-CN" sz="790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www.ppthui.com/muban/</a:t>
            </a:r>
            <a:r>
              <a:rPr lang="en-US" altLang="zh-CN" sz="790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zh-CN" altLang="en-US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www.ppthui.com/hangye/</a:t>
            </a:r>
            <a:endParaRPr lang="en-US" altLang="zh-CN" sz="790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zh-CN" altLang="en-US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</a:t>
            </a:r>
            <a:r>
              <a:rPr lang="en-US" altLang="zh-CN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www.ppthui.com/gongzuo/</a:t>
            </a:r>
            <a:r>
              <a:rPr lang="en-US" altLang="zh-CN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节日</a:t>
            </a:r>
            <a:r>
              <a:rPr lang="en-US" altLang="zh-CN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www.ppthui.com/jieri/</a:t>
            </a:r>
            <a:endParaRPr lang="en-US" altLang="zh-CN" sz="790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ts val="2400"/>
              </a:lnSpc>
            </a:pPr>
            <a:endParaRPr lang="en-US" altLang="zh-CN" sz="790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3500817" y="98816"/>
            <a:ext cx="2142163" cy="107108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 descr="wxewm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3607594" y="2908935"/>
            <a:ext cx="1929289" cy="1929289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655094" y="4838224"/>
            <a:ext cx="3834765" cy="212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扫描关注公众号“PPT汇”收藏网站防止遗忘</a:t>
            </a:r>
            <a:r>
              <a:rPr lang="en-US" altLang="zh-CN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免费获取更多精选PPT模板下载资源</a:t>
            </a:r>
            <a:endParaRPr lang="zh-CN" altLang="en-US" sz="790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 advClick="0" advTm="0">
    <p:push dir="r"/>
  </p:transition>
  <p:timing/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6668" y="-10478"/>
            <a:ext cx="9136856" cy="5170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476" y="1211580"/>
            <a:ext cx="9143524" cy="92821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marL="0" marR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100" b="1" i="0" u="none" strike="noStrike" kern="1200" cap="none" spc="15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10000+套</a:t>
            </a:r>
            <a:r>
              <a:rPr kumimoji="0" lang="zh-CN" altLang="en-US" sz="2081" b="1" i="0" u="none" strike="noStrike" kern="1200" cap="none" spc="15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精品</a:t>
            </a:r>
            <a:r>
              <a:rPr kumimoji="0" lang="en-US" altLang="zh-CN" sz="2081" b="1" i="0" u="none" strike="noStrike" kern="1200" cap="none" spc="15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PPT</a:t>
            </a:r>
            <a:r>
              <a:rPr kumimoji="0" lang="zh-CN" altLang="en-US" sz="2081" b="1" i="0" u="none" strike="noStrike" kern="1200" cap="none" spc="15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模板</a:t>
            </a:r>
            <a:r>
              <a:rPr kumimoji="0" lang="zh-CN" altLang="en-US" sz="2085" b="1" i="0" u="none" strike="noStrike" kern="1200" cap="none" spc="15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全部免费</a:t>
            </a:r>
            <a:r>
              <a:rPr kumimoji="0" lang="zh-CN" altLang="en-US" sz="2081" b="1" i="0" u="none" strike="noStrike" kern="1200" cap="none" spc="15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下载</a:t>
            </a:r>
            <a:endParaRPr kumimoji="0" lang="zh-CN" altLang="en-US" sz="2081" b="1" i="0" u="none" strike="noStrike" kern="1200" cap="none" spc="15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+mn-cs"/>
            </a:endParaRPr>
          </a:p>
          <a:p>
            <a:pPr marL="0" marR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081" b="1" i="0" u="none" strike="noStrike" kern="1200" cap="none" spc="15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www.ppthui.com</a:t>
            </a:r>
            <a:endParaRPr kumimoji="0" lang="en-US" altLang="zh-CN" sz="2081" b="1" i="0" u="none" strike="noStrike" kern="1200" cap="none" spc="15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+mn-cs"/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095500" y="2336006"/>
            <a:ext cx="4950619" cy="1473517"/>
          </a:xfrm>
          <a:prstGeom prst="rect">
            <a:avLst/>
          </a:prstGeom>
          <a:noFill/>
          <a:ln w="25400">
            <a:noFill/>
          </a:ln>
        </p:spPr>
        <p:txBody>
          <a:bodyPr wrap="none" lIns="68540" tIns="34268" rIns="68540" bIns="34268" anchor="ctr">
            <a:no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lnSpc>
                <a:spcPts val="1800"/>
              </a:lnSpc>
            </a:pPr>
            <a:r>
              <a:rPr lang="en-US" altLang="zh-CN" sz="2100" b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  <a:hlinkClick r:id="rId3" action="ppaction://hlinkfile"/>
              </a:rPr>
              <a:t>PPT汇</a:t>
            </a:r>
            <a:endParaRPr lang="zh-CN" altLang="en-US" sz="1800" b="1" spc="15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微软雅黑" panose="020b0503020204020204" charset="-122"/>
              <a:sym typeface="+mn-ea"/>
            </a:endParaRPr>
          </a:p>
          <a:p>
            <a:pPr algn="ctr" eaLnBrk="0" hangingPunct="0">
              <a:lnSpc>
                <a:spcPts val="1800"/>
              </a:lnSpc>
            </a:pPr>
            <a:endParaRPr lang="en-US" altLang="zh-CN" sz="1800" b="1">
              <a:solidFill>
                <a:schemeClr val="tx1"/>
              </a:solidFill>
              <a:latin typeface="+mn-ea"/>
              <a:cs typeface="+mn-ea"/>
            </a:endParaRPr>
          </a:p>
          <a:p>
            <a:pPr algn="l" eaLnBrk="0" hangingPunct="0">
              <a:lnSpc>
                <a:spcPts val="1800"/>
              </a:lnSpc>
            </a:pPr>
            <a:r>
              <a:rPr lang="en-US" altLang="zh-CN" sz="9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PPT模板下载：</a:t>
            </a:r>
            <a:r>
              <a:rPr lang="en-US" altLang="zh-CN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4"/>
              </a:rPr>
              <a:t>www.ppthui.com/muban/</a:t>
            </a:r>
            <a:r>
              <a:rPr lang="en-US" altLang="zh-CN" sz="900" b="1">
                <a:solidFill>
                  <a:srgbClr val="FFC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        </a:t>
            </a:r>
            <a:r>
              <a:rPr lang="en-US" altLang="zh-CN" sz="9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行业PPT模板：</a:t>
            </a:r>
            <a:r>
              <a:rPr lang="en-US" altLang="zh-CN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5"/>
              </a:rPr>
              <a:t>www.ppthui.com/hangye/</a:t>
            </a:r>
            <a:endParaRPr lang="en-US" altLang="zh-CN" sz="900" b="1">
              <a:solidFill>
                <a:srgbClr val="4A452A"/>
              </a:solidFill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pPr algn="l" eaLnBrk="0" hangingPunct="0">
              <a:lnSpc>
                <a:spcPts val="1800"/>
              </a:lnSpc>
            </a:pPr>
            <a:r>
              <a:rPr lang="en-US" altLang="zh-CN" sz="9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工作PPT模板：</a:t>
            </a:r>
            <a:r>
              <a:rPr lang="en-US" altLang="zh-CN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6"/>
              </a:rPr>
              <a:t>www.ppthui.com/gongzuo/</a:t>
            </a:r>
            <a:r>
              <a:rPr lang="en-US" altLang="zh-CN" sz="900" b="1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     </a:t>
            </a:r>
            <a:r>
              <a:rPr lang="en-US" altLang="zh-CN" sz="9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节日PPT模板：</a:t>
            </a:r>
            <a:r>
              <a:rPr lang="en-US" altLang="zh-CN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7"/>
              </a:rPr>
              <a:t>www.ppthui.com/jieri/</a:t>
            </a:r>
            <a:endParaRPr lang="en-US" altLang="zh-CN" sz="900" b="1">
              <a:solidFill>
                <a:srgbClr val="4A452A"/>
              </a:solidFill>
              <a:latin typeface="微软雅黑" panose="020b0503020204020204" charset="-122"/>
              <a:ea typeface="微软雅黑"/>
              <a:cs typeface="微软雅黑" panose="020b0503020204020204" charset="-122"/>
              <a:hlinkClick r:id="rId7"/>
            </a:endParaRPr>
          </a:p>
          <a:p>
            <a:pPr algn="l" eaLnBrk="0" hangingPunct="0">
              <a:lnSpc>
                <a:spcPts val="1800"/>
              </a:lnSpc>
            </a:pPr>
            <a:r>
              <a:rPr lang="en-US" altLang="zh-CN" sz="9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党政军事PPT：</a:t>
            </a:r>
            <a:r>
              <a:rPr lang="en-US" altLang="zh-CN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8"/>
              </a:rPr>
              <a:t>www.ppthui.com/dangzheng/</a:t>
            </a:r>
            <a:r>
              <a:rPr lang="en-US" altLang="zh-CN" sz="900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</a:t>
            </a:r>
            <a:r>
              <a:rPr lang="en-US" altLang="zh-CN" sz="900" b="1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</a:t>
            </a:r>
            <a:r>
              <a:rPr lang="en-US" altLang="zh-CN" sz="9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教育说课课件：</a:t>
            </a:r>
            <a:r>
              <a:rPr lang="en-US" altLang="zh-CN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9"/>
              </a:rPr>
              <a:t>www.ppthui.com/jiaoyu/</a:t>
            </a:r>
            <a:endParaRPr lang="en-US" altLang="zh-CN" sz="900">
              <a:latin typeface="微软雅黑" panose="020b0503020204020204" charset="-122"/>
              <a:ea typeface="微软雅黑"/>
              <a:cs typeface="微软雅黑" panose="020b0503020204020204" charset="-122"/>
              <a:hlinkClick r:id="rId9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99924" y="72723"/>
            <a:ext cx="2142045" cy="107102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414939" y="3809524"/>
            <a:ext cx="6315551" cy="1026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9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9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模板：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1" action="ppaction://hlinkfile"/>
              </a:rPr>
              <a:t>简洁模板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2" action="ppaction://hlinkfile"/>
              </a:rPr>
              <a:t>商务模板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3" action="ppaction://hlinkfile"/>
              </a:rPr>
              <a:t>自然风景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4" action="ppaction://hlinkfile"/>
              </a:rPr>
              <a:t>时尚模板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5" action="ppaction://hlinkfile"/>
              </a:rPr>
              <a:t>古典模板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6" action="ppaction://hlinkfile"/>
              </a:rPr>
              <a:t>浪漫爱情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7" action="ppaction://hlinkfile"/>
              </a:rPr>
              <a:t>卡通动漫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8" action="ppaction://hlinkfile"/>
              </a:rPr>
              <a:t>艺术设计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9" action="ppaction://hlinkfile"/>
              </a:rPr>
              <a:t>主题班会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0" action="ppaction://hlinkfile"/>
              </a:rPr>
              <a:t>背景图片</a:t>
            </a:r>
            <a:endParaRPr lang="zh-CN" altLang="en-US" sz="9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9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r>
              <a:rPr lang="zh-CN" altLang="en-US" sz="9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行业</a:t>
            </a:r>
            <a:r>
              <a:rPr lang="en-US" altLang="zh-CN" sz="9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9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：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1" action="ppaction://hlinkfile"/>
              </a:rPr>
              <a:t>党政军事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2" action="ppaction://hlinkfile"/>
              </a:rPr>
              <a:t>科技模板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3" action="ppaction://hlinkfile"/>
              </a:rPr>
              <a:t>工业机械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4" action="ppaction://hlinkfile"/>
              </a:rPr>
              <a:t>医学医疗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5" action="ppaction://hlinkfile"/>
              </a:rPr>
              <a:t>旅游旅行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6" action="ppaction://hlinkfile"/>
              </a:rPr>
              <a:t>金融理财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7" action="ppaction://hlinkfile"/>
              </a:rPr>
              <a:t>餐饮美食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8" action="ppaction://hlinkfile"/>
              </a:rPr>
              <a:t>教育培训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9" action="ppaction://hlinkfile"/>
              </a:rPr>
              <a:t>教学说课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0" action="ppaction://hlinkfile"/>
              </a:rPr>
              <a:t>营销销售</a:t>
            </a:r>
            <a:endParaRPr lang="zh-CN" altLang="en-US" sz="9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9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r>
              <a:rPr lang="zh-CN" altLang="en-US" sz="9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工作</a:t>
            </a:r>
            <a:r>
              <a:rPr lang="en-US" altLang="zh-CN" sz="9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9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：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1" action="ppaction://hlinkfile"/>
              </a:rPr>
              <a:t>工作汇报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2" action="ppaction://hlinkfile"/>
              </a:rPr>
              <a:t>毕业答辩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3" action="ppaction://hlinkfile"/>
              </a:rPr>
              <a:t>工作培训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4" action="ppaction://hlinkfile"/>
              </a:rPr>
              <a:t>述职报告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5" action="ppaction://hlinkfile"/>
              </a:rPr>
              <a:t>分析报告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6" action="ppaction://hlinkfile"/>
              </a:rPr>
              <a:t>个人简历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7" action="ppaction://hlinkfile"/>
              </a:rPr>
              <a:t>公司简介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6" action="ppaction://hlinkfile"/>
              </a:rPr>
              <a:t>商业金融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8" action="ppaction://hlinkfile"/>
              </a:rPr>
              <a:t>工作总结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9" action="ppaction://hlinkfile"/>
              </a:rPr>
              <a:t>团队管理</a:t>
            </a:r>
            <a:endParaRPr lang="zh-CN" altLang="en-US" sz="75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675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pPr algn="ctr"/>
            <a:r>
              <a:rPr lang="en-US" altLang="zh-CN" sz="105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hlinkClick r:id="rId3" action="ppaction://hlinkfile"/>
              </a:rPr>
              <a:t>More+</a:t>
            </a:r>
            <a:endParaRPr lang="en-US" altLang="zh-CN" sz="105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/>
              <a:cs typeface="微软雅黑" panose="020b0503020204020204" charset="-122"/>
              <a:hlinkClick r:id="rId3" action="ppaction://hlinkfile"/>
            </a:endParaRPr>
          </a:p>
        </p:txBody>
      </p:sp>
    </p:spTree>
  </p:cSld>
  <p:clrMapOvr>
    <a:masterClrMapping/>
  </p:clrMapOvr>
  <p:transition spd="med" advClick="0" advTm="0">
    <p:push dir="r"/>
  </p:transition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1" name="矩形 20"/>
          <p:cNvSpPr/>
          <p:nvPr/>
        </p:nvSpPr>
        <p:spPr>
          <a:xfrm>
            <a:off x="5486400" y="0"/>
            <a:ext cx="2590800" cy="514969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39" name="文本框 38"/>
          <p:cNvSpPr txBox="1"/>
          <p:nvPr/>
        </p:nvSpPr>
        <p:spPr>
          <a:xfrm>
            <a:off x="7239000" y="2346508"/>
            <a:ext cx="615553" cy="190164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en-US" altLang="zh-CN" sz="2800">
                <a:solidFill>
                  <a:schemeClr val="bg1"/>
                </a:solidFill>
                <a:cs typeface="+mn-ea"/>
                <a:sym typeface="+mn-lt"/>
              </a:rPr>
              <a:t>CONTENTS</a:t>
            </a:r>
            <a:endParaRPr lang="zh-CN" altLang="en-US" sz="28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7193087" y="1123950"/>
            <a:ext cx="807913" cy="125527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4050" b="1">
                <a:solidFill>
                  <a:schemeClr val="bg1"/>
                </a:solidFill>
                <a:cs typeface="+mn-ea"/>
                <a:sym typeface="+mn-lt"/>
              </a:rPr>
              <a:t>目录</a:t>
            </a:r>
            <a:endParaRPr lang="zh-CN" altLang="en-US" sz="4050" b="1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1447802" y="1080275"/>
            <a:ext cx="2273570" cy="615446"/>
            <a:chOff x="6972300" y="1269999"/>
            <a:chExt cx="2642489" cy="715310"/>
          </a:xfrm>
        </p:grpSpPr>
        <p:sp>
          <p:nvSpPr>
            <p:cNvPr id="35" name="文本框 34"/>
            <p:cNvSpPr txBox="1"/>
            <p:nvPr/>
          </p:nvSpPr>
          <p:spPr>
            <a:xfrm>
              <a:off x="7969288" y="1345016"/>
              <a:ext cx="1645501" cy="5365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旅游景点</a:t>
              </a:r>
              <a:endParaRPr lang="zh-CN" altLang="en-US" sz="240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6" name="矩形: 圆角 5"/>
            <p:cNvSpPr/>
            <p:nvPr/>
          </p:nvSpPr>
          <p:spPr>
            <a:xfrm>
              <a:off x="6972300" y="1269999"/>
              <a:ext cx="715310" cy="715310"/>
            </a:xfrm>
            <a:prstGeom prst="roundRect">
              <a:avLst>
                <a:gd name="adj" fmla="val 9394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70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01</a:t>
              </a:r>
              <a:endParaRPr lang="zh-CN" altLang="en-US" sz="270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1447800" y="1956304"/>
            <a:ext cx="2273571" cy="615446"/>
            <a:chOff x="6972300" y="1269999"/>
            <a:chExt cx="2642492" cy="715310"/>
          </a:xfrm>
        </p:grpSpPr>
        <p:sp>
          <p:nvSpPr>
            <p:cNvPr id="41" name="文本框 40"/>
            <p:cNvSpPr txBox="1"/>
            <p:nvPr/>
          </p:nvSpPr>
          <p:spPr>
            <a:xfrm>
              <a:off x="7969290" y="1345016"/>
              <a:ext cx="1645502" cy="5365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美食特产</a:t>
              </a:r>
              <a:endParaRPr lang="zh-CN" altLang="en-US" sz="240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2" name="矩形: 圆角 8"/>
            <p:cNvSpPr/>
            <p:nvPr/>
          </p:nvSpPr>
          <p:spPr>
            <a:xfrm>
              <a:off x="6972300" y="1269999"/>
              <a:ext cx="715310" cy="715310"/>
            </a:xfrm>
            <a:prstGeom prst="roundRect">
              <a:avLst>
                <a:gd name="adj" fmla="val 9394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70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02</a:t>
              </a:r>
              <a:endParaRPr lang="zh-CN" altLang="en-US" sz="270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1447800" y="2870704"/>
            <a:ext cx="2273571" cy="615446"/>
            <a:chOff x="6972300" y="1269999"/>
            <a:chExt cx="2642492" cy="715310"/>
          </a:xfrm>
        </p:grpSpPr>
        <p:sp>
          <p:nvSpPr>
            <p:cNvPr id="44" name="文本框 43"/>
            <p:cNvSpPr txBox="1"/>
            <p:nvPr/>
          </p:nvSpPr>
          <p:spPr>
            <a:xfrm>
              <a:off x="7969290" y="1345016"/>
              <a:ext cx="1645502" cy="5365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地域文化</a:t>
              </a:r>
              <a:endParaRPr lang="zh-CN" altLang="en-US" sz="240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5" name="矩形: 圆角 11"/>
            <p:cNvSpPr/>
            <p:nvPr/>
          </p:nvSpPr>
          <p:spPr>
            <a:xfrm>
              <a:off x="6972300" y="1269999"/>
              <a:ext cx="715310" cy="715310"/>
            </a:xfrm>
            <a:prstGeom prst="roundRect">
              <a:avLst>
                <a:gd name="adj" fmla="val 9394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70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03</a:t>
              </a:r>
              <a:endParaRPr lang="zh-CN" altLang="en-US" sz="270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1447800" y="3785104"/>
            <a:ext cx="2273571" cy="615446"/>
            <a:chOff x="6972300" y="1269999"/>
            <a:chExt cx="2642492" cy="715310"/>
          </a:xfrm>
        </p:grpSpPr>
        <p:sp>
          <p:nvSpPr>
            <p:cNvPr id="47" name="文本框 46"/>
            <p:cNvSpPr txBox="1"/>
            <p:nvPr/>
          </p:nvSpPr>
          <p:spPr>
            <a:xfrm>
              <a:off x="7969290" y="1345016"/>
              <a:ext cx="1645502" cy="5365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旅游攻略</a:t>
              </a:r>
              <a:endParaRPr lang="zh-CN" altLang="en-US" sz="240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8" name="矩形: 圆角 14"/>
            <p:cNvSpPr/>
            <p:nvPr/>
          </p:nvSpPr>
          <p:spPr>
            <a:xfrm>
              <a:off x="6972300" y="1269999"/>
              <a:ext cx="715310" cy="715310"/>
            </a:xfrm>
            <a:prstGeom prst="roundRect">
              <a:avLst>
                <a:gd name="adj" fmla="val 9394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70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04</a:t>
              </a:r>
              <a:endParaRPr lang="zh-CN" altLang="en-US" sz="270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123950"/>
            <a:ext cx="2486025" cy="16573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935248"/>
            <a:ext cx="2486025" cy="1732824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Tm="0" p14:dur="125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9" grpId="0"/>
      <p:bldP spid="4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6" name="矩形 15" descr="e7d195523061f1c031c703ae827a41d82d848b4543d3ea7289D8E8F86A53FC6163EC8A81A8A66F8C4722339FE4B4358C18D1CC4D5B5DBA40FE7B27962A37062774402BE64D77ED352C2DED658BBCE1928CFF104E7BB3718C25757B18EFE4327A1771A366328362490952B0860B49546AFF9059F7ADF823BC3ACD7166CC038D554D481866ACC303C7"/>
          <p:cNvSpPr/>
          <p:nvPr/>
        </p:nvSpPr>
        <p:spPr>
          <a:xfrm>
            <a:off x="1600200" y="0"/>
            <a:ext cx="2202279" cy="51435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000"/>
          </a:p>
        </p:txBody>
      </p:sp>
      <p:sp>
        <p:nvSpPr>
          <p:cNvPr id="2" name="矩形 1"/>
          <p:cNvSpPr/>
          <p:nvPr/>
        </p:nvSpPr>
        <p:spPr>
          <a:xfrm>
            <a:off x="2023756" y="1276350"/>
            <a:ext cx="140524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6600" smtClean="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rPr>
              <a:t>01</a:t>
            </a:r>
            <a:endParaRPr lang="zh-CN" altLang="en-US" sz="6600">
              <a:solidFill>
                <a:schemeClr val="bg1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267200" y="1352550"/>
            <a:ext cx="22347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smtClean="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第一部分</a:t>
            </a:r>
            <a:endParaRPr lang="zh-CN" altLang="en-US" sz="3600">
              <a:solidFill>
                <a:schemeClr val="bg1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276905" y="2129195"/>
            <a:ext cx="43336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b="1" spc="4000">
                <a:solidFill>
                  <a:schemeClr val="bg1"/>
                </a:solidFill>
                <a:cs typeface="+mn-ea"/>
                <a:sym typeface="+mn-lt"/>
              </a:rPr>
              <a:t>旅游景点</a:t>
            </a:r>
            <a:endParaRPr lang="zh-CN" altLang="en-US" sz="4000" b="1" spc="40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4282710" y="2876550"/>
            <a:ext cx="3794490" cy="369332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r>
              <a:rPr lang="en-US" altLang="zh-CN" sz="900">
                <a:solidFill>
                  <a:schemeClr val="bg1"/>
                </a:solidFill>
                <a:latin typeface="+mn-ea"/>
              </a:rPr>
              <a:t>impression city introduction and tourism promotion introduction and tourism </a:t>
            </a:r>
            <a:r>
              <a:rPr lang="en-US" altLang="zh-CN" sz="900" smtClean="0">
                <a:solidFill>
                  <a:schemeClr val="bg1"/>
                </a:solidFill>
                <a:latin typeface="+mn-ea"/>
              </a:rPr>
              <a:t>promotion </a:t>
            </a:r>
            <a:r>
              <a:rPr lang="en-US" altLang="zh-CN" sz="900">
                <a:solidFill>
                  <a:schemeClr val="bg1"/>
                </a:solidFill>
                <a:latin typeface="+mn-ea"/>
              </a:rPr>
              <a:t>impression city </a:t>
            </a:r>
            <a:r>
              <a:rPr lang="en-US" altLang="zh-CN" sz="900" smtClean="0">
                <a:solidFill>
                  <a:schemeClr val="bg1"/>
                </a:solidFill>
                <a:latin typeface="+mn-ea"/>
              </a:rPr>
              <a:t>introduction</a:t>
            </a:r>
            <a:endParaRPr lang="en-US" altLang="zh-CN" sz="90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685" y="2389590"/>
            <a:ext cx="1910915" cy="102786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685" y="3581113"/>
            <a:ext cx="1910915" cy="97183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803" y="3458939"/>
            <a:ext cx="1255997" cy="94161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549" y="3480652"/>
            <a:ext cx="1301252" cy="86750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0802" y="3458940"/>
            <a:ext cx="1275726" cy="889214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Tm="0" p14:dur="160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" grpId="0"/>
      <p:bldP spid="21" grpId="0"/>
      <p:bldP spid="3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07" name="图片 20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680" y="2305662"/>
            <a:ext cx="1204491" cy="1817807"/>
          </a:xfrm>
          <a:prstGeom prst="rect">
            <a:avLst/>
          </a:prstGeom>
        </p:spPr>
      </p:pic>
      <p:grpSp>
        <p:nvGrpSpPr>
          <p:cNvPr id="208" name="组合 207"/>
          <p:cNvGrpSpPr/>
          <p:nvPr/>
        </p:nvGrpSpPr>
        <p:grpSpPr>
          <a:xfrm>
            <a:off x="914400" y="1276350"/>
            <a:ext cx="7467600" cy="920591"/>
            <a:chOff x="914400" y="1276350"/>
            <a:chExt cx="7467600" cy="920591"/>
          </a:xfrm>
        </p:grpSpPr>
        <p:sp>
          <p:nvSpPr>
            <p:cNvPr id="209" name="矩形 208"/>
            <p:cNvSpPr/>
            <p:nvPr/>
          </p:nvSpPr>
          <p:spPr>
            <a:xfrm>
              <a:off x="914400" y="1276350"/>
              <a:ext cx="7467600" cy="920591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210" name="文本框 209"/>
            <p:cNvSpPr txBox="1"/>
            <p:nvPr/>
          </p:nvSpPr>
          <p:spPr>
            <a:xfrm>
              <a:off x="1143000" y="1581150"/>
              <a:ext cx="67270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>
                  <a:cs typeface="+mn-ea"/>
                  <a:sym typeface="+mn-lt"/>
                </a:rPr>
                <a:t> 泉州，简称“鲤”，别名“鲤城”、“刺桐城”、</a:t>
              </a:r>
              <a:r>
                <a:rPr lang="zh-CN" altLang="en-US" smtClean="0">
                  <a:cs typeface="+mn-ea"/>
                  <a:sym typeface="+mn-lt"/>
                </a:rPr>
                <a:t>“温陵”</a:t>
              </a:r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211" name="图片 2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944" y="2303634"/>
            <a:ext cx="1243858" cy="1819835"/>
          </a:xfrm>
          <a:prstGeom prst="rect">
            <a:avLst/>
          </a:prstGeom>
        </p:spPr>
      </p:pic>
      <p:sp>
        <p:nvSpPr>
          <p:cNvPr id="212" name="文本框 211"/>
          <p:cNvSpPr txBox="1"/>
          <p:nvPr/>
        </p:nvSpPr>
        <p:spPr>
          <a:xfrm>
            <a:off x="3803742" y="2303634"/>
            <a:ext cx="465445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smtClean="0">
                <a:cs typeface="+mn-ea"/>
                <a:sym typeface="+mn-lt"/>
              </a:rPr>
              <a:t>地处</a:t>
            </a:r>
            <a:r>
              <a:rPr lang="zh-CN" altLang="en-US" sz="1200">
                <a:cs typeface="+mn-ea"/>
                <a:sym typeface="+mn-lt"/>
              </a:rPr>
              <a:t>福建省东南部，北承福州，南接厦门，东望台湾宝岛，辖</a:t>
            </a:r>
            <a:r>
              <a:rPr lang="en-US" altLang="zh-CN" sz="1200">
                <a:cs typeface="+mn-ea"/>
                <a:sym typeface="+mn-lt"/>
              </a:rPr>
              <a:t>4</a:t>
            </a:r>
            <a:r>
              <a:rPr lang="zh-CN" altLang="en-US" sz="1200">
                <a:cs typeface="+mn-ea"/>
                <a:sym typeface="+mn-lt"/>
              </a:rPr>
              <a:t>个区，</a:t>
            </a:r>
            <a:r>
              <a:rPr lang="en-US" altLang="zh-CN" sz="1200">
                <a:cs typeface="+mn-ea"/>
                <a:sym typeface="+mn-lt"/>
              </a:rPr>
              <a:t>3</a:t>
            </a:r>
            <a:r>
              <a:rPr lang="zh-CN" altLang="en-US" sz="1200">
                <a:cs typeface="+mn-ea"/>
                <a:sym typeface="+mn-lt"/>
              </a:rPr>
              <a:t>个县级市，</a:t>
            </a:r>
            <a:r>
              <a:rPr lang="en-US" altLang="zh-CN" sz="1200">
                <a:cs typeface="+mn-ea"/>
                <a:sym typeface="+mn-lt"/>
              </a:rPr>
              <a:t>5</a:t>
            </a:r>
            <a:r>
              <a:rPr lang="zh-CN" altLang="en-US" sz="1200">
                <a:cs typeface="+mn-ea"/>
                <a:sym typeface="+mn-lt"/>
              </a:rPr>
              <a:t>个县和泉州经济技术开发区、泉州台商投资区，是福建省三大中心城市之一，拥有全国第三个国家级金融综合改革试验区</a:t>
            </a:r>
            <a:r>
              <a:rPr lang="en-US" altLang="zh-CN" sz="1200">
                <a:cs typeface="+mn-ea"/>
                <a:sym typeface="+mn-lt"/>
              </a:rPr>
              <a:t>——</a:t>
            </a:r>
            <a:r>
              <a:rPr lang="zh-CN" altLang="en-US" sz="1200">
                <a:cs typeface="+mn-ea"/>
                <a:sym typeface="+mn-lt"/>
              </a:rPr>
              <a:t>泉州金融服务实体经济综合改革试验区</a:t>
            </a:r>
            <a:r>
              <a:rPr lang="zh-CN" altLang="en-US" sz="1200" smtClean="0">
                <a:cs typeface="+mn-ea"/>
                <a:sym typeface="+mn-lt"/>
              </a:rPr>
              <a:t>。 </a:t>
            </a:r>
            <a:r>
              <a:rPr lang="zh-CN" altLang="en-US" sz="1200">
                <a:cs typeface="+mn-ea"/>
                <a:sym typeface="+mn-lt"/>
              </a:rPr>
              <a:t>泉州是全国</a:t>
            </a:r>
            <a:r>
              <a:rPr lang="en-US" altLang="zh-CN" sz="1200">
                <a:cs typeface="+mn-ea"/>
                <a:sym typeface="+mn-lt"/>
              </a:rPr>
              <a:t>18</a:t>
            </a:r>
            <a:r>
              <a:rPr lang="zh-CN" altLang="en-US" sz="1200">
                <a:cs typeface="+mn-ea"/>
                <a:sym typeface="+mn-lt"/>
              </a:rPr>
              <a:t>个改革开放典型地区之一，被评为“国际花园城市”、“国家园林城市”、“感动世界的中国品牌城市”、“中国大陆最佳商业城市”、获得“联合国”迪拜国际改善人居环境最佳范例奖。</a:t>
            </a:r>
            <a:endParaRPr lang="zh-CN" altLang="en-US" sz="1200">
              <a:cs typeface="+mn-ea"/>
              <a:sym typeface="+mn-lt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0" p14:dur="1600">
        <p14:prism isInverted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矩形 11"/>
          <p:cNvSpPr/>
          <p:nvPr/>
        </p:nvSpPr>
        <p:spPr>
          <a:xfrm>
            <a:off x="4696301" y="2266950"/>
            <a:ext cx="3152299" cy="2102644"/>
          </a:xfrm>
          <a:prstGeom prst="rect">
            <a:avLst/>
          </a:prstGeom>
          <a:blipFill dpi="0" rotWithShape="1">
            <a:blip r:embed="rId3"/>
            <a:stretch>
              <a:fillRect l="-13000" r="-17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350"/>
          </a:p>
        </p:txBody>
      </p:sp>
      <p:sp>
        <p:nvSpPr>
          <p:cNvPr id="14" name="矩形 13"/>
          <p:cNvSpPr/>
          <p:nvPr/>
        </p:nvSpPr>
        <p:spPr>
          <a:xfrm>
            <a:off x="1184656" y="1428750"/>
            <a:ext cx="3124200" cy="990601"/>
          </a:xfrm>
          <a:prstGeom prst="rect">
            <a:avLst/>
          </a:prstGeom>
          <a:blipFill rotWithShape="1">
            <a:blip r:embed="rId4"/>
            <a:stretch>
              <a:fillRect t="-41543" b="-5845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15" name="组合 14"/>
          <p:cNvGrpSpPr/>
          <p:nvPr/>
        </p:nvGrpSpPr>
        <p:grpSpPr>
          <a:xfrm>
            <a:off x="4696114" y="1428750"/>
            <a:ext cx="3152486" cy="766306"/>
            <a:chOff x="4696114" y="1002506"/>
            <a:chExt cx="3152486" cy="766306"/>
          </a:xfrm>
        </p:grpSpPr>
        <p:sp>
          <p:nvSpPr>
            <p:cNvPr id="16" name="矩形 15"/>
            <p:cNvSpPr/>
            <p:nvPr/>
          </p:nvSpPr>
          <p:spPr>
            <a:xfrm>
              <a:off x="4696114" y="1002506"/>
              <a:ext cx="3152486" cy="76630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350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4876800" y="1078706"/>
              <a:ext cx="2830831" cy="5183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2100">
                  <a:solidFill>
                    <a:schemeClr val="bg1"/>
                  </a:solidFill>
                  <a:latin typeface="Poppins SemiBold" panose="02000000000000000000" charset="0"/>
                  <a:ea typeface="微软雅黑" panose="020b0503020204020204" pitchFamily="34" charset="-122"/>
                </a:rPr>
                <a:t>涂门</a:t>
              </a:r>
              <a:r>
                <a:rPr lang="zh-CN" altLang="en-US" sz="2100" smtClean="0">
                  <a:solidFill>
                    <a:schemeClr val="bg1"/>
                  </a:solidFill>
                  <a:latin typeface="Poppins SemiBold" panose="02000000000000000000" charset="0"/>
                  <a:ea typeface="微软雅黑" panose="020b0503020204020204" pitchFamily="34" charset="-122"/>
                </a:rPr>
                <a:t>街 “土门街”</a:t>
              </a:r>
              <a:endParaRPr lang="zh-CN" altLang="en-US" sz="2100">
                <a:solidFill>
                  <a:schemeClr val="bg1"/>
                </a:solidFill>
                <a:latin typeface="Poppins SemiBold" panose="02000000000000000000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1" name="文本框 20"/>
          <p:cNvSpPr txBox="1"/>
          <p:nvPr/>
        </p:nvSpPr>
        <p:spPr>
          <a:xfrm>
            <a:off x="1070356" y="2438401"/>
            <a:ext cx="3352800" cy="2001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smtClean="0">
                <a:cs typeface="+mn-ea"/>
                <a:sym typeface="+mn-lt"/>
              </a:rPr>
              <a:t>因</a:t>
            </a:r>
            <a:r>
              <a:rPr lang="zh-CN" altLang="en-US" sz="1200">
                <a:cs typeface="+mn-ea"/>
                <a:sym typeface="+mn-lt"/>
              </a:rPr>
              <a:t>传储存、输送建造东西塔土石方而得名。涂门街位于泉州市区中心地带</a:t>
            </a:r>
            <a:r>
              <a:rPr lang="zh-CN" altLang="en-US" sz="1200" smtClean="0">
                <a:cs typeface="+mn-ea"/>
                <a:sym typeface="+mn-lt"/>
              </a:rPr>
              <a:t>，是</a:t>
            </a:r>
            <a:r>
              <a:rPr lang="zh-CN" altLang="en-US" sz="1200">
                <a:cs typeface="+mn-ea"/>
                <a:sym typeface="+mn-lt"/>
              </a:rPr>
              <a:t>集商贸、旅游、文化等为一体的繁荣地段 。在这条长仅</a:t>
            </a:r>
            <a:r>
              <a:rPr lang="en-US" altLang="zh-CN" sz="1200">
                <a:cs typeface="+mn-ea"/>
                <a:sym typeface="+mn-lt"/>
              </a:rPr>
              <a:t>1000</a:t>
            </a:r>
            <a:r>
              <a:rPr lang="zh-CN" altLang="en-US" sz="1200">
                <a:cs typeface="+mn-ea"/>
                <a:sym typeface="+mn-lt"/>
              </a:rPr>
              <a:t>余米的街道上，有着众多的“海丝”文物群，分布着</a:t>
            </a:r>
            <a:r>
              <a:rPr lang="en-US" altLang="zh-CN" sz="1200">
                <a:cs typeface="+mn-ea"/>
                <a:sym typeface="+mn-lt"/>
              </a:rPr>
              <a:t>13</a:t>
            </a:r>
            <a:r>
              <a:rPr lang="zh-CN" altLang="en-US" sz="1200">
                <a:cs typeface="+mn-ea"/>
                <a:sym typeface="+mn-lt"/>
              </a:rPr>
              <a:t>处宋元文化</a:t>
            </a:r>
            <a:r>
              <a:rPr lang="zh-CN" altLang="en-US" sz="1200" smtClean="0">
                <a:cs typeface="+mn-ea"/>
                <a:sym typeface="+mn-lt"/>
              </a:rPr>
              <a:t>遗存清净</a:t>
            </a:r>
            <a:r>
              <a:rPr lang="zh-CN" altLang="en-US" sz="1200">
                <a:cs typeface="+mn-ea"/>
                <a:sym typeface="+mn-lt"/>
              </a:rPr>
              <a:t>寺、孔子文庙、通淮关岳庙、东观西台、祖闾苏、世家大厝、棋盘园、东鲁巷、三十二间巷等。</a:t>
            </a:r>
            <a:endParaRPr lang="zh-CN" altLang="en-US" sz="1200">
              <a:cs typeface="+mn-ea"/>
              <a:sym typeface="+mn-lt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0" p14:dur="1600">
        <p14:prism isInverted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" name="文本框 14"/>
          <p:cNvSpPr txBox="1"/>
          <p:nvPr/>
        </p:nvSpPr>
        <p:spPr>
          <a:xfrm>
            <a:off x="1066800" y="3181350"/>
            <a:ext cx="6096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chemeClr val="accent1"/>
                </a:solidFill>
                <a:latin typeface="+mj-ea"/>
                <a:ea typeface="+mj-ea"/>
                <a:cs typeface="+mn-ea"/>
                <a:sym typeface="+mn-lt"/>
              </a:rPr>
              <a:t>东湖</a:t>
            </a:r>
            <a:endParaRPr lang="zh-CN" altLang="zh-CN" sz="2800">
              <a:solidFill>
                <a:schemeClr val="accent1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600201" y="3221057"/>
            <a:ext cx="624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>
                <a:cs typeface="+mn-ea"/>
                <a:sym typeface="+mn-lt"/>
              </a:rPr>
              <a:t>东湖公园：址系古泉州八大胜景“东湖荷香”遗址。唐时湖面</a:t>
            </a:r>
            <a:r>
              <a:rPr lang="en-US" altLang="zh-CN" sz="1200">
                <a:cs typeface="+mn-ea"/>
                <a:sym typeface="+mn-lt"/>
              </a:rPr>
              <a:t>40</a:t>
            </a:r>
            <a:r>
              <a:rPr lang="zh-CN" altLang="en-US" sz="1200">
                <a:cs typeface="+mn-ea"/>
                <a:sym typeface="+mn-lt"/>
              </a:rPr>
              <a:t>余顷，有东湖亭、二公亭；宋有波恩亭；明有揽古亭。盛植荷花，成星湖荷香胜概。因唐姜公辅、韩愈、欧阳詹等曾在此活动而闻名于世。</a:t>
            </a:r>
            <a:endParaRPr lang="zh-CN" altLang="en-US" sz="1200"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5185"/>
          <a:stretch>
            <a:fillRect/>
          </a:stretch>
        </p:blipFill>
        <p:spPr>
          <a:xfrm>
            <a:off x="1140181" y="1581150"/>
            <a:ext cx="6708420" cy="1276350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Tm="0" p14:dur="1600">
        <p14:prism isInverted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6" name="矩形 15" descr="e7d195523061f1c031c703ae827a41d82d848b4543d3ea7289D8E8F86A53FC6163EC8A81A8A66F8C4722339FE4B4358C18D1CC4D5B5DBA40FE7B27962A37062774402BE64D77ED352C2DED658BBCE1928CFF104E7BB3718C25757B18EFE4327A1771A366328362490952B0860B49546AFF9059F7ADF823BC3ACD7166CC038D554D481866ACC303C7"/>
          <p:cNvSpPr/>
          <p:nvPr/>
        </p:nvSpPr>
        <p:spPr>
          <a:xfrm>
            <a:off x="1600200" y="0"/>
            <a:ext cx="2202279" cy="51435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000"/>
          </a:p>
        </p:txBody>
      </p:sp>
      <p:sp>
        <p:nvSpPr>
          <p:cNvPr id="2" name="矩形 1"/>
          <p:cNvSpPr/>
          <p:nvPr/>
        </p:nvSpPr>
        <p:spPr>
          <a:xfrm>
            <a:off x="2023756" y="1276350"/>
            <a:ext cx="140524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6600" smtClean="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rPr>
              <a:t>02</a:t>
            </a:r>
            <a:endParaRPr lang="zh-CN" altLang="en-US" sz="6600">
              <a:solidFill>
                <a:schemeClr val="bg1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267200" y="1352550"/>
            <a:ext cx="22347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smtClean="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第二部分</a:t>
            </a:r>
            <a:endParaRPr lang="zh-CN" altLang="en-US" sz="3600">
              <a:solidFill>
                <a:schemeClr val="bg1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276905" y="2129195"/>
            <a:ext cx="43336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b="1" spc="4000">
                <a:solidFill>
                  <a:schemeClr val="bg1"/>
                </a:solidFill>
                <a:cs typeface="+mn-ea"/>
                <a:sym typeface="+mn-lt"/>
              </a:rPr>
              <a:t>美食特产</a:t>
            </a:r>
            <a:endParaRPr lang="zh-CN" altLang="en-US" sz="4000" b="1" spc="40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4282710" y="2876550"/>
            <a:ext cx="3794490" cy="369332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r>
              <a:rPr lang="en-US" altLang="zh-CN" sz="900">
                <a:solidFill>
                  <a:schemeClr val="bg1"/>
                </a:solidFill>
                <a:latin typeface="+mn-ea"/>
              </a:rPr>
              <a:t>impression city introduction and tourism promotion introduction and tourism </a:t>
            </a:r>
            <a:r>
              <a:rPr lang="en-US" altLang="zh-CN" sz="900" smtClean="0">
                <a:solidFill>
                  <a:schemeClr val="bg1"/>
                </a:solidFill>
                <a:latin typeface="+mn-ea"/>
              </a:rPr>
              <a:t>promotion </a:t>
            </a:r>
            <a:r>
              <a:rPr lang="en-US" altLang="zh-CN" sz="900">
                <a:solidFill>
                  <a:schemeClr val="bg1"/>
                </a:solidFill>
                <a:latin typeface="+mn-ea"/>
              </a:rPr>
              <a:t>impression city </a:t>
            </a:r>
            <a:r>
              <a:rPr lang="en-US" altLang="zh-CN" sz="900" smtClean="0">
                <a:solidFill>
                  <a:schemeClr val="bg1"/>
                </a:solidFill>
                <a:latin typeface="+mn-ea"/>
              </a:rPr>
              <a:t>introduction</a:t>
            </a:r>
            <a:endParaRPr lang="en-US" altLang="zh-CN" sz="90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685" y="2389590"/>
            <a:ext cx="1910915" cy="102786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685" y="3581113"/>
            <a:ext cx="1910915" cy="97183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803" y="3458939"/>
            <a:ext cx="1255997" cy="94161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549" y="3480652"/>
            <a:ext cx="1301252" cy="86750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0802" y="3458940"/>
            <a:ext cx="1275726" cy="889214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Tm="0" p14:dur="125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" grpId="0"/>
      <p:bldP spid="21" grpId="0"/>
      <p:bldP spid="3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0" name="图片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87" y="2832740"/>
            <a:ext cx="1916705" cy="1333973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604" y="2835369"/>
            <a:ext cx="2007796" cy="1335172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840" y="2832740"/>
            <a:ext cx="2000961" cy="1333974"/>
          </a:xfrm>
          <a:prstGeom prst="rect">
            <a:avLst/>
          </a:prstGeom>
        </p:spPr>
      </p:pic>
      <p:sp>
        <p:nvSpPr>
          <p:cNvPr id="33" name="文本框 32"/>
          <p:cNvSpPr txBox="1"/>
          <p:nvPr/>
        </p:nvSpPr>
        <p:spPr>
          <a:xfrm>
            <a:off x="914400" y="1504950"/>
            <a:ext cx="7315200" cy="1170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>
                <a:cs typeface="+mn-ea"/>
                <a:sym typeface="+mn-lt"/>
              </a:rPr>
              <a:t>肉粽起源于福建泉州，闽南地区以及台湾东南亚的特色传统美食，作为端午节节日食俗。其选料讲究，配料多样，制作精细，历史悠久，味道香甜，油润不腻，色泽红黄闪亮，以独有的风味，享誉海内外。清末民国期间，市区有个</a:t>
            </a:r>
            <a:r>
              <a:rPr lang="en-US" altLang="zh-CN" sz="1200">
                <a:cs typeface="+mn-ea"/>
                <a:sym typeface="+mn-lt"/>
              </a:rPr>
              <a:t>"</a:t>
            </a:r>
            <a:r>
              <a:rPr lang="zh-CN" altLang="en-US" sz="1200">
                <a:cs typeface="+mn-ea"/>
                <a:sym typeface="+mn-lt"/>
              </a:rPr>
              <a:t>肉粽银</a:t>
            </a:r>
            <a:r>
              <a:rPr lang="en-US" altLang="zh-CN" sz="1200">
                <a:cs typeface="+mn-ea"/>
                <a:sym typeface="+mn-lt"/>
              </a:rPr>
              <a:t>"</a:t>
            </a:r>
            <a:r>
              <a:rPr lang="zh-CN" altLang="en-US" sz="1200">
                <a:cs typeface="+mn-ea"/>
                <a:sym typeface="+mn-lt"/>
              </a:rPr>
              <a:t>，肉粽最为出名，还有泉州市区浮桥头观音亭的许牛制的肉粽，顾客满座。端午节时泉州家家户户备有肉粽，供奉神明先祖。</a:t>
            </a:r>
            <a:endParaRPr lang="zh-CN" altLang="en-US" sz="1200">
              <a:cs typeface="+mn-ea"/>
              <a:sym typeface="+mn-lt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Tm="0" p14:dur="125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文本框 11"/>
          <p:cNvSpPr txBox="1"/>
          <p:nvPr/>
        </p:nvSpPr>
        <p:spPr>
          <a:xfrm>
            <a:off x="4302548" y="2325533"/>
            <a:ext cx="3831741" cy="199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smtClean="0">
                <a:latin typeface="+mn-ea"/>
                <a:cs typeface="+mn-ea"/>
                <a:sym typeface="+mn-lt"/>
              </a:rPr>
              <a:t>是</a:t>
            </a:r>
            <a:r>
              <a:rPr lang="zh-CN" altLang="en-US" sz="1200">
                <a:latin typeface="+mn-ea"/>
                <a:cs typeface="+mn-ea"/>
                <a:sym typeface="+mn-lt"/>
              </a:rPr>
              <a:t>一种色香味俱佳的特色传统风味小吃。土笋冻是一种由特有产品加工而成的冻品。相传发明人是民族英雄郑成功。 它含有胶质，主要原料是一种蠕虫，属于星虫动物门，学名可口革囊星虫</a:t>
            </a:r>
            <a:r>
              <a:rPr lang="en-US" altLang="zh-CN" sz="1200">
                <a:latin typeface="+mn-ea"/>
                <a:cs typeface="+mn-ea"/>
                <a:sym typeface="+mn-lt"/>
              </a:rPr>
              <a:t>(Phascolosoma esculenta)</a:t>
            </a:r>
            <a:r>
              <a:rPr lang="zh-CN" altLang="en-US" sz="1200">
                <a:latin typeface="+mn-ea"/>
                <a:cs typeface="+mn-ea"/>
                <a:sym typeface="+mn-lt"/>
              </a:rPr>
              <a:t>。身长二、三寸。经过熬煮，虫体所含胶质溶入水中，冷却后即凝结成块状，其肉清，味美甘鲜。食用时配上好酱油、永春陈醋、蒜蓉。</a:t>
            </a:r>
            <a:endParaRPr lang="zh-CN" altLang="en-US" sz="1200">
              <a:latin typeface="+mn-ea"/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312144" y="1852438"/>
            <a:ext cx="2145745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smtClean="0">
                <a:solidFill>
                  <a:schemeClr val="accent1"/>
                </a:solidFill>
                <a:latin typeface="+mj-ea"/>
                <a:ea typeface="+mj-ea"/>
                <a:cs typeface="+mn-ea"/>
                <a:sym typeface="+mn-lt"/>
              </a:rPr>
              <a:t>源于</a:t>
            </a:r>
            <a:r>
              <a:rPr lang="zh-CN" altLang="en-US" sz="2400">
                <a:solidFill>
                  <a:schemeClr val="accent1"/>
                </a:solidFill>
                <a:latin typeface="+mj-ea"/>
                <a:ea typeface="+mj-ea"/>
                <a:cs typeface="+mn-ea"/>
                <a:sym typeface="+mn-lt"/>
              </a:rPr>
              <a:t>福建</a:t>
            </a:r>
            <a:r>
              <a:rPr lang="zh-CN" altLang="en-US" sz="2400" smtClean="0">
                <a:solidFill>
                  <a:schemeClr val="accent1"/>
                </a:solidFill>
                <a:latin typeface="+mj-ea"/>
                <a:ea typeface="+mj-ea"/>
                <a:cs typeface="+mn-ea"/>
                <a:sym typeface="+mn-lt"/>
              </a:rPr>
              <a:t>泉州</a:t>
            </a:r>
            <a:endParaRPr lang="zh-CN" altLang="en-US" sz="2400">
              <a:solidFill>
                <a:schemeClr val="accent1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885950"/>
            <a:ext cx="2890095" cy="2014472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spd="slow" advTm="0" p14:dur="125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tags/tag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3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4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4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5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60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61.xml><?xml version="1.0" encoding="utf-8"?>
<p:tagLst xmlns:p="http://schemas.openxmlformats.org/presentationml/2006/main">
  <p:tag name="KSO_WM_UNIT_PLACING_PICTURE_USER_VIEWPORT" val="{&quot;height&quot;:2248.9905511811025,&quot;width&quot;:4497.979527559055}"/>
</p:tagLst>
</file>

<file path=ppt/tags/tag62.xml><?xml version="1.0" encoding="utf-8"?>
<p:tagLst xmlns:p="http://schemas.openxmlformats.org/presentationml/2006/main">
  <p:tag name="KSO_WM_UNIT_PLACING_PICTURE_USER_VIEWPORT" val="{&quot;height&quot;:3870,&quot;width&quot;:3870}"/>
</p:tagLst>
</file>

<file path=ppt/tags/tag63.xml><?xml version="1.0" encoding="utf-8"?>
<p:tagLst xmlns:p="http://schemas.openxmlformats.org/presentationml/2006/main">
  <p:tag name="AS_NET" val="4.0.30319.42000"/>
  <p:tag name="AS_OS" val="Microsoft Windows NT 6.2.9200.0"/>
  <p:tag name="AS_RELEASE_DATE" val="2023.04.14"/>
  <p:tag name="AS_TITLE" val="Aspose.Slides for .NET 4.0 Client Profile"/>
  <p:tag name="AS_VERSION" val="23.4"/>
  <p:tag name="ISPRING_FIRST_PUBLISH" val="1"/>
  <p:tag name="ISPRING_OUTPUT_FOLDER" val="F:\我图VIP设计PPT上传\10月份上传文件\298"/>
  <p:tag name="ISPRING_PLAYERS_CUSTOMIZATION" val="UEsDBBQAAgAIAJCuo0gOaiROYgQAAAURAAAdAAAAdW5pdmVyc2FsL2NvbW1vbl9tZXNzYWdlcy5sbmetWG1v2zYQ/l6g/4EQUGADtrQd0KIYEge0xNhEZMmV6DjZMAiMxNhEKDHVi9vs037Nfth+yY6UncR9gaQkgG2YlO+54909d0cfHn/JFdqIspK6OHLeHrxxkChSnclideQs2MmvHxxU1bzIuNKFOHIK7aDj0csXh4oXq4avBHx/+QKhw1xUFSyrkVndr5HMjpz5OHHD2RwHF4kfTsJkTCfOyNX5DS9uka9X+qff3n/48vbd+58PX2/l+sDEM+z7+0DIIr170wMoYFHoJ4BG/CQg58wZmc9hcuGC+TQgzmj7ZZj0PCJnzsh8dsotoogELIl96pGExkkQMusLnzDiOaML3aA13whUa7SR4jOq1wLiWMtSoErJzD5INWwUjehS5oUzTIMkIjGLqMtoGDijWJfl7S8Wljf1WpegrkKZrPilEpnVCRljn9+UogLVvIaMQvCq1xJ+qXMui4NO1RFe0mCSsDD044QE3m7HGZEiQ17JjZqBKBGOSQQAJa9E+QjZxGaZFUdYqWEIUzqZ+vBmxoSpXK0VvOuhdswJxGAuii4pyBESQXbF8TKMPOM0UIU4uuFV9VmX2V5+PAxUFzAN3BBS0GUPwJnB2AFDjCXUjbIUad0FNiNxjCckGYfnkMjAu3CIRHgKdDsdInFBYqAIibtkAnxGJ9gkvKHYLv93/Eq5SWd1i3iagpxx30bqpoId41JggWVadTBMTUw+LiBsFPs/oHGLCt61q5XcCLCjzETZqQgqi0s8k0UfF/SP5ARTn3gJpJUXLhNmS57RmPNbVOga8WzDi1SgS5HyBnL9Fp5lMrPPTJyt/k+N/BvxeltVXm0LUuCR81dD7dmrYd8xq6nAproW+U3dpdo4bGv+Y6wwOf1DE/oc/XH6Y5cEOKLh80Smknmj2qr75PjcWTY0Rp1GPNFT/aP13JbEbW0dUyhYY6n7SxDopqZ/QANU/aVocAKK5m2JhhpOi6sBOoNwCxBo9FiMM3DVngln4MIB8ksyjimD2WgpLitZd44dlo1tgL4f2hTmPCVqcU/GS3GlYcJRgm/a6QO6kI10Z0AfDDd7rYJR5oPJAQCu2uQBSCVzsD/rgbmYkZ0H2gK/d5KlblRmyavktS3y4NsmF9+OTVelzu2u4tUuedsmc/wUK9rDRa3S+YD2f8e/3vF5QL/HRykmOHKniYsDl5hB33BV9RQCChhX+CxOfDw24sCFnNfpGprplW6KrCdQO6t75AQD2PbMseBluv7vn397YnxlSbuLtru/DwIBYpsqSO7A/gx0Laq/ukAYHu/L2UUfqe3dZifX86rDKGThs9wheNtacp3D1kG3XkjybdAwY9idzoAHsU173ZQwug1BmOHoFGqZncKd0YyX11AImdZqEIp1tUnAepj2++tlUytZiCGyT2sl5sCMzhPsefauDeRTMr1ue2YGN4p0e+lWcOnuC+ZOcQB19is8kcl6IKBtTbsqBERv1/c033zbqe5Wlf3D4vD1g/8v/gdQSwMEFAACAAgAkK6jSAh+CyMpAwAAhgwAACcAAAB1bml2ZXJzYWwvZmxhc2hfcHVibGlzaGluZ19zZXR0aW5ncy54bWzVV91u2jAUvucpLE+9LGk7unYooaoKaNVaQIVt7VVlYkOsOnYW21B6tafZg+1JdhwDBbXr0h+kTQgRn5/v/J+Y8Og2FWjCcs2VjPBudQcjJmNFuRxH+MugvX2IkTZEUiKUZBGWCqOjRiXM7FBwnfSZMSCqEcBIXc9MhBNjsnoQTKfTKtdZ7rhKWAP4uhqrNMhyppk0LA8yQWbwY2YZ03iOUAIAvqmSc7VGpYJQ6JHOFbWCIU7Bc8ldUES0BdEJDrzYkMQ341xZSU+UUDnKx8MIvzs8dp+FjIdq8pRJlxPdAKIjmzqhlDsviOjzO4YSxscJuHtQw2jKqUkivFdzKCAdPEQpsH3oxKGcKMiBNHP4lBlCiSH+6O0Zdmv0guBJdCZJyuMBcJCLP8LNwfWnq17r4uy08/l60O2eDU573olCJ1jHCYN1QyE4pGwes6WdkBhD4gT8Bp0REZqFwSppITZScs05d0ZDJSD3hRa0UTpktENStlKN/g2XbZDcxWgEgYhZhI9zTgRG3BDB46WytkNtuCmq3l6VRIAF7cnQeR/fm/fZiROSa7bq1oKjXc7jxjdlBUUzZZHgNwwZhSB+m8JTwtBqcdAoV2lBhfYxSAsOFiecTRk9KnI6B/yToSswkVrQhF7NBDPewnfL79CQjVQOuIxMoLOBzrXHrz4LOCNa34OShY9b/bPTZuv6tNNsXW65AAmdEBk/ExwKztLMbASfzJBUZqEH6YiJ1awoCuW04JWJrfryMmieWuHL/NbFWIHeYEk2Y+U5hfmrB6XNJmRSDKIbrgIaRpBDSTwmMGJYF1xaVhYwJhIpKWaIxLDWtBvrCVdWA8UPsIfWL/fQ6yMui9MYVhtYzCnLS0Hu7O69r+1/ODj8WK8Gv3783H5Sab7we4I4c37jnzy58pdr/+E2DAO3pR9f2ia3/+bO7l20vpbJa6d1OShV0la/FFy3jFT3cxmpC/+S6a28YEq5AEtp7IcM1pLgKTeMvmWLvaBNXvVu9z22mTbZYMyvGY3/JmR/Wl4T1+6FYfDoxdVxUi55ColwK3F5223s13bgpvkoq1IBtPX/Do3Kb1BLAwQUAAIACACQrqNItfwJZLoCAABVCgAAIQAAAHVuaXZlcnNhbC9mbGFzaF9za2luX3NldHRpbmdzLnhtbJVWbW/iMAz+fr8Ccd/p7pWd1CExxkmTdrfpNu172po2Ik2qJGXHv784TdYEKPSwJhH7eWzHsc1StaV88WEySXPBhHwGrSkvFWq8bkKLm2nWai34LBdcA9czLmRN2HTx8af9pIlFXmKJHcixnA3JoQ8zt58xFBfj2xxliJCLuiF8/yBKMctIvi2laHlxMbVq34BklG8N8urHfLUeDMCo0vca6iin9TXKOEojQSnAlL6vUS6yGMmA+UhX9jOS04c6f/sD2o4qqi1t+QlliNaQEuIiXy9RhvHceI9fZY5ynqDhrzbQL59RBqGM7EHGzu++ogwyRNM2/9MjjRQlFjTmnH/Edw4TpDDjh1ldoVwk4IUw0MVXcOWxd70LQO5rOPcpjqsU7AnrerAQ8NEzBgstW0gTf+psqhJvj6028wGLDWHKAEJVD3oyST+RVnk3sa7H/YE3yovQl9P0kFfB2hpWXcKBu1jf41erW7srQqfvuiBDCTunDFLslT3yt6nrETJQ9shnRgt45Gx/nMGhqSP5R74l7jnP199YgRNzLJzVn7wVIz3g6KogVafwmFoUsFCYzgutAd8tTayuSyk5yinlZEdLoqngvxCX7e1lVJocGFyvne6sVFPN4FTD2RzNmg7LZc9xPzpr3JDdz0J/ue480WaL30yJ1iSvavOzpKYTxzNjYgozTU4zcE8aOMh7vhEBx8YeItVEbkG+CMHGhuFCgxrrXnTDNQRPk6AGaXK6yqlzcqr8vK0zkGvzahSUr3Ks7IAVLStm/vQrhTcoDhgD1o6qK+OPE/rel4HCNQEQmVe+a7tDZ6lbpimDHfjhDxT2ykN3S5Xp0qGGW+oH2Oiw5ZxmVE+6XdH3SrxDAv0J/KtJK3J8YBnR9ppkyt4smny/hvtcosXs1xk2X7jJ7Nn1UuTY2I8raJT47+Q/UEsDBBQAAgAIAJCuo0gqlg9n/gIAAJcLAAAmAAAAdW5pdmVyc2FsL2h0bWxfcHVibGlzaGluZ19zZXR0aW5ncy54bWzNlm9PGjEYwN/zKZouvpRT56YjdxgjGIlOiLBNX5lyLVxjr721PfB8tU+zD7ZPsqdXQIiOnUaWhRDo0z6/51/7tOHRfSrQhGnDlYzwbn0HIyZjRbkcR/jL4HT7ECNjiaREKMkiLBVGR81amOVDwU3SZ9bCUoMAI00jsxFOrM0aQTCdTuvcZNrNKpFb4Jt6rNIg08wwaZkOMkEK+LFFxgyeESoA4JsqOVNr1moIhZ70WdFcMMQpeC65C4qIM5sKHPhVQxLfjbXKJT1RQmmkx8MIvzs8dp/5Gk9q8ZRJlxLTBKET2wahlDsniOjzB4YSxscJeHuwj9GUU5tEeG/fUWB18JRSsn3kxFFOFKRA2hk+ZZZQYokfenuW3VszF3gRLSRJeTyAGeTCj3BrcHt202tfXXQuz28H3e7FoNPzTpQ6wSonDFYNheCQynXMFnZCYi2JE/AbdEZEGBYGy6L5spGSK865MRoqAakvtTAagaeiiPCx5kRgxC0RPF7MWqLHzJ5yATE43d36SFr8CPTxxgnRhi0bms8Yl8W4+U3lgqJC5UjwO4asQhBRnsK/hKHldKORVmkpFcRYZASnDE04mzJ6VGZpBvyToRswkeagCZsvE8x6C99z/oCGbKQ0cBmZwFYFOTeeX38ROCPGPELJ3Met/kWn1b7tXLba11suQEInRMYvhEMJWZrZjfBJgaSycz1IR0xyw8qiUE7LuSqx1V9fBsPTXPgyv3UxltAbLMlmrLykMH/1oLLZhEzKg+gOV4mGI8ihJJ4JEzEcdy5zVhUYE4mUFAUiMTQq4471hKvcgMQfYI82r/fQ6yMuy9EYbg6wqCnTlZA7u3vv9z98PDj81KgHv3783F6rNGvhPUGcOd/DT9Y28UUjf9oNw8D1zufbsNX5v+rCvav21yqZumxfDyoVqd2vhOtWWdU9r7Lqyl8bvaUro5IL0GbG/thAoxE85ZbRt9w0ryj8+vvXb4s3KvwGo1i7ff/fIPxo8dxaeV+FwbMPwBrIVx/TzdpvUEsDBBQAAgAIAJCuo0hocVKRmgEAAB8GAAAfAAAAdW5pdmVyc2FsL2h0bWxfc2tpbl9zZXR0aW5ncy5qc42UTW/CMAyG7/wKlF0nxD5hu6HBpEkcJo3btEMoplSkSZWkHR3iv68OX03qjsUX8vLkdewq3na61WIR6z53t+6327/7e6cBalbncO3rokVPUWdGJAuYJSmIRAILkOJ49CTvzgRlzKQznZcfaGtqfkzhP0suTB3PCAtNaIY6XBDgN6FtqMM/J7FTq2tfU63R89xaJXuRkhak7UmlU+4YdvXqVr3EAFYF6AvokkfgmQ7caiPPjg8DjDoXqTTjspyqWPXmPFrHWuVy0ZZ/VWagq0++3gP9p8HLxLMTibFvFtIw8WSI0U5mGoyBQ97HCQYJCz4HUfPtu/UH6hk3CwroIjGJPdKjG4w6nfEYGl0ajjB8TFZejW4OMJqchY3dE3e3GB4heAm6YTW+x/BAleXZPz5gplWMHWmgzZ6fUKH4IpHxIXUfg+Twsmjb1r1zoe76Y+Y9IRU8oRX1/NK22RGChgCtN5aOeU2Qd0rZCUqURA5FaNS0Kug5YsM5gvvPLuPW8miVVuOhGo5VG7heg54pJarbf126Z5irs/sFUEsDBBQAAgAIAJCuo0g9PC/RwQAAAOUBAAAaAAAAdW5pdmVyc2FsL2kxOG5fcHJlc2V0cy54bWydkbEKwjAQhvc+RbjdxG6lJHUT3Bx0lpqmGmkvJZdaH9+UinSRgEMg//F9PyQnd6++Y0/jyTpUkPMtMIPaNRZvCs6n/aYARqHGpu4cGgXogO2qTNq8wKM3ZAKxWIGk4B7CUAoxTRO3NPjYQK4bQywmrl0v4ukditkUw6LC4pb2L/szgyrLGJPX0XbhgFW8x7QgjLxWMDsXjdxi60D8AhqTAEyqwVACaH0CeAwJwI8rQIrvm+ekRwrxo2KQYrWeKnsDUEsDBBQAAgAIAJCuo0izv7NQbQAAAHIAAAAcAAAAdW5pdmVyc2FsL2xvY2FsX3NldHRpbmdzLnhtbA3MPQ6DMAxA4Z1TWJ7K0L+NgcDGWFUqPYAVLITk2CixqnJ7sr3h0+vHfxL4cS6bacDn7YHAGm3ZdA34nadrh1CcdCEx5YBqCOPQ9GKR5MPuFRbYhQ7OM6cazi9KVb4zF1Ynr2e4RNuPFu9DcwJ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kK6jSIyYS/o+CAAAjyAAACkAAAB1bml2ZXJzYWwvc2tpbl9jdXN0b21pemF0aW9uX3NldHRpbmdzLnhtbLVa627iShL+v0/RYnWks9IqXMwtK4aVL01iDTEc7CQzu1qhBneCFdvNsRtmOOLHPs0+2D7JVrftYBMgdmYWT6JxddVX1XXrCxnEL16ob2LOAu8Pwj0W2pRzL3yOh39CaLBkPoumEY0pj+sHyqMXuuybGT4xQQNqzEnoksjVxWg8bKCR/KB+T+0bfXhra+0W6rVxC/eRgTs6jF0rxrWiw5jRauqD+hFEghvRJQ35adRBvTD6VsAMYxpxM3Tp96FS5M4PFWdwExHXA7542G2LZ59p3Rtt8aB2s9Pr4H1LVRSli/SO0TQa+17vuqc2EW60Ow1lr/VbSktBzU6ned3dN3utjgJvo+suoLTxdRe1e+12y9i3cAukkapqRkvf95TrZlMFbbh/re9HI63XaKBms6m0jX2nq4y0BgJuBTBUpS8cqBiKpnT3qqY2+woa6SNt1N5jA3f1Duq3cLfR2Lc1TWk0Ds49zC7vrgO19HQyd74DeDIEJ0dFbtVPJNdguYkiYHZosPYJpygkAf1UkzkZcpmx6NclW+/+UksTVCZzxp7ZVaQmRCALsOEJrEFdjmRs0q58YeTpyHM/1RYbzll4tWQhB6irkEUB8WvDPye5k86sjCTb0qiK3BNZ0oO6nvyUFUt1QT7Dc0loyYI1CXdj9syuFmT58hyxTeiWMnO1W9PI98IX4G5c93R8UZHvxdzkNCjYh/viKS+2hnjGVJjXxeIpJemTBfUzjQ35qSB3UPm+R45Et17scSmqNsVzSXRNnmkxAH1VPJdlQtBSjFpPPO8LcfqdA7siyr91kd0nOxoVlSTt8qIUW2/WVfNpHbFn4eyi3PuBfpXzGXSf8FlY2BBPKSExQaGwVJRSt8n5G0eM6etxLxkEoAWCm28uKUlCTrW5PrmbqtbX+XhyM5lr5k1tqCdViURZ/trq9r83O13oXKlcSST7Th2Pi1hIgnUa5bAsZzYZzwEQj+cW/uLUhuJ3ZdHJvTM2LVwbpv+pDDCd4YfaUPwuI3o/m2HLmdtj08Bz055bE0f6ZYwdbNSGX9kGrciWIs7Q1qPfEF9RBO3ZiyiKfc+VA6Jle+GGltBnTO5U05rPsO3MTN0xJ1ZtaLMo2v1VIpMNX0HyrEiMXC8mC5+6Ui2kiBxf51co+MdXHnCygHjhVRntM/XRtG7mzmQytufYMjJKbYhDFxkREZqqA81UG88AIyKwjn9MfC6zTyIg1fcrg9yaN7dj+HGEIbfe88qHH/4Ba6YYQjKlYQlBSBw8g6yz7cfJzBA+BIWIoDWJ428scgtJkw9dCWzT0ieQmrqTw3cETIYNgffCJaQOXfISeHfYttUbPNcmXyDHoTYnFYUmn6EkP1cU+optqCFslxCz1AfzRhUVIcowK5CsBpdE5Lu/Q2S5BDnhza3HNjFQhIehTGQ1xleVNdn4t3sIpKmOz1R7AgzOlm/P3paCKZELy1wJXdCGdGyI7Prt3vzHfKSaY2zMId2MyePckV1SKA3IDoWMI+JuSbikaEGXZAOVsIMx13PlmIi8NOH3jfcHIjztP7+krcsy8JdfPmBSoeGdsAz2y6AMtilr/p524bZ0Bh80ROT6WSvKOODDJtg6ttSZOfk5IYq9YOMnXfpnBOrVuKrBeteOH/dX+bD9H4yxkxasmdDRNI9VEsKwEoslBxZPv5KgaY1AXXpYhIYvTqiVAKxJimEx9AMwD+C5giEP4NFqEI9Ys00HNluPdCFOHyWEZa0mUTsdb3FG9Ckc0F9LdUGfGOyXfEq2yUYG1i4Z/jJRzm2VCkuLYzpjMNwCzOckqQDV9wJxhioHe3+HM1ckq0FhPo9s47uyun3vRa4I4OdNQN/uw54iFkiqT+Isr5NF6e8/aEgyxVmid1ptA/FaoKVjlavPH4qYjdWZfjvXVUvH4kQh6tkvLwfVIXwyduz5WNUEApRJQPhyBavwkzjnlcdKTgQGHqmAl07epiRarv777/+UhzmyJ6GilPq3qjhQ/KJr4le8f1qM0/hfJXAcVSuKypeSgumBKhMtf75yTEjQn3JkIcmyFLBAXHGVUg0lkIZRdRxVv72DKrFlUbBNBHvBiiB36uwzND65168N70j0Ao3TYcyvCiQ9L3KTV7bhcMTdcN8LaUXxH16JxOQdczpXDUOe/aFGfW/5kiy/Lhxg0ms+5LPnKnj6rWpBdz6CpK7Hq2PKxS3rWtASkvdDQ9ieXOteCYcLFZ9AD+eF+5mQR8yfiputt1e5wCAu4iCNhzwSR/rsLc8Rr9i3NHbDJ+LHwJYnHbNOwYap2CymkEXaMfdM1I6bx00px4wPzId1QU+mk4Mu0o+ldF2TN795Ba+0N5bDMSsdypl+IB7zW/Q7f8OfIx7z22JNmcC57q1Nx0N50ew6TiNRnl4mdsBDQ9mlUp7srcgjLBiLa9k4N5GUUOQMmEuHcm10vICm5SxoeYPrZywehK/blzshs9jJacfia4fCwCF965fzd8A97tPzyS3nASWYd7V8P1UBKc+pEki+Pjh2RkJFfLemn2pwECHLlej0cQ2lGJ9qwp3JNzTn5NZZPxPtLCcprbksGsh+Ltt5JZWh6OLVVLGk2C8LDepv/DSoX4rQIIU9H8BwEyxohCEHPOhyaYSKxDz7KrsKe5A70iO5M6N5AL4C7BDOSFkl5AiFxJLbqqxakpf8OOwtuefTLc1aVY6Qc87l+Q9iqI7Lya3yMX3i+fROKZWrIO11h1ws9sAc/ayUPJHllRyNVCw6ThaxnP2JbpUtPgcbTyxHWZsW6Z7v0IwfRb1+QhXwnvP+oJ5fZqFHvfmW9ZgGooB39m8O/gdQSwMEFAACAAgAkK6jSCqKN+aHEQAA8GEAABcAAAB1bml2ZXJzYWwvdW5pdmVyc2FsLnBuZ+3d+VeS2f8AcEszJ2eizcwsbZq0xQXUGjMXWmzSkXKd1FLR1GwzNTMUWVKnsUUldcpdmlzaJW3S3MAlJdSgCZXSlAqFEJUQkR0+9J2az4x+5g/4nvNwDni49znPva/73NUf3lzyOrDvm0WrF2lpaX3j7ubqo6WlA9PS0o7T09WkqHZb7tP8mRfvs2+3VhV1DVfzRSdq1/5dWlrVOH1F2ALN969i3QLjtbQWt396zyPH3I7Q0gq74O66yy8xZGIIfuVBpJIsUOajtJzPH9AGteV+tHya9SNk04+uznrL59ssmXgGKf/ouv5F2jL9+Xt0Lnl5KrRTkJWBFJlobZNiSH7uQT2fdujRUcI2JuOX/fUcWml9FaOnNIlP6yE+LlBIpume9vxm8TC7BDFcL5Gyi2Jk3K9XhZ6fp/v3j7c/rF6lLDvkti2bizvMgrpI3qYZS7uuuNw01P4a0qL194/7Nl7REYoneuamWEV1wM2Vtv/MhrTsTNbucxsjP6BB1U3KsPt3YCb7MiNmlXcjPeWEWd0Y72xQIk4fQZss+Gf2+ZRI7b4fTyuVfKwhDFY1p7rnU8Df+FnUV1ha5ZlFjWTMzv8QuRPivcTAVXd2Rr7REliTd2LZnPvNay1n/PwsogdtN0tz1fghxHvpT3Nv9RBCuZezjNMzt+yWNte9fkuNZpfR0lbuv9R355D97Batn6e/3MB7b8ScOunnNm3ZHEfNmG0P0bWE+bkaZM++XpOMNLBZ0AsgAASAABAAAkAACAABIAAEgAAQAAJAAAgAASAABIAAEAACQAAIAAEgAASAABAAAkAACAABIAAEgAAQAAJAAAgAASAABIAAEAACQAAIAAEgAASAABAAAkAACAABIAAEgAAQAAJAAAgAASAABIAAEAACQAAIAAEgAASAABAA4v8RIkXaNvKI5jIo+R/RAs+nqO1ju8MS0+bG0dM9bb8uP+BVwCqb2WEBW3rOh77PbDNeMCeioJ750YNHD85OhcT+e/v+W/I12ObIOXV9dh5MmWc+v2zn3RezylirKTr1Umib1uwq+QucYS7SkdznHuDm35OmKBvtcU5Tz9gpC0221+NFZ/q6/cFRzU1rx/IY3qP/LNDaHqJEzayA5gXLbfs4jSJhHUkZPe0Q06wSbWVxGSrMLUkiWVUMDclHSd6lF5mqJeSNhm7WjU3IJN7oTFa7qck/YynCtflE+SRFVaH+dtdNF84DRjTlnDO1Hu1CYgedgFSzRfAdeGk7K3TqTTyt5CdLo/TDYARy+0kT9QXDkFe9tG04ebupKlZIdeSjJuLgaFHfczBGcOUKnuYiH7/LecwWC7d3Y5c0CTqN4SVKPlYtH6RikGBRYiP10eSpN0yoWkobNAE3M4J/qHovDkAGmqCn/3geSeD8VlqFLDi6t3Zc/sJROE3N//L0c1JkHtO+ykWXtnmHcuNKk9gFHTQzXtz1Ulq9S9PkzN30ZXEQB8bqn8Din0jVjI3ViKEERsfG7pOl4mbxsPwx+d4rH1IIvphBi8EIiwzVjWxpUnG7WuveI4KXT5SqmY/mv1cz6g9KViG8QY3yyUZEZxWyAVmMHEA2xYFHb65/qgcWqfMmTxVlC2rWTiUHzdT08g4R9gS6XG8OB9PvP1uMPRxQw333V4Wpr3cqR4dYOCgmPLz14hoPxNkqm4iJ7mAE6hoz57vF5ifhL3xRTWZOlHbe8h7ZyBMVYj/kTiSl1jP/pDdEuSHhvlZOXgdrUpzO0PuWpTgR7J1drkrW+UXw8HJ4gr+IaVDfWZL51taE4JTR4b3gIvf9iDFT0tn/wbb0XF42GotDru28ya3JqwjhvJMGtI7suH6cfCg7ST7An+iud7D/3K+2m2mLmq08BfG99zAF16mKu1iSLwqTwPDgPJx5l0opZX6VhOK2DbR442NppJHwQbPA/CCmqSWrO6hS7BX2myrZpGbLhgzRvguEpXu3pMLwmMTbXjbwKxlmf1TZU4N/mFE6j4ktbnmAuy9u8QAzBxBbBk34n2oSkL12akfyAC/58Ll+auGXDm7nxRx8vwJaDe3s/n26NjaDKewt5QzwOTVnD4piWyNoobaLEdGQO6RWPBZ7RbqgbyM3vOMhe8qJGoaFnGpsXApjC0JXw2oXXK9Pj8aRVmw4Z2QEphNJ5IG8SO6o49PBhOblziOR07+nNzs7QDnkz2Ph1rEbRCeWOZaZIyW/9kDEBpvmMbnMW8StUVzLfqcgSH1laM1Esm+G/t2rPiBDjyoxqMBX37wxQ8+cp349tY0/7UQVEUscYjjPP98Q8bJlv8r81uDNpy8DmdyrcSUkrJJO8eBUT8e2jqxOdUdvplbx432qy4mGXYUxeg1nC0xKlWF+8IN2mX50fpgPyUXJwFUy2yOQVJGZHx0rPYYC5coeC5RenSz4jDPM2u7MB371TGQ1hKJITI4P+WsaPG6cOPGYMYDanBUja1CCA+FYpSjtJmWtvnnRa9zx4w3jYekr7oQ37TksNHPIU8Y/EF1KWpArIIz0qk/Lb6XjBDUIbGkC1cCmU1xWgHH368hpyFt06LsTmedtlZUE+q07HLvM9QY7Kj3tQJvoQritbduBqWQYicsrzBvtTaWYqj6mP8C29MnTg/kLG4pmZPiZhdGTZOXnKRetm6UkbDWZSuLa4M9RXtlg+b6o4XTVycJUSop+ruznxAbXV7pnGXmHMsAdd9I9sdbOpAr7+SC4OusJtYE4UoHJ2mlLJazvSAyw2tdJ8NQUe3EzS1CJsH//g/P93V2R6vnPX+ad6uu+rjJhFRH7u5vZkfWWA2tObEniBPJ7hzHyiSunGya4OrkiIqjZ3pN///NC9jbomzVTnnoM+JvnWNWYP0k2Fk6XPUmSfTSEo+KEvb6e0RiVEM+cEfBqOb6kGYWQBkddaJWohbgkXlJf+xg2F1fGi8ubtEBjRBKRZk7Yjh4Q2PbzvEkhBHoVo84khOMPwpeGK5HOTJlItiaUQecnr2SNOo/IC/TMF+rmml01mQQZ6bocVmYRhwUYGfcWPLOH3f1IFtP6dPDXus1/BdK11YxVi5mvtFnH2XABRJXsmibLT2Dg7Jko4T1mMoPVC1/cz9/mMlmivpLDJ6lVHblZq7KbrD1ijCnCQjx561u/p7dNWYxOeOLp5BKe1A9211S0A8eoe++uXMWpFnqpxeeDecLHBBqRSXOFLIWttBh5aVySLtc+SWmJ5D+zTiZvyn/4OKK73Sjs8/p3J6VuGMm7EWCrSj2NWgY9uITuOb4PUoBZBo9jaSY+otVZGP7oILkdq+TBwSbYhuHbHF/olsL7mfPo5MPI5FecpCwcgycy9iRZ5AfNKMj0Xl7wHxE6ZUmrVnMcm9PQIZNS+q+ZFcICaJCmPke2brbF8UHVe1IpAb/2qBGDwojMbX+F/a1LuSfxj6u9kFUtu43bVbcgVyaCqgS4ugfW1zXXB8NYbh25Mm/4+xrPDQFTJJqwWLWAc9FVrpMrayY7ZO3tqh19Vp3q/jpgh2mr67pL2eW3nTB8aHntECm07Wex/l9jLGHVq416Pfijlk5jy8Uyh91uVusrW8tduKZMRLhqe/idmuj9zpk64ddsiWqK3iIhmB4oR1qVCAY4dnAkg3cIfLikVaKyEDVYod2pKDPb9d7OE2erbZXKLAPYmPhT4Rv0zDUrN/R7kmIUDN4Jw/YT+tpfts9IVFc/nNgJCSPdQxPs5X9WJ4iQgk5tqQ2tsTqbEROww+U30+oyk7rdu9HqHG5eXgaccAyidAjGZbzwUTsS19wiRkQyGeGUQRcawjKykxdM4FRdoCgSHjBOypIPkFZEMfLe6JnDMazOzW1JrQOih2jrRKfny0oFHy9/e0GkkvOZTjOvwos2lia+r8WDoIqP7EamcrKDpbeRIV8cO7EW2URvMGwd+X2yfTBd/mWHVHTibfY+k9eO32fgAjn6uVLSQTt1TvFSEDsulOtxZkxchLHrFYxuF2LdzaVrErkhuZxtzril9p3iYCO4jx0839JZfdkqPNhWrbJiHccZwLo6X0oD8i0tYS6yD2XPxSS1cv/e7NQGHofuCUULtoueiLZyW5NRWLcE21g3SAGxzITeGUwj0AuQwc2gsC9bKeLpt9f8Q+pzQs+8tl8zpJlSO/Ne9qivFW9jPjnb4PdaFLnF49sjE26hE8LXM2YOopP0C89qwZT6cSmj5qhr+fFNher4HvIi88jv0EWC/fCoeRX9G0AukrcV1RGrvcfieMdfpoklqvO8iNAJR7Y3h9x2SpV1CCI4R+dOdPK6HP9cJeRGiZrdH+iyuUf31WD1j1TJqnP3rc9peoXTzYxId2cVqqJmhvWBt8hcJM/ALk48DCnAuh9QIhZky8YyZDUVAmevMWkGI1kFnr/2u/xfL6GHS3Vy3SFJrEx7a2Ivu0azkUgfiqc5F2meEaKIpJyIwZS+NlKw7Un1kpcWUAR+V3PaIKeke/p4DmJatPiMYnn4YGnVsM3h/HFxa/tv4g/cks8V/bo4LcVTs2U98lU26usd6DeyDeqaWG9TUwarR21WtEiLZdzaLxxcCeok7MeSLn/FYnDUT0/LdlgOecoUnTwbKE72snjpnrG4sXeNIcwdBNmVP5CSabxX1S1jWpQs0o2FAmXuYyVY6Uce4Z6qdQ6CFGiG5NEqkbMH27vcWuyJldE7aDK1MB06/WJPEV4xsvEIpaAjZ+mTpzmjob/THPPQaZR82UQheJG5i5djb9mtqIufu17M2wd1wwOO+ePLDQ6MHr9+Ct/VnVQCJvMIJKK/5Z1HTeGaXRHo2IQTV7MNbpREZVfuKl/0CuXgQ/oeXVwoRskHmSthOrnGjX6BSHLj9EceMhmOdHBSsLGxI1lDNp8b52ttcPO0T+OxmhF1g4s19BqTU88pHXS8rmf+iA8/w28WY6Kda3jdp9gWuTFo3mHNmWB9/riksoshWhzPBemBxPNWfNmSv+hu0Uyaw1sKLaXEKly35zvxHaxBFBPcYcQ5FmYr1fGEcKXOASh3KlfTS4j80DzV+Y8fQ0zX1ceIv2w9TDGSd7uYtAgmzoPfS7cqIPmCGSUSNBMtHkrrN1tp/oj0DfNTj9Y0rkWuVGwjMHPgrD2kk8tamLuHyO0fQFSJki2V8969czl25MtgkRnd5odVz4R3xWObzJgclewBWgpPnnhsIX3T0haxbP8YfuHwzH44HCMdJdx0V6qjmdOPVUlhmi6d9Mvy1hFJaznxXOyEYx3alP+C4Bkka+9ol6NjR6lDDn/W2Z7ckoByauCTq/2lZz2OEqbEO/o4Cdfwhk81z0dVKVm1kMSOwasVHCgcBbo8jTdQURHER1IRAWuVX/xODJF2w1Vnwkn8Zz9duGGqeLtwIeN1uOe3vIlGDK4Cuk7zvFAvWNZDZp9buVx3zEI7S1DPvuNEk5Wu9YjywcVvAfNtQrIaWBV2biYmC3PjreJPWtBxmOmy5+0gaNOOwl5WP31D+mRcczxfs1f85eMqrFufsOkywXM8cWNIFP/KlyUoNyVcbTZsM3/nlBMDRU2uwtMIDunhCrMTa2DUpYFnYj8Fy68k5lE+9WmPMsp/p6yS4T8Sg5WtXX8/KHKO3VDdnAginXhfc+zhTPxwvAKFibZ06ITf7GwtH96UJbLvOLl4PboYrZqpn++GhubKfH6WMaV5HxTjUdBGiW0WMj/gPehyvCKtrbvH6r/HPn9tzrR0vJCGpdOSGkmqS/LmVPcp42IhizjVZVG0zxR91lf95uN0lPKQ83gx3B7cCF03+8j/KnonpEBJb3uYmN4654Cr6eFHNrfPSbbTZNgvilkx5ywOAZmrZQzSmsv2X+vO/fEAj/8L1i9nqs+tG970b8H6RR2G8O1L/se9W1rydO9eezOg4Kdfu8RX8Rx32s25IsowsxwTpJlzBJo+ts/dZ/mcf3DceJBy4jsW2b+1HPNOs+Dw2UIaNCYZ8mNhYdfs3yeAavftvnsJhlWYFhB7mn9T60K1NC/3vQdcq3aHpv4HUEsDBBQAAgAIAJCuo0iV7pF+SwAAAGsAAAAbAAAAdW5pdmVyc2FsL3VuaXZlcnNhbC5wbmcueG1ss7GvyM1RKEstKs7Mz7NVMtQzULK34+WyKShKLctMLVeoAIoBBSFASaESyDVCcMszU0oygEIG5mYIwYzUzPSMElslCwNzuKA+0EwAUEsBAgAAFAACAAgAkK6jSA5qJE5iBAAABREAAB0AAAAAAAAAAQAAAAAAAAAAAHVuaXZlcnNhbC9jb21tb25fbWVzc2FnZXMubG5nUEsBAgAAFAACAAgAkK6jSAh+CyMpAwAAhgwAACcAAAAAAAAAAQAAAAAAnQQAAHVuaXZlcnNhbC9mbGFzaF9wdWJsaXNoaW5nX3NldHRpbmdzLnhtbFBLAQIAABQAAgAIAJCuo0i1/AlkugIAAFUKAAAhAAAAAAAAAAEAAAAAAAsIAAB1bml2ZXJzYWwvZmxhc2hfc2tpbl9zZXR0aW5ncy54bWxQSwECAAAUAAIACACQrqNIKpYPZ/4CAACXCwAAJgAAAAAAAAABAAAAAAAECwAAdW5pdmVyc2FsL2h0bWxfcHVibGlzaGluZ19zZXR0aW5ncy54bWxQSwECAAAUAAIACACQrqNIaHFSkZoBAAAfBgAAHwAAAAAAAAABAAAAAABGDgAAdW5pdmVyc2FsL2h0bWxfc2tpbl9zZXR0aW5ncy5qc1BLAQIAABQAAgAIAJCuo0g9PC/RwQAAAOUBAAAaAAAAAAAAAAEAAAAAAB0QAAB1bml2ZXJzYWwvaTE4bl9wcmVzZXRzLnhtbFBLAQIAABQAAgAIAJCuo0izv7NQbQAAAHIAAAAcAAAAAAAAAAEAAAAAABYRAAB1bml2ZXJzYWwvbG9jYWxfc2V0dGluZ3MueG1sUEsBAgAAFAACAAgARJRXRyO0Tvv7AgAAsAgAABQAAAAAAAAAAQAAAAAAvREAAHVuaXZlcnNhbC9wbGF5ZXIueG1sUEsBAgAAFAACAAgAkK6jSIyYS/o+CAAAjyAAACkAAAAAAAAAAQAAAAAA6hQAAHVuaXZlcnNhbC9za2luX2N1c3RvbWl6YXRpb25fc2V0dGluZ3MueG1sUEsBAgAAFAACAAgAkK6jSCqKN+aHEQAA8GEAABcAAAAAAAAAAAAAAAAAbx0AAHVuaXZlcnNhbC91bml2ZXJzYWwucG5nUEsBAgAAFAACAAgAkK6jSJXukX5LAAAAawAAABsAAAAAAAAAAQAAAAAAKy8AAHVuaXZlcnNhbC91bml2ZXJzYWwucG5nLnhtbFBLBQYAAAAACwALAEkDAACvLwAAAAA="/>
  <p:tag name="ISPRING_PRESENTATION_TITLE" val="1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PASSING_SCORE" val="100.000000"/>
  <p:tag name="ISPRING_SCORM_RATE_QUIZZES" val="0"/>
  <p:tag name="ISPRING_SCORM_RATE_SLIDES" val="1"/>
  <p:tag name="ISPRING_ULTRA_SCORM_COURSE_ID" val="82ADB108-2F67-4B4E-A97E-19ABB6FAC58E"/>
  <p:tag name="ISPRINGCLOUDFOLDERID" val="0"/>
  <p:tag name="ISPRINGCLOUDFOLDERPATH" val="Repository"/>
  <p:tag name="ISPRINGONLINEFOLDERID" val="0"/>
  <p:tag name="ISPRINGONLINEFOLDERPATH" val="Content List"/>
</p:tagLst>
</file>

<file path=ppt/tags/tag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heme/theme1.xml><?xml version="1.0" encoding="utf-8"?>
<a:theme xmlns:r="http://schemas.openxmlformats.org/officeDocument/2006/relationships" xmlns:a="http://schemas.openxmlformats.org/drawingml/2006/main" name="Office 主题">
  <a:themeElements>
    <a:clrScheme name="01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272E43"/>
      </a:accent1>
      <a:accent2>
        <a:srgbClr val="E22B00"/>
      </a:accent2>
      <a:accent3>
        <a:srgbClr val="272E43"/>
      </a:accent3>
      <a:accent4>
        <a:srgbClr val="E22B00"/>
      </a:accent4>
      <a:accent5>
        <a:srgbClr val="272E43"/>
      </a:accent5>
      <a:accent6>
        <a:srgbClr val="E22B00"/>
      </a:accent6>
      <a:hlink>
        <a:srgbClr val="272E43"/>
      </a:hlink>
      <a:folHlink>
        <a:srgbClr val="E22B00"/>
      </a:folHlink>
    </a:clrScheme>
    <a:fontScheme name="自定义 1">
      <a:majorFont>
        <a:latin typeface="Calibri Light"/>
        <a:ea typeface="思源黑体 CN Bold"/>
        <a:cs typeface="Arial"/>
      </a:majorFont>
      <a:minorFont>
        <a:latin typeface="Calibri"/>
        <a:ea typeface="思源黑体 CN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PPT模板免费下载：PPT汇 www.ppthui.com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(16:9)</PresentationFormat>
  <Paragraphs>80</Paragraphs>
  <Slides>19</Slides>
  <Notes>19</Notes>
  <TotalTime>0</TotalTime>
  <HiddenSlides>0</HiddenSlides>
  <MMClips>1</MMClips>
  <ScaleCrop>0</ScaleCrop>
  <HeadingPairs>
    <vt:vector baseType="variant" size="6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baseType="lpstr" size="33">
      <vt:lpstr>Arial</vt:lpstr>
      <vt:lpstr>Calibri Light</vt:lpstr>
      <vt:lpstr>思源黑体 CN Bold</vt:lpstr>
      <vt:lpstr>Calibri</vt:lpstr>
      <vt:lpstr>思源黑体 CN</vt:lpstr>
      <vt:lpstr>微软雅黑</vt:lpstr>
      <vt:lpstr>安景臣毛笔行书</vt:lpstr>
      <vt:lpstr>思源黑体 CN Regular</vt:lpstr>
      <vt:lpstr>Poppins SemiBold</vt:lpstr>
      <vt:lpstr>字魂35号-经典雅黑</vt:lpstr>
      <vt:lpstr>Meiryo</vt:lpstr>
      <vt:lpstr>宋体</vt:lpstr>
      <vt:lpstr>Wingdings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23.0400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PPT汇_PPT模板免费下载_www.ppthui.com</dc:title>
  <dc:creator>PPT汇_www.ppthui.com</dc:creator>
  <cp:lastModifiedBy>xiaoke</cp:lastModifiedBy>
  <cp:revision>2</cp:revision>
  <dcterms:created xsi:type="dcterms:W3CDTF">2019-05-13T21:35:00Z</dcterms:created>
  <dcterms:modified xsi:type="dcterms:W3CDTF">2023-05-08T03:39:47Z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0F4222C97E2047C7987CDC5E7C2AE37C</vt:lpwstr>
  </property>
  <property fmtid="{D5CDD505-2E9C-101B-9397-08002B2CF9AE}" pid="3" name="KSOProductBuildVer">
    <vt:lpwstr>2052-11.1.0.10495</vt:lpwstr>
  </property>
</Properties>
</file>