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17" r:id="rId11"/>
  </p:sldMasterIdLst>
  <p:notesMasterIdLst>
    <p:notesMasterId r:id="rId12"/>
  </p:notesMasterIdLst>
  <p:sldIdLst>
    <p:sldId id="340" r:id="rId13"/>
    <p:sldId id="295" r:id="rId14"/>
    <p:sldId id="317" r:id="rId15"/>
    <p:sldId id="300" r:id="rId16"/>
    <p:sldId id="341" r:id="rId17"/>
    <p:sldId id="343" r:id="rId18"/>
    <p:sldId id="342" r:id="rId19"/>
    <p:sldId id="344" r:id="rId20"/>
    <p:sldId id="345" r:id="rId21"/>
    <p:sldId id="346" r:id="rId22"/>
    <p:sldId id="347" r:id="rId23"/>
    <p:sldId id="349" r:id="rId24"/>
    <p:sldId id="350" r:id="rId25"/>
    <p:sldId id="348" r:id="rId26"/>
    <p:sldId id="351" r:id="rId27"/>
    <p:sldId id="352" r:id="rId28"/>
    <p:sldId id="353" r:id="rId29"/>
    <p:sldId id="354" r:id="rId30"/>
    <p:sldId id="355" r:id="rId31"/>
    <p:sldId id="357" r:id="rId32"/>
    <p:sldId id="359" r:id="rId33"/>
    <p:sldId id="360" r:id="rId34"/>
    <p:sldId id="362" r:id="rId35"/>
    <p:sldId id="361" r:id="rId36"/>
    <p:sldId id="365" r:id="rId37"/>
    <p:sldId id="368" r:id="rId38"/>
    <p:sldId id="393" r:id="rId39"/>
  </p:sldIdLst>
  <p:sldSz cx="12190095" cy="6859270"/>
  <p:notesSz cx="6858000" cy="9144000"/>
  <p:embeddedFontLst>
    <p:embeddedFont>
      <p:font typeface="Calibri" panose="020F0502020204030204"/>
      <p:regular r:id="rId41"/>
      <p:bold r:id="rId42"/>
      <p:italic r:id="rId43"/>
      <p:boldItalic r:id="rId44"/>
    </p:embeddedFont>
    <p:embeddedFont>
      <p:font typeface="Impact" panose="020B0806030902050204" pitchFamily="34" charset="0"/>
      <p:regular r:id="rId45"/>
    </p:embeddedFont>
    <p:embeddedFont>
      <p:font typeface="迷你简汉真广标" panose="02010609000101010101" pitchFamily="49" charset="-122"/>
      <p:regular r:id="rId46"/>
    </p:embeddedFont>
    <p:embeddedFont>
      <p:font typeface="站酷快乐体2016修订版" panose="02010600030101010101" charset="-122"/>
      <p:regular r:id="rId47"/>
    </p:embeddedFont>
    <p:embeddedFont>
      <p:font typeface="微软雅黑" panose="020B0503020204020204" pitchFamily="34" charset="-122"/>
      <p:regular r:id="rId48"/>
    </p:embeddedFont>
    <p:embeddedFont>
      <p:font typeface="Dotum" panose="020B0600000101010101" pitchFamily="34" charset="-127"/>
      <p:regular r:id="rId4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7926" autoAdjust="0"/>
  </p:normalViewPr>
  <p:slideViewPr>
    <p:cSldViewPr snapToGrid="0" showGuides="1">
      <p:cViewPr varScale="1">
        <p:scale>
          <a:sx n="110" d="100"/>
          <a:sy n="110" d="100"/>
        </p:scale>
        <p:origin x="684" y="102"/>
      </p:cViewPr>
      <p:guideLst>
        <p:guide orient="horz" pos="2160"/>
        <p:guide pos="3916"/>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1" Type="http://schemas.openxmlformats.org/officeDocument/2006/relationships/slideMaster" Target="slideMasters/slideMaster11.xml" /><Relationship Id="rId12" Type="http://schemas.openxmlformats.org/officeDocument/2006/relationships/notesMaster" Target="notesMasters/notesMaster1.xml" /><Relationship Id="rId13" Type="http://schemas.openxmlformats.org/officeDocument/2006/relationships/slide" Target="slides/slide1.xml" /><Relationship Id="rId14" Type="http://schemas.openxmlformats.org/officeDocument/2006/relationships/slide" Target="slides/slide2.xml" /><Relationship Id="rId15" Type="http://schemas.openxmlformats.org/officeDocument/2006/relationships/slide" Target="slides/slide3.xml" /><Relationship Id="rId16" Type="http://schemas.openxmlformats.org/officeDocument/2006/relationships/slide" Target="slides/slide4.xml" /><Relationship Id="rId17" Type="http://schemas.openxmlformats.org/officeDocument/2006/relationships/slide" Target="slides/slide5.xml" /><Relationship Id="rId18" Type="http://schemas.openxmlformats.org/officeDocument/2006/relationships/slide" Target="slides/slide6.xml" /><Relationship Id="rId19" Type="http://schemas.openxmlformats.org/officeDocument/2006/relationships/slide" Target="slides/slide7.xml" /><Relationship Id="rId2" Type="http://schemas.openxmlformats.org/officeDocument/2006/relationships/slideMaster" Target="slideMasters/slideMaster2.xml" /><Relationship Id="rId20" Type="http://schemas.openxmlformats.org/officeDocument/2006/relationships/slide" Target="slides/slide8.xml" /><Relationship Id="rId21" Type="http://schemas.openxmlformats.org/officeDocument/2006/relationships/slide" Target="slides/slide9.xml" /><Relationship Id="rId22" Type="http://schemas.openxmlformats.org/officeDocument/2006/relationships/slide" Target="slides/slide10.xml" /><Relationship Id="rId23" Type="http://schemas.openxmlformats.org/officeDocument/2006/relationships/slide" Target="slides/slide11.xml" /><Relationship Id="rId24" Type="http://schemas.openxmlformats.org/officeDocument/2006/relationships/slide" Target="slides/slide12.xml" /><Relationship Id="rId25" Type="http://schemas.openxmlformats.org/officeDocument/2006/relationships/slide" Target="slides/slide13.xml" /><Relationship Id="rId26" Type="http://schemas.openxmlformats.org/officeDocument/2006/relationships/slide" Target="slides/slide14.xml" /><Relationship Id="rId27" Type="http://schemas.openxmlformats.org/officeDocument/2006/relationships/slide" Target="slides/slide15.xml" /><Relationship Id="rId28" Type="http://schemas.openxmlformats.org/officeDocument/2006/relationships/slide" Target="slides/slide16.xml" /><Relationship Id="rId29" Type="http://schemas.openxmlformats.org/officeDocument/2006/relationships/slide" Target="slides/slide17.xml" /><Relationship Id="rId3" Type="http://schemas.openxmlformats.org/officeDocument/2006/relationships/slideMaster" Target="slideMasters/slideMaster3.xml" /><Relationship Id="rId30" Type="http://schemas.openxmlformats.org/officeDocument/2006/relationships/slide" Target="slides/slide18.xml" /><Relationship Id="rId31" Type="http://schemas.openxmlformats.org/officeDocument/2006/relationships/slide" Target="slides/slide19.xml" /><Relationship Id="rId32" Type="http://schemas.openxmlformats.org/officeDocument/2006/relationships/slide" Target="slides/slide20.xml" /><Relationship Id="rId33" Type="http://schemas.openxmlformats.org/officeDocument/2006/relationships/slide" Target="slides/slide21.xml" /><Relationship Id="rId34" Type="http://schemas.openxmlformats.org/officeDocument/2006/relationships/slide" Target="slides/slide22.xml" /><Relationship Id="rId35" Type="http://schemas.openxmlformats.org/officeDocument/2006/relationships/slide" Target="slides/slide23.xml" /><Relationship Id="rId36" Type="http://schemas.openxmlformats.org/officeDocument/2006/relationships/slide" Target="slides/slide24.xml" /><Relationship Id="rId37" Type="http://schemas.openxmlformats.org/officeDocument/2006/relationships/slide" Target="slides/slide25.xml" /><Relationship Id="rId38" Type="http://schemas.openxmlformats.org/officeDocument/2006/relationships/slide" Target="slides/slide26.xml" /><Relationship Id="rId39" Type="http://schemas.openxmlformats.org/officeDocument/2006/relationships/slide" Target="slides/slide27.xml" /><Relationship Id="rId4" Type="http://schemas.openxmlformats.org/officeDocument/2006/relationships/slideMaster" Target="slideMasters/slideMaster4.xml" /><Relationship Id="rId40" Type="http://schemas.openxmlformats.org/officeDocument/2006/relationships/tags" Target="tags/tag70.xml" /><Relationship Id="rId41" Type="http://schemas.openxmlformats.org/officeDocument/2006/relationships/font" Target="fonts/font1.fntdata" /><Relationship Id="rId42" Type="http://schemas.openxmlformats.org/officeDocument/2006/relationships/font" Target="fonts/font2.fntdata" /><Relationship Id="rId43" Type="http://schemas.openxmlformats.org/officeDocument/2006/relationships/font" Target="fonts/font3.fntdata" /><Relationship Id="rId44" Type="http://schemas.openxmlformats.org/officeDocument/2006/relationships/font" Target="fonts/font4.fntdata" /><Relationship Id="rId45" Type="http://schemas.openxmlformats.org/officeDocument/2006/relationships/font" Target="fonts/font5.fntdata" /><Relationship Id="rId46" Type="http://schemas.openxmlformats.org/officeDocument/2006/relationships/font" Target="fonts/font6.fntdata" /><Relationship Id="rId47" Type="http://schemas.openxmlformats.org/officeDocument/2006/relationships/font" Target="fonts/font7.fntdata" /><Relationship Id="rId48" Type="http://schemas.openxmlformats.org/officeDocument/2006/relationships/font" Target="fonts/font8.fntdata" /><Relationship Id="rId49" Type="http://schemas.openxmlformats.org/officeDocument/2006/relationships/font" Target="fonts/font13.fntdata" /><Relationship Id="rId5" Type="http://schemas.openxmlformats.org/officeDocument/2006/relationships/slideMaster" Target="slideMasters/slideMaster5.xml" /><Relationship Id="rId50" Type="http://schemas.openxmlformats.org/officeDocument/2006/relationships/font" Target="fonts/font9.fntdata" /><Relationship Id="rId51" Type="http://schemas.openxmlformats.org/officeDocument/2006/relationships/font" Target="fonts/font10.fntdata" /><Relationship Id="rId52" Type="http://schemas.openxmlformats.org/officeDocument/2006/relationships/font" Target="fonts/font11.fntdata" /><Relationship Id="rId53" Type="http://schemas.openxmlformats.org/officeDocument/2006/relationships/font" Target="fonts/font12.fntdata" /><Relationship Id="rId54" Type="http://schemas.openxmlformats.org/officeDocument/2006/relationships/presProps" Target="presProps.xml" /><Relationship Id="rId55" Type="http://schemas.openxmlformats.org/officeDocument/2006/relationships/viewProps" Target="viewProps.xml" /><Relationship Id="rId56" Type="http://schemas.openxmlformats.org/officeDocument/2006/relationships/theme" Target="theme/theme1.xml" /><Relationship Id="rId57" Type="http://schemas.openxmlformats.org/officeDocument/2006/relationships/tableStyles" Target="tableStyles.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9012C8C0-A3D3-487B-AECC-CB6663EAE28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3849D3E0-124D-4DFF-AE99-4EA4CC201DB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4.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4.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5.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5.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6.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6.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7.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8.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8.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9.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9.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9.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1.xml" /></Relationships>
</file>

<file path=ppt/slideLayouts/_rels/slideLayout51.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1.xml" /></Relationships>
</file>

<file path=ppt/slideLayouts/_rels/slideLayout5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1.xml" /></Relationships>
</file>

<file path=ppt/slideLayouts/_rels/slideLayout53.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1.xml" /></Relationships>
</file>

<file path=ppt/slideLayouts/_rels/slideLayout54.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1.xml" /></Relationships>
</file>

<file path=ppt/slideLayouts/_rels/slideLayout55.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1.xml" /></Relationships>
</file>

<file path=ppt/slideLayouts/_rels/slideLayout56.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1.xml" /></Relationships>
</file>

<file path=ppt/slideLayouts/_rels/slideLayout57.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1.xml" /></Relationships>
</file>

<file path=ppt/slideLayouts/_rels/slideLayout58.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1.xml" /></Relationships>
</file>

<file path=ppt/slideLayouts/_rels/slideLayout59.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advClick="0" advTm="3000">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advClick="0" advTm="3000">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advClick="0" advTm="3000">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lumMod val="65000"/>
                </a:prstClr>
              </a:solidFill>
            </a:endParaRPr>
          </a:p>
        </p:txBody>
      </p:sp>
    </p:spTree>
  </p:cSld>
  <p:clrMapOvr>
    <a:masterClrMapping/>
  </p:clrMapOvr>
  <p:transition advClick="0" advTm="3000">
    <p:push dir="u"/>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advClick="0" advTm="3000">
    <p:push dir="u"/>
  </p:transition>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11873"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lumMod val="65000"/>
                </a:prstClr>
              </a:solidFill>
            </a:endParaRPr>
          </a:p>
        </p:txBody>
      </p:sp>
    </p:spTree>
  </p:cSld>
  <p:clrMapOvr>
    <a:masterClrMapping/>
  </p:clrMapOvr>
  <p:transition advClick="0" advTm="3000">
    <p:push dir="u"/>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advClick="0" advTm="3000">
    <p:push dir="u"/>
  </p:transition>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lumMod val="65000"/>
                </a:prstClr>
              </a:solidFill>
            </a:endParaRPr>
          </a:p>
        </p:txBody>
      </p:sp>
    </p:spTree>
  </p:cSld>
  <p:clrMapOvr>
    <a:masterClrMapping/>
  </p:clrMapOvr>
  <p:transition advClick="0" advTm="3000">
    <p:push dir="u"/>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advClick="0" advTm="3000">
    <p:push dir="u"/>
  </p:transition>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advClick="0" advTm="3000">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lumMod val="65000"/>
                </a:prstClr>
              </a:solidFill>
            </a:endParaRPr>
          </a:p>
        </p:txBody>
      </p:sp>
    </p:spTree>
  </p:cSld>
  <p:clrMapOvr>
    <a:masterClrMapping/>
  </p:clrMapOvr>
  <p:transition advClick="0" advTm="3000">
    <p:push dir="u"/>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advClick="0" advTm="3000">
    <p:push dir="u"/>
  </p:transition>
  <p:timing/>
  <p:hf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lumMod val="65000"/>
                </a:prstClr>
              </a:solidFill>
            </a:endParaRPr>
          </a:p>
        </p:txBody>
      </p:sp>
    </p:spTree>
  </p:cSld>
  <p:clrMapOvr>
    <a:masterClrMapping/>
  </p:clrMapOvr>
  <p:transition advClick="0" advTm="3000">
    <p:push dir="u"/>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advClick="0" advTm="3000">
    <p:push dir="u"/>
  </p:transition>
  <p:timing/>
  <p:hf hd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lumMod val="65000"/>
                </a:prstClr>
              </a:solidFill>
            </a:endParaRPr>
          </a:p>
        </p:txBody>
      </p:sp>
    </p:spTree>
  </p:cSld>
  <p:clrMapOvr>
    <a:masterClrMapping/>
  </p:clrMapOvr>
  <p:transition advClick="0" advTm="3000">
    <p:push dir="u"/>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42417"/>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advClick="0" advTm="3000">
    <p:push dir="u"/>
  </p:transition>
  <p:timing/>
  <p:hf hd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advClick="0" advTm="3000">
    <p:push dir="u"/>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lumMod val="65000"/>
                </a:prstClr>
              </a:solidFill>
            </a:endParaRPr>
          </a:p>
        </p:txBody>
      </p:sp>
    </p:spTree>
  </p:cSld>
  <p:clrMapOvr>
    <a:masterClrMapping/>
  </p:clrMapOvr>
  <p:transition advClick="0" advTm="3000">
    <p:push dir="u"/>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advClick="0" advTm="3000">
    <p:push dir="u"/>
  </p:transition>
  <p:timing/>
  <p:hf hdr="0" dt="0"/>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lumMod val="65000"/>
                </a:prstClr>
              </a:solidFill>
            </a:endParaRPr>
          </a:p>
        </p:txBody>
      </p:sp>
    </p:spTree>
  </p:cSld>
  <p:clrMapOvr>
    <a:masterClrMapping/>
  </p:clrMapOvr>
  <p:transition advClick="0" advTm="3000">
    <p:push dir="u"/>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advClick="0" advTm="3000">
    <p:push dir="u"/>
  </p:transition>
  <p:timing/>
  <p:hf hdr="0" dt="0"/>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advClick="0" advTm="3000">
    <p:push dir="u"/>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宋体" panose="02010600030101010101" pitchFamily="2" charset="-122"/>
              </a:defRPr>
            </a:lvl1p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p:transition advClick="0" advTm="3000">
    <p:push dir="u"/>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advClick="0" advTm="3000">
    <p:push dir="u"/>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cSld>
  <p:clrMapOvr>
    <a:masterClrMapping/>
  </p:clrMapOvr>
  <p:transition advClick="0" advTm="3000">
    <p:push dir="u"/>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613" y="914569"/>
            <a:ext cx="9797669" cy="2570876"/>
          </a:xfrm>
        </p:spPr>
        <p:txBody>
          <a:bodyPr lIns="90000" tIns="46800" rIns="90000" bIns="46800" anchor="b" anchorCtr="0">
            <a:normAutofit/>
          </a:bodyPr>
          <a:lstStyle>
            <a:lvl1pPr algn="ctr">
              <a:defRPr sz="5999"/>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129" indent="0" algn="ctr">
              <a:buNone/>
              <a:defRPr sz="2000"/>
            </a:lvl2pPr>
            <a:lvl3pPr marL="914257" indent="0" algn="ctr">
              <a:buNone/>
              <a:defRPr sz="1800"/>
            </a:lvl3pPr>
            <a:lvl4pPr marL="1371386" indent="0" algn="ctr">
              <a:buNone/>
              <a:defRPr sz="1600"/>
            </a:lvl4pPr>
            <a:lvl5pPr marL="1828514" indent="0" algn="ctr">
              <a:buNone/>
              <a:defRPr sz="1600"/>
            </a:lvl5pPr>
            <a:lvl6pPr marL="2285643" indent="0" algn="ctr">
              <a:buNone/>
              <a:defRPr sz="1600"/>
            </a:lvl6pPr>
            <a:lvl7pPr marL="2742771" indent="0" algn="ctr">
              <a:buNone/>
              <a:defRPr sz="1600"/>
            </a:lvl7pPr>
            <a:lvl8pPr marL="3199900" indent="0" algn="ctr">
              <a:buNone/>
              <a:defRPr sz="1600"/>
            </a:lvl8pPr>
            <a:lvl9pPr marL="3657028"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advClick="0" advTm="3000">
    <p:push dir="u"/>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489" y="3849112"/>
            <a:ext cx="7767586" cy="766942"/>
          </a:xfrm>
        </p:spPr>
        <p:txBody>
          <a:bodyPr lIns="90000" tIns="46800" rIns="90000" bIns="46800" anchor="b" anchorCtr="0">
            <a:normAutofit/>
          </a:bodyPr>
          <a:lstStyle>
            <a:lvl1pPr>
              <a:defRPr sz="4399"/>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129" indent="0">
              <a:buNone/>
              <a:defRPr sz="1600">
                <a:solidFill>
                  <a:schemeClr val="tx1">
                    <a:tint val="75000"/>
                  </a:schemeClr>
                </a:solidFill>
              </a:defRPr>
            </a:lvl2pPr>
            <a:lvl3pPr marL="914257" indent="0">
              <a:buNone/>
              <a:defRPr sz="1600">
                <a:solidFill>
                  <a:schemeClr val="tx1">
                    <a:tint val="75000"/>
                  </a:schemeClr>
                </a:solidFill>
              </a:defRPr>
            </a:lvl3pPr>
            <a:lvl4pPr marL="1371386" indent="0">
              <a:buNone/>
              <a:defRPr sz="1600">
                <a:solidFill>
                  <a:schemeClr val="tx1">
                    <a:tint val="75000"/>
                  </a:schemeClr>
                </a:solidFill>
              </a:defRPr>
            </a:lvl4pPr>
            <a:lvl5pPr marL="1828514" indent="0">
              <a:buNone/>
              <a:defRPr sz="1600">
                <a:solidFill>
                  <a:schemeClr val="tx1">
                    <a:tint val="75000"/>
                  </a:schemeClr>
                </a:solidFill>
              </a:defRPr>
            </a:lvl5pPr>
            <a:lvl6pPr marL="2285643" indent="0">
              <a:buNone/>
              <a:defRPr sz="1600">
                <a:solidFill>
                  <a:schemeClr val="tx1">
                    <a:tint val="75000"/>
                  </a:schemeClr>
                </a:solidFill>
              </a:defRPr>
            </a:lvl6pPr>
            <a:lvl7pPr marL="2742771" indent="0">
              <a:buNone/>
              <a:defRPr sz="1600">
                <a:solidFill>
                  <a:schemeClr val="tx1">
                    <a:tint val="75000"/>
                  </a:schemeClr>
                </a:solidFill>
              </a:defRPr>
            </a:lvl7pPr>
            <a:lvl8pPr marL="3199900" indent="0">
              <a:buNone/>
              <a:defRPr sz="1600">
                <a:solidFill>
                  <a:schemeClr val="tx1">
                    <a:tint val="75000"/>
                  </a:schemeClr>
                </a:solidFill>
              </a:defRPr>
            </a:lvl8pPr>
            <a:lvl9pPr marL="3657028"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49407" y="1555488"/>
            <a:ext cx="5226383" cy="4608853"/>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305" y="608513"/>
            <a:ext cx="10967486" cy="7057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3200" y="914569"/>
            <a:ext cx="1043837" cy="5030131"/>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564" indent="-228564">
              <a:spcAft>
                <a:spcPts val="1000"/>
              </a:spcAft>
              <a:defRPr spc="300"/>
            </a:lvl1pPr>
            <a:lvl2pPr marL="685693" indent="-228564">
              <a:defRPr spc="300"/>
            </a:lvl2pPr>
            <a:lvl3pPr marL="1142821" indent="-228564">
              <a:defRPr spc="300"/>
            </a:lvl3pPr>
            <a:lvl4pPr marL="1599950" indent="-228564">
              <a:defRPr spc="300"/>
            </a:lvl4pPr>
            <a:lvl5pPr marL="2057079" indent="-228564">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305" y="774143"/>
            <a:ext cx="10971085"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5999"/>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advClick="0" advTm="3000">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advClick="0" advTm="3000">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advClick="0" advTm="3000">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advClick="0" advTm="3000">
    <p:push dir="u"/>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36.xml" /><Relationship Id="rId10" Type="http://schemas.openxmlformats.org/officeDocument/2006/relationships/slideLayout" Target="../slideLayouts/slideLayout45.xml" /><Relationship Id="rId11" Type="http://schemas.openxmlformats.org/officeDocument/2006/relationships/slideLayout" Target="../slideLayouts/slideLayout46.xml" /><Relationship Id="rId12" Type="http://schemas.openxmlformats.org/officeDocument/2006/relationships/slideLayout" Target="../slideLayouts/slideLayout47.xml" /><Relationship Id="rId13" Type="http://schemas.openxmlformats.org/officeDocument/2006/relationships/slideLayout" Target="../slideLayouts/slideLayout48.xml" /><Relationship Id="rId14" Type="http://schemas.openxmlformats.org/officeDocument/2006/relationships/image" Target="../media/image1.jpeg" /><Relationship Id="rId15" Type="http://schemas.openxmlformats.org/officeDocument/2006/relationships/theme" Target="../theme/theme10.xml" /><Relationship Id="rId2" Type="http://schemas.openxmlformats.org/officeDocument/2006/relationships/slideLayout" Target="../slideLayouts/slideLayout37.xml" /><Relationship Id="rId3" Type="http://schemas.openxmlformats.org/officeDocument/2006/relationships/slideLayout" Target="../slideLayouts/slideLayout38.xml" /><Relationship Id="rId4" Type="http://schemas.openxmlformats.org/officeDocument/2006/relationships/slideLayout" Target="../slideLayouts/slideLayout39.xml" /><Relationship Id="rId5" Type="http://schemas.openxmlformats.org/officeDocument/2006/relationships/slideLayout" Target="../slideLayouts/slideLayout40.xml" /><Relationship Id="rId6" Type="http://schemas.openxmlformats.org/officeDocument/2006/relationships/slideLayout" Target="../slideLayouts/slideLayout41.xml" /><Relationship Id="rId7" Type="http://schemas.openxmlformats.org/officeDocument/2006/relationships/slideLayout" Target="../slideLayouts/slideLayout42.xml" /><Relationship Id="rId8" Type="http://schemas.openxmlformats.org/officeDocument/2006/relationships/slideLayout" Target="../slideLayouts/slideLayout43.xml" /><Relationship Id="rId9" Type="http://schemas.openxmlformats.org/officeDocument/2006/relationships/slideLayout" Target="../slideLayouts/slideLayout44.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49.xml" /><Relationship Id="rId10" Type="http://schemas.openxmlformats.org/officeDocument/2006/relationships/slideLayout" Target="../slideLayouts/slideLayout58.xml" /><Relationship Id="rId11" Type="http://schemas.openxmlformats.org/officeDocument/2006/relationships/slideLayout" Target="../slideLayouts/slideLayout59.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11.xml" /><Relationship Id="rId2" Type="http://schemas.openxmlformats.org/officeDocument/2006/relationships/slideLayout" Target="../slideLayouts/slideLayout50.xml" /><Relationship Id="rId3" Type="http://schemas.openxmlformats.org/officeDocument/2006/relationships/slideLayout" Target="../slideLayouts/slideLayout51.xml" /><Relationship Id="rId4" Type="http://schemas.openxmlformats.org/officeDocument/2006/relationships/slideLayout" Target="../slideLayouts/slideLayout52.xml" /><Relationship Id="rId5" Type="http://schemas.openxmlformats.org/officeDocument/2006/relationships/slideLayout" Target="../slideLayouts/slideLayout53.xml" /><Relationship Id="rId6" Type="http://schemas.openxmlformats.org/officeDocument/2006/relationships/slideLayout" Target="../slideLayouts/slideLayout54.xml" /><Relationship Id="rId7" Type="http://schemas.openxmlformats.org/officeDocument/2006/relationships/slideLayout" Target="../slideLayouts/slideLayout55.xml" /><Relationship Id="rId8" Type="http://schemas.openxmlformats.org/officeDocument/2006/relationships/slideLayout" Target="../slideLayouts/slideLayout56.xml" /><Relationship Id="rId9" Type="http://schemas.openxmlformats.org/officeDocument/2006/relationships/slideLayout" Target="../slideLayouts/slideLayout5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slideLayout" Target="../slideLayouts/slideLayout22.xml" /><Relationship Id="rId3" Type="http://schemas.openxmlformats.org/officeDocument/2006/relationships/slideLayout" Target="../slideLayouts/slideLayout23.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6.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slideLayout" Target="../slideLayouts/slideLayout28.xml" /><Relationship Id="rId3" Type="http://schemas.openxmlformats.org/officeDocument/2006/relationships/slideLayout" Target="../slideLayouts/slideLayout29.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7.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slideLayout" Target="../slideLayouts/slideLayout31.xml" /><Relationship Id="rId3" Type="http://schemas.openxmlformats.org/officeDocument/2006/relationships/slideLayout" Target="../slideLayouts/slideLayout32.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8.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slideLayout" Target="../slideLayouts/slideLayout34.xml" /><Relationship Id="rId3" Type="http://schemas.openxmlformats.org/officeDocument/2006/relationships/slideLayout" Target="../slideLayouts/slideLayout35.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3D3EE65E-57D2-4566-898C-4F2076833F8D}"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push dir="u"/>
  </p:transition>
  <p:timing/>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advClick="0" advTm="3000">
    <p:push dir="u"/>
  </p:transition>
  <p:timing/>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1904" y="6315569"/>
            <a:ext cx="2699578" cy="316859"/>
          </a:xfrm>
          <a:prstGeom prst="rect">
            <a:avLst/>
          </a:prstGeom>
        </p:spPr>
        <p:txBody>
          <a:bodyPr vert="horz" lIns="91440" tIns="45720" rIns="91440" bIns="45720" rtlCol="0" anchor="ctr">
            <a:normAutofit/>
          </a:bodyPr>
          <a:lstStyle>
            <a:defPPr>
              <a:defRPr lang="zh-CN"/>
            </a:defPPr>
            <a:lvl1pPr marL="0" algn="l"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5357" y="6315569"/>
            <a:ext cx="3959381" cy="316859"/>
          </a:xfrm>
          <a:prstGeom prst="rect">
            <a:avLst/>
          </a:prstGeom>
        </p:spPr>
        <p:txBody>
          <a:bodyPr vert="horz" lIns="91440" tIns="45720" rIns="91440" bIns="45720" rtlCol="0" anchor="ctr">
            <a:normAutofit/>
          </a:bodyPr>
          <a:lstStyle>
            <a:defPPr>
              <a:defRPr lang="zh-CN"/>
            </a:defPPr>
            <a:lvl1pPr marL="0" algn="ct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6212" y="6315569"/>
            <a:ext cx="2699578" cy="316859"/>
          </a:xfrm>
          <a:prstGeom prst="rect">
            <a:avLst/>
          </a:prstGeom>
        </p:spPr>
        <p:txBody>
          <a:bodyPr vert="horz" lIns="91440" tIns="45720" rIns="91440" bIns="45720" rtlCol="0" anchor="ctr">
            <a:normAutofit/>
          </a:bodyPr>
          <a:lstStyle>
            <a:defPPr>
              <a:defRPr lang="zh-CN"/>
            </a:defPPr>
            <a:lvl1pPr marL="0" algn="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136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iming/>
  <p:txStyles>
    <p:titleStyle>
      <a:lvl1pPr algn="l" defTabSz="914257" rtl="0" eaLnBrk="1" fontAlgn="auto" latinLnBrk="0" hangingPunct="1">
        <a:lnSpc>
          <a:spcPct val="100000"/>
        </a:lnSpc>
        <a:spcBef>
          <a:spcPct val="0"/>
        </a:spcBef>
        <a:buNone/>
        <a:defRPr sz="3599" b="1" u="none" strike="noStrike" kern="1200" cap="none" spc="300" normalizeH="0" baseline="0">
          <a:solidFill>
            <a:schemeClr val="tx1">
              <a:lumMod val="85000"/>
              <a:lumOff val="15000"/>
            </a:schemeClr>
          </a:solidFill>
          <a:uFillTx/>
          <a:latin typeface="+mj-lt"/>
          <a:ea typeface="+mj-ea"/>
          <a:cs typeface="+mj-cs"/>
        </a:defRPr>
      </a:lvl1pPr>
    </p:titleStyle>
    <p:bodyStyle>
      <a:lvl1pPr marL="228564" indent="-228564" algn="l" defTabSz="914257"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693" indent="-228564" algn="l" defTabSz="914257" rtl="0" eaLnBrk="1" fontAlgn="auto" latinLnBrk="0" hangingPunct="1">
        <a:lnSpc>
          <a:spcPct val="120000"/>
        </a:lnSpc>
        <a:spcBef>
          <a:spcPct val="0"/>
        </a:spcBef>
        <a:spcAft>
          <a:spcPts val="600"/>
        </a:spcAft>
        <a:buFont typeface="Arial" panose="020b0604020202020204" pitchFamily="34" charset="0"/>
        <a:buChar char="●"/>
        <a:tabLst>
          <a:tab pos="1609473"/>
        </a:tabLst>
        <a:defRPr sz="1600" u="none" strike="noStrike" kern="1200" cap="none" spc="150" normalizeH="0" baseline="0">
          <a:solidFill>
            <a:schemeClr val="tx1">
              <a:lumMod val="65000"/>
              <a:lumOff val="35000"/>
            </a:schemeClr>
          </a:solidFill>
          <a:uFillTx/>
          <a:latin typeface="+mn-lt"/>
          <a:ea typeface="+mn-ea"/>
          <a:cs typeface="+mn-cs"/>
        </a:defRPr>
      </a:lvl2pPr>
      <a:lvl3pPr marL="1142821" indent="-228564" algn="l" defTabSz="914257"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599950" indent="-228564" algn="l" defTabSz="914257"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079" indent="-228564" algn="l" defTabSz="914257"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207"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5"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64"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93"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advClick="0" advTm="3000">
    <p:push dir="u"/>
  </p:transition>
  <p:timing/>
  <p:hf hdr="0" ftr="0" dt="0"/>
  <p:txStyles>
    <p:titleStyle>
      <a:lvl1pPr algn="l" defTabSz="1218565" rtl="0" eaLnBrk="1" latinLnBrk="0" hangingPunct="1">
        <a:spcBef>
          <a:spcPct val="0"/>
        </a:spcBef>
        <a:buNone/>
        <a:defRPr sz="4600" kern="1200">
          <a:solidFill>
            <a:srgbClr val="17375E"/>
          </a:solidFill>
          <a:latin typeface="宋体" panose="02010600030101010101" pitchFamily="2" charset="-122"/>
          <a:ea typeface="Open Sans Extrabold" pitchFamily="34" charset="0"/>
          <a:cs typeface="宋体" panose="02010600030101010101" pitchFamily="2" charset="-122"/>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advClick="0" advTm="3000">
    <p:push dir="u"/>
  </p:transition>
  <p:timing/>
  <p:hf hdr="0" ftr="0" dt="0"/>
  <p:txStyles>
    <p:titleStyle>
      <a:lvl1pPr algn="l" defTabSz="1218565" rtl="0" eaLnBrk="1" latinLnBrk="0" hangingPunct="1">
        <a:spcBef>
          <a:spcPct val="0"/>
        </a:spcBef>
        <a:buNone/>
        <a:defRPr sz="4600" kern="1200">
          <a:solidFill>
            <a:srgbClr val="17375E"/>
          </a:solidFill>
          <a:latin typeface="宋体" panose="02010600030101010101" pitchFamily="2" charset="-122"/>
          <a:ea typeface="Open Sans Extrabold" pitchFamily="34" charset="0"/>
          <a:cs typeface="宋体" panose="02010600030101010101" pitchFamily="2" charset="-122"/>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advClick="0" advTm="3000">
    <p:push dir="u"/>
  </p:transition>
  <p:timing/>
  <p:hf hdr="0" ftr="0" dt="0"/>
  <p:txStyles>
    <p:titleStyle>
      <a:lvl1pPr algn="l" defTabSz="1218565" rtl="0" eaLnBrk="1" latinLnBrk="0" hangingPunct="1">
        <a:spcBef>
          <a:spcPct val="0"/>
        </a:spcBef>
        <a:buNone/>
        <a:defRPr sz="4600" kern="1200">
          <a:solidFill>
            <a:srgbClr val="17375E"/>
          </a:solidFill>
          <a:latin typeface="宋体" panose="02010600030101010101" pitchFamily="2" charset="-122"/>
          <a:ea typeface="Open Sans Extrabold" pitchFamily="34" charset="0"/>
          <a:cs typeface="宋体" panose="02010600030101010101" pitchFamily="2" charset="-122"/>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advClick="0" advTm="3000">
    <p:push dir="u"/>
  </p:transition>
  <p:timing/>
  <p:hf hdr="0" ftr="0" dt="0"/>
  <p:txStyles>
    <p:titleStyle>
      <a:lvl1pPr algn="l" defTabSz="1218565" rtl="0" eaLnBrk="1" latinLnBrk="0" hangingPunct="1">
        <a:spcBef>
          <a:spcPct val="0"/>
        </a:spcBef>
        <a:buNone/>
        <a:defRPr sz="4600" kern="1200">
          <a:solidFill>
            <a:srgbClr val="17375E"/>
          </a:solidFill>
          <a:latin typeface="宋体" panose="02010600030101010101" pitchFamily="2" charset="-122"/>
          <a:ea typeface="Open Sans Extrabold" pitchFamily="34" charset="0"/>
          <a:cs typeface="宋体" panose="02010600030101010101" pitchFamily="2" charset="-122"/>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advClick="0" advTm="3000">
    <p:push dir="u"/>
  </p:transition>
  <p:timing/>
  <p:hf hdr="0" ftr="0" dt="0"/>
  <p:txStyles>
    <p:titleStyle>
      <a:lvl1pPr algn="l" defTabSz="1218565" rtl="0" eaLnBrk="1" latinLnBrk="0" hangingPunct="1">
        <a:spcBef>
          <a:spcPct val="0"/>
        </a:spcBef>
        <a:buNone/>
        <a:defRPr sz="4600" kern="1200">
          <a:solidFill>
            <a:srgbClr val="17375E"/>
          </a:solidFill>
          <a:latin typeface="宋体" panose="02010600030101010101" pitchFamily="2" charset="-122"/>
          <a:ea typeface="Open Sans Extrabold" pitchFamily="34" charset="0"/>
          <a:cs typeface="宋体" panose="02010600030101010101" pitchFamily="2" charset="-122"/>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advClick="0" advTm="3000">
    <p:push dir="u"/>
  </p:transition>
  <p:timing/>
  <p:hf hdr="0" ftr="0" dt="0"/>
  <p:txStyles>
    <p:titleStyle>
      <a:lvl1pPr algn="l" defTabSz="1218565" rtl="0" eaLnBrk="1" latinLnBrk="0" hangingPunct="1">
        <a:spcBef>
          <a:spcPct val="0"/>
        </a:spcBef>
        <a:buNone/>
        <a:defRPr sz="4600" kern="1200">
          <a:solidFill>
            <a:srgbClr val="17375E"/>
          </a:solidFill>
          <a:latin typeface="宋体" panose="02010600030101010101" pitchFamily="2" charset="-122"/>
          <a:ea typeface="Open Sans Extrabold" pitchFamily="34" charset="0"/>
          <a:cs typeface="宋体" panose="02010600030101010101" pitchFamily="2" charset="-122"/>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advClick="0" advTm="3000">
    <p:push dir="u"/>
  </p:transition>
  <p:timing/>
  <p:hf hdr="0" ftr="0" dt="0"/>
  <p:txStyles>
    <p:titleStyle>
      <a:lvl1pPr algn="l" defTabSz="1218565" rtl="0" eaLnBrk="1" latinLnBrk="0" hangingPunct="1">
        <a:spcBef>
          <a:spcPct val="0"/>
        </a:spcBef>
        <a:buNone/>
        <a:defRPr sz="4600" kern="1200">
          <a:solidFill>
            <a:srgbClr val="17375E"/>
          </a:solidFill>
          <a:latin typeface="宋体" panose="02010600030101010101" pitchFamily="2" charset="-122"/>
          <a:ea typeface="Open Sans Extrabold" pitchFamily="34" charset="0"/>
          <a:cs typeface="宋体" panose="02010600030101010101" pitchFamily="2" charset="-122"/>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advClick="0" advTm="3000">
    <p:push dir="u"/>
  </p:transition>
  <p:timing/>
  <p:hf hdr="0" ftr="0" dt="0"/>
  <p:txStyles>
    <p:titleStyle>
      <a:lvl1pPr algn="l" defTabSz="1218565" rtl="0" eaLnBrk="1" latinLnBrk="0" hangingPunct="1">
        <a:spcBef>
          <a:spcPct val="0"/>
        </a:spcBef>
        <a:buNone/>
        <a:defRPr sz="4600" kern="1200">
          <a:solidFill>
            <a:srgbClr val="17375E"/>
          </a:solidFill>
          <a:latin typeface="宋体" panose="02010600030101010101" pitchFamily="2" charset="-122"/>
          <a:ea typeface="Open Sans Extrabold" pitchFamily="34" charset="0"/>
          <a:cs typeface="宋体" panose="02010600030101010101" pitchFamily="2" charset="-122"/>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xml" /><Relationship Id="rId3" Type="http://schemas.openxmlformats.org/officeDocument/2006/relationships/image" Target="../media/image6.png" /><Relationship Id="rId4" Type="http://schemas.openxmlformats.org/officeDocument/2006/relationships/image" Target="../media/image7.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0.xml" /><Relationship Id="rId3" Type="http://schemas.openxmlformats.org/officeDocument/2006/relationships/image" Target="../media/image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1.xml" /><Relationship Id="rId3"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2.xml" /><Relationship Id="rId3" Type="http://schemas.openxmlformats.org/officeDocument/2006/relationships/image" Target="../media/image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3.xml" /><Relationship Id="rId3" Type="http://schemas.openxmlformats.org/officeDocument/2006/relationships/image" Target="../media/image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4.xml" /><Relationship Id="rId3" Type="http://schemas.openxmlformats.org/officeDocument/2006/relationships/image" Target="../media/image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5.xml" /><Relationship Id="rId3" Type="http://schemas.openxmlformats.org/officeDocument/2006/relationships/image" Target="../media/image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6.xml" /><Relationship Id="rId3" Type="http://schemas.openxmlformats.org/officeDocument/2006/relationships/image" Target="../media/image8.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7.xml" /><Relationship Id="rId3" Type="http://schemas.openxmlformats.org/officeDocument/2006/relationships/image" Target="../media/image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8.xml" /><Relationship Id="rId3" Type="http://schemas.openxmlformats.org/officeDocument/2006/relationships/image" Target="../media/image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9.xml" /><Relationship Id="rId3" Type="http://schemas.openxmlformats.org/officeDocument/2006/relationships/image" Target="../media/image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xml" /><Relationship Id="rId3" Type="http://schemas.openxmlformats.org/officeDocument/2006/relationships/image" Target="../media/image6.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0.xml" /><Relationship Id="rId3" Type="http://schemas.openxmlformats.org/officeDocument/2006/relationships/image" Target="../media/image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1.xml" /><Relationship Id="rId3" Type="http://schemas.openxmlformats.org/officeDocument/2006/relationships/image" Target="../media/image8.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2.xml" /><Relationship Id="rId3" Type="http://schemas.openxmlformats.org/officeDocument/2006/relationships/image" Target="../media/image8.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3.xml" /><Relationship Id="rId3" Type="http://schemas.openxmlformats.org/officeDocument/2006/relationships/image" Target="../media/image8.png" /><Relationship Id="rId4" Type="http://schemas.openxmlformats.org/officeDocument/2006/relationships/tags" Target="../tags/tag66.xml" /><Relationship Id="rId5" Type="http://schemas.openxmlformats.org/officeDocument/2006/relationships/tags" Target="../tags/tag67.xml" /><Relationship Id="rId6" Type="http://schemas.openxmlformats.org/officeDocument/2006/relationships/tags" Target="../tags/tag68.xml" /><Relationship Id="rId7" Type="http://schemas.openxmlformats.org/officeDocument/2006/relationships/tags" Target="../tags/tag69.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4.xml" /><Relationship Id="rId3" Type="http://schemas.openxmlformats.org/officeDocument/2006/relationships/image" Target="../media/image8.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5.xml" /><Relationship Id="rId3" Type="http://schemas.openxmlformats.org/officeDocument/2006/relationships/image" Target="../media/image6.png" /><Relationship Id="rId4" Type="http://schemas.openxmlformats.org/officeDocument/2006/relationships/image" Target="../media/image7.png" /><Relationship Id="rId5" Type="http://schemas.microsoft.com/office/2007/relationships/media" Target="../media/media1.mp3" /><Relationship Id="rId6" Type="http://schemas.microsoft.com/office/2007/relationships/media" Target="../media/media1.mp3" TargetMode="Interna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9.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5.xml" /><Relationship Id="rId10" Type="http://schemas.openxmlformats.org/officeDocument/2006/relationships/image" Target="../media/image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3.xml" /><Relationship Id="rId3"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5.xml" /><Relationship Id="rId3" Type="http://schemas.openxmlformats.org/officeDocument/2006/relationships/image" Target="../media/image8.pn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tags" Target="../tags/tag6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6.xml" /><Relationship Id="rId3"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7.xml" /><Relationship Id="rId3"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8.xml" /><Relationship Id="rId3" Type="http://schemas.openxmlformats.org/officeDocument/2006/relationships/image" Target="../media/image8.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9.xml" /><Relationship Id="rId3"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D:\工作文件夹\2019.6\暑期总结\图片1.png图片1"/>
          <p:cNvPicPr>
            <a:picLocks noChangeAspect="1"/>
          </p:cNvPicPr>
          <p:nvPr/>
        </p:nvPicPr>
        <p:blipFill>
          <a:blip r:embed="rId3"/>
          <a:stretch>
            <a:fillRect/>
          </a:stretch>
        </p:blipFill>
        <p:spPr>
          <a:xfrm>
            <a:off x="-635" y="1240"/>
            <a:ext cx="12190413" cy="6857107"/>
          </a:xfrm>
          <a:prstGeom prst="rect">
            <a:avLst/>
          </a:prstGeom>
        </p:spPr>
      </p:pic>
      <p:pic>
        <p:nvPicPr>
          <p:cNvPr id="9" name="Joy Gruttmann-Schnappi">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1484313" y="-1390650"/>
            <a:ext cx="609600" cy="609600"/>
          </a:xfrm>
          <a:prstGeom prst="rect">
            <a:avLst/>
          </a:prstGeom>
        </p:spPr>
      </p:pic>
      <p:sp>
        <p:nvSpPr>
          <p:cNvPr id="25" name="TextBox 4"/>
          <p:cNvSpPr txBox="1"/>
          <p:nvPr/>
        </p:nvSpPr>
        <p:spPr>
          <a:xfrm>
            <a:off x="3884298" y="2321159"/>
            <a:ext cx="4958080" cy="1445260"/>
          </a:xfrm>
          <a:prstGeom prst="rect">
            <a:avLst/>
          </a:prstGeom>
          <a:noFill/>
        </p:spPr>
        <p:txBody>
          <a:bodyPr wrap="none" rtlCol="0">
            <a:spAutoFit/>
          </a:bodyPr>
          <a:lstStyle/>
          <a:p>
            <a:pPr algn="ctr"/>
            <a:r>
              <a:rPr lang="zh-CN" altLang="en-US" sz="8800" spc="600">
                <a:solidFill>
                  <a:srgbClr val="EB666A"/>
                </a:solidFill>
                <a:latin typeface="站酷快乐体2016修订版" panose="02010600030101010101" charset="-122"/>
                <a:ea typeface="站酷快乐体2016修订版" panose="02010600030101010101" charset="-122"/>
              </a:rPr>
              <a:t>暑假总结</a:t>
            </a:r>
            <a:endParaRPr lang="zh-CN" altLang="en-US" sz="8800" spc="600">
              <a:solidFill>
                <a:srgbClr val="EB666A"/>
              </a:solidFill>
              <a:latin typeface="站酷快乐体2016修订版" panose="02010600030101010101" charset="-122"/>
              <a:ea typeface="站酷快乐体2016修订版" panose="02010600030101010101" charset="-122"/>
            </a:endParaRPr>
          </a:p>
        </p:txBody>
      </p:sp>
      <p:sp>
        <p:nvSpPr>
          <p:cNvPr id="27" name="矩形 26"/>
          <p:cNvSpPr/>
          <p:nvPr/>
        </p:nvSpPr>
        <p:spPr>
          <a:xfrm>
            <a:off x="3209925" y="4003040"/>
            <a:ext cx="1456690" cy="58420"/>
          </a:xfrm>
          <a:prstGeom prst="rect">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7AB9AE"/>
              </a:solidFill>
              <a:latin typeface="宋体" panose="02010600030101010101" pitchFamily="2" charset="-122"/>
              <a:ea typeface="宋体" panose="02010600030101010101" pitchFamily="2" charset="-122"/>
            </a:endParaRPr>
          </a:p>
        </p:txBody>
      </p:sp>
      <p:sp>
        <p:nvSpPr>
          <p:cNvPr id="28" name="矩形 27"/>
          <p:cNvSpPr/>
          <p:nvPr/>
        </p:nvSpPr>
        <p:spPr>
          <a:xfrm>
            <a:off x="8134350" y="4003040"/>
            <a:ext cx="1456690" cy="58420"/>
          </a:xfrm>
          <a:prstGeom prst="rect">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7AB9AE"/>
              </a:solidFill>
              <a:latin typeface="宋体" panose="02010600030101010101" pitchFamily="2" charset="-122"/>
              <a:ea typeface="宋体" panose="02010600030101010101" pitchFamily="2" charset="-122"/>
            </a:endParaRPr>
          </a:p>
        </p:txBody>
      </p:sp>
      <p:sp>
        <p:nvSpPr>
          <p:cNvPr id="29" name="TextBox 4"/>
          <p:cNvSpPr txBox="1"/>
          <p:nvPr/>
        </p:nvSpPr>
        <p:spPr>
          <a:xfrm>
            <a:off x="4845685" y="3630295"/>
            <a:ext cx="3063875" cy="768350"/>
          </a:xfrm>
          <a:prstGeom prst="rect">
            <a:avLst/>
          </a:prstGeom>
          <a:solidFill>
            <a:srgbClr val="7AB9AE"/>
          </a:solidFill>
        </p:spPr>
        <p:txBody>
          <a:bodyPr wrap="none" rtlCol="0">
            <a:spAutoFit/>
          </a:bodyPr>
          <a:lstStyle/>
          <a:p>
            <a:pPr algn="ctr"/>
            <a:r>
              <a:rPr lang="en-US" altLang="zh-CN" sz="4400" spc="600">
                <a:solidFill>
                  <a:schemeClr val="bg1"/>
                </a:solidFill>
                <a:latin typeface="站酷快乐体2016修订版" panose="02010600030101010101" charset="-122"/>
                <a:ea typeface="站酷快乐体2016修订版" panose="02010600030101010101" charset="-122"/>
              </a:rPr>
              <a:t>SUMMER</a:t>
            </a:r>
            <a:endParaRPr lang="en-US" altLang="zh-CN" sz="4400" spc="600">
              <a:solidFill>
                <a:schemeClr val="bg1"/>
              </a:solidFill>
              <a:latin typeface="站酷快乐体2016修订版" panose="02010600030101010101" charset="-122"/>
              <a:ea typeface="站酷快乐体2016修订版" panose="02010600030101010101"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750"/>
                                        <p:tgtEl>
                                          <p:spTgt spid="4"/>
                                        </p:tgtEl>
                                      </p:cBhvr>
                                    </p:animEffect>
                                  </p:childTnLst>
                                </p:cTn>
                              </p:par>
                            </p:childTnLst>
                          </p:cTn>
                        </p:par>
                        <p:par>
                          <p:cTn id="11" fill="hold" nodeType="afterGroup">
                            <p:stCondLst>
                              <p:cond delay="750"/>
                            </p:stCondLst>
                            <p:childTnLst>
                              <p:par>
                                <p:cTn id="12" presetID="2" presetClass="entr" presetSubtype="1"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750" fill="hold"/>
                                        <p:tgtEl>
                                          <p:spTgt spid="25"/>
                                        </p:tgtEl>
                                        <p:attrNameLst>
                                          <p:attrName>ppt_x</p:attrName>
                                        </p:attrNameLst>
                                      </p:cBhvr>
                                      <p:tavLst>
                                        <p:tav tm="0">
                                          <p:val>
                                            <p:strVal val="#ppt_x"/>
                                          </p:val>
                                        </p:tav>
                                        <p:tav tm="100000">
                                          <p:val>
                                            <p:strVal val="#ppt_x"/>
                                          </p:val>
                                        </p:tav>
                                      </p:tavLst>
                                    </p:anim>
                                    <p:anim calcmode="lin" valueType="num">
                                      <p:cBhvr additive="base">
                                        <p:cTn id="15" dur="75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9"/>
                </p:tgtEl>
              </p:cMediaNode>
            </p:audio>
          </p:childTnLst>
        </p:cTn>
      </p:par>
    </p:tnLst>
    <p:bldLst>
      <p:bldP spid="2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0"/>
            <a:ext cx="12192635" cy="6858635"/>
          </a:xfrm>
          <a:prstGeom prst="rect">
            <a:avLst/>
          </a:prstGeom>
        </p:spPr>
      </p:pic>
      <p:grpSp>
        <p:nvGrpSpPr>
          <p:cNvPr id="7" name="组合 6"/>
          <p:cNvGrpSpPr/>
          <p:nvPr/>
        </p:nvGrpSpPr>
        <p:grpSpPr>
          <a:xfrm>
            <a:off x="4830522" y="379801"/>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8" name="矩形 7"/>
          <p:cNvSpPr/>
          <p:nvPr/>
        </p:nvSpPr>
        <p:spPr>
          <a:xfrm>
            <a:off x="1767205" y="1686560"/>
            <a:ext cx="4785360" cy="35655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文本框 49"/>
          <p:cNvSpPr txBox="1"/>
          <p:nvPr/>
        </p:nvSpPr>
        <p:spPr>
          <a:xfrm>
            <a:off x="6955616" y="2384536"/>
            <a:ext cx="4110720" cy="2886710"/>
          </a:xfrm>
          <a:prstGeom prst="rect">
            <a:avLst/>
          </a:prstGeom>
          <a:noFill/>
          <a:effectLst/>
        </p:spPr>
        <p:txBody>
          <a:bodyPr wrap="square" rtlCol="0">
            <a:spAutoFit/>
          </a:bodyPr>
          <a:lstStyle/>
          <a:p>
            <a:pPr>
              <a:lnSpc>
                <a:spcPct val="130000"/>
              </a:lnSpc>
            </a:pPr>
            <a:r>
              <a:rPr lang="zh-CN" altLang="en-US" sz="1400">
                <a:solidFill>
                  <a:schemeClr val="bg1">
                    <a:lumMod val="65000"/>
                  </a:schemeClr>
                </a:solidFill>
                <a:latin typeface="站酷快乐体2016修订版" panose="02010600030101010101" charset="-122"/>
                <a:ea typeface="站酷快乐体2016修订版" panose="02010600030101010101"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400">
              <a:solidFill>
                <a:schemeClr val="bg1">
                  <a:lumMod val="65000"/>
                </a:schemeClr>
              </a:solidFill>
              <a:latin typeface="站酷快乐体2016修订版" panose="02010600030101010101" charset="-122"/>
              <a:ea typeface="站酷快乐体2016修订版" panose="02010600030101010101" charset="-122"/>
            </a:endParaRPr>
          </a:p>
          <a:p>
            <a:pPr>
              <a:lnSpc>
                <a:spcPct val="130000"/>
              </a:lnSpc>
            </a:pPr>
            <a:r>
              <a:rPr lang="zh-CN" altLang="en-US" sz="1400">
                <a:solidFill>
                  <a:schemeClr val="bg1">
                    <a:lumMod val="65000"/>
                  </a:schemeClr>
                </a:solidFill>
                <a:latin typeface="站酷快乐体2016修订版" panose="02010600030101010101" charset="-122"/>
                <a:ea typeface="站酷快乐体2016修订版" panose="02010600030101010101"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400">
              <a:solidFill>
                <a:schemeClr val="bg1">
                  <a:lumMod val="65000"/>
                </a:schemeClr>
              </a:solidFill>
              <a:latin typeface="站酷快乐体2016修订版" panose="02010600030101010101" charset="-122"/>
              <a:ea typeface="站酷快乐体2016修订版" panose="02010600030101010101" charset="-122"/>
            </a:endParaRPr>
          </a:p>
        </p:txBody>
      </p:sp>
      <p:sp>
        <p:nvSpPr>
          <p:cNvPr id="10" name="圆角矩形 6"/>
          <p:cNvSpPr>
            <a:spLocks noChangeArrowheads="1"/>
          </p:cNvSpPr>
          <p:nvPr/>
        </p:nvSpPr>
        <p:spPr bwMode="auto">
          <a:xfrm>
            <a:off x="7058526" y="1818942"/>
            <a:ext cx="2471738" cy="461963"/>
          </a:xfrm>
          <a:prstGeom prst="roundRect">
            <a:avLst>
              <a:gd name="adj" fmla="val 16667"/>
            </a:avLst>
          </a:prstGeom>
          <a:solidFill>
            <a:srgbClr val="EB666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 name="文本框 10"/>
          <p:cNvSpPr txBox="1">
            <a:spLocks noChangeArrowheads="1"/>
          </p:cNvSpPr>
          <p:nvPr/>
        </p:nvSpPr>
        <p:spPr bwMode="auto">
          <a:xfrm>
            <a:off x="7361555" y="1857375"/>
            <a:ext cx="18148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spcBef>
                <a:spcPct val="20000"/>
              </a:spcBef>
            </a:pPr>
            <a:r>
              <a:rPr lang="zh-CN" altLang="en-US" b="1">
                <a:solidFill>
                  <a:schemeClr val="bg1"/>
                </a:solidFill>
                <a:latin typeface="站酷快乐体2016修订版" panose="02010600030101010101" charset="-122"/>
                <a:ea typeface="站酷快乐体2016修订版" panose="02010600030101010101" charset="-122"/>
                <a:sym typeface="Arial" panose="020b0604020202020204" pitchFamily="34" charset="0"/>
              </a:rPr>
              <a:t>编辑标题</a:t>
            </a:r>
            <a:endParaRPr lang="zh-CN" altLang="en-US" b="1">
              <a:solidFill>
                <a:schemeClr val="bg1"/>
              </a:solidFill>
              <a:latin typeface="站酷快乐体2016修订版" panose="02010600030101010101" charset="-122"/>
              <a:ea typeface="站酷快乐体2016修订版" panose="02010600030101010101" charset="-122"/>
              <a:sym typeface="Arial" panose="020b0604020202020204" pitchFamily="34" charset="0"/>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anim calcmode="lin" valueType="num">
                                      <p:cBhvr>
                                        <p:cTn id="13" dur="250" fill="hold"/>
                                        <p:tgtEl>
                                          <p:spTgt spid="9"/>
                                        </p:tgtEl>
                                        <p:attrNameLst>
                                          <p:attrName>ppt_x</p:attrName>
                                        </p:attrNameLst>
                                      </p:cBhvr>
                                      <p:tavLst>
                                        <p:tav tm="0">
                                          <p:val>
                                            <p:strVal val="#ppt_x"/>
                                          </p:val>
                                        </p:tav>
                                        <p:tav tm="100000">
                                          <p:val>
                                            <p:strVal val="#ppt_x"/>
                                          </p:val>
                                        </p:tav>
                                      </p:tavLst>
                                    </p:anim>
                                    <p:anim calcmode="lin" valueType="num">
                                      <p:cBhvr>
                                        <p:cTn id="14" dur="25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anim calcmode="lin" valueType="num">
                                      <p:cBhvr>
                                        <p:cTn id="19" dur="250" fill="hold"/>
                                        <p:tgtEl>
                                          <p:spTgt spid="10"/>
                                        </p:tgtEl>
                                        <p:attrNameLst>
                                          <p:attrName>ppt_x</p:attrName>
                                        </p:attrNameLst>
                                      </p:cBhvr>
                                      <p:tavLst>
                                        <p:tav tm="0">
                                          <p:val>
                                            <p:strVal val="#ppt_x"/>
                                          </p:val>
                                        </p:tav>
                                        <p:tav tm="100000">
                                          <p:val>
                                            <p:strVal val="#ppt_x"/>
                                          </p:val>
                                        </p:tav>
                                      </p:tavLst>
                                    </p:anim>
                                    <p:anim calcmode="lin" valueType="num">
                                      <p:cBhvr>
                                        <p:cTn id="20" dur="250" fill="hold"/>
                                        <p:tgtEl>
                                          <p:spTgt spid="10"/>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anim calcmode="lin" valueType="num">
                                      <p:cBhvr>
                                        <p:cTn id="25" dur="250" fill="hold"/>
                                        <p:tgtEl>
                                          <p:spTgt spid="11"/>
                                        </p:tgtEl>
                                        <p:attrNameLst>
                                          <p:attrName>ppt_x</p:attrName>
                                        </p:attrNameLst>
                                      </p:cBhvr>
                                      <p:tavLst>
                                        <p:tav tm="0">
                                          <p:val>
                                            <p:strVal val="#ppt_x"/>
                                          </p:val>
                                        </p:tav>
                                        <p:tav tm="100000">
                                          <p:val>
                                            <p:strVal val="#ppt_x"/>
                                          </p:val>
                                        </p:tav>
                                      </p:tavLst>
                                    </p:anim>
                                    <p:anim calcmode="lin" valueType="num">
                                      <p:cBhvr>
                                        <p:cTn id="2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0"/>
            <a:ext cx="12192635" cy="6858635"/>
          </a:xfrm>
          <a:prstGeom prst="rect">
            <a:avLst/>
          </a:prstGeom>
        </p:spPr>
      </p:pic>
      <p:grpSp>
        <p:nvGrpSpPr>
          <p:cNvPr id="7" name="组合 6"/>
          <p:cNvGrpSpPr/>
          <p:nvPr/>
        </p:nvGrpSpPr>
        <p:grpSpPr>
          <a:xfrm>
            <a:off x="4839412" y="363926"/>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6" name="矩形 5"/>
          <p:cNvSpPr/>
          <p:nvPr/>
        </p:nvSpPr>
        <p:spPr>
          <a:xfrm>
            <a:off x="3914775" y="1668780"/>
            <a:ext cx="2019300" cy="1727835"/>
          </a:xfrm>
          <a:prstGeom prst="rect">
            <a:avLst/>
          </a:prstGeom>
          <a:solidFill>
            <a:srgbClr val="7AB9AE"/>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a:solidFill>
                  <a:srgbClr val="F9F9F9"/>
                </a:solidFill>
                <a:latin typeface="站酷快乐体2016修订版" panose="02010600030101010101" charset="-122"/>
                <a:ea typeface="站酷快乐体2016修订版" panose="02010600030101010101" charset="-122"/>
              </a:rPr>
              <a:t>标题</a:t>
            </a:r>
            <a:endParaRPr lang="en-US" altLang="zh-CN" sz="1600" kern="0">
              <a:solidFill>
                <a:srgbClr val="F9F9F9"/>
              </a:solidFill>
              <a:latin typeface="站酷快乐体2016修订版" panose="02010600030101010101" charset="-122"/>
              <a:ea typeface="站酷快乐体2016修订版" panose="02010600030101010101" charset="-122"/>
            </a:endParaRPr>
          </a:p>
          <a:p>
            <a:pPr algn="ctr">
              <a:lnSpc>
                <a:spcPct val="130000"/>
              </a:lnSpc>
              <a:defRPr/>
            </a:pPr>
            <a:r>
              <a:rPr lang="zh-CN" altLang="en-US" sz="1500" kern="0">
                <a:solidFill>
                  <a:srgbClr val="F9F9F9"/>
                </a:solidFill>
                <a:latin typeface="站酷快乐体2016修订版" panose="02010600030101010101" charset="-122"/>
                <a:ea typeface="站酷快乐体2016修订版" panose="02010600030101010101" charset="-122"/>
              </a:rPr>
              <a:t>点击添加内容</a:t>
            </a:r>
            <a:endParaRPr lang="en-US" altLang="zh-CN" sz="1500" kern="0">
              <a:solidFill>
                <a:srgbClr val="F9F9F9"/>
              </a:solidFill>
              <a:latin typeface="站酷快乐体2016修订版" panose="02010600030101010101" charset="-122"/>
              <a:ea typeface="站酷快乐体2016修订版" panose="02010600030101010101" charset="-122"/>
            </a:endParaRPr>
          </a:p>
          <a:p>
            <a:pPr algn="ctr">
              <a:lnSpc>
                <a:spcPct val="130000"/>
              </a:lnSpc>
              <a:defRPr/>
            </a:pPr>
            <a:r>
              <a:rPr lang="zh-CN" altLang="en-US" sz="1500" kern="0">
                <a:solidFill>
                  <a:srgbClr val="F9F9F9"/>
                </a:solidFill>
                <a:latin typeface="站酷快乐体2016修订版" panose="02010600030101010101" charset="-122"/>
                <a:ea typeface="站酷快乐体2016修订版" panose="02010600030101010101" charset="-122"/>
              </a:rPr>
              <a:t>点击添加内容</a:t>
            </a:r>
            <a:endParaRPr lang="zh-CN" altLang="en-US" sz="1500" kern="0">
              <a:solidFill>
                <a:srgbClr val="F9F9F9"/>
              </a:solidFill>
              <a:latin typeface="站酷快乐体2016修订版" panose="02010600030101010101" charset="-122"/>
              <a:ea typeface="站酷快乐体2016修订版" panose="02010600030101010101" charset="-122"/>
            </a:endParaRPr>
          </a:p>
          <a:p>
            <a:pPr algn="ctr">
              <a:lnSpc>
                <a:spcPct val="130000"/>
              </a:lnSpc>
              <a:defRPr/>
            </a:pPr>
            <a:r>
              <a:rPr lang="zh-CN" altLang="en-US" sz="1500" kern="0">
                <a:solidFill>
                  <a:srgbClr val="F9F9F9"/>
                </a:solidFill>
                <a:latin typeface="站酷快乐体2016修订版" panose="02010600030101010101" charset="-122"/>
                <a:ea typeface="站酷快乐体2016修订版" panose="02010600030101010101" charset="-122"/>
              </a:rPr>
              <a:t>点击添加内容</a:t>
            </a:r>
            <a:endParaRPr lang="zh-CN" altLang="en-US" sz="1500" kern="0">
              <a:solidFill>
                <a:srgbClr val="F9F9F9"/>
              </a:solidFill>
              <a:latin typeface="站酷快乐体2016修订版" panose="02010600030101010101" charset="-122"/>
              <a:ea typeface="站酷快乐体2016修订版" panose="02010600030101010101" charset="-122"/>
            </a:endParaRPr>
          </a:p>
        </p:txBody>
      </p:sp>
      <p:sp>
        <p:nvSpPr>
          <p:cNvPr id="8" name="矩形 7"/>
          <p:cNvSpPr/>
          <p:nvPr/>
        </p:nvSpPr>
        <p:spPr>
          <a:xfrm>
            <a:off x="1659255" y="3438525"/>
            <a:ext cx="2013585" cy="1711960"/>
          </a:xfrm>
          <a:prstGeom prst="rect">
            <a:avLst/>
          </a:prstGeom>
          <a:solidFill>
            <a:srgbClr val="EB666A"/>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a:solidFill>
                  <a:srgbClr val="F9F9F9"/>
                </a:solidFill>
                <a:latin typeface="站酷快乐体2016修订版" panose="02010600030101010101" charset="-122"/>
                <a:ea typeface="站酷快乐体2016修订版" panose="02010600030101010101" charset="-122"/>
              </a:rPr>
              <a:t>标题</a:t>
            </a:r>
            <a:endParaRPr lang="en-US" altLang="zh-CN" sz="1600" kern="0">
              <a:solidFill>
                <a:srgbClr val="F9F9F9"/>
              </a:solidFill>
              <a:latin typeface="站酷快乐体2016修订版" panose="02010600030101010101" charset="-122"/>
              <a:ea typeface="站酷快乐体2016修订版" panose="02010600030101010101" charset="-122"/>
            </a:endParaRPr>
          </a:p>
          <a:p>
            <a:pPr algn="ctr">
              <a:lnSpc>
                <a:spcPct val="130000"/>
              </a:lnSpc>
              <a:defRPr/>
            </a:pPr>
            <a:r>
              <a:rPr lang="zh-CN" altLang="en-US" sz="1500" kern="0">
                <a:solidFill>
                  <a:srgbClr val="F9F9F9"/>
                </a:solidFill>
                <a:latin typeface="站酷快乐体2016修订版" panose="02010600030101010101" charset="-122"/>
                <a:ea typeface="站酷快乐体2016修订版" panose="02010600030101010101" charset="-122"/>
              </a:rPr>
              <a:t>点击添加内容</a:t>
            </a:r>
            <a:endParaRPr lang="en-US" altLang="zh-CN" sz="1500" kern="0">
              <a:solidFill>
                <a:srgbClr val="F9F9F9"/>
              </a:solidFill>
              <a:latin typeface="站酷快乐体2016修订版" panose="02010600030101010101" charset="-122"/>
              <a:ea typeface="站酷快乐体2016修订版" panose="02010600030101010101" charset="-122"/>
            </a:endParaRPr>
          </a:p>
          <a:p>
            <a:pPr algn="ctr">
              <a:lnSpc>
                <a:spcPct val="130000"/>
              </a:lnSpc>
              <a:defRPr/>
            </a:pPr>
            <a:r>
              <a:rPr lang="zh-CN" altLang="en-US" sz="1500" kern="0">
                <a:solidFill>
                  <a:srgbClr val="F9F9F9"/>
                </a:solidFill>
                <a:latin typeface="站酷快乐体2016修订版" panose="02010600030101010101" charset="-122"/>
                <a:ea typeface="站酷快乐体2016修订版" panose="02010600030101010101" charset="-122"/>
              </a:rPr>
              <a:t>点击添加内容</a:t>
            </a:r>
            <a:endParaRPr lang="zh-CN" altLang="en-US" sz="1500" kern="0">
              <a:solidFill>
                <a:srgbClr val="F9F9F9"/>
              </a:solidFill>
              <a:latin typeface="站酷快乐体2016修订版" panose="02010600030101010101" charset="-122"/>
              <a:ea typeface="站酷快乐体2016修订版" panose="02010600030101010101" charset="-122"/>
            </a:endParaRPr>
          </a:p>
          <a:p>
            <a:pPr algn="ctr">
              <a:lnSpc>
                <a:spcPct val="130000"/>
              </a:lnSpc>
              <a:defRPr/>
            </a:pPr>
            <a:r>
              <a:rPr lang="zh-CN" altLang="en-US" sz="1500" kern="0">
                <a:solidFill>
                  <a:srgbClr val="F9F9F9"/>
                </a:solidFill>
                <a:latin typeface="站酷快乐体2016修订版" panose="02010600030101010101" charset="-122"/>
                <a:ea typeface="站酷快乐体2016修订版" panose="02010600030101010101" charset="-122"/>
              </a:rPr>
              <a:t>点击添加内容</a:t>
            </a:r>
            <a:endParaRPr lang="zh-CN" altLang="en-US" sz="1500" kern="0">
              <a:solidFill>
                <a:srgbClr val="F9F9F9"/>
              </a:solidFill>
              <a:latin typeface="站酷快乐体2016修订版" panose="02010600030101010101" charset="-122"/>
              <a:ea typeface="站酷快乐体2016修订版" panose="02010600030101010101" charset="-122"/>
            </a:endParaRPr>
          </a:p>
          <a:p>
            <a:pPr algn="ctr">
              <a:lnSpc>
                <a:spcPct val="130000"/>
              </a:lnSpc>
              <a:defRPr/>
            </a:pPr>
            <a:endParaRPr lang="zh-CN" altLang="en-US" sz="1500" kern="0">
              <a:solidFill>
                <a:srgbClr val="F9F9F9"/>
              </a:solidFill>
              <a:latin typeface="站酷快乐体2016修订版" panose="02010600030101010101" charset="-122"/>
              <a:ea typeface="站酷快乐体2016修订版" panose="02010600030101010101" charset="-122"/>
            </a:endParaRPr>
          </a:p>
        </p:txBody>
      </p:sp>
      <p:sp>
        <p:nvSpPr>
          <p:cNvPr id="9" name="矩形 8"/>
          <p:cNvSpPr/>
          <p:nvPr/>
        </p:nvSpPr>
        <p:spPr>
          <a:xfrm>
            <a:off x="1659255" y="1453515"/>
            <a:ext cx="2019300" cy="1711960"/>
          </a:xfrm>
          <a:prstGeom prst="rect">
            <a:avLst/>
          </a:prstGeom>
          <a:solidFill>
            <a:schemeClr val="bg1">
              <a:lumMod val="85000"/>
            </a:schemeClr>
          </a:solid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a:solidFill>
                <a:srgbClr val="F9F9F9"/>
              </a:solidFill>
              <a:latin typeface="宋体" panose="02010600030101010101" pitchFamily="2" charset="-122"/>
              <a:ea typeface="宋体" panose="02010600030101010101" pitchFamily="2" charset="-122"/>
            </a:endParaRPr>
          </a:p>
        </p:txBody>
      </p:sp>
      <p:sp>
        <p:nvSpPr>
          <p:cNvPr id="10" name="矩形 9"/>
          <p:cNvSpPr/>
          <p:nvPr/>
        </p:nvSpPr>
        <p:spPr>
          <a:xfrm>
            <a:off x="3923665" y="3600450"/>
            <a:ext cx="2019300" cy="1711960"/>
          </a:xfrm>
          <a:prstGeom prst="rect">
            <a:avLst/>
          </a:prstGeom>
          <a:solidFill>
            <a:schemeClr val="bg1">
              <a:lumMod val="85000"/>
            </a:schemeClr>
          </a:solid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a:solidFill>
                <a:srgbClr val="F9F9F9"/>
              </a:solidFill>
              <a:latin typeface="宋体" panose="02010600030101010101" pitchFamily="2" charset="-122"/>
              <a:ea typeface="宋体" panose="02010600030101010101" pitchFamily="2" charset="-122"/>
            </a:endParaRPr>
          </a:p>
        </p:txBody>
      </p:sp>
      <p:sp>
        <p:nvSpPr>
          <p:cNvPr id="11" name="TextBox 4"/>
          <p:cNvSpPr txBox="1"/>
          <p:nvPr/>
        </p:nvSpPr>
        <p:spPr>
          <a:xfrm>
            <a:off x="7721601" y="2071577"/>
            <a:ext cx="4197131" cy="767080"/>
          </a:xfrm>
          <a:prstGeom prst="rect">
            <a:avLst/>
          </a:prstGeom>
          <a:noFill/>
        </p:spPr>
        <p:txBody>
          <a:bodyPr wrap="square" lIns="91422" tIns="45711" rIns="91422" bIns="45711" rtlCol="0">
            <a:spAutoFit/>
          </a:bodyPr>
          <a:lstStyle/>
          <a:p>
            <a:r>
              <a:rPr lang="zh-CN" altLang="en-US" sz="1600" b="1">
                <a:solidFill>
                  <a:schemeClr val="bg1">
                    <a:lumMod val="50000"/>
                  </a:schemeClr>
                </a:solidFill>
                <a:latin typeface="站酷快乐体2016修订版" panose="02010600030101010101" charset="-122"/>
                <a:ea typeface="站酷快乐体2016修订版" panose="02010600030101010101" charset="-122"/>
                <a:sym typeface="+mn-ea"/>
              </a:rPr>
              <a:t>标题描述</a:t>
            </a:r>
            <a:endParaRPr lang="zh-CN" altLang="en-US" sz="1600" b="1">
              <a:solidFill>
                <a:schemeClr val="bg1">
                  <a:lumMod val="50000"/>
                </a:schemeClr>
              </a:solidFill>
              <a:latin typeface="站酷快乐体2016修订版" panose="02010600030101010101" charset="-122"/>
              <a:ea typeface="站酷快乐体2016修订版" panose="02010600030101010101" charset="-122"/>
            </a:endParaRPr>
          </a:p>
          <a:p>
            <a:r>
              <a:rPr lang="zh-CN" altLang="en-US" sz="1400">
                <a:solidFill>
                  <a:schemeClr val="bg1">
                    <a:lumMod val="50000"/>
                  </a:schemeClr>
                </a:solidFill>
                <a:latin typeface="站酷快乐体2016修订版" panose="02010600030101010101" charset="-122"/>
                <a:ea typeface="站酷快乐体2016修订版" panose="02010600030101010101" charset="-122"/>
              </a:rPr>
              <a:t>单击此处添加文本单击此处添加文本</a:t>
            </a:r>
            <a:endParaRPr lang="en-US" altLang="zh-CN" sz="1400">
              <a:solidFill>
                <a:schemeClr val="bg1">
                  <a:lumMod val="50000"/>
                </a:schemeClr>
              </a:solidFill>
              <a:latin typeface="站酷快乐体2016修订版" panose="02010600030101010101" charset="-122"/>
              <a:ea typeface="站酷快乐体2016修订版" panose="02010600030101010101" charset="-122"/>
            </a:endParaRPr>
          </a:p>
          <a:p>
            <a:r>
              <a:rPr lang="zh-CN" altLang="en-US" sz="1400">
                <a:solidFill>
                  <a:schemeClr val="bg1">
                    <a:lumMod val="50000"/>
                  </a:schemeClr>
                </a:solidFill>
                <a:latin typeface="站酷快乐体2016修订版" panose="02010600030101010101" charset="-122"/>
                <a:ea typeface="站酷快乐体2016修订版" panose="02010600030101010101" charset="-122"/>
              </a:rPr>
              <a:t>单击此处添加文本</a:t>
            </a:r>
            <a:endParaRPr lang="en-US" altLang="zh-CN" sz="1400">
              <a:solidFill>
                <a:schemeClr val="bg1">
                  <a:lumMod val="50000"/>
                </a:schemeClr>
              </a:solidFill>
              <a:latin typeface="站酷快乐体2016修订版" panose="02010600030101010101" charset="-122"/>
              <a:ea typeface="站酷快乐体2016修订版" panose="02010600030101010101" charset="-122"/>
            </a:endParaRPr>
          </a:p>
        </p:txBody>
      </p:sp>
      <p:sp>
        <p:nvSpPr>
          <p:cNvPr id="12" name="TextBox 5"/>
          <p:cNvSpPr txBox="1"/>
          <p:nvPr/>
        </p:nvSpPr>
        <p:spPr>
          <a:xfrm>
            <a:off x="7723503" y="3438437"/>
            <a:ext cx="4093629" cy="767080"/>
          </a:xfrm>
          <a:prstGeom prst="rect">
            <a:avLst/>
          </a:prstGeom>
          <a:noFill/>
        </p:spPr>
        <p:txBody>
          <a:bodyPr wrap="square" lIns="91422" tIns="45711" rIns="91422" bIns="45711" rtlCol="0">
            <a:spAutoFit/>
          </a:bodyPr>
          <a:lstStyle/>
          <a:p>
            <a:r>
              <a:rPr lang="zh-CN" altLang="en-US" sz="1600" b="1">
                <a:solidFill>
                  <a:schemeClr val="bg1">
                    <a:lumMod val="50000"/>
                  </a:schemeClr>
                </a:solidFill>
                <a:latin typeface="站酷快乐体2016修订版" panose="02010600030101010101" charset="-122"/>
                <a:ea typeface="站酷快乐体2016修订版" panose="02010600030101010101" charset="-122"/>
                <a:sym typeface="+mn-ea"/>
              </a:rPr>
              <a:t>标题描述</a:t>
            </a:r>
            <a:endParaRPr lang="en-US" altLang="zh-CN" sz="1600" b="1">
              <a:solidFill>
                <a:schemeClr val="bg1">
                  <a:lumMod val="50000"/>
                </a:schemeClr>
              </a:solidFill>
              <a:latin typeface="站酷快乐体2016修订版" panose="02010600030101010101" charset="-122"/>
              <a:ea typeface="站酷快乐体2016修订版" panose="02010600030101010101" charset="-122"/>
            </a:endParaRPr>
          </a:p>
          <a:p>
            <a:r>
              <a:rPr lang="zh-CN" altLang="en-US" sz="1400">
                <a:solidFill>
                  <a:schemeClr val="bg1">
                    <a:lumMod val="50000"/>
                  </a:schemeClr>
                </a:solidFill>
                <a:latin typeface="站酷快乐体2016修订版" panose="02010600030101010101" charset="-122"/>
                <a:ea typeface="站酷快乐体2016修订版" panose="02010600030101010101" charset="-122"/>
              </a:rPr>
              <a:t>单击此处添加文本单击此处添加文本</a:t>
            </a:r>
            <a:endParaRPr lang="en-US" altLang="zh-CN" sz="1400">
              <a:solidFill>
                <a:schemeClr val="bg1">
                  <a:lumMod val="50000"/>
                </a:schemeClr>
              </a:solidFill>
              <a:latin typeface="站酷快乐体2016修订版" panose="02010600030101010101" charset="-122"/>
              <a:ea typeface="站酷快乐体2016修订版" panose="02010600030101010101" charset="-122"/>
            </a:endParaRPr>
          </a:p>
          <a:p>
            <a:r>
              <a:rPr lang="zh-CN" altLang="en-US" sz="1400">
                <a:solidFill>
                  <a:schemeClr val="bg1">
                    <a:lumMod val="50000"/>
                  </a:schemeClr>
                </a:solidFill>
                <a:latin typeface="站酷快乐体2016修订版" panose="02010600030101010101" charset="-122"/>
                <a:ea typeface="站酷快乐体2016修订版" panose="02010600030101010101" charset="-122"/>
              </a:rPr>
              <a:t>单击此处添加文本</a:t>
            </a:r>
            <a:endParaRPr lang="en-US" altLang="zh-CN" sz="1400">
              <a:solidFill>
                <a:schemeClr val="bg1">
                  <a:lumMod val="50000"/>
                </a:schemeClr>
              </a:solidFill>
              <a:latin typeface="站酷快乐体2016修订版" panose="02010600030101010101" charset="-122"/>
              <a:ea typeface="站酷快乐体2016修订版" panose="02010600030101010101" charset="-122"/>
            </a:endParaRPr>
          </a:p>
        </p:txBody>
      </p:sp>
      <p:sp>
        <p:nvSpPr>
          <p:cNvPr id="13" name="TextBox 6"/>
          <p:cNvSpPr txBox="1"/>
          <p:nvPr/>
        </p:nvSpPr>
        <p:spPr>
          <a:xfrm>
            <a:off x="7723503" y="4814348"/>
            <a:ext cx="3977742" cy="767080"/>
          </a:xfrm>
          <a:prstGeom prst="rect">
            <a:avLst/>
          </a:prstGeom>
          <a:noFill/>
        </p:spPr>
        <p:txBody>
          <a:bodyPr wrap="square" lIns="91422" tIns="45711" rIns="91422" bIns="45711" rtlCol="0">
            <a:spAutoFit/>
          </a:bodyPr>
          <a:lstStyle/>
          <a:p>
            <a:r>
              <a:rPr lang="zh-CN" altLang="en-US" sz="1600" b="1">
                <a:solidFill>
                  <a:schemeClr val="bg1">
                    <a:lumMod val="50000"/>
                  </a:schemeClr>
                </a:solidFill>
                <a:latin typeface="站酷快乐体2016修订版" panose="02010600030101010101" charset="-122"/>
                <a:ea typeface="站酷快乐体2016修订版" panose="02010600030101010101" charset="-122"/>
                <a:sym typeface="+mn-ea"/>
              </a:rPr>
              <a:t>标题描述</a:t>
            </a:r>
            <a:endParaRPr lang="en-US" altLang="zh-CN" sz="1600" b="1">
              <a:solidFill>
                <a:schemeClr val="bg1">
                  <a:lumMod val="50000"/>
                </a:schemeClr>
              </a:solidFill>
              <a:latin typeface="站酷快乐体2016修订版" panose="02010600030101010101" charset="-122"/>
              <a:ea typeface="站酷快乐体2016修订版" panose="02010600030101010101" charset="-122"/>
            </a:endParaRPr>
          </a:p>
          <a:p>
            <a:r>
              <a:rPr lang="zh-CN" altLang="en-US" sz="1400">
                <a:solidFill>
                  <a:schemeClr val="bg1">
                    <a:lumMod val="50000"/>
                  </a:schemeClr>
                </a:solidFill>
                <a:latin typeface="站酷快乐体2016修订版" panose="02010600030101010101" charset="-122"/>
                <a:ea typeface="站酷快乐体2016修订版" panose="02010600030101010101" charset="-122"/>
              </a:rPr>
              <a:t>单击此处添加文本单击此处添加文本</a:t>
            </a:r>
            <a:endParaRPr lang="en-US" altLang="zh-CN" sz="1400">
              <a:solidFill>
                <a:schemeClr val="bg1">
                  <a:lumMod val="50000"/>
                </a:schemeClr>
              </a:solidFill>
              <a:latin typeface="站酷快乐体2016修订版" panose="02010600030101010101" charset="-122"/>
              <a:ea typeface="站酷快乐体2016修订版" panose="02010600030101010101" charset="-122"/>
            </a:endParaRPr>
          </a:p>
          <a:p>
            <a:r>
              <a:rPr lang="zh-CN" altLang="en-US" sz="1400">
                <a:solidFill>
                  <a:schemeClr val="bg1">
                    <a:lumMod val="50000"/>
                  </a:schemeClr>
                </a:solidFill>
                <a:latin typeface="站酷快乐体2016修订版" panose="02010600030101010101" charset="-122"/>
                <a:ea typeface="站酷快乐体2016修订版" panose="02010600030101010101" charset="-122"/>
              </a:rPr>
              <a:t>单击此处添加文本</a:t>
            </a:r>
            <a:endParaRPr lang="en-US" altLang="zh-CN" sz="1400">
              <a:solidFill>
                <a:schemeClr val="bg1">
                  <a:lumMod val="50000"/>
                </a:schemeClr>
              </a:solidFill>
              <a:latin typeface="站酷快乐体2016修订版" panose="02010600030101010101" charset="-122"/>
              <a:ea typeface="站酷快乐体2016修订版" panose="02010600030101010101" charset="-122"/>
            </a:endParaRPr>
          </a:p>
        </p:txBody>
      </p:sp>
      <p:cxnSp>
        <p:nvCxnSpPr>
          <p:cNvPr id="14" name="直接连接符 13"/>
          <p:cNvCxnSpPr/>
          <p:nvPr/>
        </p:nvCxnSpPr>
        <p:spPr>
          <a:xfrm>
            <a:off x="7953087" y="3165438"/>
            <a:ext cx="3356997" cy="1"/>
          </a:xfrm>
          <a:prstGeom prst="line">
            <a:avLst/>
          </a:prstGeom>
          <a:noFill/>
          <a:ln w="9525" cap="flat" cmpd="sng" algn="ctr">
            <a:solidFill>
              <a:schemeClr val="tx1">
                <a:lumMod val="65000"/>
                <a:lumOff val="35000"/>
              </a:schemeClr>
            </a:solidFill>
            <a:prstDash val="dash"/>
          </a:ln>
          <a:effectLst/>
        </p:spPr>
      </p:cxnSp>
      <p:cxnSp>
        <p:nvCxnSpPr>
          <p:cNvPr id="15" name="直接连接符 14"/>
          <p:cNvCxnSpPr/>
          <p:nvPr/>
        </p:nvCxnSpPr>
        <p:spPr>
          <a:xfrm>
            <a:off x="7952476" y="4506811"/>
            <a:ext cx="3357615" cy="1"/>
          </a:xfrm>
          <a:prstGeom prst="line">
            <a:avLst/>
          </a:prstGeom>
          <a:noFill/>
          <a:ln w="9525" cap="flat" cmpd="sng" algn="ctr">
            <a:solidFill>
              <a:schemeClr val="tx1">
                <a:lumMod val="65000"/>
                <a:lumOff val="35000"/>
              </a:schemeClr>
            </a:solidFill>
            <a:prstDash val="dash"/>
          </a:ln>
          <a:effectLst/>
        </p:spPr>
      </p:cxnSp>
      <p:grpSp>
        <p:nvGrpSpPr>
          <p:cNvPr id="16" name="组合 15"/>
          <p:cNvGrpSpPr/>
          <p:nvPr/>
        </p:nvGrpSpPr>
        <p:grpSpPr>
          <a:xfrm>
            <a:off x="6481098" y="1982582"/>
            <a:ext cx="1116630" cy="1116630"/>
            <a:chOff x="4955424" y="1457564"/>
            <a:chExt cx="599448" cy="599448"/>
          </a:xfrm>
          <a:effectLst/>
        </p:grpSpPr>
        <p:sp>
          <p:nvSpPr>
            <p:cNvPr id="17" name="椭圆 16"/>
            <p:cNvSpPr/>
            <p:nvPr/>
          </p:nvSpPr>
          <p:spPr>
            <a:xfrm>
              <a:off x="4955424" y="1457564"/>
              <a:ext cx="599448" cy="599448"/>
            </a:xfrm>
            <a:prstGeom prst="ellipse">
              <a:avLst/>
            </a:prstGeom>
            <a:solidFill>
              <a:srgbClr val="EB666A"/>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8" name="Freeform 13"/>
            <p:cNvSpPr>
              <a:spLocks noEditPoints="1"/>
            </p:cNvSpPr>
            <p:nvPr/>
          </p:nvSpPr>
          <p:spPr bwMode="auto">
            <a:xfrm>
              <a:off x="5110341" y="1644432"/>
              <a:ext cx="289613" cy="227488"/>
            </a:xfrm>
            <a:custGeom>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grpSp>
      <p:grpSp>
        <p:nvGrpSpPr>
          <p:cNvPr id="19" name="组合 18"/>
          <p:cNvGrpSpPr/>
          <p:nvPr/>
        </p:nvGrpSpPr>
        <p:grpSpPr>
          <a:xfrm>
            <a:off x="6496528" y="3311500"/>
            <a:ext cx="1116630" cy="1116630"/>
            <a:chOff x="4970854" y="2513407"/>
            <a:chExt cx="599448" cy="599448"/>
          </a:xfrm>
          <a:effectLst/>
        </p:grpSpPr>
        <p:sp>
          <p:nvSpPr>
            <p:cNvPr id="20" name="椭圆 19"/>
            <p:cNvSpPr/>
            <p:nvPr/>
          </p:nvSpPr>
          <p:spPr>
            <a:xfrm>
              <a:off x="4970854" y="2513407"/>
              <a:ext cx="599448" cy="599448"/>
            </a:xfrm>
            <a:prstGeom prst="ellipse">
              <a:avLst/>
            </a:prstGeom>
            <a:solidFill>
              <a:srgbClr val="7AB9AE"/>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21" name="Freeform 17"/>
            <p:cNvSpPr>
              <a:spLocks noEditPoints="1"/>
            </p:cNvSpPr>
            <p:nvPr/>
          </p:nvSpPr>
          <p:spPr bwMode="auto">
            <a:xfrm>
              <a:off x="5110341" y="2641777"/>
              <a:ext cx="289614" cy="309707"/>
            </a:xfrm>
            <a:custGeom>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grpSp>
      <p:grpSp>
        <p:nvGrpSpPr>
          <p:cNvPr id="22" name="组合 21"/>
          <p:cNvGrpSpPr/>
          <p:nvPr/>
        </p:nvGrpSpPr>
        <p:grpSpPr>
          <a:xfrm>
            <a:off x="6514283" y="4666467"/>
            <a:ext cx="1116630" cy="1116630"/>
            <a:chOff x="4988609" y="3551062"/>
            <a:chExt cx="599448" cy="599448"/>
          </a:xfrm>
          <a:effectLst/>
        </p:grpSpPr>
        <p:sp>
          <p:nvSpPr>
            <p:cNvPr id="23" name="椭圆 22"/>
            <p:cNvSpPr/>
            <p:nvPr/>
          </p:nvSpPr>
          <p:spPr>
            <a:xfrm>
              <a:off x="4988609" y="3551062"/>
              <a:ext cx="599448" cy="599448"/>
            </a:xfrm>
            <a:prstGeom prst="ellipse">
              <a:avLst/>
            </a:prstGeom>
            <a:solidFill>
              <a:srgbClr val="EB666A"/>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24" name="Freeform 19"/>
            <p:cNvSpPr>
              <a:spLocks noEditPoints="1"/>
            </p:cNvSpPr>
            <p:nvPr/>
          </p:nvSpPr>
          <p:spPr bwMode="auto">
            <a:xfrm>
              <a:off x="5140570" y="3710860"/>
              <a:ext cx="295526" cy="279852"/>
            </a:xfrm>
            <a:custGeom>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8" presetClass="emph" presetSubtype="0" fill="hold" nodeType="withEffect">
                                  <p:stCondLst>
                                    <p:cond delay="0"/>
                                  </p:stCondLst>
                                  <p:childTnLst>
                                    <p:animRot by="21600000">
                                      <p:cBhvr>
                                        <p:cTn id="20" dur="1000" fill="hold"/>
                                        <p:tgtEl>
                                          <p:spTgt spid="19"/>
                                        </p:tgtEl>
                                        <p:attrNameLst>
                                          <p:attrName>r</p:attrName>
                                        </p:attrNameLst>
                                      </p:cBhvr>
                                    </p:animRot>
                                  </p:childTnLst>
                                </p:cTn>
                              </p:par>
                              <p:par>
                                <p:cTn id="21" presetID="8" presetClass="emph" presetSubtype="0" fill="hold" nodeType="withEffect">
                                  <p:stCondLst>
                                    <p:cond delay="0"/>
                                  </p:stCondLst>
                                  <p:childTnLst>
                                    <p:animRot by="21600000">
                                      <p:cBhvr>
                                        <p:cTn id="22" dur="1000" fill="hold"/>
                                        <p:tgtEl>
                                          <p:spTgt spid="16"/>
                                        </p:tgtEl>
                                        <p:attrNameLst>
                                          <p:attrName>r</p:attrName>
                                        </p:attrNameLst>
                                      </p:cBhvr>
                                    </p:animRot>
                                  </p:childTnLst>
                                </p:cTn>
                              </p:par>
                              <p:par>
                                <p:cTn id="23" presetID="8" presetClass="emph" presetSubtype="0" fill="hold" nodeType="withEffect">
                                  <p:stCondLst>
                                    <p:cond delay="0"/>
                                  </p:stCondLst>
                                  <p:childTnLst>
                                    <p:animRot by="21600000">
                                      <p:cBhvr>
                                        <p:cTn id="24" dur="1000" fill="hold"/>
                                        <p:tgtEl>
                                          <p:spTgt spid="22"/>
                                        </p:tgtEl>
                                        <p:attrNameLst>
                                          <p:attrName>r</p:attrName>
                                        </p:attrNameLst>
                                      </p:cBhvr>
                                    </p:animRot>
                                  </p:childTnLst>
                                </p:cTn>
                              </p:par>
                            </p:childTnLst>
                          </p:cTn>
                        </p:par>
                        <p:par>
                          <p:cTn id="25" fill="hold" nodeType="afterGroup">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22" presetClass="entr" presetSubtype="8"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11430"/>
            <a:ext cx="12192635" cy="6858635"/>
          </a:xfrm>
          <a:prstGeom prst="rect">
            <a:avLst/>
          </a:prstGeom>
        </p:spPr>
      </p:pic>
      <p:grpSp>
        <p:nvGrpSpPr>
          <p:cNvPr id="7" name="组合 6"/>
          <p:cNvGrpSpPr/>
          <p:nvPr/>
        </p:nvGrpSpPr>
        <p:grpSpPr>
          <a:xfrm>
            <a:off x="4794962" y="29979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grpSp>
        <p:nvGrpSpPr>
          <p:cNvPr id="5" name="组合 4"/>
          <p:cNvGrpSpPr/>
          <p:nvPr/>
        </p:nvGrpSpPr>
        <p:grpSpPr>
          <a:xfrm>
            <a:off x="6542521" y="1315509"/>
            <a:ext cx="3978213" cy="4167064"/>
            <a:chOff x="3070870" y="1777450"/>
            <a:chExt cx="6480720" cy="4578127"/>
          </a:xfrm>
        </p:grpSpPr>
        <p:sp>
          <p:nvSpPr>
            <p:cNvPr id="6" name="TextBox 5"/>
            <p:cNvSpPr txBox="1"/>
            <p:nvPr/>
          </p:nvSpPr>
          <p:spPr>
            <a:xfrm>
              <a:off x="3247628" y="1945923"/>
              <a:ext cx="6303962" cy="1550156"/>
            </a:xfrm>
            <a:prstGeom prst="rect">
              <a:avLst/>
            </a:prstGeom>
            <a:noFill/>
          </p:spPr>
          <p:txBody>
            <a:bodyPr wrap="square" rtlCol="0">
              <a:spAutoFit/>
            </a:bodyPr>
            <a:lstStyle/>
            <a:p>
              <a:pPr>
                <a:lnSpc>
                  <a:spcPct val="13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sym typeface="+mn-ea"/>
                </a:rPr>
                <a:t>单击此处添加文本单击此处添加文本单击此处添加文本</a:t>
              </a:r>
              <a:endParaRPr lang="en-US" altLang="zh-CN" sz="1100">
                <a:solidFill>
                  <a:schemeClr val="bg1">
                    <a:lumMod val="50000"/>
                  </a:schemeClr>
                </a:solidFill>
                <a:latin typeface="站酷快乐体2016修订版" panose="02010600030101010101" charset="-122"/>
                <a:ea typeface="站酷快乐体2016修订版" panose="02010600030101010101" charset="-122"/>
              </a:endParaRPr>
            </a:p>
            <a:p>
              <a:pPr>
                <a:lnSpc>
                  <a:spcPct val="13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sym typeface="+mn-ea"/>
                </a:rPr>
                <a:t>单击此处添加文本单击此处添加文本单击此处添加文本单击此处添加文本单击此处添加文本单击此处添加文本单击此处添加文本单击此处添加文本单击此处添加文本</a:t>
              </a:r>
              <a:endParaRPr lang="en-US" altLang="zh-CN" sz="1100">
                <a:solidFill>
                  <a:schemeClr val="bg1">
                    <a:lumMod val="50000"/>
                  </a:schemeClr>
                </a:solidFill>
                <a:latin typeface="站酷快乐体2016修订版" panose="02010600030101010101" charset="-122"/>
                <a:ea typeface="站酷快乐体2016修订版" panose="02010600030101010101" charset="-122"/>
              </a:endParaRPr>
            </a:p>
            <a:p>
              <a:pPr>
                <a:lnSpc>
                  <a:spcPct val="130000"/>
                </a:lnSpc>
              </a:pPr>
              <a:endParaRPr lang="en-US" altLang="zh-CN" sz="1100">
                <a:solidFill>
                  <a:schemeClr val="bg1">
                    <a:lumMod val="50000"/>
                  </a:schemeClr>
                </a:solidFill>
                <a:latin typeface="站酷快乐体2016修订版" panose="02010600030101010101" charset="-122"/>
                <a:ea typeface="站酷快乐体2016修订版" panose="02010600030101010101" charset="-122"/>
              </a:endParaRPr>
            </a:p>
            <a:p>
              <a:pPr>
                <a:lnSpc>
                  <a:spcPct val="130000"/>
                </a:lnSpc>
              </a:pPr>
              <a:endParaRPr lang="zh-CN" altLang="en-US" sz="1100">
                <a:solidFill>
                  <a:schemeClr val="bg1">
                    <a:lumMod val="50000"/>
                  </a:schemeClr>
                </a:solidFill>
                <a:latin typeface="站酷快乐体2016修订版" panose="02010600030101010101" charset="-122"/>
                <a:ea typeface="站酷快乐体2016修订版" panose="02010600030101010101" charset="-122"/>
              </a:endParaRPr>
            </a:p>
          </p:txBody>
        </p:sp>
        <p:cxnSp>
          <p:nvCxnSpPr>
            <p:cNvPr id="8" name="直接连接符 7"/>
            <p:cNvCxnSpPr/>
            <p:nvPr/>
          </p:nvCxnSpPr>
          <p:spPr>
            <a:xfrm flipH="1">
              <a:off x="3070870" y="1777450"/>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47628" y="3549230"/>
              <a:ext cx="6303962" cy="1066692"/>
            </a:xfrm>
            <a:prstGeom prst="rect">
              <a:avLst/>
            </a:prstGeom>
            <a:noFill/>
          </p:spPr>
          <p:txBody>
            <a:bodyPr wrap="square" rtlCol="0">
              <a:spAutoFit/>
            </a:bodyPr>
            <a:lstStyle/>
            <a:p>
              <a:pPr>
                <a:lnSpc>
                  <a:spcPct val="13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sym typeface="+mn-ea"/>
                </a:rPr>
                <a:t>单击此处添加文本单击此处添加文本单击此处添加文本</a:t>
              </a:r>
              <a:endParaRPr lang="en-US" altLang="zh-CN" sz="1100">
                <a:solidFill>
                  <a:schemeClr val="bg1">
                    <a:lumMod val="50000"/>
                  </a:schemeClr>
                </a:solidFill>
                <a:latin typeface="站酷快乐体2016修订版" panose="02010600030101010101" charset="-122"/>
                <a:ea typeface="站酷快乐体2016修订版" panose="02010600030101010101" charset="-122"/>
              </a:endParaRPr>
            </a:p>
            <a:p>
              <a:pPr>
                <a:lnSpc>
                  <a:spcPct val="13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sym typeface="+mn-ea"/>
                </a:rPr>
                <a:t>单击此处添加文本单击此处添加文本单击此处添加文本单击此处添加文本单击此处添加文本单击此处添加文本单击此处添加文本单击此处添加文本单击此处添加文本</a:t>
              </a:r>
              <a:endParaRPr lang="zh-CN" altLang="en-US" sz="1100">
                <a:solidFill>
                  <a:schemeClr val="bg1">
                    <a:lumMod val="50000"/>
                  </a:schemeClr>
                </a:solidFill>
                <a:latin typeface="站酷快乐体2016修订版" panose="02010600030101010101" charset="-122"/>
                <a:ea typeface="站酷快乐体2016修订版" panose="02010600030101010101" charset="-122"/>
              </a:endParaRPr>
            </a:p>
          </p:txBody>
        </p:sp>
        <p:cxnSp>
          <p:nvCxnSpPr>
            <p:cNvPr id="10" name="直接连接符 9"/>
            <p:cNvCxnSpPr/>
            <p:nvPr/>
          </p:nvCxnSpPr>
          <p:spPr>
            <a:xfrm flipH="1">
              <a:off x="3070870" y="3360119"/>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1"/>
            <p:cNvSpPr txBox="1"/>
            <p:nvPr/>
          </p:nvSpPr>
          <p:spPr>
            <a:xfrm>
              <a:off x="3247628" y="5159006"/>
              <a:ext cx="6303962" cy="1066692"/>
            </a:xfrm>
            <a:prstGeom prst="rect">
              <a:avLst/>
            </a:prstGeom>
            <a:noFill/>
          </p:spPr>
          <p:txBody>
            <a:bodyPr wrap="square" rtlCol="0">
              <a:spAutoFit/>
            </a:bodyPr>
            <a:lstStyle/>
            <a:p>
              <a:pPr>
                <a:lnSpc>
                  <a:spcPct val="13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sym typeface="+mn-ea"/>
                </a:rPr>
                <a:t>单击此处添加文本单击此处添加文本单击此处添加文本</a:t>
              </a:r>
              <a:endParaRPr lang="en-US" altLang="zh-CN" sz="1100">
                <a:solidFill>
                  <a:schemeClr val="bg1">
                    <a:lumMod val="50000"/>
                  </a:schemeClr>
                </a:solidFill>
                <a:latin typeface="站酷快乐体2016修订版" panose="02010600030101010101" charset="-122"/>
                <a:ea typeface="站酷快乐体2016修订版" panose="02010600030101010101" charset="-122"/>
              </a:endParaRPr>
            </a:p>
            <a:p>
              <a:pPr>
                <a:lnSpc>
                  <a:spcPct val="13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sym typeface="+mn-ea"/>
                </a:rPr>
                <a:t>单击此处添加文本单击此处添加文本单击此处添加文本单击此处添加文本单击此处添加文本单击此处添加文本单击此处添加文本单击此处添加文本单击此处添加文本</a:t>
              </a:r>
              <a:endParaRPr lang="zh-CN" altLang="en-US" sz="1100">
                <a:solidFill>
                  <a:schemeClr val="bg1">
                    <a:lumMod val="50000"/>
                  </a:schemeClr>
                </a:solidFill>
                <a:latin typeface="站酷快乐体2016修订版" panose="02010600030101010101" charset="-122"/>
                <a:ea typeface="站酷快乐体2016修订版" panose="02010600030101010101" charset="-122"/>
              </a:endParaRPr>
            </a:p>
          </p:txBody>
        </p:sp>
        <p:cxnSp>
          <p:nvCxnSpPr>
            <p:cNvPr id="12" name="直接连接符 11"/>
            <p:cNvCxnSpPr/>
            <p:nvPr/>
          </p:nvCxnSpPr>
          <p:spPr>
            <a:xfrm flipH="1">
              <a:off x="3070870" y="4990533"/>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38"/>
          <p:cNvGrpSpPr/>
          <p:nvPr/>
        </p:nvGrpSpPr>
        <p:grpSpPr>
          <a:xfrm>
            <a:off x="1732131" y="1391132"/>
            <a:ext cx="4202009" cy="4181440"/>
            <a:chOff x="3685337" y="1514384"/>
            <a:chExt cx="4821324" cy="4797721"/>
          </a:xfrm>
        </p:grpSpPr>
        <p:sp>
          <p:nvSpPr>
            <p:cNvPr id="14" name="Freeform 39"/>
            <p:cNvSpPr/>
            <p:nvPr/>
          </p:nvSpPr>
          <p:spPr>
            <a:xfrm>
              <a:off x="4112274" y="1770540"/>
              <a:ext cx="4137890" cy="4137892"/>
            </a:xfrm>
            <a:custGeom>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7AB9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宋体" panose="02010600030101010101" pitchFamily="2" charset="-122"/>
                <a:cs typeface="+mn-ea"/>
                <a:sym typeface="Arial" panose="020b0604020202020204" pitchFamily="34" charset="0"/>
              </a:endParaRPr>
            </a:p>
          </p:txBody>
        </p:sp>
        <p:sp>
          <p:nvSpPr>
            <p:cNvPr id="15" name="Freeform 40"/>
            <p:cNvSpPr/>
            <p:nvPr/>
          </p:nvSpPr>
          <p:spPr>
            <a:xfrm>
              <a:off x="4027053" y="1918321"/>
              <a:ext cx="4137890" cy="4137892"/>
            </a:xfrm>
            <a:custGeom>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095">
                <a:lnSpc>
                  <a:spcPct val="120000"/>
                </a:lnSpc>
                <a:spcAft>
                  <a:spcPct val="35000"/>
                </a:spcAft>
              </a:pPr>
              <a:endParaRPr lang="en-GB" sz="950">
                <a:latin typeface="Arial" panose="020b0604020202020204" pitchFamily="34" charset="0"/>
                <a:ea typeface="宋体" panose="02010600030101010101" pitchFamily="2" charset="-122"/>
                <a:cs typeface="+mn-ea"/>
                <a:sym typeface="Arial" panose="020b0604020202020204" pitchFamily="34" charset="0"/>
              </a:endParaRPr>
            </a:p>
          </p:txBody>
        </p:sp>
        <p:sp>
          <p:nvSpPr>
            <p:cNvPr id="16" name="Freeform 41"/>
            <p:cNvSpPr/>
            <p:nvPr/>
          </p:nvSpPr>
          <p:spPr>
            <a:xfrm>
              <a:off x="3941832" y="1770540"/>
              <a:ext cx="4137890" cy="4137892"/>
            </a:xfrm>
            <a:custGeom>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EB666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宋体" panose="02010600030101010101" pitchFamily="2" charset="-122"/>
                <a:cs typeface="+mn-ea"/>
                <a:sym typeface="Arial" panose="020b0604020202020204" pitchFamily="34" charset="0"/>
              </a:endParaRPr>
            </a:p>
          </p:txBody>
        </p:sp>
        <p:sp>
          <p:nvSpPr>
            <p:cNvPr id="17"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宋体" panose="02010600030101010101" pitchFamily="2" charset="-122"/>
                <a:cs typeface="+mn-ea"/>
                <a:sym typeface="Arial" panose="020b0604020202020204" pitchFamily="34" charset="0"/>
              </a:endParaRPr>
            </a:p>
          </p:txBody>
        </p:sp>
        <p:sp>
          <p:nvSpPr>
            <p:cNvPr id="18"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宋体" panose="02010600030101010101" pitchFamily="2" charset="-122"/>
                <a:cs typeface="+mn-ea"/>
                <a:sym typeface="Arial" panose="020b0604020202020204" pitchFamily="34" charset="0"/>
              </a:endParaRPr>
            </a:p>
          </p:txBody>
        </p:sp>
        <p:sp>
          <p:nvSpPr>
            <p:cNvPr id="19"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宋体" panose="02010600030101010101" pitchFamily="2" charset="-122"/>
                <a:cs typeface="+mn-ea"/>
                <a:sym typeface="Arial" panose="020b0604020202020204" pitchFamily="34" charset="0"/>
              </a:endParaRPr>
            </a:p>
          </p:txBody>
        </p:sp>
      </p:grpSp>
      <p:sp>
        <p:nvSpPr>
          <p:cNvPr id="20" name="Freeform 45"/>
          <p:cNvSpPr>
            <a:spLocks noEditPoints="1"/>
          </p:cNvSpPr>
          <p:nvPr/>
        </p:nvSpPr>
        <p:spPr bwMode="auto">
          <a:xfrm>
            <a:off x="3438781" y="4322944"/>
            <a:ext cx="788708" cy="461040"/>
          </a:xfrm>
          <a:custGeom>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宋体" panose="02010600030101010101" pitchFamily="2" charset="-122"/>
              <a:cs typeface="+mn-ea"/>
              <a:sym typeface="Arial" panose="020b0604020202020204" pitchFamily="34" charset="0"/>
            </a:endParaRPr>
          </a:p>
        </p:txBody>
      </p:sp>
      <p:grpSp>
        <p:nvGrpSpPr>
          <p:cNvPr id="21" name="Group 46"/>
          <p:cNvGrpSpPr/>
          <p:nvPr/>
        </p:nvGrpSpPr>
        <p:grpSpPr>
          <a:xfrm>
            <a:off x="2562041" y="2698577"/>
            <a:ext cx="693683" cy="543732"/>
            <a:chOff x="7200839" y="1790292"/>
            <a:chExt cx="795921" cy="623870"/>
          </a:xfrm>
          <a:solidFill>
            <a:schemeClr val="bg1"/>
          </a:solidFill>
        </p:grpSpPr>
        <p:sp>
          <p:nvSpPr>
            <p:cNvPr id="22" name="Freeform 47"/>
            <p:cNvSpPr/>
            <p:nvPr/>
          </p:nvSpPr>
          <p:spPr bwMode="auto">
            <a:xfrm>
              <a:off x="7235971" y="1790292"/>
              <a:ext cx="760789" cy="434110"/>
            </a:xfrm>
            <a:custGeom>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宋体" panose="02010600030101010101" pitchFamily="2" charset="-122"/>
                <a:cs typeface="+mn-ea"/>
                <a:sym typeface="Arial" panose="020b0604020202020204" pitchFamily="34" charset="0"/>
              </a:endParaRPr>
            </a:p>
          </p:txBody>
        </p:sp>
        <p:sp>
          <p:nvSpPr>
            <p:cNvPr id="23" name="Freeform 48"/>
            <p:cNvSpPr/>
            <p:nvPr/>
          </p:nvSpPr>
          <p:spPr bwMode="auto">
            <a:xfrm>
              <a:off x="7200839" y="1941061"/>
              <a:ext cx="392509" cy="289840"/>
            </a:xfrm>
            <a:custGeom>
              <a:gdLst>
                <a:gd name="T0" fmla="*/ 0 w 324"/>
                <a:gd name="T1" fmla="*/ 100 h 223"/>
                <a:gd name="T2" fmla="*/ 187 w 324"/>
                <a:gd name="T3" fmla="*/ 223 h 223"/>
                <a:gd name="T4" fmla="*/ 324 w 324"/>
                <a:gd name="T5" fmla="*/ 116 h 223"/>
                <a:gd name="T6" fmla="*/ 130 w 324"/>
                <a:gd name="T7" fmla="*/ 0 h 223"/>
                <a:gd name="T8" fmla="*/ 0 w 324"/>
                <a:gd name="T9" fmla="*/ 100 h 223"/>
              </a:gd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宋体" panose="02010600030101010101" pitchFamily="2" charset="-122"/>
                <a:cs typeface="+mn-ea"/>
                <a:sym typeface="Arial" panose="020b0604020202020204" pitchFamily="34" charset="0"/>
              </a:endParaRPr>
            </a:p>
          </p:txBody>
        </p:sp>
        <p:sp>
          <p:nvSpPr>
            <p:cNvPr id="24" name="Freeform 49"/>
            <p:cNvSpPr/>
            <p:nvPr/>
          </p:nvSpPr>
          <p:spPr bwMode="auto">
            <a:xfrm>
              <a:off x="7353482" y="2116524"/>
              <a:ext cx="477310" cy="297638"/>
            </a:xfrm>
            <a:custGeom>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宋体" panose="02010600030101010101" pitchFamily="2" charset="-122"/>
                <a:cs typeface="+mn-ea"/>
                <a:sym typeface="Arial" panose="020b0604020202020204" pitchFamily="34" charset="0"/>
              </a:endParaRPr>
            </a:p>
          </p:txBody>
        </p:sp>
      </p:grpSp>
      <p:sp>
        <p:nvSpPr>
          <p:cNvPr id="25" name="Freeform 50"/>
          <p:cNvSpPr/>
          <p:nvPr/>
        </p:nvSpPr>
        <p:spPr bwMode="auto">
          <a:xfrm>
            <a:off x="4407222" y="2559898"/>
            <a:ext cx="514191" cy="761226"/>
          </a:xfrm>
          <a:custGeom>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宋体" panose="02010600030101010101" pitchFamily="2" charset="-122"/>
              <a:cs typeface="+mn-ea"/>
              <a:sym typeface="Arial" panose="020b0604020202020204" pitchFamily="34" charset="0"/>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9" presetClass="entr" presetSubtype="0" decel="10000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style.rotation</p:attrName>
                                        </p:attrNameLst>
                                      </p:cBhvr>
                                      <p:tavLst>
                                        <p:tav tm="0">
                                          <p:val>
                                            <p:fltVal val="360"/>
                                          </p:val>
                                        </p:tav>
                                        <p:tav tm="100000">
                                          <p:val>
                                            <p:fltVal val="0"/>
                                          </p:val>
                                        </p:tav>
                                      </p:tavLst>
                                    </p:anim>
                                    <p:animEffect transition="in" filter="fade">
                                      <p:cBhvr>
                                        <p:cTn id="21" dur="500"/>
                                        <p:tgtEl>
                                          <p:spTgt spid="13"/>
                                        </p:tgtEl>
                                      </p:cBhvr>
                                    </p:animEffect>
                                  </p:childTnLst>
                                </p:cTn>
                              </p:par>
                            </p:childTnLst>
                          </p:cTn>
                        </p:par>
                        <p:par>
                          <p:cTn id="22" fill="hold" nodeType="afterGroup">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style.rotation</p:attrName>
                                        </p:attrNameLst>
                                      </p:cBhvr>
                                      <p:tavLst>
                                        <p:tav tm="0">
                                          <p:val>
                                            <p:fltVal val="360"/>
                                          </p:val>
                                        </p:tav>
                                        <p:tav tm="100000">
                                          <p:val>
                                            <p:fltVal val="0"/>
                                          </p:val>
                                        </p:tav>
                                      </p:tavLst>
                                    </p:anim>
                                    <p:animEffect transition="in" filter="fade">
                                      <p:cBhvr>
                                        <p:cTn id="28" dur="500"/>
                                        <p:tgtEl>
                                          <p:spTgt spid="21"/>
                                        </p:tgtEl>
                                      </p:cBhvr>
                                    </p:animEffect>
                                  </p:childTnLst>
                                </p:cTn>
                              </p:par>
                            </p:childTnLst>
                          </p:cTn>
                        </p:par>
                        <p:par>
                          <p:cTn id="29" fill="hold" nodeType="afterGroup">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 calcmode="lin" valueType="num">
                                      <p:cBhvr>
                                        <p:cTn id="34" dur="500" fill="hold"/>
                                        <p:tgtEl>
                                          <p:spTgt spid="25"/>
                                        </p:tgtEl>
                                        <p:attrNameLst>
                                          <p:attrName>style.rotation</p:attrName>
                                        </p:attrNameLst>
                                      </p:cBhvr>
                                      <p:tavLst>
                                        <p:tav tm="0">
                                          <p:val>
                                            <p:fltVal val="360"/>
                                          </p:val>
                                        </p:tav>
                                        <p:tav tm="100000">
                                          <p:val>
                                            <p:fltVal val="0"/>
                                          </p:val>
                                        </p:tav>
                                      </p:tavLst>
                                    </p:anim>
                                    <p:animEffect transition="in" filter="fade">
                                      <p:cBhvr>
                                        <p:cTn id="35" dur="500"/>
                                        <p:tgtEl>
                                          <p:spTgt spid="25"/>
                                        </p:tgtEl>
                                      </p:cBhvr>
                                    </p:animEffect>
                                  </p:childTnLst>
                                </p:cTn>
                              </p:par>
                            </p:childTnLst>
                          </p:cTn>
                        </p:par>
                        <p:par>
                          <p:cTn id="36" fill="hold" nodeType="afterGroup">
                            <p:stCondLst>
                              <p:cond delay="3000"/>
                            </p:stCondLst>
                            <p:childTnLst>
                              <p:par>
                                <p:cTn id="37" presetID="49" presetClass="entr" presetSubtype="0" decel="10000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360"/>
                                          </p:val>
                                        </p:tav>
                                        <p:tav tm="100000">
                                          <p:val>
                                            <p:fltVal val="0"/>
                                          </p:val>
                                        </p:tav>
                                      </p:tavLst>
                                    </p:anim>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0"/>
            <a:ext cx="12192635" cy="6858635"/>
          </a:xfrm>
          <a:prstGeom prst="rect">
            <a:avLst/>
          </a:prstGeom>
        </p:spPr>
      </p:pic>
      <p:grpSp>
        <p:nvGrpSpPr>
          <p:cNvPr id="7" name="组合 6"/>
          <p:cNvGrpSpPr/>
          <p:nvPr/>
        </p:nvGrpSpPr>
        <p:grpSpPr>
          <a:xfrm>
            <a:off x="4830522" y="36202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a:solidFill>
                    <a:schemeClr val="bg1">
                      <a:lumMod val="50000"/>
                    </a:schemeClr>
                  </a:solidFill>
                  <a:latin typeface="宋体" panose="02010600030101010101" pitchFamily="2" charset="-122"/>
                  <a:ea typeface="宋体" panose="02010600030101010101" pitchFamily="2" charset="-122"/>
                </a:rPr>
                <a:t>输入你的标题描述</a:t>
              </a:r>
              <a:endParaRPr lang="zh-CN" altLang="en-US" sz="2200" b="1">
                <a:solidFill>
                  <a:schemeClr val="bg1">
                    <a:lumMod val="50000"/>
                  </a:schemeClr>
                </a:solidFill>
                <a:latin typeface="宋体" panose="02010600030101010101" pitchFamily="2" charset="-122"/>
                <a:ea typeface="宋体" panose="02010600030101010101" pitchFamily="2"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3"/>
          <p:cNvSpPr/>
          <p:nvPr/>
        </p:nvSpPr>
        <p:spPr>
          <a:xfrm flipH="1">
            <a:off x="5850255" y="4942840"/>
            <a:ext cx="4615815" cy="796925"/>
          </a:xfrm>
          <a:prstGeom prst="rect">
            <a:avLst/>
          </a:prstGeom>
          <a:solidFill>
            <a:srgbClr val="EB666A"/>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a:latin typeface="+mn-ea"/>
            </a:endParaRPr>
          </a:p>
        </p:txBody>
      </p:sp>
      <p:sp>
        <p:nvSpPr>
          <p:cNvPr id="8" name="Subtitle 2"/>
          <p:cNvSpPr txBox="1"/>
          <p:nvPr/>
        </p:nvSpPr>
        <p:spPr>
          <a:xfrm flipH="1">
            <a:off x="5989320" y="5046345"/>
            <a:ext cx="4349750" cy="578485"/>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zh-CN" altLang="en-US" sz="1200">
                <a:solidFill>
                  <a:schemeClr val="bg1"/>
                </a:solidFill>
                <a:latin typeface="站酷快乐体2016修订版" panose="02010600030101010101" charset="-122"/>
                <a:ea typeface="站酷快乐体2016修订版" panose="02010600030101010101" charset="-122"/>
              </a:rPr>
              <a:t>点击输入本栏的具体文字</a:t>
            </a:r>
            <a:r>
              <a:rPr lang="zh-CN" altLang="en-US" sz="1200">
                <a:solidFill>
                  <a:schemeClr val="bg1"/>
                </a:solidFill>
                <a:latin typeface="站酷快乐体2016修订版" panose="02010600030101010101" charset="-122"/>
                <a:ea typeface="站酷快乐体2016修订版" panose="02010600030101010101" charset="-122"/>
                <a:sym typeface="+mn-ea"/>
              </a:rPr>
              <a:t>点击输入本栏的具体文字点击输入本栏的具体文字点击输入本栏的具体文字</a:t>
            </a:r>
            <a:endParaRPr lang="en-US" altLang="zh-CN" sz="1200">
              <a:solidFill>
                <a:schemeClr val="bg1"/>
              </a:solidFill>
              <a:latin typeface="站酷快乐体2016修订版" panose="02010600030101010101" charset="-122"/>
              <a:ea typeface="站酷快乐体2016修订版" panose="02010600030101010101" charset="-122"/>
            </a:endParaRPr>
          </a:p>
        </p:txBody>
      </p:sp>
      <p:sp>
        <p:nvSpPr>
          <p:cNvPr id="9" name="Rectangle 3"/>
          <p:cNvSpPr/>
          <p:nvPr/>
        </p:nvSpPr>
        <p:spPr>
          <a:xfrm flipH="1">
            <a:off x="5850255" y="1703070"/>
            <a:ext cx="4615815" cy="32131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a:latin typeface="+mn-ea"/>
            </a:endParaRPr>
          </a:p>
        </p:txBody>
      </p:sp>
      <p:grpSp>
        <p:nvGrpSpPr>
          <p:cNvPr id="10" name="组合 9"/>
          <p:cNvGrpSpPr/>
          <p:nvPr/>
        </p:nvGrpSpPr>
        <p:grpSpPr>
          <a:xfrm>
            <a:off x="1932839" y="1469886"/>
            <a:ext cx="3413904" cy="4014482"/>
            <a:chOff x="7479316" y="2274849"/>
            <a:chExt cx="3413904" cy="4014482"/>
          </a:xfrm>
        </p:grpSpPr>
        <p:sp>
          <p:nvSpPr>
            <p:cNvPr id="11" name="Freeform 5"/>
            <p:cNvSpPr/>
            <p:nvPr/>
          </p:nvSpPr>
          <p:spPr bwMode="auto">
            <a:xfrm rot="1855731">
              <a:off x="7479316" y="2274849"/>
              <a:ext cx="844702" cy="76159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B666A"/>
            </a:solidFill>
            <a:ln w="12700" cap="flat">
              <a:noFill/>
              <a:prstDash val="solid"/>
              <a:miter lim="800000"/>
            </a:ln>
            <a:effectLst/>
          </p:spPr>
          <p:txBody>
            <a:bodyPr vert="horz" wrap="square" lIns="91440" tIns="45720" rIns="91440" bIns="45720" numCol="1" anchor="t" anchorCtr="0" compatLnSpc="1"/>
            <a:lstStyle/>
            <a:p>
              <a:endParaRPr lang="zh-CN" altLang="en-US" sz="1400">
                <a:solidFill>
                  <a:schemeClr val="bg1"/>
                </a:solidFill>
                <a:latin typeface="站酷快乐体2016修订版" panose="02010600030101010101" charset="-122"/>
                <a:ea typeface="站酷快乐体2016修订版" panose="02010600030101010101" charset="-122"/>
              </a:endParaRPr>
            </a:p>
          </p:txBody>
        </p:sp>
        <p:cxnSp>
          <p:nvCxnSpPr>
            <p:cNvPr id="12" name="直接连接符 11"/>
            <p:cNvCxnSpPr/>
            <p:nvPr/>
          </p:nvCxnSpPr>
          <p:spPr>
            <a:xfrm>
              <a:off x="7638619" y="3188915"/>
              <a:ext cx="309346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TextBox 498"/>
            <p:cNvSpPr txBox="1"/>
            <p:nvPr/>
          </p:nvSpPr>
          <p:spPr>
            <a:xfrm>
              <a:off x="9346868" y="2816256"/>
              <a:ext cx="1234099" cy="301000"/>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sz="1400" b="1">
                  <a:solidFill>
                    <a:schemeClr val="bg1">
                      <a:lumMod val="50000"/>
                    </a:schemeClr>
                  </a:solidFill>
                  <a:latin typeface="站酷快乐体2016修订版" panose="02010600030101010101" charset="-122"/>
                  <a:ea typeface="站酷快乐体2016修订版" panose="02010600030101010101" charset="-122"/>
                  <a:cs typeface="Arial" panose="020b0604020202020204" pitchFamily="34" charset="0"/>
                </a:rPr>
                <a:t>点击输入标题</a:t>
              </a:r>
              <a:endParaRPr lang="zh-CN" altLang="en-US" sz="1400" b="1">
                <a:solidFill>
                  <a:schemeClr val="bg1">
                    <a:lumMod val="50000"/>
                  </a:schemeClr>
                </a:solidFill>
                <a:latin typeface="站酷快乐体2016修订版" panose="02010600030101010101" charset="-122"/>
                <a:ea typeface="站酷快乐体2016修订版" panose="02010600030101010101" charset="-122"/>
                <a:cs typeface="Arial" panose="020b0604020202020204" pitchFamily="34" charset="0"/>
              </a:endParaRPr>
            </a:p>
          </p:txBody>
        </p:sp>
        <p:sp>
          <p:nvSpPr>
            <p:cNvPr id="14" name="TextBox 503"/>
            <p:cNvSpPr txBox="1"/>
            <p:nvPr/>
          </p:nvSpPr>
          <p:spPr>
            <a:xfrm>
              <a:off x="7525622" y="3270171"/>
              <a:ext cx="3367598" cy="311150"/>
            </a:xfrm>
            <a:prstGeom prst="rect">
              <a:avLst/>
            </a:prstGeom>
            <a:noFill/>
          </p:spPr>
          <p:txBody>
            <a:bodyPr wrap="square" rtlCol="0">
              <a:spAutoFit/>
            </a:bodyPr>
            <a:lstStyle/>
            <a:p>
              <a:pPr>
                <a:lnSpc>
                  <a:spcPct val="130000"/>
                </a:lnSpc>
              </a:pPr>
              <a:r>
                <a:rPr lang="zh-CN" altLang="en-US" sz="1100">
                  <a:solidFill>
                    <a:srgbClr val="7F7F7F"/>
                  </a:solidFill>
                  <a:latin typeface="站酷快乐体2016修订版" panose="02010600030101010101" charset="-122"/>
                  <a:ea typeface="站酷快乐体2016修订版" panose="02010600030101010101" charset="-122"/>
                  <a:sym typeface="+mn-ea"/>
                </a:rPr>
                <a:t>点击输入本栏的具体文字点击输入本栏的具体文字</a:t>
              </a:r>
              <a:endParaRPr lang="zh-CN" altLang="en-US" sz="1100">
                <a:solidFill>
                  <a:srgbClr val="7F7F7F"/>
                </a:solidFill>
                <a:latin typeface="站酷快乐体2016修订版" panose="02010600030101010101" charset="-122"/>
                <a:ea typeface="站酷快乐体2016修订版" panose="02010600030101010101" charset="-122"/>
                <a:sym typeface="+mn-ea"/>
              </a:endParaRPr>
            </a:p>
          </p:txBody>
        </p:sp>
        <p:sp>
          <p:nvSpPr>
            <p:cNvPr id="15" name="Freeform 5"/>
            <p:cNvSpPr/>
            <p:nvPr/>
          </p:nvSpPr>
          <p:spPr bwMode="auto">
            <a:xfrm rot="1855731">
              <a:off x="7479316" y="3635081"/>
              <a:ext cx="844702" cy="76159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7AB9AE"/>
            </a:solidFill>
            <a:ln w="12700" cap="flat">
              <a:noFill/>
              <a:prstDash val="solid"/>
              <a:miter lim="800000"/>
            </a:ln>
            <a:effectLst/>
          </p:spPr>
          <p:txBody>
            <a:bodyPr vert="horz" wrap="square" lIns="91440" tIns="45720" rIns="91440" bIns="45720" numCol="1" anchor="t" anchorCtr="0" compatLnSpc="1"/>
            <a:lstStyle/>
            <a:p>
              <a:endParaRPr lang="zh-CN" altLang="en-US" sz="1400">
                <a:solidFill>
                  <a:schemeClr val="bg1"/>
                </a:solidFill>
                <a:latin typeface="站酷快乐体2016修订版" panose="02010600030101010101" charset="-122"/>
                <a:ea typeface="站酷快乐体2016修订版" panose="02010600030101010101" charset="-122"/>
              </a:endParaRPr>
            </a:p>
          </p:txBody>
        </p:sp>
        <p:cxnSp>
          <p:nvCxnSpPr>
            <p:cNvPr id="16" name="直接连接符 15"/>
            <p:cNvCxnSpPr/>
            <p:nvPr/>
          </p:nvCxnSpPr>
          <p:spPr>
            <a:xfrm>
              <a:off x="7638619" y="4549147"/>
              <a:ext cx="309346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7" name="TextBox 498"/>
            <p:cNvSpPr txBox="1"/>
            <p:nvPr/>
          </p:nvSpPr>
          <p:spPr>
            <a:xfrm>
              <a:off x="9346868" y="4176487"/>
              <a:ext cx="1234099" cy="301000"/>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sz="1400" b="1">
                  <a:solidFill>
                    <a:schemeClr val="bg1">
                      <a:lumMod val="50000"/>
                    </a:schemeClr>
                  </a:solidFill>
                  <a:latin typeface="站酷快乐体2016修订版" panose="02010600030101010101" charset="-122"/>
                  <a:ea typeface="站酷快乐体2016修订版" panose="02010600030101010101" charset="-122"/>
                  <a:cs typeface="Arial" panose="020b0604020202020204" pitchFamily="34" charset="0"/>
                </a:rPr>
                <a:t>点击输入标题</a:t>
              </a:r>
              <a:endParaRPr lang="zh-CN" altLang="en-US" sz="1400" b="1">
                <a:solidFill>
                  <a:schemeClr val="bg1">
                    <a:lumMod val="50000"/>
                  </a:schemeClr>
                </a:solidFill>
                <a:latin typeface="站酷快乐体2016修订版" panose="02010600030101010101" charset="-122"/>
                <a:ea typeface="站酷快乐体2016修订版" panose="02010600030101010101" charset="-122"/>
                <a:cs typeface="Arial" panose="020b0604020202020204" pitchFamily="34" charset="0"/>
              </a:endParaRPr>
            </a:p>
          </p:txBody>
        </p:sp>
        <p:sp>
          <p:nvSpPr>
            <p:cNvPr id="18" name="TextBox 503"/>
            <p:cNvSpPr txBox="1"/>
            <p:nvPr/>
          </p:nvSpPr>
          <p:spPr>
            <a:xfrm>
              <a:off x="7525622" y="4630403"/>
              <a:ext cx="3367598" cy="311150"/>
            </a:xfrm>
            <a:prstGeom prst="rect">
              <a:avLst/>
            </a:prstGeom>
            <a:noFill/>
          </p:spPr>
          <p:txBody>
            <a:bodyPr wrap="square" rtlCol="0">
              <a:spAutoFit/>
            </a:bodyPr>
            <a:lstStyle/>
            <a:p>
              <a:pPr>
                <a:lnSpc>
                  <a:spcPct val="130000"/>
                </a:lnSpc>
              </a:pPr>
              <a:r>
                <a:rPr lang="zh-CN" altLang="en-US" sz="1100">
                  <a:solidFill>
                    <a:srgbClr val="7F7F7F"/>
                  </a:solidFill>
                  <a:latin typeface="站酷快乐体2016修订版" panose="02010600030101010101" charset="-122"/>
                  <a:ea typeface="站酷快乐体2016修订版" panose="02010600030101010101" charset="-122"/>
                  <a:sym typeface="+mn-ea"/>
                </a:rPr>
                <a:t>点击输入本栏的具体文字点击输入本栏的具体文字</a:t>
              </a:r>
              <a:endParaRPr lang="zh-CN" altLang="en-US" sz="1100">
                <a:solidFill>
                  <a:schemeClr val="bg1">
                    <a:lumMod val="50000"/>
                  </a:schemeClr>
                </a:solidFill>
                <a:latin typeface="站酷快乐体2016修订版" panose="02010600030101010101" charset="-122"/>
                <a:ea typeface="站酷快乐体2016修订版" panose="02010600030101010101" charset="-122"/>
              </a:endParaRPr>
            </a:p>
          </p:txBody>
        </p:sp>
        <p:sp>
          <p:nvSpPr>
            <p:cNvPr id="19" name="TextBox 19"/>
            <p:cNvSpPr txBox="1"/>
            <p:nvPr/>
          </p:nvSpPr>
          <p:spPr>
            <a:xfrm>
              <a:off x="7713104" y="2339079"/>
              <a:ext cx="340908" cy="571899"/>
            </a:xfrm>
            <a:prstGeom prst="rect">
              <a:avLst/>
            </a:prstGeom>
            <a:noFill/>
          </p:spPr>
          <p:txBody>
            <a:bodyPr wrap="square" rtlCol="0">
              <a:spAutoFit/>
            </a:bodyPr>
            <a:lstStyle/>
            <a:p>
              <a:r>
                <a:rPr lang="en-US" altLang="zh-CN" sz="3200" b="1">
                  <a:solidFill>
                    <a:schemeClr val="bg1"/>
                  </a:solidFill>
                  <a:latin typeface="站酷快乐体2016修订版" panose="02010600030101010101" charset="-122"/>
                  <a:ea typeface="站酷快乐体2016修订版" panose="02010600030101010101" charset="-122"/>
                </a:rPr>
                <a:t>1</a:t>
              </a:r>
              <a:endParaRPr lang="en-US" altLang="zh-CN" sz="3200" b="1">
                <a:solidFill>
                  <a:schemeClr val="bg1"/>
                </a:solidFill>
                <a:latin typeface="站酷快乐体2016修订版" panose="02010600030101010101" charset="-122"/>
                <a:ea typeface="站酷快乐体2016修订版" panose="02010600030101010101" charset="-122"/>
              </a:endParaRPr>
            </a:p>
          </p:txBody>
        </p:sp>
        <p:sp>
          <p:nvSpPr>
            <p:cNvPr id="20" name="TextBox 21"/>
            <p:cNvSpPr txBox="1"/>
            <p:nvPr/>
          </p:nvSpPr>
          <p:spPr>
            <a:xfrm>
              <a:off x="7702978" y="3699311"/>
              <a:ext cx="340908" cy="571899"/>
            </a:xfrm>
            <a:prstGeom prst="rect">
              <a:avLst/>
            </a:prstGeom>
            <a:noFill/>
          </p:spPr>
          <p:txBody>
            <a:bodyPr wrap="square" rtlCol="0">
              <a:spAutoFit/>
            </a:bodyPr>
            <a:lstStyle/>
            <a:p>
              <a:r>
                <a:rPr lang="en-US" altLang="zh-CN" sz="3200" b="1">
                  <a:solidFill>
                    <a:schemeClr val="bg1"/>
                  </a:solidFill>
                  <a:latin typeface="站酷快乐体2016修订版" panose="02010600030101010101" charset="-122"/>
                  <a:ea typeface="站酷快乐体2016修订版" panose="02010600030101010101" charset="-122"/>
                </a:rPr>
                <a:t>2</a:t>
              </a:r>
              <a:endParaRPr lang="en-US" altLang="zh-CN" sz="3200" b="1">
                <a:solidFill>
                  <a:schemeClr val="bg1"/>
                </a:solidFill>
                <a:latin typeface="站酷快乐体2016修订版" panose="02010600030101010101" charset="-122"/>
                <a:ea typeface="站酷快乐体2016修订版" panose="02010600030101010101" charset="-122"/>
              </a:endParaRPr>
            </a:p>
          </p:txBody>
        </p:sp>
        <p:sp>
          <p:nvSpPr>
            <p:cNvPr id="21" name="Freeform 5"/>
            <p:cNvSpPr/>
            <p:nvPr/>
          </p:nvSpPr>
          <p:spPr bwMode="auto">
            <a:xfrm rot="1855731">
              <a:off x="7479316" y="4982860"/>
              <a:ext cx="844702" cy="76159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B666A"/>
            </a:solidFill>
            <a:ln w="12700" cap="flat">
              <a:noFill/>
              <a:prstDash val="solid"/>
              <a:miter lim="800000"/>
            </a:ln>
            <a:effectLst/>
          </p:spPr>
          <p:txBody>
            <a:bodyPr vert="horz" wrap="square" lIns="91440" tIns="45720" rIns="91440" bIns="45720" numCol="1" anchor="t" anchorCtr="0" compatLnSpc="1"/>
            <a:lstStyle/>
            <a:p>
              <a:endParaRPr lang="zh-CN" altLang="en-US" sz="1400">
                <a:solidFill>
                  <a:schemeClr val="bg1"/>
                </a:solidFill>
                <a:latin typeface="站酷快乐体2016修订版" panose="02010600030101010101" charset="-122"/>
                <a:ea typeface="站酷快乐体2016修订版" panose="02010600030101010101" charset="-122"/>
              </a:endParaRPr>
            </a:p>
          </p:txBody>
        </p:sp>
        <p:cxnSp>
          <p:nvCxnSpPr>
            <p:cNvPr id="22" name="直接连接符 21"/>
            <p:cNvCxnSpPr/>
            <p:nvPr/>
          </p:nvCxnSpPr>
          <p:spPr>
            <a:xfrm>
              <a:off x="7638619" y="5896925"/>
              <a:ext cx="309346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3" name="TextBox 498"/>
            <p:cNvSpPr txBox="1"/>
            <p:nvPr/>
          </p:nvSpPr>
          <p:spPr>
            <a:xfrm>
              <a:off x="9346868" y="5524265"/>
              <a:ext cx="1234099" cy="301000"/>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sz="1400" b="1">
                  <a:solidFill>
                    <a:schemeClr val="bg1">
                      <a:lumMod val="50000"/>
                    </a:schemeClr>
                  </a:solidFill>
                  <a:latin typeface="站酷快乐体2016修订版" panose="02010600030101010101" charset="-122"/>
                  <a:ea typeface="站酷快乐体2016修订版" panose="02010600030101010101" charset="-122"/>
                  <a:cs typeface="Arial" panose="020b0604020202020204" pitchFamily="34" charset="0"/>
                </a:rPr>
                <a:t>点击输入标题</a:t>
              </a:r>
              <a:endParaRPr lang="zh-CN" altLang="en-US" sz="1400" b="1">
                <a:solidFill>
                  <a:schemeClr val="bg1">
                    <a:lumMod val="50000"/>
                  </a:schemeClr>
                </a:solidFill>
                <a:latin typeface="站酷快乐体2016修订版" panose="02010600030101010101" charset="-122"/>
                <a:ea typeface="站酷快乐体2016修订版" panose="02010600030101010101" charset="-122"/>
                <a:cs typeface="Arial" panose="020b0604020202020204" pitchFamily="34" charset="0"/>
              </a:endParaRPr>
            </a:p>
          </p:txBody>
        </p:sp>
        <p:sp>
          <p:nvSpPr>
            <p:cNvPr id="24" name="TextBox 503"/>
            <p:cNvSpPr txBox="1"/>
            <p:nvPr/>
          </p:nvSpPr>
          <p:spPr>
            <a:xfrm>
              <a:off x="7525622" y="5978181"/>
              <a:ext cx="3367598" cy="311150"/>
            </a:xfrm>
            <a:prstGeom prst="rect">
              <a:avLst/>
            </a:prstGeom>
            <a:noFill/>
          </p:spPr>
          <p:txBody>
            <a:bodyPr wrap="square" rtlCol="0">
              <a:spAutoFit/>
            </a:bodyPr>
            <a:lstStyle/>
            <a:p>
              <a:pPr>
                <a:lnSpc>
                  <a:spcPct val="130000"/>
                </a:lnSpc>
              </a:pPr>
              <a:r>
                <a:rPr lang="zh-CN" altLang="en-US" sz="1100">
                  <a:solidFill>
                    <a:srgbClr val="7F7F7F"/>
                  </a:solidFill>
                  <a:latin typeface="站酷快乐体2016修订版" panose="02010600030101010101" charset="-122"/>
                  <a:ea typeface="站酷快乐体2016修订版" panose="02010600030101010101" charset="-122"/>
                  <a:sym typeface="+mn-ea"/>
                </a:rPr>
                <a:t>点击输入本栏的具体文字点击输入本栏的具体文字</a:t>
              </a:r>
              <a:endParaRPr lang="zh-CN" altLang="en-US" sz="1100">
                <a:solidFill>
                  <a:schemeClr val="bg1">
                    <a:lumMod val="50000"/>
                  </a:schemeClr>
                </a:solidFill>
                <a:latin typeface="站酷快乐体2016修订版" panose="02010600030101010101" charset="-122"/>
                <a:ea typeface="站酷快乐体2016修订版" panose="02010600030101010101" charset="-122"/>
              </a:endParaRPr>
            </a:p>
          </p:txBody>
        </p:sp>
        <p:sp>
          <p:nvSpPr>
            <p:cNvPr id="25" name="TextBox 21"/>
            <p:cNvSpPr txBox="1"/>
            <p:nvPr/>
          </p:nvSpPr>
          <p:spPr>
            <a:xfrm>
              <a:off x="7702978" y="5047091"/>
              <a:ext cx="340908" cy="584775"/>
            </a:xfrm>
            <a:prstGeom prst="rect">
              <a:avLst/>
            </a:prstGeom>
            <a:noFill/>
          </p:spPr>
          <p:txBody>
            <a:bodyPr wrap="square" rtlCol="0">
              <a:spAutoFit/>
            </a:bodyPr>
            <a:lstStyle/>
            <a:p>
              <a:r>
                <a:rPr lang="en-US" altLang="zh-CN" sz="3200" b="1">
                  <a:solidFill>
                    <a:schemeClr val="bg1"/>
                  </a:solidFill>
                  <a:latin typeface="站酷快乐体2016修订版" panose="02010600030101010101" charset="-122"/>
                  <a:ea typeface="站酷快乐体2016修订版" panose="02010600030101010101" charset="-122"/>
                </a:rPr>
                <a:t>3</a:t>
              </a:r>
              <a:endParaRPr lang="en-US" altLang="zh-CN" sz="3200" b="1">
                <a:solidFill>
                  <a:schemeClr val="bg1"/>
                </a:solidFill>
                <a:latin typeface="站酷快乐体2016修订版" panose="02010600030101010101" charset="-122"/>
                <a:ea typeface="站酷快乐体2016修订版" panose="02010600030101010101"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0"/>
            <a:ext cx="12192635" cy="6858635"/>
          </a:xfrm>
          <a:prstGeom prst="rect">
            <a:avLst/>
          </a:prstGeom>
        </p:spPr>
      </p:pic>
      <p:grpSp>
        <p:nvGrpSpPr>
          <p:cNvPr id="7" name="组合 6"/>
          <p:cNvGrpSpPr/>
          <p:nvPr/>
        </p:nvGrpSpPr>
        <p:grpSpPr>
          <a:xfrm>
            <a:off x="4608272" y="442031"/>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35" name="椭圆 34"/>
          <p:cNvSpPr/>
          <p:nvPr/>
        </p:nvSpPr>
        <p:spPr>
          <a:xfrm>
            <a:off x="5914005" y="2132702"/>
            <a:ext cx="576622" cy="576785"/>
          </a:xfrm>
          <a:prstGeom prst="ellipse">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站酷快乐体2016修订版" panose="02010600030101010101" charset="-122"/>
                <a:ea typeface="站酷快乐体2016修订版" panose="02010600030101010101" charset="-122"/>
              </a:rPr>
              <a:t>1</a:t>
            </a:r>
            <a:endParaRPr lang="en-US" altLang="zh-CN">
              <a:latin typeface="站酷快乐体2016修订版" panose="02010600030101010101" charset="-122"/>
              <a:ea typeface="站酷快乐体2016修订版" panose="02010600030101010101" charset="-122"/>
            </a:endParaRPr>
          </a:p>
        </p:txBody>
      </p:sp>
      <p:cxnSp>
        <p:nvCxnSpPr>
          <p:cNvPr id="36" name="直接连接符 35"/>
          <p:cNvCxnSpPr/>
          <p:nvPr/>
        </p:nvCxnSpPr>
        <p:spPr>
          <a:xfrm>
            <a:off x="6478443" y="239943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7" name="标题 11"/>
          <p:cNvSpPr txBox="1"/>
          <p:nvPr/>
        </p:nvSpPr>
        <p:spPr>
          <a:xfrm>
            <a:off x="7507984" y="203660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rgbClr val="7F7F7F"/>
                </a:solidFill>
                <a:latin typeface="站酷快乐体2016修订版" panose="02010600030101010101" charset="-122"/>
                <a:ea typeface="站酷快乐体2016修订版" panose="02010600030101010101" charset="-122"/>
                <a:sym typeface="+mn-ea"/>
              </a:rPr>
              <a:t>点击输入本栏的具体文字点击输入本栏的具体文字点击输入本栏的具体文字点击输入本栏的具体文字</a:t>
            </a:r>
            <a:endParaRPr lang="zh-CN" altLang="en-US" sz="14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38" name="椭圆 37"/>
          <p:cNvSpPr/>
          <p:nvPr/>
        </p:nvSpPr>
        <p:spPr>
          <a:xfrm>
            <a:off x="5914006" y="3073544"/>
            <a:ext cx="576622" cy="576785"/>
          </a:xfrm>
          <a:prstGeom prst="ellipse">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站酷快乐体2016修订版" panose="02010600030101010101" charset="-122"/>
                <a:ea typeface="站酷快乐体2016修订版" panose="02010600030101010101" charset="-122"/>
              </a:rPr>
              <a:t>2</a:t>
            </a:r>
            <a:endParaRPr lang="en-US" altLang="zh-CN">
              <a:latin typeface="站酷快乐体2016修订版" panose="02010600030101010101" charset="-122"/>
              <a:ea typeface="站酷快乐体2016修订版" panose="02010600030101010101" charset="-122"/>
            </a:endParaRPr>
          </a:p>
        </p:txBody>
      </p:sp>
      <p:cxnSp>
        <p:nvCxnSpPr>
          <p:cNvPr id="39" name="直接连接符 38"/>
          <p:cNvCxnSpPr/>
          <p:nvPr/>
        </p:nvCxnSpPr>
        <p:spPr>
          <a:xfrm>
            <a:off x="6478444" y="334027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0" name="标题 11"/>
          <p:cNvSpPr txBox="1"/>
          <p:nvPr/>
        </p:nvSpPr>
        <p:spPr>
          <a:xfrm>
            <a:off x="7507985" y="296855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rgbClr val="7F7F7F"/>
                </a:solidFill>
                <a:latin typeface="站酷快乐体2016修订版" panose="02010600030101010101" charset="-122"/>
                <a:ea typeface="站酷快乐体2016修订版" panose="02010600030101010101" charset="-122"/>
                <a:sym typeface="+mn-ea"/>
              </a:rPr>
              <a:t>点击输入本栏的具体文字点击输入本栏的具体文字点击输入本栏的具体文字点击输入本栏的具体文字</a:t>
            </a:r>
            <a:endParaRPr lang="zh-CN" altLang="en-US" sz="14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41" name="椭圆 40"/>
          <p:cNvSpPr/>
          <p:nvPr/>
        </p:nvSpPr>
        <p:spPr>
          <a:xfrm>
            <a:off x="5914006" y="3979952"/>
            <a:ext cx="576622" cy="576785"/>
          </a:xfrm>
          <a:prstGeom prst="ellipse">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站酷快乐体2016修订版" panose="02010600030101010101" charset="-122"/>
                <a:ea typeface="站酷快乐体2016修订版" panose="02010600030101010101" charset="-122"/>
              </a:rPr>
              <a:t>3</a:t>
            </a:r>
            <a:endParaRPr lang="en-US" altLang="zh-CN">
              <a:latin typeface="站酷快乐体2016修订版" panose="02010600030101010101" charset="-122"/>
              <a:ea typeface="站酷快乐体2016修订版" panose="02010600030101010101" charset="-122"/>
            </a:endParaRPr>
          </a:p>
        </p:txBody>
      </p:sp>
      <p:cxnSp>
        <p:nvCxnSpPr>
          <p:cNvPr id="42" name="直接连接符 41"/>
          <p:cNvCxnSpPr/>
          <p:nvPr/>
        </p:nvCxnSpPr>
        <p:spPr>
          <a:xfrm>
            <a:off x="6478444" y="424668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3" name="标题 11"/>
          <p:cNvSpPr txBox="1"/>
          <p:nvPr/>
        </p:nvSpPr>
        <p:spPr>
          <a:xfrm>
            <a:off x="7507985" y="388385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rgbClr val="7F7F7F"/>
                </a:solidFill>
                <a:latin typeface="站酷快乐体2016修订版" panose="02010600030101010101" charset="-122"/>
                <a:ea typeface="站酷快乐体2016修订版" panose="02010600030101010101" charset="-122"/>
                <a:sym typeface="+mn-ea"/>
              </a:rPr>
              <a:t>点击输入本栏的具体文字点击输入本栏的具体文字点击输入本栏的具体文字点击输入本栏的具体文字</a:t>
            </a:r>
            <a:endParaRPr lang="zh-CN" altLang="en-US" sz="14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44" name="椭圆 43"/>
          <p:cNvSpPr/>
          <p:nvPr/>
        </p:nvSpPr>
        <p:spPr>
          <a:xfrm>
            <a:off x="5914007" y="4887340"/>
            <a:ext cx="576622" cy="576785"/>
          </a:xfrm>
          <a:prstGeom prst="ellipse">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站酷快乐体2016修订版" panose="02010600030101010101" charset="-122"/>
                <a:ea typeface="站酷快乐体2016修订版" panose="02010600030101010101" charset="-122"/>
              </a:rPr>
              <a:t>4</a:t>
            </a:r>
            <a:endParaRPr lang="en-US" altLang="zh-CN">
              <a:latin typeface="站酷快乐体2016修订版" panose="02010600030101010101" charset="-122"/>
              <a:ea typeface="站酷快乐体2016修订版" panose="02010600030101010101" charset="-122"/>
            </a:endParaRPr>
          </a:p>
        </p:txBody>
      </p:sp>
      <p:cxnSp>
        <p:nvCxnSpPr>
          <p:cNvPr id="45" name="直接连接符 44"/>
          <p:cNvCxnSpPr/>
          <p:nvPr/>
        </p:nvCxnSpPr>
        <p:spPr>
          <a:xfrm>
            <a:off x="6478445" y="5154072"/>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6" name="标题 11"/>
          <p:cNvSpPr txBox="1"/>
          <p:nvPr/>
        </p:nvSpPr>
        <p:spPr>
          <a:xfrm>
            <a:off x="7507986" y="4782354"/>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rgbClr val="7F7F7F"/>
                </a:solidFill>
                <a:latin typeface="站酷快乐体2016修订版" panose="02010600030101010101" charset="-122"/>
                <a:ea typeface="站酷快乐体2016修订版" panose="02010600030101010101" charset="-122"/>
                <a:sym typeface="+mn-ea"/>
              </a:rPr>
              <a:t>点击输入本栏的具体文字点击输入本栏的具体文字点击输入本栏的具体文字点击输入本栏的具体文字</a:t>
            </a:r>
            <a:endParaRPr lang="zh-CN" altLang="en-US" sz="14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60" name="任意多边形 5"/>
          <p:cNvSpPr/>
          <p:nvPr/>
        </p:nvSpPr>
        <p:spPr>
          <a:xfrm rot="5400000">
            <a:off x="3637078" y="3362859"/>
            <a:ext cx="1503363" cy="723900"/>
          </a:xfrm>
          <a:custGeom>
            <a:gdLst>
              <a:gd name="txL" fmla="*/ 0 w 1503912"/>
              <a:gd name="txT" fmla="*/ 0 h 723424"/>
              <a:gd name="txR" fmla="*/ 1503912 w 1503912"/>
              <a:gd name="txB" fmla="*/ 723424 h 723424"/>
            </a:gdLst>
            <a:cxnLst>
              <a:cxn ang="0">
                <a:pos x="0" y="488434"/>
              </a:cxn>
              <a:cxn ang="0">
                <a:pos x="545844" y="194507"/>
              </a:cxn>
              <a:cxn ang="0">
                <a:pos x="621520" y="182921"/>
              </a:cxn>
              <a:cxn ang="0">
                <a:pos x="758642" y="0"/>
              </a:cxn>
              <a:cxn ang="0">
                <a:pos x="896001" y="183236"/>
              </a:cxn>
              <a:cxn ang="0">
                <a:pos x="950785" y="190524"/>
              </a:cxn>
              <a:cxn ang="0">
                <a:pos x="1502265" y="473660"/>
              </a:cxn>
              <a:cxn ang="0">
                <a:pos x="1271237" y="714670"/>
              </a:cxn>
              <a:cxn ang="0">
                <a:pos x="235695" y="724853"/>
              </a:cxn>
            </a:cxnLst>
            <a:rect l="txL" t="txT" r="txR" b="tx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lnTo>
                  <a:pt x="0" y="487471"/>
                </a:lnTo>
                <a:close/>
              </a:path>
            </a:pathLst>
          </a:custGeom>
          <a:solidFill>
            <a:srgbClr val="EB666A"/>
          </a:solidFill>
          <a:ln w="9525">
            <a:noFill/>
          </a:ln>
        </p:spPr>
        <p:txBody>
          <a:bodyPr/>
          <a:lstStyle/>
          <a:p>
            <a:endParaRPr lang="zh-CN" altLang="en-US"/>
          </a:p>
        </p:txBody>
      </p:sp>
      <p:sp>
        <p:nvSpPr>
          <p:cNvPr id="61" name="任意多边形 11"/>
          <p:cNvSpPr/>
          <p:nvPr/>
        </p:nvSpPr>
        <p:spPr>
          <a:xfrm rot="-2700000">
            <a:off x="2098791" y="3183471"/>
            <a:ext cx="1060450" cy="1074738"/>
          </a:xfrm>
          <a:custGeom>
            <a:gdLst>
              <a:gd name="txL" fmla="*/ 0 w 1059543"/>
              <a:gd name="txT" fmla="*/ 0 h 1073851"/>
              <a:gd name="txR" fmla="*/ 1059543 w 1059543"/>
              <a:gd name="txB" fmla="*/ 1073851 h 1073851"/>
            </a:gdLst>
            <a:cxnLst>
              <a:cxn ang="0">
                <a:pos x="1055707" y="0"/>
              </a:cxn>
              <a:cxn ang="0">
                <a:pos x="1062267" y="334452"/>
              </a:cxn>
              <a:cxn ang="0">
                <a:pos x="334546" y="1076514"/>
              </a:cxn>
              <a:cxn ang="0">
                <a:pos x="0" y="1076514"/>
              </a:cxn>
              <a:cxn ang="0">
                <a:pos x="179422" y="481222"/>
              </a:cxn>
              <a:cxn ang="0">
                <a:pos x="224934" y="419325"/>
              </a:cxn>
              <a:cxn ang="0">
                <a:pos x="192828" y="192606"/>
              </a:cxn>
              <a:cxn ang="0">
                <a:pos x="419957" y="224765"/>
              </a:cxn>
              <a:cxn ang="0">
                <a:pos x="463994" y="191043"/>
              </a:cxn>
              <a:cxn ang="0">
                <a:pos x="1055707" y="0"/>
              </a:cxn>
            </a:cxnLst>
            <a:rect l="txL" t="txT" r="txR" b="tx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EB666A"/>
          </a:solidFill>
          <a:ln w="9525">
            <a:noFill/>
          </a:ln>
        </p:spPr>
        <p:txBody>
          <a:bodyPr/>
          <a:lstStyle/>
          <a:p>
            <a:endParaRPr lang="zh-CN" altLang="en-US"/>
          </a:p>
        </p:txBody>
      </p:sp>
      <p:sp>
        <p:nvSpPr>
          <p:cNvPr id="62" name="任意多边形 12"/>
          <p:cNvSpPr/>
          <p:nvPr/>
        </p:nvSpPr>
        <p:spPr>
          <a:xfrm rot="-2700000" flipV="1">
            <a:off x="2925878" y="4008971"/>
            <a:ext cx="1058863" cy="1074738"/>
          </a:xfrm>
          <a:custGeom>
            <a:gdLst>
              <a:gd name="txL" fmla="*/ 0 w 1059543"/>
              <a:gd name="txT" fmla="*/ 0 h 1073851"/>
              <a:gd name="txR" fmla="*/ 1059543 w 1059543"/>
              <a:gd name="txB" fmla="*/ 1073851 h 1073851"/>
            </a:gdLst>
            <a:cxnLst>
              <a:cxn ang="0">
                <a:pos x="333046" y="1076511"/>
              </a:cxn>
              <a:cxn ang="0">
                <a:pos x="1057501" y="334450"/>
              </a:cxn>
              <a:cxn ang="0">
                <a:pos x="1050972" y="0"/>
              </a:cxn>
              <a:cxn ang="0">
                <a:pos x="461913" y="191041"/>
              </a:cxn>
              <a:cxn ang="0">
                <a:pos x="418074" y="224763"/>
              </a:cxn>
              <a:cxn ang="0">
                <a:pos x="191963" y="192605"/>
              </a:cxn>
              <a:cxn ang="0">
                <a:pos x="223927" y="419321"/>
              </a:cxn>
              <a:cxn ang="0">
                <a:pos x="178619" y="481220"/>
              </a:cxn>
              <a:cxn ang="0">
                <a:pos x="0" y="1076511"/>
              </a:cxn>
            </a:cxnLst>
            <a:rect l="txL" t="txT" r="txR" b="tx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lnTo>
                  <a:pt x="333688" y="1073851"/>
                </a:lnTo>
                <a:close/>
              </a:path>
            </a:pathLst>
          </a:custGeom>
          <a:solidFill>
            <a:srgbClr val="7AB9AE"/>
          </a:solidFill>
          <a:ln w="9525">
            <a:noFill/>
          </a:ln>
        </p:spPr>
        <p:txBody>
          <a:bodyPr/>
          <a:lstStyle/>
          <a:p>
            <a:endParaRPr lang="zh-CN" altLang="en-US"/>
          </a:p>
        </p:txBody>
      </p:sp>
      <p:sp>
        <p:nvSpPr>
          <p:cNvPr id="63" name="任意多边形 22"/>
          <p:cNvSpPr/>
          <p:nvPr/>
        </p:nvSpPr>
        <p:spPr>
          <a:xfrm rot="2700000">
            <a:off x="2905241" y="2353209"/>
            <a:ext cx="1060450" cy="1074737"/>
          </a:xfrm>
          <a:custGeom>
            <a:gdLst>
              <a:gd name="txL" fmla="*/ 0 w 1059543"/>
              <a:gd name="txT" fmla="*/ 0 h 1073851"/>
              <a:gd name="txR" fmla="*/ 1059543 w 1059543"/>
              <a:gd name="txB" fmla="*/ 1073851 h 1073851"/>
            </a:gdLst>
            <a:cxnLst>
              <a:cxn ang="0">
                <a:pos x="219839" y="192605"/>
              </a:cxn>
              <a:cxn ang="0">
                <a:pos x="424172" y="221536"/>
              </a:cxn>
              <a:cxn ang="0">
                <a:pos x="463994" y="191041"/>
              </a:cxn>
              <a:cxn ang="0">
                <a:pos x="1055707" y="0"/>
              </a:cxn>
              <a:cxn ang="0">
                <a:pos x="1062267" y="334450"/>
              </a:cxn>
              <a:cxn ang="0">
                <a:pos x="334546" y="1076511"/>
              </a:cxn>
              <a:cxn ang="0">
                <a:pos x="0" y="1076511"/>
              </a:cxn>
              <a:cxn ang="0">
                <a:pos x="240001" y="398833"/>
              </a:cxn>
              <a:cxn ang="0">
                <a:pos x="247806" y="390085"/>
              </a:cxn>
            </a:cxnLst>
            <a:rect l="txL" t="txT" r="txR" b="tx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lnTo>
                  <a:pt x="219275" y="192128"/>
                </a:lnTo>
                <a:close/>
              </a:path>
            </a:pathLst>
          </a:custGeom>
          <a:solidFill>
            <a:srgbClr val="7AB9AE"/>
          </a:solidFill>
          <a:ln w="9525">
            <a:noFill/>
          </a:ln>
        </p:spPr>
        <p:txBody>
          <a:bodyPr/>
          <a:lstStyle/>
          <a:p>
            <a:endParaRPr lang="zh-CN" altLang="en-US"/>
          </a:p>
        </p:txBody>
      </p:sp>
      <p:sp>
        <p:nvSpPr>
          <p:cNvPr id="64" name="心形 9"/>
          <p:cNvSpPr/>
          <p:nvPr/>
        </p:nvSpPr>
        <p:spPr>
          <a:xfrm>
            <a:off x="3284653" y="2011896"/>
            <a:ext cx="352425" cy="292100"/>
          </a:xfrm>
          <a:custGeom>
            <a:gdLst>
              <a:gd name="txL" fmla="*/ 5037 w 21600"/>
              <a:gd name="txT" fmla="*/ 2277 h 21600"/>
              <a:gd name="txR" fmla="*/ 16557 w 21600"/>
              <a:gd name="txB" fmla="*/ 13677 h 21600"/>
            </a:gdLst>
            <a:cxnLst>
              <a:cxn ang="17694720">
                <a:pos x="47170177" y="5408543"/>
              </a:cxn>
              <a:cxn ang="11796480">
                <a:pos x="12717697" y="26708975"/>
              </a:cxn>
              <a:cxn ang="5898240">
                <a:pos x="47170177" y="53417950"/>
              </a:cxn>
              <a:cxn ang="0">
                <a:pos x="81101705" y="26708975"/>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7AB9AE"/>
          </a:solidFill>
          <a:ln w="9525">
            <a:noFill/>
          </a:ln>
        </p:spPr>
        <p:txBody>
          <a:bodyPr/>
          <a:lstStyle/>
          <a:p>
            <a:endParaRPr lang="zh-CN" altLang="en-US"/>
          </a:p>
        </p:txBody>
      </p:sp>
      <p:grpSp>
        <p:nvGrpSpPr>
          <p:cNvPr id="65" name="组合 64"/>
          <p:cNvGrpSpPr/>
          <p:nvPr/>
        </p:nvGrpSpPr>
        <p:grpSpPr>
          <a:xfrm>
            <a:off x="4915016" y="3478746"/>
            <a:ext cx="225425" cy="563563"/>
            <a:chExt cx="224872" cy="564609"/>
          </a:xfrm>
          <a:solidFill>
            <a:srgbClr val="EB666A"/>
          </a:solidFill>
        </p:grpSpPr>
        <p:sp>
          <p:nvSpPr>
            <p:cNvPr id="66" name="椭圆 65"/>
            <p:cNvSpPr/>
            <p:nvPr/>
          </p:nvSpPr>
          <p:spPr>
            <a:xfrm>
              <a:off x="69912" y="0"/>
              <a:ext cx="90487" cy="90487"/>
            </a:xfrm>
            <a:prstGeom prst="ellipse">
              <a:avLst/>
            </a:prstGeom>
            <a:grpFill/>
            <a:ln w="9525">
              <a:noFill/>
            </a:ln>
          </p:spPr>
          <p:txBody>
            <a:bodyPr anchor="ctr"/>
            <a:lstStyle/>
            <a:p>
              <a:pPr lvl="0" algn="ctr" eaLnBrk="1" hangingPunct="1">
                <a:buNone/>
              </a:pPr>
              <a:endParaRPr lang="zh-CN" altLang="zh-CN">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67" name="矩形 13"/>
            <p:cNvSpPr/>
            <p:nvPr/>
          </p:nvSpPr>
          <p:spPr>
            <a:xfrm>
              <a:off x="56189" y="162997"/>
              <a:ext cx="112763" cy="154601"/>
            </a:xfrm>
            <a:prstGeom prst="rect">
              <a:avLst/>
            </a:prstGeom>
            <a:grpFill/>
            <a:ln w="9525">
              <a:noFill/>
              <a:miter/>
            </a:ln>
          </p:spPr>
          <p:txBody>
            <a:bodyPr anchor="ctr"/>
            <a:lstStyle/>
            <a:p>
              <a:pPr lvl="0" algn="ctr" eaLnBrk="1" hangingPunct="1">
                <a:buNone/>
              </a:pPr>
              <a:endParaRPr lang="zh-CN" altLang="zh-CN">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68" name="组合 18"/>
          <p:cNvGrpSpPr/>
          <p:nvPr/>
        </p:nvGrpSpPr>
        <p:grpSpPr>
          <a:xfrm>
            <a:off x="1606666" y="3566059"/>
            <a:ext cx="439737" cy="311150"/>
            <a:chExt cx="439857" cy="311768"/>
          </a:xfrm>
          <a:solidFill>
            <a:srgbClr val="EB666A"/>
          </a:solidFill>
        </p:grpSpPr>
        <p:grpSp>
          <p:nvGrpSpPr>
            <p:cNvPr id="69" name="组合 19"/>
            <p:cNvGrpSpPr/>
            <p:nvPr/>
          </p:nvGrpSpPr>
          <p:grpSpPr>
            <a:xfrm>
              <a:off x="0" y="43261"/>
              <a:ext cx="439857" cy="268507"/>
              <a:chExt cx="439857" cy="268507"/>
            </a:xfrm>
            <a:grpFill/>
          </p:grpSpPr>
          <p:grpSp>
            <p:nvGrpSpPr>
              <p:cNvPr id="70" name="组合 21"/>
              <p:cNvGrpSpPr/>
              <p:nvPr/>
            </p:nvGrpSpPr>
            <p:grpSpPr>
              <a:xfrm>
                <a:off x="0" y="20559"/>
                <a:ext cx="439857" cy="24689"/>
                <a:chExt cx="439857" cy="24689"/>
              </a:xfrm>
              <a:grpFill/>
            </p:grpSpPr>
            <p:sp>
              <p:nvSpPr>
                <p:cNvPr id="71" name="矩形 25"/>
                <p:cNvSpPr/>
                <p:nvPr/>
              </p:nvSpPr>
              <p:spPr>
                <a:xfrm rot="-2220000">
                  <a:off x="0" y="0"/>
                  <a:ext cx="252000" cy="24688"/>
                </a:xfrm>
                <a:prstGeom prst="rect">
                  <a:avLst/>
                </a:prstGeom>
                <a:grpFill/>
                <a:ln w="9525">
                  <a:noFill/>
                  <a:miter/>
                </a:ln>
              </p:spPr>
              <p:txBody>
                <a:bodyPr anchor="ctr"/>
                <a:lstStyle/>
                <a:p>
                  <a:pPr lvl="0" algn="ctr" eaLnBrk="1" hangingPunct="1">
                    <a:buNone/>
                  </a:pPr>
                  <a:endParaRPr lang="zh-CN" altLang="zh-CN">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72" name="矩形 26"/>
                <p:cNvSpPr/>
                <p:nvPr/>
              </p:nvSpPr>
              <p:spPr>
                <a:xfrm rot="2220000" flipH="1">
                  <a:off x="187857" y="1"/>
                  <a:ext cx="252000" cy="24688"/>
                </a:xfrm>
                <a:prstGeom prst="rect">
                  <a:avLst/>
                </a:prstGeom>
                <a:grpFill/>
                <a:ln w="9525">
                  <a:noFill/>
                  <a:miter/>
                </a:ln>
              </p:spPr>
              <p:txBody>
                <a:bodyPr anchor="ctr"/>
                <a:lstStyle/>
                <a:p>
                  <a:pPr lvl="0" algn="ctr" eaLnBrk="1" hangingPunct="1">
                    <a:buNone/>
                  </a:pPr>
                  <a:endParaRPr lang="zh-CN" altLang="zh-CN">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73" name="等腰三角形 22"/>
              <p:cNvSpPr/>
              <p:nvPr/>
            </p:nvSpPr>
            <p:spPr>
              <a:xfrm>
                <a:off x="68555" y="0"/>
                <a:ext cx="302746" cy="127806"/>
              </a:xfrm>
              <a:prstGeom prst="triangle">
                <a:avLst>
                  <a:gd name="adj" fmla="val 50000"/>
                </a:avLst>
              </a:prstGeom>
              <a:grpFill/>
              <a:ln w="9525">
                <a:noFill/>
                <a:miter/>
              </a:ln>
            </p:spPr>
            <p:txBody>
              <a:bodyPr anchor="ctr"/>
              <a:lstStyle/>
              <a:p>
                <a:pPr lvl="0" algn="ctr" eaLnBrk="1" hangingPunct="1">
                  <a:buNone/>
                </a:pPr>
                <a:endParaRPr lang="zh-CN" altLang="zh-CN">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74" name="矩形 23"/>
              <p:cNvSpPr/>
              <p:nvPr/>
            </p:nvSpPr>
            <p:spPr>
              <a:xfrm>
                <a:off x="68082" y="127806"/>
                <a:ext cx="106784" cy="140701"/>
              </a:xfrm>
              <a:prstGeom prst="rect">
                <a:avLst/>
              </a:prstGeom>
              <a:grpFill/>
              <a:ln w="9525">
                <a:noFill/>
                <a:miter/>
              </a:ln>
            </p:spPr>
            <p:txBody>
              <a:bodyPr anchor="ctr"/>
              <a:lstStyle/>
              <a:p>
                <a:pPr lvl="0" algn="ctr" eaLnBrk="1" hangingPunct="1">
                  <a:buNone/>
                </a:pPr>
                <a:endParaRPr lang="zh-CN" altLang="zh-CN">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75" name="矩形 24"/>
              <p:cNvSpPr/>
              <p:nvPr/>
            </p:nvSpPr>
            <p:spPr>
              <a:xfrm>
                <a:off x="262846" y="127806"/>
                <a:ext cx="106784" cy="140701"/>
              </a:xfrm>
              <a:prstGeom prst="rect">
                <a:avLst/>
              </a:prstGeom>
              <a:grpFill/>
              <a:ln w="9525">
                <a:noFill/>
                <a:miter/>
              </a:ln>
            </p:spPr>
            <p:txBody>
              <a:bodyPr anchor="ctr"/>
              <a:lstStyle/>
              <a:p>
                <a:pPr lvl="0" algn="ctr" eaLnBrk="1" hangingPunct="1">
                  <a:buNone/>
                </a:pPr>
                <a:endParaRPr lang="zh-CN" altLang="zh-CN">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grpSp>
      <p:grpSp>
        <p:nvGrpSpPr>
          <p:cNvPr id="76" name="组合 27"/>
          <p:cNvGrpSpPr/>
          <p:nvPr/>
        </p:nvGrpSpPr>
        <p:grpSpPr>
          <a:xfrm>
            <a:off x="3227503" y="5151971"/>
            <a:ext cx="465138" cy="417513"/>
            <a:chExt cx="465358" cy="418456"/>
          </a:xfrm>
          <a:solidFill>
            <a:srgbClr val="7AB9AE"/>
          </a:solidFill>
        </p:grpSpPr>
        <p:grpSp>
          <p:nvGrpSpPr>
            <p:cNvPr id="77" name="组合 28"/>
            <p:cNvGrpSpPr/>
            <p:nvPr/>
          </p:nvGrpSpPr>
          <p:grpSpPr>
            <a:xfrm>
              <a:off x="0" y="0"/>
              <a:ext cx="460390" cy="418456"/>
              <a:chExt cx="460390" cy="418456"/>
            </a:xfrm>
            <a:grpFill/>
          </p:grpSpPr>
          <p:sp>
            <p:nvSpPr>
              <p:cNvPr id="78" name="任意多边形 31"/>
              <p:cNvSpPr/>
              <p:nvPr/>
            </p:nvSpPr>
            <p:spPr>
              <a:xfrm>
                <a:off x="53155" y="0"/>
                <a:ext cx="407235" cy="357637"/>
              </a:xfrm>
              <a:custGeom>
                <a:gdLst>
                  <a:gd name="txL" fmla="*/ 0 w 407235"/>
                  <a:gd name="txT" fmla="*/ 0 h 357637"/>
                  <a:gd name="txR" fmla="*/ 407235 w 407235"/>
                  <a:gd name="txB" fmla="*/ 357637 h 357637"/>
                </a:gdLst>
                <a:cxnLst>
                  <a:cxn ang="0">
                    <a:pos x="7668" y="305095"/>
                  </a:cxn>
                  <a:cxn ang="0">
                    <a:pos x="7668" y="226514"/>
                  </a:cxn>
                  <a:cxn ang="0">
                    <a:pos x="74343" y="128882"/>
                  </a:cxn>
                  <a:cxn ang="0">
                    <a:pos x="245793" y="43157"/>
                  </a:cxn>
                  <a:cxn ang="0">
                    <a:pos x="402955" y="295"/>
                  </a:cxn>
                  <a:cxn ang="0">
                    <a:pos x="360093" y="26489"/>
                  </a:cxn>
                  <a:cxn ang="0">
                    <a:pos x="331518" y="69351"/>
                  </a:cxn>
                  <a:cxn ang="0">
                    <a:pos x="279130" y="209845"/>
                  </a:cxn>
                  <a:cxn ang="0">
                    <a:pos x="212455" y="305095"/>
                  </a:cxn>
                  <a:cxn ang="0">
                    <a:pos x="121967" y="355101"/>
                  </a:cxn>
                  <a:cxn ang="0">
                    <a:pos x="45768" y="345576"/>
                  </a:cxn>
                  <a:cxn ang="0">
                    <a:pos x="7668" y="305095"/>
                  </a:cxn>
                </a:cxnLst>
                <a:rect l="txL" t="txT" r="txR" b="tx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w="9525">
                <a:noFill/>
              </a:ln>
            </p:spPr>
            <p:txBody>
              <a:bodyPr/>
              <a:lstStyle/>
              <a:p>
                <a:endParaRPr lang="zh-CN" altLang="en-US"/>
              </a:p>
            </p:txBody>
          </p:sp>
          <p:sp>
            <p:nvSpPr>
              <p:cNvPr id="79" name="任意多边形 32"/>
              <p:cNvSpPr/>
              <p:nvPr/>
            </p:nvSpPr>
            <p:spPr>
              <a:xfrm>
                <a:off x="0" y="296819"/>
                <a:ext cx="95196" cy="121637"/>
              </a:xfrm>
              <a:custGeom>
                <a:gdLst>
                  <a:gd name="txL" fmla="*/ 0 w 151739"/>
                  <a:gd name="txT" fmla="*/ 0 h 131899"/>
                  <a:gd name="txR" fmla="*/ 151739 w 151739"/>
                  <a:gd name="txB" fmla="*/ 131899 h 131899"/>
                </a:gdLst>
                <a:cxnLst>
                  <a:cxn ang="0">
                    <a:pos x="36660" y="8926"/>
                  </a:cxn>
                  <a:cxn ang="0">
                    <a:pos x="16465" y="69792"/>
                  </a:cxn>
                  <a:cxn ang="0">
                    <a:pos x="7185" y="102936"/>
                  </a:cxn>
                  <a:cxn ang="0">
                    <a:pos x="2" y="86601"/>
                  </a:cxn>
                  <a:cxn ang="0">
                    <a:pos x="10585" y="49249"/>
                  </a:cxn>
                  <a:cxn ang="0">
                    <a:pos x="32067" y="3009"/>
                  </a:cxn>
                  <a:cxn ang="0">
                    <a:pos x="36660" y="8926"/>
                  </a:cxn>
                </a:cxnLst>
                <a:rect l="txL" t="txT" r="txR" b="tx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w="9525">
                <a:noFill/>
              </a:ln>
            </p:spPr>
            <p:txBody>
              <a:bodyPr/>
              <a:lstStyle/>
              <a:p>
                <a:endParaRPr lang="zh-CN" altLang="en-US"/>
              </a:p>
            </p:txBody>
          </p:sp>
        </p:grpSp>
        <p:sp>
          <p:nvSpPr>
            <p:cNvPr id="80" name="任意多边形 29"/>
            <p:cNvSpPr/>
            <p:nvPr/>
          </p:nvSpPr>
          <p:spPr>
            <a:xfrm>
              <a:off x="141938" y="0"/>
              <a:ext cx="323420" cy="355925"/>
            </a:xfrm>
            <a:custGeom>
              <a:gdLst>
                <a:gd name="txL" fmla="*/ 0 w 323420"/>
                <a:gd name="txT" fmla="*/ 0 h 355925"/>
                <a:gd name="txR" fmla="*/ 323420 w 323420"/>
                <a:gd name="txB" fmla="*/ 355925 h 355925"/>
              </a:gdLst>
              <a:cxnLst>
                <a:cxn ang="0">
                  <a:pos x="319140" y="295"/>
                </a:cxn>
                <a:cxn ang="0">
                  <a:pos x="276278" y="26489"/>
                </a:cxn>
                <a:cxn ang="0">
                  <a:pos x="247703" y="69351"/>
                </a:cxn>
                <a:cxn ang="0">
                  <a:pos x="195315" y="209845"/>
                </a:cxn>
                <a:cxn ang="0">
                  <a:pos x="128640" y="305095"/>
                </a:cxn>
                <a:cxn ang="0">
                  <a:pos x="84656" y="336177"/>
                </a:cxn>
                <a:cxn ang="0">
                  <a:pos x="36710" y="355132"/>
                </a:cxn>
                <a:cxn ang="0">
                  <a:pos x="0" y="355925"/>
                </a:cxn>
                <a:cxn ang="0">
                  <a:pos x="82794" y="77974"/>
                </a:cxn>
                <a:cxn ang="0">
                  <a:pos x="115655" y="62635"/>
                </a:cxn>
                <a:cxn ang="0">
                  <a:pos x="161978" y="43157"/>
                </a:cxn>
                <a:cxn ang="0">
                  <a:pos x="319140" y="295"/>
                </a:cxn>
              </a:cxnLst>
              <a:rect l="txL" t="txT" r="txR" b="tx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w="9525">
              <a:noFill/>
            </a:ln>
          </p:spPr>
          <p:txBody>
            <a:bodyPr/>
            <a:lstStyle/>
            <a:p>
              <a:endParaRPr lang="zh-CN" altLang="en-US"/>
            </a:p>
          </p:txBody>
        </p:sp>
        <p:sp>
          <p:nvSpPr>
            <p:cNvPr id="81" name="任意多边形 30"/>
            <p:cNvSpPr/>
            <p:nvPr/>
          </p:nvSpPr>
          <p:spPr>
            <a:xfrm>
              <a:off x="67920" y="135454"/>
              <a:ext cx="181927" cy="183765"/>
            </a:xfrm>
            <a:custGeom>
              <a:gdLst>
                <a:gd name="txL" fmla="*/ 0 w 181927"/>
                <a:gd name="txT" fmla="*/ 0 h 183765"/>
                <a:gd name="txR" fmla="*/ 181927 w 181927"/>
                <a:gd name="txB" fmla="*/ 183765 h 183765"/>
              </a:gdLst>
              <a:cxnLst>
                <a:cxn ang="0">
                  <a:pos x="5402" y="166742"/>
                </a:cxn>
                <a:cxn ang="0">
                  <a:pos x="95890" y="64349"/>
                </a:cxn>
                <a:cxn ang="0">
                  <a:pos x="181615" y="55"/>
                </a:cxn>
                <a:cxn ang="0">
                  <a:pos x="122084" y="54824"/>
                </a:cxn>
                <a:cxn ang="0">
                  <a:pos x="53027" y="133405"/>
                </a:cxn>
                <a:cxn ang="0">
                  <a:pos x="14927" y="181030"/>
                </a:cxn>
                <a:cxn ang="0">
                  <a:pos x="5402" y="166742"/>
                </a:cxn>
              </a:cxnLst>
              <a:rect l="txL" t="txT" r="txR" b="tx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w="9525">
              <a:noFill/>
            </a:ln>
          </p:spPr>
          <p:txBody>
            <a:bodyPr/>
            <a:lstStyle/>
            <a:p>
              <a:endParaRPr lang="zh-CN" altLang="en-US"/>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filter="fade">
                                      <p:cBhvr>
                                        <p:cTn id="14" dur="500"/>
                                        <p:tgtEl>
                                          <p:spTgt spid="63"/>
                                        </p:tgtEl>
                                      </p:cBhvr>
                                    </p:animEffect>
                                  </p:childTnLst>
                                </p:cTn>
                              </p:par>
                              <p:par>
                                <p:cTn id="15" presetID="10"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filter="fade">
                                      <p:cBhvr>
                                        <p:cTn id="19" dur="500"/>
                                        <p:tgtEl>
                                          <p:spTgt spid="61"/>
                                        </p:tgtEl>
                                      </p:cBhvr>
                                    </p:animEffect>
                                  </p:childTnLst>
                                </p:cTn>
                              </p:par>
                              <p:par>
                                <p:cTn id="20" presetID="10"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filter="fade">
                                      <p:cBhvr>
                                        <p:cTn id="24" dur="500"/>
                                        <p:tgtEl>
                                          <p:spTgt spid="60"/>
                                        </p:tgtEl>
                                      </p:cBhvr>
                                    </p:animEffect>
                                  </p:childTnLst>
                                </p:cTn>
                              </p:par>
                              <p:par>
                                <p:cTn id="25" presetID="10"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filter="fade">
                                      <p:cBhvr>
                                        <p:cTn id="29" dur="500"/>
                                        <p:tgtEl>
                                          <p:spTgt spid="62"/>
                                        </p:tgtEl>
                                      </p:cBhvr>
                                    </p:animEffect>
                                  </p:childTnLst>
                                </p:cTn>
                              </p:par>
                            </p:childTnLst>
                          </p:cTn>
                        </p:par>
                        <p:par>
                          <p:cTn id="30" fill="hold" nodeType="afterGroup">
                            <p:stCondLst>
                              <p:cond delay="1000"/>
                            </p:stCondLst>
                            <p:childTnLst>
                              <p:par>
                                <p:cTn id="31" presetID="10" presetClass="entr" presetSubtype="0"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p:cTn id="33" dur="500" fill="hold"/>
                                        <p:tgtEl>
                                          <p:spTgt spid="64"/>
                                        </p:tgtEl>
                                        <p:attrNameLst>
                                          <p:attrName>ppt_w</p:attrName>
                                        </p:attrNameLst>
                                      </p:cBhvr>
                                      <p:tavLst>
                                        <p:tav tm="0">
                                          <p:val>
                                            <p:fltVal val="0"/>
                                          </p:val>
                                        </p:tav>
                                        <p:tav tm="100000">
                                          <p:val>
                                            <p:strVal val="#ppt_w"/>
                                          </p:val>
                                        </p:tav>
                                      </p:tavLst>
                                    </p:anim>
                                    <p:anim calcmode="lin" valueType="num">
                                      <p:cBhvr>
                                        <p:cTn id="34" dur="500" fill="hold"/>
                                        <p:tgtEl>
                                          <p:spTgt spid="64"/>
                                        </p:tgtEl>
                                        <p:attrNameLst>
                                          <p:attrName>ppt_h</p:attrName>
                                        </p:attrNameLst>
                                      </p:cBhvr>
                                      <p:tavLst>
                                        <p:tav tm="0">
                                          <p:val>
                                            <p:fltVal val="0"/>
                                          </p:val>
                                        </p:tav>
                                        <p:tav tm="100000">
                                          <p:val>
                                            <p:strVal val="#ppt_h"/>
                                          </p:val>
                                        </p:tav>
                                      </p:tavLst>
                                    </p:anim>
                                    <p:animEffect filter="fade">
                                      <p:cBhvr>
                                        <p:cTn id="35" dur="500"/>
                                        <p:tgtEl>
                                          <p:spTgt spid="64"/>
                                        </p:tgtEl>
                                      </p:cBhvr>
                                    </p:animEffect>
                                  </p:childTnLst>
                                </p:cTn>
                              </p:par>
                              <p:par>
                                <p:cTn id="36" presetID="10" presetClass="entr" presetSubtype="0"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500" fill="hold"/>
                                        <p:tgtEl>
                                          <p:spTgt spid="65"/>
                                        </p:tgtEl>
                                        <p:attrNameLst>
                                          <p:attrName>ppt_w</p:attrName>
                                        </p:attrNameLst>
                                      </p:cBhvr>
                                      <p:tavLst>
                                        <p:tav tm="0">
                                          <p:val>
                                            <p:fltVal val="0"/>
                                          </p:val>
                                        </p:tav>
                                        <p:tav tm="100000">
                                          <p:val>
                                            <p:strVal val="#ppt_w"/>
                                          </p:val>
                                        </p:tav>
                                      </p:tavLst>
                                    </p:anim>
                                    <p:anim calcmode="lin" valueType="num">
                                      <p:cBhvr>
                                        <p:cTn id="39" dur="500" fill="hold"/>
                                        <p:tgtEl>
                                          <p:spTgt spid="65"/>
                                        </p:tgtEl>
                                        <p:attrNameLst>
                                          <p:attrName>ppt_h</p:attrName>
                                        </p:attrNameLst>
                                      </p:cBhvr>
                                      <p:tavLst>
                                        <p:tav tm="0">
                                          <p:val>
                                            <p:fltVal val="0"/>
                                          </p:val>
                                        </p:tav>
                                        <p:tav tm="100000">
                                          <p:val>
                                            <p:strVal val="#ppt_h"/>
                                          </p:val>
                                        </p:tav>
                                      </p:tavLst>
                                    </p:anim>
                                    <p:animEffect filter="fade">
                                      <p:cBhvr>
                                        <p:cTn id="40" dur="500"/>
                                        <p:tgtEl>
                                          <p:spTgt spid="65"/>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ppt_w</p:attrName>
                                        </p:attrNameLst>
                                      </p:cBhvr>
                                      <p:tavLst>
                                        <p:tav tm="0">
                                          <p:val>
                                            <p:fltVal val="0"/>
                                          </p:val>
                                        </p:tav>
                                        <p:tav tm="100000">
                                          <p:val>
                                            <p:strVal val="#ppt_w"/>
                                          </p:val>
                                        </p:tav>
                                      </p:tavLst>
                                    </p:anim>
                                    <p:anim calcmode="lin" valueType="num">
                                      <p:cBhvr>
                                        <p:cTn id="44" dur="500" fill="hold"/>
                                        <p:tgtEl>
                                          <p:spTgt spid="68"/>
                                        </p:tgtEl>
                                        <p:attrNameLst>
                                          <p:attrName>ppt_h</p:attrName>
                                        </p:attrNameLst>
                                      </p:cBhvr>
                                      <p:tavLst>
                                        <p:tav tm="0">
                                          <p:val>
                                            <p:fltVal val="0"/>
                                          </p:val>
                                        </p:tav>
                                        <p:tav tm="100000">
                                          <p:val>
                                            <p:strVal val="#ppt_h"/>
                                          </p:val>
                                        </p:tav>
                                      </p:tavLst>
                                    </p:anim>
                                    <p:animEffect filter="fade">
                                      <p:cBhvr>
                                        <p:cTn id="45" dur="500"/>
                                        <p:tgtEl>
                                          <p:spTgt spid="68"/>
                                        </p:tgtEl>
                                      </p:cBhvr>
                                    </p:animEffect>
                                  </p:childTnLst>
                                </p:cTn>
                              </p:par>
                              <p:par>
                                <p:cTn id="46" presetID="10"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 calcmode="lin" valueType="num">
                                      <p:cBhvr>
                                        <p:cTn id="48" dur="500" fill="hold"/>
                                        <p:tgtEl>
                                          <p:spTgt spid="76"/>
                                        </p:tgtEl>
                                        <p:attrNameLst>
                                          <p:attrName>ppt_w</p:attrName>
                                        </p:attrNameLst>
                                      </p:cBhvr>
                                      <p:tavLst>
                                        <p:tav tm="0">
                                          <p:val>
                                            <p:fltVal val="0"/>
                                          </p:val>
                                        </p:tav>
                                        <p:tav tm="100000">
                                          <p:val>
                                            <p:strVal val="#ppt_w"/>
                                          </p:val>
                                        </p:tav>
                                      </p:tavLst>
                                    </p:anim>
                                    <p:anim calcmode="lin" valueType="num">
                                      <p:cBhvr>
                                        <p:cTn id="49" dur="500" fill="hold"/>
                                        <p:tgtEl>
                                          <p:spTgt spid="76"/>
                                        </p:tgtEl>
                                        <p:attrNameLst>
                                          <p:attrName>ppt_h</p:attrName>
                                        </p:attrNameLst>
                                      </p:cBhvr>
                                      <p:tavLst>
                                        <p:tav tm="0">
                                          <p:val>
                                            <p:fltVal val="0"/>
                                          </p:val>
                                        </p:tav>
                                        <p:tav tm="100000">
                                          <p:val>
                                            <p:strVal val="#ppt_h"/>
                                          </p:val>
                                        </p:tav>
                                      </p:tavLst>
                                    </p:anim>
                                    <p:animEffect filter="fade">
                                      <p:cBhvr>
                                        <p:cTn id="50" dur="500"/>
                                        <p:tgtEl>
                                          <p:spTgt spid="76"/>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50"/>
                                        <p:tgtEl>
                                          <p:spTgt spid="35"/>
                                        </p:tgtEl>
                                      </p:cBhvr>
                                    </p:animEffect>
                                  </p:childTnLst>
                                </p:cTn>
                              </p:par>
                            </p:childTnLst>
                          </p:cTn>
                        </p:par>
                        <p:par>
                          <p:cTn id="55" fill="hold" nodeType="afterGroup">
                            <p:stCondLst>
                              <p:cond delay="17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250"/>
                                        <p:tgtEl>
                                          <p:spTgt spid="36"/>
                                        </p:tgtEl>
                                      </p:cBhvr>
                                    </p:animEffect>
                                  </p:childTnLst>
                                </p:cTn>
                              </p:par>
                            </p:childTnLst>
                          </p:cTn>
                        </p:par>
                        <p:par>
                          <p:cTn id="59" fill="hold" nodeType="afterGroup">
                            <p:stCondLst>
                              <p:cond delay="2000"/>
                            </p:stCondLst>
                            <p:childTnLst>
                              <p:par>
                                <p:cTn id="60" presetID="53" presetClass="entr" presetSubtype="16"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250" fill="hold"/>
                                        <p:tgtEl>
                                          <p:spTgt spid="37"/>
                                        </p:tgtEl>
                                        <p:attrNameLst>
                                          <p:attrName>ppt_w</p:attrName>
                                        </p:attrNameLst>
                                      </p:cBhvr>
                                      <p:tavLst>
                                        <p:tav tm="0">
                                          <p:val>
                                            <p:fltVal val="0"/>
                                          </p:val>
                                        </p:tav>
                                        <p:tav tm="100000">
                                          <p:val>
                                            <p:strVal val="#ppt_w"/>
                                          </p:val>
                                        </p:tav>
                                      </p:tavLst>
                                    </p:anim>
                                    <p:anim calcmode="lin" valueType="num">
                                      <p:cBhvr>
                                        <p:cTn id="63" dur="250" fill="hold"/>
                                        <p:tgtEl>
                                          <p:spTgt spid="37"/>
                                        </p:tgtEl>
                                        <p:attrNameLst>
                                          <p:attrName>ppt_h</p:attrName>
                                        </p:attrNameLst>
                                      </p:cBhvr>
                                      <p:tavLst>
                                        <p:tav tm="0">
                                          <p:val>
                                            <p:fltVal val="0"/>
                                          </p:val>
                                        </p:tav>
                                        <p:tav tm="100000">
                                          <p:val>
                                            <p:strVal val="#ppt_h"/>
                                          </p:val>
                                        </p:tav>
                                      </p:tavLst>
                                    </p:anim>
                                    <p:animEffect transition="in" filter="fade">
                                      <p:cBhvr>
                                        <p:cTn id="64" dur="250"/>
                                        <p:tgtEl>
                                          <p:spTgt spid="37"/>
                                        </p:tgtEl>
                                      </p:cBhvr>
                                    </p:animEffect>
                                  </p:childTnLst>
                                </p:cTn>
                              </p:par>
                            </p:childTnLst>
                          </p:cTn>
                        </p:par>
                        <p:par>
                          <p:cTn id="65" fill="hold" nodeType="afterGroup">
                            <p:stCondLst>
                              <p:cond delay="2250"/>
                            </p:stCondLst>
                            <p:childTnLst>
                              <p:par>
                                <p:cTn id="66" presetID="10" presetClass="entr" presetSubtype="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50"/>
                                        <p:tgtEl>
                                          <p:spTgt spid="38"/>
                                        </p:tgtEl>
                                      </p:cBhvr>
                                    </p:animEffect>
                                  </p:childTnLst>
                                </p:cTn>
                              </p:par>
                            </p:childTnLst>
                          </p:cTn>
                        </p:par>
                        <p:par>
                          <p:cTn id="69" fill="hold" nodeType="afterGroup">
                            <p:stCondLst>
                              <p:cond delay="2500"/>
                            </p:stCondLst>
                            <p:childTnLst>
                              <p:par>
                                <p:cTn id="70" presetID="22" presetClass="entr" presetSubtype="8"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250"/>
                                        <p:tgtEl>
                                          <p:spTgt spid="39"/>
                                        </p:tgtEl>
                                      </p:cBhvr>
                                    </p:animEffect>
                                  </p:childTnLst>
                                </p:cTn>
                              </p:par>
                            </p:childTnLst>
                          </p:cTn>
                        </p:par>
                        <p:par>
                          <p:cTn id="73" fill="hold" nodeType="afterGroup">
                            <p:stCondLst>
                              <p:cond delay="2750"/>
                            </p:stCondLst>
                            <p:childTnLst>
                              <p:par>
                                <p:cTn id="74" presetID="53" presetClass="entr" presetSubtype="16"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p:cTn id="76" dur="250" fill="hold"/>
                                        <p:tgtEl>
                                          <p:spTgt spid="40"/>
                                        </p:tgtEl>
                                        <p:attrNameLst>
                                          <p:attrName>ppt_w</p:attrName>
                                        </p:attrNameLst>
                                      </p:cBhvr>
                                      <p:tavLst>
                                        <p:tav tm="0">
                                          <p:val>
                                            <p:fltVal val="0"/>
                                          </p:val>
                                        </p:tav>
                                        <p:tav tm="100000">
                                          <p:val>
                                            <p:strVal val="#ppt_w"/>
                                          </p:val>
                                        </p:tav>
                                      </p:tavLst>
                                    </p:anim>
                                    <p:anim calcmode="lin" valueType="num">
                                      <p:cBhvr>
                                        <p:cTn id="77" dur="250" fill="hold"/>
                                        <p:tgtEl>
                                          <p:spTgt spid="40"/>
                                        </p:tgtEl>
                                        <p:attrNameLst>
                                          <p:attrName>ppt_h</p:attrName>
                                        </p:attrNameLst>
                                      </p:cBhvr>
                                      <p:tavLst>
                                        <p:tav tm="0">
                                          <p:val>
                                            <p:fltVal val="0"/>
                                          </p:val>
                                        </p:tav>
                                        <p:tav tm="100000">
                                          <p:val>
                                            <p:strVal val="#ppt_h"/>
                                          </p:val>
                                        </p:tav>
                                      </p:tavLst>
                                    </p:anim>
                                    <p:animEffect transition="in" filter="fade">
                                      <p:cBhvr>
                                        <p:cTn id="78" dur="250"/>
                                        <p:tgtEl>
                                          <p:spTgt spid="40"/>
                                        </p:tgtEl>
                                      </p:cBhvr>
                                    </p:animEffect>
                                  </p:childTnLst>
                                </p:cTn>
                              </p:par>
                            </p:childTnLst>
                          </p:cTn>
                        </p:par>
                        <p:par>
                          <p:cTn id="79" fill="hold" nodeType="afterGroup">
                            <p:stCondLst>
                              <p:cond delay="3000"/>
                            </p:stCondLst>
                            <p:childTnLst>
                              <p:par>
                                <p:cTn id="80" presetID="10" presetClass="entr" presetSubtype="0"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250"/>
                                        <p:tgtEl>
                                          <p:spTgt spid="41"/>
                                        </p:tgtEl>
                                      </p:cBhvr>
                                    </p:animEffect>
                                  </p:childTnLst>
                                </p:cTn>
                              </p:par>
                            </p:childTnLst>
                          </p:cTn>
                        </p:par>
                        <p:par>
                          <p:cTn id="83" fill="hold" nodeType="afterGroup">
                            <p:stCondLst>
                              <p:cond delay="3250"/>
                            </p:stCondLst>
                            <p:childTnLst>
                              <p:par>
                                <p:cTn id="84" presetID="22" presetClass="entr" presetSubtype="8" fill="hold"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left)">
                                      <p:cBhvr>
                                        <p:cTn id="86" dur="250"/>
                                        <p:tgtEl>
                                          <p:spTgt spid="42"/>
                                        </p:tgtEl>
                                      </p:cBhvr>
                                    </p:animEffect>
                                  </p:childTnLst>
                                </p:cTn>
                              </p:par>
                            </p:childTnLst>
                          </p:cTn>
                        </p:par>
                        <p:par>
                          <p:cTn id="87" fill="hold" nodeType="afterGroup">
                            <p:stCondLst>
                              <p:cond delay="3500"/>
                            </p:stCondLst>
                            <p:childTnLst>
                              <p:par>
                                <p:cTn id="88" presetID="53" presetClass="entr" presetSubtype="16"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p:cTn id="90" dur="250" fill="hold"/>
                                        <p:tgtEl>
                                          <p:spTgt spid="43"/>
                                        </p:tgtEl>
                                        <p:attrNameLst>
                                          <p:attrName>ppt_w</p:attrName>
                                        </p:attrNameLst>
                                      </p:cBhvr>
                                      <p:tavLst>
                                        <p:tav tm="0">
                                          <p:val>
                                            <p:fltVal val="0"/>
                                          </p:val>
                                        </p:tav>
                                        <p:tav tm="100000">
                                          <p:val>
                                            <p:strVal val="#ppt_w"/>
                                          </p:val>
                                        </p:tav>
                                      </p:tavLst>
                                    </p:anim>
                                    <p:anim calcmode="lin" valueType="num">
                                      <p:cBhvr>
                                        <p:cTn id="91" dur="250" fill="hold"/>
                                        <p:tgtEl>
                                          <p:spTgt spid="43"/>
                                        </p:tgtEl>
                                        <p:attrNameLst>
                                          <p:attrName>ppt_h</p:attrName>
                                        </p:attrNameLst>
                                      </p:cBhvr>
                                      <p:tavLst>
                                        <p:tav tm="0">
                                          <p:val>
                                            <p:fltVal val="0"/>
                                          </p:val>
                                        </p:tav>
                                        <p:tav tm="100000">
                                          <p:val>
                                            <p:strVal val="#ppt_h"/>
                                          </p:val>
                                        </p:tav>
                                      </p:tavLst>
                                    </p:anim>
                                    <p:animEffect transition="in" filter="fade">
                                      <p:cBhvr>
                                        <p:cTn id="92" dur="250"/>
                                        <p:tgtEl>
                                          <p:spTgt spid="43"/>
                                        </p:tgtEl>
                                      </p:cBhvr>
                                    </p:animEffect>
                                  </p:childTnLst>
                                </p:cTn>
                              </p:par>
                            </p:childTnLst>
                          </p:cTn>
                        </p:par>
                        <p:par>
                          <p:cTn id="93" fill="hold" nodeType="afterGroup">
                            <p:stCondLst>
                              <p:cond delay="3750"/>
                            </p:stCondLst>
                            <p:childTnLst>
                              <p:par>
                                <p:cTn id="94" presetID="10" presetClass="entr" presetSubtype="0"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250"/>
                                        <p:tgtEl>
                                          <p:spTgt spid="44"/>
                                        </p:tgtEl>
                                      </p:cBhvr>
                                    </p:animEffect>
                                  </p:childTnLst>
                                </p:cTn>
                              </p:par>
                            </p:childTnLst>
                          </p:cTn>
                        </p:par>
                        <p:par>
                          <p:cTn id="97" fill="hold" nodeType="afterGroup">
                            <p:stCondLst>
                              <p:cond delay="4000"/>
                            </p:stCondLst>
                            <p:childTnLst>
                              <p:par>
                                <p:cTn id="98" presetID="22" presetClass="entr" presetSubtype="8" fill="hold"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left)">
                                      <p:cBhvr>
                                        <p:cTn id="100" dur="250"/>
                                        <p:tgtEl>
                                          <p:spTgt spid="45"/>
                                        </p:tgtEl>
                                      </p:cBhvr>
                                    </p:animEffect>
                                  </p:childTnLst>
                                </p:cTn>
                              </p:par>
                            </p:childTnLst>
                          </p:cTn>
                        </p:par>
                        <p:par>
                          <p:cTn id="101" fill="hold" nodeType="afterGroup">
                            <p:stCondLst>
                              <p:cond delay="4250"/>
                            </p:stCondLst>
                            <p:childTnLst>
                              <p:par>
                                <p:cTn id="102" presetID="53" presetClass="entr" presetSubtype="16"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250" fill="hold"/>
                                        <p:tgtEl>
                                          <p:spTgt spid="46"/>
                                        </p:tgtEl>
                                        <p:attrNameLst>
                                          <p:attrName>ppt_w</p:attrName>
                                        </p:attrNameLst>
                                      </p:cBhvr>
                                      <p:tavLst>
                                        <p:tav tm="0">
                                          <p:val>
                                            <p:fltVal val="0"/>
                                          </p:val>
                                        </p:tav>
                                        <p:tav tm="100000">
                                          <p:val>
                                            <p:strVal val="#ppt_w"/>
                                          </p:val>
                                        </p:tav>
                                      </p:tavLst>
                                    </p:anim>
                                    <p:anim calcmode="lin" valueType="num">
                                      <p:cBhvr>
                                        <p:cTn id="105" dur="250" fill="hold"/>
                                        <p:tgtEl>
                                          <p:spTgt spid="46"/>
                                        </p:tgtEl>
                                        <p:attrNameLst>
                                          <p:attrName>ppt_h</p:attrName>
                                        </p:attrNameLst>
                                      </p:cBhvr>
                                      <p:tavLst>
                                        <p:tav tm="0">
                                          <p:val>
                                            <p:fltVal val="0"/>
                                          </p:val>
                                        </p:tav>
                                        <p:tav tm="100000">
                                          <p:val>
                                            <p:strVal val="#ppt_h"/>
                                          </p:val>
                                        </p:tav>
                                      </p:tavLst>
                                    </p:anim>
                                    <p:animEffect transition="in" filter="fade">
                                      <p:cBhvr>
                                        <p:cTn id="106"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P spid="38" grpId="0" animBg="1"/>
      <p:bldP spid="40" grpId="0"/>
      <p:bldP spid="41" grpId="0" animBg="1"/>
      <p:bldP spid="43" grpId="0"/>
      <p:bldP spid="44" grpId="0" animBg="1"/>
      <p:bldP spid="4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D:\工作文件夹\2019.6\暑期总结\图片1.png图片1"/>
          <p:cNvPicPr>
            <a:picLocks noChangeAspect="1"/>
          </p:cNvPicPr>
          <p:nvPr/>
        </p:nvPicPr>
        <p:blipFill>
          <a:blip r:embed="rId3"/>
          <a:stretch>
            <a:fillRect/>
          </a:stretch>
        </p:blipFill>
        <p:spPr>
          <a:xfrm>
            <a:off x="0" y="1240"/>
            <a:ext cx="12190413" cy="6857107"/>
          </a:xfrm>
          <a:prstGeom prst="rect">
            <a:avLst/>
          </a:prstGeom>
        </p:spPr>
      </p:pic>
      <p:sp>
        <p:nvSpPr>
          <p:cNvPr id="7" name="梯形 6"/>
          <p:cNvSpPr/>
          <p:nvPr/>
        </p:nvSpPr>
        <p:spPr>
          <a:xfrm rot="10800000">
            <a:off x="3557106" y="2366056"/>
            <a:ext cx="2065914" cy="1540640"/>
          </a:xfrm>
          <a:prstGeom prst="trapezoid">
            <a:avLst>
              <a:gd name="adj" fmla="val 0"/>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宋体" panose="02010600030101010101" pitchFamily="2" charset="-122"/>
              <a:ea typeface="宋体" panose="02010600030101010101" pitchFamily="2" charset="-122"/>
            </a:endParaRPr>
          </a:p>
        </p:txBody>
      </p:sp>
      <p:sp>
        <p:nvSpPr>
          <p:cNvPr id="13" name="矩形 12"/>
          <p:cNvSpPr/>
          <p:nvPr/>
        </p:nvSpPr>
        <p:spPr>
          <a:xfrm>
            <a:off x="3548121" y="2665986"/>
            <a:ext cx="2074264" cy="93327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a:solidFill>
                  <a:schemeClr val="bg1"/>
                </a:solidFill>
                <a:latin typeface="站酷快乐体2016修订版" panose="02010600030101010101" charset="-122"/>
                <a:ea typeface="站酷快乐体2016修订版" panose="02010600030101010101" charset="-122"/>
              </a:rPr>
              <a:t>THREE</a:t>
            </a:r>
            <a:endParaRPr kumimoji="1" lang="en-US" altLang="zh-CN" sz="4000">
              <a:solidFill>
                <a:schemeClr val="bg1"/>
              </a:solidFill>
              <a:latin typeface="站酷快乐体2016修订版" panose="02010600030101010101" charset="-122"/>
              <a:ea typeface="站酷快乐体2016修订版" panose="02010600030101010101" charset="-122"/>
            </a:endParaRPr>
          </a:p>
        </p:txBody>
      </p:sp>
      <p:grpSp>
        <p:nvGrpSpPr>
          <p:cNvPr id="14" name="组合 13"/>
          <p:cNvGrpSpPr/>
          <p:nvPr/>
        </p:nvGrpSpPr>
        <p:grpSpPr>
          <a:xfrm>
            <a:off x="5848833" y="2366056"/>
            <a:ext cx="3840480" cy="1531099"/>
            <a:chOff x="4714071" y="2684973"/>
            <a:chExt cx="4890861" cy="1949857"/>
          </a:xfrm>
        </p:grpSpPr>
        <p:sp>
          <p:nvSpPr>
            <p:cNvPr id="16" name="矩形 15"/>
            <p:cNvSpPr/>
            <p:nvPr/>
          </p:nvSpPr>
          <p:spPr>
            <a:xfrm>
              <a:off x="4714071" y="2684973"/>
              <a:ext cx="4890861" cy="1056936"/>
            </a:xfrm>
            <a:prstGeom prst="rect">
              <a:avLst/>
            </a:prstGeom>
          </p:spPr>
          <p:txBody>
            <a:bodyPr wrap="none">
              <a:spAutoFit/>
            </a:bodyPr>
            <a:lstStyle/>
            <a:p>
              <a:r>
                <a:rPr kumimoji="1" lang="zh-CN" altLang="en-US" sz="4800">
                  <a:solidFill>
                    <a:srgbClr val="7AB9AE"/>
                  </a:solidFill>
                  <a:latin typeface="站酷快乐体2016修订版" panose="02010600030101010101" charset="-122"/>
                  <a:ea typeface="站酷快乐体2016修订版" panose="02010600030101010101" charset="-122"/>
                </a:rPr>
                <a:t>加入标题描述</a:t>
              </a:r>
              <a:endParaRPr kumimoji="1" lang="zh-CN" altLang="en-US" sz="4800">
                <a:solidFill>
                  <a:srgbClr val="7AB9AE"/>
                </a:solidFill>
                <a:latin typeface="站酷快乐体2016修订版" panose="02010600030101010101" charset="-122"/>
                <a:ea typeface="站酷快乐体2016修订版" panose="02010600030101010101" charset="-122"/>
              </a:endParaRPr>
            </a:p>
          </p:txBody>
        </p:sp>
        <p:sp>
          <p:nvSpPr>
            <p:cNvPr id="17" name="矩形 16"/>
            <p:cNvSpPr/>
            <p:nvPr/>
          </p:nvSpPr>
          <p:spPr>
            <a:xfrm>
              <a:off x="4748965" y="3676502"/>
              <a:ext cx="4500572" cy="958328"/>
            </a:xfrm>
            <a:prstGeom prst="rect">
              <a:avLst/>
            </a:prstGeom>
          </p:spPr>
          <p:txBody>
            <a:bodyPr wrap="square">
              <a:spAutoFit/>
            </a:bodyPr>
            <a:lstStyle/>
            <a:p>
              <a:pPr>
                <a:lnSpc>
                  <a:spcPct val="130000"/>
                </a:lnSpc>
              </a:pPr>
              <a:r>
                <a:rPr lang="zh-CN" altLang="en-US" sz="1100">
                  <a:solidFill>
                    <a:schemeClr val="bg1">
                      <a:lumMod val="65000"/>
                    </a:schemeClr>
                  </a:solidFill>
                  <a:latin typeface="站酷快乐体2016修订版" panose="02010600030101010101" charset="-122"/>
                  <a:ea typeface="站酷快乐体2016修订版" panose="02010600030101010101" charset="-122"/>
                </a:rPr>
                <a:t>点击此处添加文本内容，如关键词、部分简单介绍等。点击此处添加文本内容，如关键词、部分简单介绍等。点击此处添加文本内容，如关键词、部分简单介绍等。</a:t>
              </a:r>
              <a:endParaRPr lang="zh-CN" altLang="en-US" sz="1100">
                <a:solidFill>
                  <a:schemeClr val="bg1">
                    <a:lumMod val="65000"/>
                  </a:schemeClr>
                </a:solidFill>
                <a:latin typeface="站酷快乐体2016修订版" panose="02010600030101010101" charset="-122"/>
                <a:ea typeface="站酷快乐体2016修订版" panose="02010600030101010101"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nodeType="afterGroup">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75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0"/>
            <a:ext cx="12192635" cy="6858635"/>
          </a:xfrm>
          <a:prstGeom prst="rect">
            <a:avLst/>
          </a:prstGeom>
        </p:spPr>
      </p:pic>
      <p:grpSp>
        <p:nvGrpSpPr>
          <p:cNvPr id="7" name="组合 6"/>
          <p:cNvGrpSpPr/>
          <p:nvPr/>
        </p:nvGrpSpPr>
        <p:grpSpPr>
          <a:xfrm>
            <a:off x="4866082" y="433141"/>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10" name="矩形 9"/>
          <p:cNvSpPr/>
          <p:nvPr/>
        </p:nvSpPr>
        <p:spPr>
          <a:xfrm>
            <a:off x="1862455" y="1585595"/>
            <a:ext cx="4349750" cy="35807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grpSp>
        <p:nvGrpSpPr>
          <p:cNvPr id="12" name="组合 11"/>
          <p:cNvGrpSpPr/>
          <p:nvPr/>
        </p:nvGrpSpPr>
        <p:grpSpPr>
          <a:xfrm>
            <a:off x="6699885" y="1714801"/>
            <a:ext cx="1962938" cy="500714"/>
            <a:chOff x="2964135" y="3673227"/>
            <a:chExt cx="2230265" cy="557566"/>
          </a:xfrm>
        </p:grpSpPr>
        <p:sp>
          <p:nvSpPr>
            <p:cNvPr id="13" name="Rounded Rectangle 43"/>
            <p:cNvSpPr/>
            <p:nvPr/>
          </p:nvSpPr>
          <p:spPr>
            <a:xfrm>
              <a:off x="2964135" y="3673227"/>
              <a:ext cx="2230265" cy="557566"/>
            </a:xfrm>
            <a:prstGeom prst="roundRect">
              <a:avLst>
                <a:gd name="adj" fmla="val 46832"/>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站酷快乐体2016修订版" panose="02010600030101010101" charset="-122"/>
                <a:ea typeface="站酷快乐体2016修订版" panose="02010600030101010101" charset="-122"/>
              </a:endParaRPr>
            </a:p>
          </p:txBody>
        </p:sp>
        <p:sp>
          <p:nvSpPr>
            <p:cNvPr id="14" name="TextBox 44"/>
            <p:cNvSpPr txBox="1"/>
            <p:nvPr/>
          </p:nvSpPr>
          <p:spPr>
            <a:xfrm>
              <a:off x="3078129" y="3730502"/>
              <a:ext cx="1899654" cy="444058"/>
            </a:xfrm>
            <a:prstGeom prst="rect">
              <a:avLst/>
            </a:prstGeom>
            <a:noFill/>
          </p:spPr>
          <p:txBody>
            <a:bodyPr wrap="square" rtlCol="0">
              <a:spAutoFit/>
            </a:bodyPr>
            <a:lstStyle/>
            <a:p>
              <a:pPr algn="dist"/>
              <a:r>
                <a:rPr lang="en-US" altLang="zh-CN" sz="15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 </a:t>
              </a:r>
              <a:r>
                <a:rPr lang="zh-CN" altLang="zh-CN" sz="20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添加</a:t>
              </a:r>
              <a:r>
                <a:rPr lang="zh-CN" altLang="en-US" sz="20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标题</a:t>
              </a:r>
              <a:endParaRPr lang="id-ID" sz="20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grpSp>
      <p:sp>
        <p:nvSpPr>
          <p:cNvPr id="16" name="TextBox 46"/>
          <p:cNvSpPr txBox="1"/>
          <p:nvPr/>
        </p:nvSpPr>
        <p:spPr>
          <a:xfrm>
            <a:off x="6652327" y="2388304"/>
            <a:ext cx="4489989" cy="2958607"/>
          </a:xfrm>
          <a:prstGeom prst="rect">
            <a:avLst/>
          </a:prstGeom>
          <a:noFill/>
        </p:spPr>
        <p:txBody>
          <a:bodyPr wrap="square" lIns="49634" tIns="24817" rIns="49634" bIns="24817" rtlCol="0">
            <a:spAutoFit/>
          </a:bodyPr>
          <a:lstStyle/>
          <a:p>
            <a:pPr>
              <a:lnSpc>
                <a:spcPct val="150000"/>
              </a:lnSpc>
            </a:pPr>
            <a:r>
              <a:rPr lang="zh-CN" altLang="en-US" sz="1050">
                <a:solidFill>
                  <a:schemeClr val="bg1">
                    <a:lumMod val="50000"/>
                  </a:schemeClr>
                </a:solidFill>
                <a:latin typeface="站酷快乐体2016修订版" panose="02010600030101010101" charset="-122"/>
                <a:ea typeface="站酷快乐体2016修订版" panose="02010600030101010101" charset="-122"/>
              </a:rPr>
              <a:t>您的内容打在这里，或者通过复制您的文本后，在此框中选择粘贴，并选择只保留文字。您的内容打在这里，或者通过复制您的文本后，</a:t>
            </a:r>
            <a:endParaRPr lang="en-US" altLang="zh-CN" sz="1050">
              <a:solidFill>
                <a:schemeClr val="bg1">
                  <a:lumMod val="50000"/>
                </a:schemeClr>
              </a:solidFill>
              <a:latin typeface="站酷快乐体2016修订版" panose="02010600030101010101" charset="-122"/>
              <a:ea typeface="站酷快乐体2016修订版" panose="02010600030101010101" charset="-122"/>
            </a:endParaRPr>
          </a:p>
          <a:p>
            <a:pPr>
              <a:lnSpc>
                <a:spcPct val="150000"/>
              </a:lnSpc>
            </a:pPr>
            <a:r>
              <a:rPr lang="zh-CN" altLang="en-US" sz="1050">
                <a:solidFill>
                  <a:schemeClr val="bg1">
                    <a:lumMod val="50000"/>
                  </a:schemeClr>
                </a:solidFill>
                <a:latin typeface="站酷快乐体2016修订版" panose="02010600030101010101" charset="-122"/>
                <a:ea typeface="站酷快乐体2016修订版" panose="02010600030101010101" charset="-122"/>
              </a:rPr>
              <a:t>在此框中选择粘贴，并选择只保留文字。您的内容打在这里，或者通过复制您的文本后，在此框中选择粘贴，在此框中选择粘贴，并选择只保留文字</a:t>
            </a:r>
            <a:endParaRPr lang="en-US" altLang="zh-CN" sz="1050">
              <a:solidFill>
                <a:schemeClr val="bg1">
                  <a:lumMod val="50000"/>
                </a:schemeClr>
              </a:solidFill>
              <a:latin typeface="站酷快乐体2016修订版" panose="02010600030101010101" charset="-122"/>
              <a:ea typeface="站酷快乐体2016修订版" panose="02010600030101010101" charset="-122"/>
            </a:endParaRPr>
          </a:p>
          <a:p>
            <a:pPr>
              <a:lnSpc>
                <a:spcPct val="150000"/>
              </a:lnSpc>
            </a:pPr>
            <a:r>
              <a:rPr lang="zh-CN" altLang="en-US" sz="1050">
                <a:solidFill>
                  <a:schemeClr val="bg1">
                    <a:lumMod val="50000"/>
                  </a:schemeClr>
                </a:solidFill>
                <a:latin typeface="站酷快乐体2016修订版" panose="02010600030101010101" charset="-122"/>
                <a:ea typeface="站酷快乐体2016修订版" panose="02010600030101010101" charset="-122"/>
              </a:rPr>
              <a:t>您的内容打在这里，或者通过复制您的文本后，在此框中选择粘贴，您的内容打在这里，或者通过复制您的文本后，在此框中选择粘贴，并选择只保留文字。您的内容打在这里，或者通过复制您的文本后，</a:t>
            </a:r>
            <a:endParaRPr lang="en-US" altLang="zh-CN" sz="1050">
              <a:solidFill>
                <a:schemeClr val="bg1">
                  <a:lumMod val="50000"/>
                </a:schemeClr>
              </a:solidFill>
              <a:latin typeface="站酷快乐体2016修订版" panose="02010600030101010101" charset="-122"/>
              <a:ea typeface="站酷快乐体2016修订版" panose="02010600030101010101" charset="-122"/>
            </a:endParaRPr>
          </a:p>
          <a:p>
            <a:pPr>
              <a:lnSpc>
                <a:spcPct val="150000"/>
              </a:lnSpc>
            </a:pPr>
            <a:r>
              <a:rPr lang="zh-CN" altLang="en-US" sz="1050">
                <a:solidFill>
                  <a:schemeClr val="bg1">
                    <a:lumMod val="50000"/>
                  </a:schemeClr>
                </a:solidFill>
                <a:latin typeface="站酷快乐体2016修订版" panose="02010600030101010101" charset="-122"/>
                <a:ea typeface="站酷快乐体2016修订版" panose="02010600030101010101" charset="-122"/>
              </a:rPr>
              <a:t>在此框中选择粘贴，并选择只保留文字。您的内容打在这里，或者通过复制您的文本后，在此框中选择粘贴，在此框中选择粘贴，并选择只保留文字您的内容打在这里，或者通过复制您的文本后，在此框中选择粘贴，</a:t>
            </a:r>
            <a:endParaRPr lang="en-US" altLang="zh-CN" sz="1050">
              <a:solidFill>
                <a:schemeClr val="bg1">
                  <a:lumMod val="50000"/>
                </a:schemeClr>
              </a:solidFill>
              <a:latin typeface="站酷快乐体2016修订版" panose="02010600030101010101" charset="-122"/>
              <a:ea typeface="站酷快乐体2016修订版" panose="02010600030101010101" charset="-122"/>
            </a:endParaRPr>
          </a:p>
          <a:p>
            <a:pPr>
              <a:lnSpc>
                <a:spcPct val="150000"/>
              </a:lnSpc>
            </a:pPr>
            <a:endParaRPr lang="en-US" altLang="zh-CN" sz="1050">
              <a:solidFill>
                <a:schemeClr val="bg1">
                  <a:lumMod val="50000"/>
                </a:schemeClr>
              </a:solidFill>
              <a:latin typeface="站酷快乐体2016修订版" panose="02010600030101010101" charset="-122"/>
              <a:ea typeface="站酷快乐体2016修订版" panose="02010600030101010101"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0"/>
            <a:ext cx="12192635" cy="6858635"/>
          </a:xfrm>
          <a:prstGeom prst="rect">
            <a:avLst/>
          </a:prstGeom>
        </p:spPr>
      </p:pic>
      <p:grpSp>
        <p:nvGrpSpPr>
          <p:cNvPr id="7" name="组合 6"/>
          <p:cNvGrpSpPr/>
          <p:nvPr/>
        </p:nvGrpSpPr>
        <p:grpSpPr>
          <a:xfrm>
            <a:off x="4973397" y="299791"/>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grpSp>
        <p:nvGrpSpPr>
          <p:cNvPr id="5" name="组合 4"/>
          <p:cNvGrpSpPr/>
          <p:nvPr/>
        </p:nvGrpSpPr>
        <p:grpSpPr>
          <a:xfrm>
            <a:off x="681194" y="2031788"/>
            <a:ext cx="4403240" cy="407273"/>
            <a:chOff x="467354" y="1213781"/>
            <a:chExt cx="3302430" cy="305455"/>
          </a:xfrm>
        </p:grpSpPr>
        <p:sp>
          <p:nvSpPr>
            <p:cNvPr id="6" name="TextBox 11"/>
            <p:cNvSpPr txBox="1"/>
            <p:nvPr/>
          </p:nvSpPr>
          <p:spPr>
            <a:xfrm>
              <a:off x="467354" y="1213781"/>
              <a:ext cx="946413" cy="230833"/>
            </a:xfrm>
            <a:prstGeom prst="rect">
              <a:avLst/>
            </a:prstGeom>
            <a:noFill/>
          </p:spPr>
          <p:txBody>
            <a:bodyPr wrap="none" rtlCol="0">
              <a:spAutoFit/>
            </a:bodyPr>
            <a:lstStyle/>
            <a:p>
              <a:r>
                <a:rPr lang="zh-CN" altLang="en-US" sz="1400">
                  <a:solidFill>
                    <a:schemeClr val="bg1">
                      <a:lumMod val="50000"/>
                    </a:schemeClr>
                  </a:solidFill>
                  <a:latin typeface="站酷快乐体2016修订版" panose="02010600030101010101" charset="-122"/>
                  <a:ea typeface="站酷快乐体2016修订版" panose="02010600030101010101" charset="-122"/>
                </a:rPr>
                <a:t>点击添加标题</a:t>
              </a:r>
              <a:endParaRPr lang="zh-CN" altLang="en-US" sz="1400">
                <a:solidFill>
                  <a:schemeClr val="bg1">
                    <a:lumMod val="50000"/>
                  </a:schemeClr>
                </a:solidFill>
                <a:latin typeface="站酷快乐体2016修订版" panose="02010600030101010101" charset="-122"/>
                <a:ea typeface="站酷快乐体2016修订版" panose="02010600030101010101" charset="-122"/>
              </a:endParaRPr>
            </a:p>
          </p:txBody>
        </p:sp>
        <p:cxnSp>
          <p:nvCxnSpPr>
            <p:cNvPr id="8" name="直接连接符 7"/>
            <p:cNvCxnSpPr/>
            <p:nvPr/>
          </p:nvCxnSpPr>
          <p:spPr>
            <a:xfrm>
              <a:off x="469900" y="1519236"/>
              <a:ext cx="3299884" cy="0"/>
            </a:xfrm>
            <a:prstGeom prst="line">
              <a:avLst/>
            </a:prstGeom>
            <a:noFill/>
            <a:ln>
              <a:solidFill>
                <a:srgbClr val="EB666A"/>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9" name="组合 8"/>
          <p:cNvGrpSpPr/>
          <p:nvPr/>
        </p:nvGrpSpPr>
        <p:grpSpPr>
          <a:xfrm>
            <a:off x="7067649" y="5045537"/>
            <a:ext cx="4589740" cy="467332"/>
            <a:chOff x="5257195" y="3528519"/>
            <a:chExt cx="3442305" cy="350499"/>
          </a:xfrm>
        </p:grpSpPr>
        <p:sp>
          <p:nvSpPr>
            <p:cNvPr id="10" name="TextBox 19"/>
            <p:cNvSpPr txBox="1"/>
            <p:nvPr/>
          </p:nvSpPr>
          <p:spPr>
            <a:xfrm>
              <a:off x="7753028" y="3648185"/>
              <a:ext cx="946413" cy="230833"/>
            </a:xfrm>
            <a:prstGeom prst="rect">
              <a:avLst/>
            </a:prstGeom>
            <a:noFill/>
          </p:spPr>
          <p:txBody>
            <a:bodyPr wrap="none" rtlCol="0">
              <a:spAutoFit/>
            </a:bodyPr>
            <a:lstStyle/>
            <a:p>
              <a:r>
                <a:rPr lang="zh-CN" altLang="en-US" sz="1400">
                  <a:solidFill>
                    <a:schemeClr val="bg1">
                      <a:lumMod val="50000"/>
                    </a:schemeClr>
                  </a:solidFill>
                  <a:latin typeface="站酷快乐体2016修订版" panose="02010600030101010101" charset="-122"/>
                  <a:ea typeface="站酷快乐体2016修订版" panose="02010600030101010101" charset="-122"/>
                </a:rPr>
                <a:t>点击添加标题</a:t>
              </a:r>
              <a:endParaRPr lang="zh-CN" altLang="en-US" sz="1400">
                <a:solidFill>
                  <a:schemeClr val="bg1">
                    <a:lumMod val="50000"/>
                  </a:schemeClr>
                </a:solidFill>
                <a:latin typeface="站酷快乐体2016修订版" panose="02010600030101010101" charset="-122"/>
                <a:ea typeface="站酷快乐体2016修订版" panose="02010600030101010101" charset="-122"/>
              </a:endParaRPr>
            </a:p>
          </p:txBody>
        </p:sp>
        <p:cxnSp>
          <p:nvCxnSpPr>
            <p:cNvPr id="11" name="直接连接符 10"/>
            <p:cNvCxnSpPr/>
            <p:nvPr/>
          </p:nvCxnSpPr>
          <p:spPr>
            <a:xfrm>
              <a:off x="5257195" y="3528519"/>
              <a:ext cx="3442305" cy="0"/>
            </a:xfrm>
            <a:prstGeom prst="line">
              <a:avLst/>
            </a:prstGeom>
            <a:noFill/>
            <a:ln>
              <a:solidFill>
                <a:srgbClr val="7AB9AE"/>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2" name="Oval 5"/>
          <p:cNvSpPr>
            <a:spLocks noChangeArrowheads="1"/>
          </p:cNvSpPr>
          <p:nvPr/>
        </p:nvSpPr>
        <p:spPr bwMode="gray">
          <a:xfrm>
            <a:off x="4236726" y="2410033"/>
            <a:ext cx="1578127" cy="1578127"/>
          </a:xfrm>
          <a:prstGeom prst="ellipse">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lIns="60958" tIns="59265" rIns="60958" bIns="59265" anchor="ctr" anchorCtr="1"/>
          <a:lstStyle/>
          <a:p>
            <a:r>
              <a:rPr lang="zh-CN" altLang="en-US" sz="2000" b="1">
                <a:solidFill>
                  <a:schemeClr val="bg1"/>
                </a:solidFill>
                <a:latin typeface="站酷快乐体2016修订版" panose="02010600030101010101" charset="-122"/>
                <a:ea typeface="站酷快乐体2016修订版" panose="02010600030101010101" charset="-122"/>
              </a:rPr>
              <a:t>标题</a:t>
            </a:r>
            <a:endParaRPr lang="zh-CN" altLang="en-US" sz="2000" b="1">
              <a:solidFill>
                <a:schemeClr val="bg1"/>
              </a:solidFill>
              <a:latin typeface="站酷快乐体2016修订版" panose="02010600030101010101" charset="-122"/>
              <a:ea typeface="站酷快乐体2016修订版" panose="02010600030101010101" charset="-122"/>
            </a:endParaRPr>
          </a:p>
        </p:txBody>
      </p:sp>
      <p:sp>
        <p:nvSpPr>
          <p:cNvPr id="13" name="Oval 6"/>
          <p:cNvSpPr>
            <a:spLocks noChangeArrowheads="1"/>
          </p:cNvSpPr>
          <p:nvPr/>
        </p:nvSpPr>
        <p:spPr bwMode="gray">
          <a:xfrm>
            <a:off x="6120904" y="3510950"/>
            <a:ext cx="1578127" cy="1578127"/>
          </a:xfrm>
          <a:prstGeom prst="ellipse">
            <a:avLst/>
          </a:prstGeom>
          <a:solidFill>
            <a:srgbClr val="7AB9AE"/>
          </a:solidFill>
          <a:ln>
            <a:noFill/>
          </a:ln>
        </p:spPr>
        <p:style>
          <a:lnRef idx="2">
            <a:schemeClr val="accent2">
              <a:shade val="50000"/>
            </a:schemeClr>
          </a:lnRef>
          <a:fillRef idx="1">
            <a:schemeClr val="accent2"/>
          </a:fillRef>
          <a:effectRef idx="0">
            <a:schemeClr val="accent2"/>
          </a:effectRef>
          <a:fontRef idx="minor">
            <a:schemeClr val="lt1"/>
          </a:fontRef>
        </p:style>
        <p:txBody>
          <a:bodyPr lIns="60958" tIns="59265" rIns="60958" bIns="59265" anchor="ctr" anchorCtr="1"/>
          <a:lstStyle/>
          <a:p>
            <a:r>
              <a:rPr lang="zh-CN" altLang="en-US" sz="2000" b="1">
                <a:solidFill>
                  <a:schemeClr val="bg1"/>
                </a:solidFill>
                <a:latin typeface="站酷快乐体2016修订版" panose="02010600030101010101" charset="-122"/>
                <a:ea typeface="站酷快乐体2016修订版" panose="02010600030101010101" charset="-122"/>
              </a:rPr>
              <a:t>标题</a:t>
            </a:r>
            <a:endParaRPr lang="zh-CN" altLang="en-US" sz="2000" b="1">
              <a:solidFill>
                <a:schemeClr val="bg1"/>
              </a:solidFill>
              <a:latin typeface="站酷快乐体2016修订版" panose="02010600030101010101" charset="-122"/>
              <a:ea typeface="站酷快乐体2016修订版" panose="02010600030101010101" charset="-122"/>
            </a:endParaRPr>
          </a:p>
        </p:txBody>
      </p:sp>
      <p:sp>
        <p:nvSpPr>
          <p:cNvPr id="14" name="TextBox 9"/>
          <p:cNvSpPr txBox="1"/>
          <p:nvPr/>
        </p:nvSpPr>
        <p:spPr>
          <a:xfrm>
            <a:off x="681447" y="2543935"/>
            <a:ext cx="3135808" cy="2043632"/>
          </a:xfrm>
          <a:prstGeom prst="rect">
            <a:avLst/>
          </a:prstGeom>
          <a:noFill/>
        </p:spPr>
        <p:txBody>
          <a:bodyPr wrap="square" lIns="121917" tIns="60958" rIns="121917" bIns="60958" rtlCol="0">
            <a:spAutoFit/>
          </a:bodyPr>
          <a:lstStyle/>
          <a:p>
            <a:pPr algn="just">
              <a:lnSpc>
                <a:spcPct val="130000"/>
              </a:lnSpc>
            </a:pPr>
            <a:r>
              <a:rPr lang="zh-CN" altLang="en-US" sz="1600">
                <a:solidFill>
                  <a:schemeClr val="bg1">
                    <a:lumMod val="50000"/>
                  </a:schemeClr>
                </a:solidFill>
                <a:latin typeface="站酷快乐体2016修订版" panose="02010600030101010101" charset="-122"/>
                <a:ea typeface="站酷快乐体2016修订版" panose="02010600030101010101" charset="-122"/>
              </a:rPr>
              <a:t>您的内容打在这里，或者通过复制您的文本后，在此框中选择粘贴，并选择只保留文字。您的内容打在这里，或者通过复制您的文本后，在此框中选择粘贴，并选择只保留文字。</a:t>
            </a:r>
            <a:endParaRPr lang="zh-CN" altLang="en-US" sz="1600">
              <a:solidFill>
                <a:schemeClr val="bg1">
                  <a:lumMod val="50000"/>
                </a:schemeClr>
              </a:solidFill>
              <a:latin typeface="站酷快乐体2016修订版" panose="02010600030101010101" charset="-122"/>
              <a:ea typeface="站酷快乐体2016修订版" panose="02010600030101010101" charset="-122"/>
            </a:endParaRPr>
          </a:p>
        </p:txBody>
      </p:sp>
      <p:sp>
        <p:nvSpPr>
          <p:cNvPr id="15" name="TextBox 17"/>
          <p:cNvSpPr txBox="1"/>
          <p:nvPr/>
        </p:nvSpPr>
        <p:spPr>
          <a:xfrm>
            <a:off x="8385650" y="2732904"/>
            <a:ext cx="3271689" cy="2043632"/>
          </a:xfrm>
          <a:prstGeom prst="rect">
            <a:avLst/>
          </a:prstGeom>
          <a:noFill/>
        </p:spPr>
        <p:txBody>
          <a:bodyPr wrap="square" lIns="121917" tIns="60958" rIns="121917" bIns="60958" rtlCol="0">
            <a:spAutoFit/>
          </a:bodyPr>
          <a:lstStyle/>
          <a:p>
            <a:pPr algn="r">
              <a:lnSpc>
                <a:spcPct val="130000"/>
              </a:lnSpc>
            </a:pPr>
            <a:r>
              <a:rPr lang="zh-CN" altLang="en-US" sz="1600">
                <a:solidFill>
                  <a:schemeClr val="bg1">
                    <a:lumMod val="50000"/>
                  </a:schemeClr>
                </a:solidFill>
                <a:latin typeface="站酷快乐体2016修订版" panose="02010600030101010101" charset="-122"/>
                <a:ea typeface="站酷快乐体2016修订版" panose="02010600030101010101" charset="-122"/>
              </a:rPr>
              <a:t>您的内容打在这里，或者通过复制您的文本后，在此框中选择粘贴，并选择只保留文字。您的内容打在这里，或者通过复制您的文本后，在此框中选择粘贴，并选择只保留文字。</a:t>
            </a:r>
            <a:endParaRPr lang="zh-CN" altLang="en-US" sz="1600">
              <a:solidFill>
                <a:schemeClr val="bg1">
                  <a:lumMod val="50000"/>
                </a:schemeClr>
              </a:solidFill>
              <a:latin typeface="站酷快乐体2016修订版" panose="02010600030101010101" charset="-122"/>
              <a:ea typeface="站酷快乐体2016修订版" panose="02010600030101010101"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Right)">
                                      <p:cBhvr>
                                        <p:cTn id="25" dur="750"/>
                                        <p:tgtEl>
                                          <p:spTgt spid="14"/>
                                        </p:tgtEl>
                                      </p:cBhvr>
                                    </p:animEffect>
                                  </p:childTnLst>
                                </p:cTn>
                              </p:par>
                            </p:childTnLst>
                          </p:cTn>
                        </p:par>
                        <p:par>
                          <p:cTn id="26" fill="hold" nodeType="afterGroup">
                            <p:stCondLst>
                              <p:cond delay="125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nodeType="afterGroup">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0"/>
            <a:ext cx="12192635" cy="6858635"/>
          </a:xfrm>
          <a:prstGeom prst="rect">
            <a:avLst/>
          </a:prstGeom>
        </p:spPr>
      </p:pic>
      <p:grpSp>
        <p:nvGrpSpPr>
          <p:cNvPr id="7" name="组合 6"/>
          <p:cNvGrpSpPr/>
          <p:nvPr/>
        </p:nvGrpSpPr>
        <p:grpSpPr>
          <a:xfrm>
            <a:off x="4754322" y="290901"/>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17" name="矩形 16"/>
          <p:cNvSpPr/>
          <p:nvPr/>
        </p:nvSpPr>
        <p:spPr>
          <a:xfrm>
            <a:off x="1279825" y="2294924"/>
            <a:ext cx="1555115" cy="368300"/>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8" name="TextBox 23"/>
          <p:cNvSpPr txBox="1"/>
          <p:nvPr/>
        </p:nvSpPr>
        <p:spPr>
          <a:xfrm>
            <a:off x="1201085" y="2663224"/>
            <a:ext cx="4553247" cy="751205"/>
          </a:xfrm>
          <a:prstGeom prst="rect">
            <a:avLst/>
          </a:prstGeom>
          <a:noFill/>
        </p:spPr>
        <p:txBody>
          <a:bodyPr wrap="square" rtlCol="0">
            <a:spAutoFit/>
          </a:bodyPr>
          <a:lstStyle/>
          <a:p>
            <a:pPr algn="just">
              <a:lnSpc>
                <a:spcPct val="13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mn-ea"/>
            </a:endParaRPr>
          </a:p>
        </p:txBody>
      </p:sp>
      <p:sp>
        <p:nvSpPr>
          <p:cNvPr id="19" name="TextBox 24"/>
          <p:cNvSpPr txBox="1"/>
          <p:nvPr/>
        </p:nvSpPr>
        <p:spPr>
          <a:xfrm>
            <a:off x="1302814" y="2344105"/>
            <a:ext cx="1427480" cy="319405"/>
          </a:xfrm>
          <a:prstGeom prst="rect">
            <a:avLst/>
          </a:prstGeom>
          <a:noFill/>
        </p:spPr>
        <p:txBody>
          <a:bodyPr wrap="none" rtlCol="0">
            <a:spAutoFit/>
          </a:bodyPr>
          <a:lstStyle/>
          <a:p>
            <a:pPr algn="ctr"/>
            <a:r>
              <a:rPr lang="zh-CN" altLang="en-US" sz="1400" b="1">
                <a:solidFill>
                  <a:schemeClr val="bg1"/>
                </a:solidFill>
                <a:latin typeface="站酷快乐体2016修订版" panose="02010600030101010101" charset="-122"/>
                <a:ea typeface="站酷快乐体2016修订版" panose="02010600030101010101" charset="-122"/>
              </a:rPr>
              <a:t>请在此输入文字</a:t>
            </a:r>
            <a:endParaRPr lang="zh-CN" altLang="en-US" sz="1400" b="1">
              <a:solidFill>
                <a:schemeClr val="bg1"/>
              </a:solidFill>
              <a:latin typeface="站酷快乐体2016修订版" panose="02010600030101010101" charset="-122"/>
              <a:ea typeface="站酷快乐体2016修订版" panose="02010600030101010101" charset="-122"/>
            </a:endParaRPr>
          </a:p>
        </p:txBody>
      </p:sp>
      <p:sp>
        <p:nvSpPr>
          <p:cNvPr id="20" name="矩形 19"/>
          <p:cNvSpPr/>
          <p:nvPr/>
        </p:nvSpPr>
        <p:spPr>
          <a:xfrm>
            <a:off x="1279825" y="3834164"/>
            <a:ext cx="1555115" cy="368300"/>
          </a:xfrm>
          <a:prstGeom prst="rect">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1" name="TextBox 23"/>
          <p:cNvSpPr txBox="1"/>
          <p:nvPr/>
        </p:nvSpPr>
        <p:spPr>
          <a:xfrm>
            <a:off x="1201085" y="4202464"/>
            <a:ext cx="4553247" cy="751205"/>
          </a:xfrm>
          <a:prstGeom prst="rect">
            <a:avLst/>
          </a:prstGeom>
          <a:noFill/>
        </p:spPr>
        <p:txBody>
          <a:bodyPr wrap="square" rtlCol="0">
            <a:spAutoFit/>
          </a:bodyPr>
          <a:lstStyle/>
          <a:p>
            <a:pPr algn="just">
              <a:lnSpc>
                <a:spcPct val="13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mn-ea"/>
            </a:endParaRPr>
          </a:p>
        </p:txBody>
      </p:sp>
      <p:sp>
        <p:nvSpPr>
          <p:cNvPr id="22" name="TextBox 24"/>
          <p:cNvSpPr txBox="1"/>
          <p:nvPr/>
        </p:nvSpPr>
        <p:spPr>
          <a:xfrm>
            <a:off x="1302814" y="3883345"/>
            <a:ext cx="1427480" cy="319405"/>
          </a:xfrm>
          <a:prstGeom prst="rect">
            <a:avLst/>
          </a:prstGeom>
          <a:noFill/>
        </p:spPr>
        <p:txBody>
          <a:bodyPr wrap="none" rtlCol="0">
            <a:spAutoFit/>
          </a:bodyPr>
          <a:lstStyle/>
          <a:p>
            <a:pPr algn="ctr"/>
            <a:r>
              <a:rPr lang="zh-CN" altLang="en-US" sz="1400" b="1">
                <a:solidFill>
                  <a:schemeClr val="bg1"/>
                </a:solidFill>
                <a:latin typeface="站酷快乐体2016修订版" panose="02010600030101010101" charset="-122"/>
                <a:ea typeface="站酷快乐体2016修订版" panose="02010600030101010101" charset="-122"/>
              </a:rPr>
              <a:t>请在此输入文字</a:t>
            </a:r>
            <a:endParaRPr lang="zh-CN" altLang="en-US" sz="1400" b="1">
              <a:solidFill>
                <a:schemeClr val="bg1"/>
              </a:solidFill>
              <a:latin typeface="站酷快乐体2016修订版" panose="02010600030101010101" charset="-122"/>
              <a:ea typeface="站酷快乐体2016修订版" panose="02010600030101010101" charset="-122"/>
            </a:endParaRPr>
          </a:p>
        </p:txBody>
      </p:sp>
      <p:sp>
        <p:nvSpPr>
          <p:cNvPr id="24" name="矩形 23" descr="library"/>
          <p:cNvSpPr/>
          <p:nvPr/>
        </p:nvSpPr>
        <p:spPr>
          <a:xfrm>
            <a:off x="5976620" y="1612265"/>
            <a:ext cx="2468245" cy="2432685"/>
          </a:xfrm>
          <a:prstGeom prst="rect">
            <a:avLst/>
          </a:prstGeom>
          <a:solidFill>
            <a:schemeClr val="bg1">
              <a:lumMod val="85000"/>
            </a:schemeClr>
          </a:solidFill>
          <a:ln w="9525">
            <a:noFill/>
            <a:miter/>
          </a:ln>
          <a:effectLst/>
        </p:spPr>
        <p:txBody>
          <a:bodyPr/>
          <a:lstStyle/>
          <a:p>
            <a:pPr fontAlgn="base"/>
            <a:endParaRPr lang="zh-CN" altLang="en-US" sz="2000" strike="noStrike" noProof="1">
              <a:latin typeface="宋体" panose="02010600030101010101" pitchFamily="2" charset="-122"/>
              <a:ea typeface="宋体" panose="02010600030101010101" pitchFamily="2" charset="-122"/>
            </a:endParaRPr>
          </a:p>
        </p:txBody>
      </p:sp>
      <p:sp>
        <p:nvSpPr>
          <p:cNvPr id="25" name="矩形 29711"/>
          <p:cNvSpPr/>
          <p:nvPr/>
        </p:nvSpPr>
        <p:spPr>
          <a:xfrm>
            <a:off x="5976620" y="4115435"/>
            <a:ext cx="2468245" cy="1398905"/>
          </a:xfrm>
          <a:prstGeom prst="rect">
            <a:avLst/>
          </a:prstGeom>
          <a:solidFill>
            <a:srgbClr val="EB666A"/>
          </a:solidFill>
          <a:ln w="9525">
            <a:noFill/>
          </a:ln>
        </p:spPr>
        <p:txBody>
          <a:bodyPr/>
          <a:lstStyle/>
          <a:p>
            <a:pPr lvl="0"/>
            <a:endParaRPr lang="zh-CN" altLang="en-US" sz="2000">
              <a:latin typeface="宋体" panose="02010600030101010101" pitchFamily="2" charset="-122"/>
              <a:ea typeface="宋体" panose="02010600030101010101" pitchFamily="2" charset="-122"/>
            </a:endParaRPr>
          </a:p>
        </p:txBody>
      </p:sp>
      <p:sp>
        <p:nvSpPr>
          <p:cNvPr id="26" name="矩形 29712"/>
          <p:cNvSpPr/>
          <p:nvPr/>
        </p:nvSpPr>
        <p:spPr>
          <a:xfrm>
            <a:off x="8522970" y="1626235"/>
            <a:ext cx="2431415" cy="1412875"/>
          </a:xfrm>
          <a:prstGeom prst="rect">
            <a:avLst/>
          </a:prstGeom>
          <a:solidFill>
            <a:srgbClr val="7AB9AE"/>
          </a:solidFill>
          <a:ln w="9525">
            <a:noFill/>
          </a:ln>
        </p:spPr>
        <p:txBody>
          <a:bodyPr/>
          <a:lstStyle/>
          <a:p>
            <a:pPr lvl="0"/>
            <a:endParaRPr lang="zh-CN" altLang="en-US" sz="2000">
              <a:latin typeface="宋体" panose="02010600030101010101" pitchFamily="2" charset="-122"/>
              <a:ea typeface="宋体" panose="02010600030101010101" pitchFamily="2" charset="-122"/>
            </a:endParaRPr>
          </a:p>
        </p:txBody>
      </p:sp>
      <p:sp>
        <p:nvSpPr>
          <p:cNvPr id="27" name="矩形 26" descr="Dreamy_Images_21"/>
          <p:cNvSpPr/>
          <p:nvPr/>
        </p:nvSpPr>
        <p:spPr>
          <a:xfrm>
            <a:off x="8521065" y="3101340"/>
            <a:ext cx="2431415" cy="2413000"/>
          </a:xfrm>
          <a:prstGeom prst="rect">
            <a:avLst/>
          </a:prstGeom>
          <a:solidFill>
            <a:schemeClr val="bg1">
              <a:lumMod val="85000"/>
            </a:schemeClr>
          </a:solidFill>
          <a:ln w="9525">
            <a:noFill/>
            <a:miter/>
          </a:ln>
          <a:effectLst/>
        </p:spPr>
        <p:txBody>
          <a:bodyPr/>
          <a:lstStyle/>
          <a:p>
            <a:pPr fontAlgn="base"/>
            <a:endParaRPr lang="zh-CN" altLang="en-US" sz="2000" strike="noStrike" noProof="1">
              <a:latin typeface="宋体" panose="02010600030101010101" pitchFamily="2" charset="-122"/>
              <a:ea typeface="宋体" panose="02010600030101010101" pitchFamily="2" charset="-122"/>
            </a:endParaRPr>
          </a:p>
        </p:txBody>
      </p:sp>
      <p:sp>
        <p:nvSpPr>
          <p:cNvPr id="28" name="矩形 29714"/>
          <p:cNvSpPr/>
          <p:nvPr/>
        </p:nvSpPr>
        <p:spPr>
          <a:xfrm>
            <a:off x="8740140" y="1766570"/>
            <a:ext cx="2025650" cy="963930"/>
          </a:xfrm>
          <a:prstGeom prst="rect">
            <a:avLst/>
          </a:prstGeom>
          <a:noFill/>
          <a:ln w="9525">
            <a:noFill/>
          </a:ln>
        </p:spPr>
        <p:txBody>
          <a:bodyPr lIns="0" tIns="0" rIns="0" bIns="0">
            <a:spAutoFit/>
          </a:bodyPr>
          <a:lstStyle/>
          <a:p>
            <a:pPr lvl="0"/>
            <a:r>
              <a:rPr lang="zh-CN" altLang="en-US" sz="1600" b="1">
                <a:solidFill>
                  <a:schemeClr val="bg1"/>
                </a:solidFill>
                <a:latin typeface="站酷快乐体2016修订版" panose="02010600030101010101" charset="-122"/>
                <a:ea typeface="站酷快乐体2016修订版" panose="02010600030101010101" charset="-122"/>
              </a:rPr>
              <a:t>加入标题描述</a:t>
            </a:r>
            <a:endParaRPr lang="zh-CN" altLang="en-US" sz="5400" b="1">
              <a:solidFill>
                <a:schemeClr val="bg1"/>
              </a:solidFill>
              <a:latin typeface="站酷快乐体2016修订版" panose="02010600030101010101" charset="-122"/>
              <a:ea typeface="站酷快乐体2016修订版" panose="02010600030101010101" charset="-122"/>
            </a:endParaRPr>
          </a:p>
          <a:p>
            <a:pPr algn="just">
              <a:lnSpc>
                <a:spcPct val="130000"/>
              </a:lnSpc>
            </a:pPr>
            <a:r>
              <a:rPr lang="zh-CN" altLang="en-US" sz="900">
                <a:solidFill>
                  <a:schemeClr val="bg1"/>
                </a:solidFill>
                <a:latin typeface="站酷快乐体2016修订版" panose="02010600030101010101" charset="-122"/>
                <a:ea typeface="站酷快乐体2016修订版" panose="02010600030101010101" charset="-122"/>
              </a:rPr>
              <a:t>您的内容打在这里，或者通过复制您的文本后，在此框中选择粘贴，并选择只保留文字。您的内容打在这里，或者通过复制您的文本后</a:t>
            </a:r>
            <a:endParaRPr lang="en-US" altLang="zh-CN" sz="900">
              <a:solidFill>
                <a:schemeClr val="bg1"/>
              </a:solidFill>
              <a:latin typeface="站酷快乐体2016修订版" panose="02010600030101010101" charset="-122"/>
              <a:ea typeface="站酷快乐体2016修订版" panose="02010600030101010101" charset="-122"/>
            </a:endParaRPr>
          </a:p>
        </p:txBody>
      </p:sp>
      <p:sp>
        <p:nvSpPr>
          <p:cNvPr id="29" name="矩形 29715"/>
          <p:cNvSpPr/>
          <p:nvPr/>
        </p:nvSpPr>
        <p:spPr>
          <a:xfrm>
            <a:off x="6207760" y="4272280"/>
            <a:ext cx="2025650" cy="963930"/>
          </a:xfrm>
          <a:prstGeom prst="rect">
            <a:avLst/>
          </a:prstGeom>
          <a:noFill/>
          <a:ln w="9525">
            <a:noFill/>
          </a:ln>
        </p:spPr>
        <p:txBody>
          <a:bodyPr lIns="0" tIns="0" rIns="0" bIns="0">
            <a:spAutoFit/>
          </a:bodyPr>
          <a:lstStyle/>
          <a:p>
            <a:pPr lvl="0"/>
            <a:r>
              <a:rPr lang="zh-CN" altLang="en-US" sz="900" b="1">
                <a:solidFill>
                  <a:srgbClr val="FFFFFF"/>
                </a:solidFill>
                <a:latin typeface="站酷快乐体2016修订版" panose="02010600030101010101" charset="-122"/>
                <a:ea typeface="站酷快乐体2016修订版" panose="02010600030101010101" charset="-122"/>
                <a:cs typeface="站酷快乐体2016修订版" panose="02010600030101010101" charset="-122"/>
              </a:rPr>
              <a:t> </a:t>
            </a:r>
            <a:r>
              <a:rPr lang="zh-CN" altLang="en-US" sz="1600" b="1">
                <a:solidFill>
                  <a:srgbClr val="FFFFFF"/>
                </a:solidFill>
                <a:latin typeface="站酷快乐体2016修订版" panose="02010600030101010101" charset="-122"/>
                <a:ea typeface="站酷快乐体2016修订版" panose="02010600030101010101" charset="-122"/>
                <a:cs typeface="站酷快乐体2016修订版" panose="02010600030101010101" charset="-122"/>
              </a:rPr>
              <a:t>加入标题描述</a:t>
            </a:r>
            <a:endParaRPr lang="zh-CN" altLang="en-US" sz="5400" b="1">
              <a:solidFill>
                <a:srgbClr val="FFFFFF"/>
              </a:solidFill>
              <a:latin typeface="站酷快乐体2016修订版" panose="02010600030101010101" charset="-122"/>
              <a:ea typeface="站酷快乐体2016修订版" panose="02010600030101010101" charset="-122"/>
              <a:cs typeface="站酷快乐体2016修订版" panose="02010600030101010101" charset="-122"/>
            </a:endParaRPr>
          </a:p>
          <a:p>
            <a:pPr lvl="0" algn="just">
              <a:lnSpc>
                <a:spcPct val="130000"/>
              </a:lnSpc>
            </a:pPr>
            <a:r>
              <a:rPr lang="zh-CN" altLang="en-US" sz="900">
                <a:solidFill>
                  <a:srgbClr val="FFFFFF"/>
                </a:solidFill>
                <a:latin typeface="站酷快乐体2016修订版" panose="02010600030101010101" charset="-122"/>
                <a:ea typeface="站酷快乐体2016修订版" panose="02010600030101010101" charset="-122"/>
                <a:cs typeface="站酷快乐体2016修订版" panose="02010600030101010101" charset="-122"/>
              </a:rPr>
              <a:t>您的内容打在这里，或者通过复制您的文本后，在此框中选择粘贴，并选择只保留文字。您的内容打在这里，或者通过复制您的文本后</a:t>
            </a:r>
            <a:endParaRPr lang="en-US" altLang="zh-CN" sz="900">
              <a:solidFill>
                <a:srgbClr val="FFFFFF"/>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50" fill="hold"/>
                                        <p:tgtEl>
                                          <p:spTgt spid="17"/>
                                        </p:tgtEl>
                                        <p:attrNameLst>
                                          <p:attrName>ppt_x</p:attrName>
                                        </p:attrNameLst>
                                      </p:cBhvr>
                                      <p:tavLst>
                                        <p:tav tm="0">
                                          <p:val>
                                            <p:strVal val="#ppt_x"/>
                                          </p:val>
                                        </p:tav>
                                        <p:tav tm="100000">
                                          <p:val>
                                            <p:strVal val="#ppt_x"/>
                                          </p:val>
                                        </p:tav>
                                      </p:tavLst>
                                    </p:anim>
                                    <p:anim calcmode="lin" valueType="num">
                                      <p:cBhvr additive="base">
                                        <p:cTn id="13" dur="250" fill="hold"/>
                                        <p:tgtEl>
                                          <p:spTgt spid="1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5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250" fill="hold"/>
                                        <p:tgtEl>
                                          <p:spTgt spid="18"/>
                                        </p:tgtEl>
                                        <p:attrNameLst>
                                          <p:attrName>ppt_x</p:attrName>
                                        </p:attrNameLst>
                                      </p:cBhvr>
                                      <p:tavLst>
                                        <p:tav tm="0">
                                          <p:val>
                                            <p:strVal val="#ppt_x"/>
                                          </p:val>
                                        </p:tav>
                                        <p:tav tm="100000">
                                          <p:val>
                                            <p:strVal val="#ppt_x"/>
                                          </p:val>
                                        </p:tav>
                                      </p:tavLst>
                                    </p:anim>
                                    <p:anim calcmode="lin" valueType="num">
                                      <p:cBhvr additive="base">
                                        <p:cTn id="18" dur="250" fill="hold"/>
                                        <p:tgtEl>
                                          <p:spTgt spid="1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250" fill="hold"/>
                                        <p:tgtEl>
                                          <p:spTgt spid="19"/>
                                        </p:tgtEl>
                                        <p:attrNameLst>
                                          <p:attrName>ppt_x</p:attrName>
                                        </p:attrNameLst>
                                      </p:cBhvr>
                                      <p:tavLst>
                                        <p:tav tm="0">
                                          <p:val>
                                            <p:strVal val="#ppt_x"/>
                                          </p:val>
                                        </p:tav>
                                        <p:tav tm="100000">
                                          <p:val>
                                            <p:strVal val="#ppt_x"/>
                                          </p:val>
                                        </p:tav>
                                      </p:tavLst>
                                    </p:anim>
                                    <p:anim calcmode="lin" valueType="num">
                                      <p:cBhvr additive="base">
                                        <p:cTn id="23" dur="250" fill="hold"/>
                                        <p:tgtEl>
                                          <p:spTgt spid="1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250"/>
                            </p:stCondLst>
                            <p:childTnLst>
                              <p:par>
                                <p:cTn id="25" presetID="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250" fill="hold"/>
                                        <p:tgtEl>
                                          <p:spTgt spid="20"/>
                                        </p:tgtEl>
                                        <p:attrNameLst>
                                          <p:attrName>ppt_x</p:attrName>
                                        </p:attrNameLst>
                                      </p:cBhvr>
                                      <p:tavLst>
                                        <p:tav tm="0">
                                          <p:val>
                                            <p:strVal val="#ppt_x"/>
                                          </p:val>
                                        </p:tav>
                                        <p:tav tm="100000">
                                          <p:val>
                                            <p:strVal val="#ppt_x"/>
                                          </p:val>
                                        </p:tav>
                                      </p:tavLst>
                                    </p:anim>
                                    <p:anim calcmode="lin" valueType="num">
                                      <p:cBhvr additive="base">
                                        <p:cTn id="28" dur="250" fill="hold"/>
                                        <p:tgtEl>
                                          <p:spTgt spid="20"/>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50" fill="hold"/>
                                        <p:tgtEl>
                                          <p:spTgt spid="21"/>
                                        </p:tgtEl>
                                        <p:attrNameLst>
                                          <p:attrName>ppt_x</p:attrName>
                                        </p:attrNameLst>
                                      </p:cBhvr>
                                      <p:tavLst>
                                        <p:tav tm="0">
                                          <p:val>
                                            <p:strVal val="#ppt_x"/>
                                          </p:val>
                                        </p:tav>
                                        <p:tav tm="100000">
                                          <p:val>
                                            <p:strVal val="#ppt_x"/>
                                          </p:val>
                                        </p:tav>
                                      </p:tavLst>
                                    </p:anim>
                                    <p:anim calcmode="lin" valueType="num">
                                      <p:cBhvr additive="base">
                                        <p:cTn id="33" dur="250" fill="hold"/>
                                        <p:tgtEl>
                                          <p:spTgt spid="21"/>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750"/>
                            </p:stCondLst>
                            <p:childTnLst>
                              <p:par>
                                <p:cTn id="35" presetID="2" presetClass="entr" presetSubtype="4"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250" fill="hold"/>
                                        <p:tgtEl>
                                          <p:spTgt spid="22"/>
                                        </p:tgtEl>
                                        <p:attrNameLst>
                                          <p:attrName>ppt_x</p:attrName>
                                        </p:attrNameLst>
                                      </p:cBhvr>
                                      <p:tavLst>
                                        <p:tav tm="0">
                                          <p:val>
                                            <p:strVal val="#ppt_x"/>
                                          </p:val>
                                        </p:tav>
                                        <p:tav tm="100000">
                                          <p:val>
                                            <p:strVal val="#ppt_x"/>
                                          </p:val>
                                        </p:tav>
                                      </p:tavLst>
                                    </p:anim>
                                    <p:anim calcmode="lin" valueType="num">
                                      <p:cBhvr additive="base">
                                        <p:cTn id="38" dur="2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animBg="1"/>
      <p:bldP spid="21" grpId="0"/>
      <p:bldP spid="2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0"/>
            <a:ext cx="12192635" cy="6858635"/>
          </a:xfrm>
          <a:prstGeom prst="rect">
            <a:avLst/>
          </a:prstGeom>
        </p:spPr>
      </p:pic>
      <p:grpSp>
        <p:nvGrpSpPr>
          <p:cNvPr id="7" name="组合 6"/>
          <p:cNvGrpSpPr/>
          <p:nvPr/>
        </p:nvGrpSpPr>
        <p:grpSpPr>
          <a:xfrm>
            <a:off x="4651452" y="29979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5" name="任意多边形 8"/>
          <p:cNvSpPr/>
          <p:nvPr/>
        </p:nvSpPr>
        <p:spPr>
          <a:xfrm>
            <a:off x="1597382" y="4079244"/>
            <a:ext cx="9133367" cy="0"/>
          </a:xfrm>
          <a:custGeom>
            <a:gdLst>
              <a:gd name="connsiteX0" fmla="*/ 0 w 9133367"/>
              <a:gd name="connsiteY0" fmla="*/ 0 h 0"/>
              <a:gd name="connsiteX1" fmla="*/ 9133367 w 9133367"/>
              <a:gd name="connsiteY1" fmla="*/ 0 h 0"/>
            </a:gdLst>
            <a:cxnLst>
              <a:cxn ang="0">
                <a:pos x="connsiteX0" y="connsiteY0"/>
              </a:cxn>
              <a:cxn ang="0">
                <a:pos x="connsiteX1" y="connsiteY1"/>
              </a:cxn>
            </a:cxnLst>
            <a:rect l="l" t="t" r="r" b="b"/>
            <a:pathLst>
              <a:path w="9133367">
                <a:moveTo>
                  <a:pt x="0" y="0"/>
                </a:moveTo>
                <a:lnTo>
                  <a:pt x="9133367" y="0"/>
                </a:lnTo>
              </a:path>
            </a:pathLst>
          </a:custGeom>
          <a:noFill/>
          <a:ln>
            <a:solidFill>
              <a:schemeClr val="bg1">
                <a:lumMod val="85000"/>
              </a:schemeClr>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3" name="矩形 32"/>
          <p:cNvSpPr/>
          <p:nvPr/>
        </p:nvSpPr>
        <p:spPr>
          <a:xfrm>
            <a:off x="7156115" y="2510949"/>
            <a:ext cx="758771" cy="584775"/>
          </a:xfrm>
          <a:prstGeom prst="rect">
            <a:avLst/>
          </a:prstGeom>
        </p:spPr>
        <p:txBody>
          <a:bodyPr wrap="square">
            <a:spAutoFit/>
          </a:bodyPr>
          <a:lstStyle/>
          <a:p>
            <a:pPr algn="ctr"/>
            <a:r>
              <a:rPr lang="en-US" altLang="zh-CN" sz="3200" b="1">
                <a:solidFill>
                  <a:prstClr val="white"/>
                </a:solidFill>
                <a:latin typeface="Dotum" panose="020b0600000101010101" pitchFamily="34" charset="-127"/>
                <a:ea typeface="Dotum" panose="020b0600000101010101" pitchFamily="34" charset="-127"/>
              </a:rPr>
              <a:t>03</a:t>
            </a:r>
            <a:endParaRPr lang="zh-CN" altLang="en-US" sz="3200" b="1">
              <a:solidFill>
                <a:prstClr val="white"/>
              </a:solidFill>
              <a:latin typeface="Dotum" panose="020b0600000101010101" pitchFamily="34" charset="-127"/>
              <a:ea typeface="Dotum" panose="020b0600000101010101" pitchFamily="34" charset="-127"/>
            </a:endParaRPr>
          </a:p>
        </p:txBody>
      </p:sp>
      <p:sp>
        <p:nvSpPr>
          <p:cNvPr id="36" name="Oval 32"/>
          <p:cNvSpPr/>
          <p:nvPr/>
        </p:nvSpPr>
        <p:spPr>
          <a:xfrm>
            <a:off x="3945890" y="1762760"/>
            <a:ext cx="2014220" cy="2014220"/>
          </a:xfrm>
          <a:prstGeom prst="ellipse">
            <a:avLst/>
          </a:prstGeom>
          <a:noFill/>
          <a:ln>
            <a:solidFill>
              <a:srgbClr val="7AB9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latin typeface="Arial" panose="020b0604020202020204" pitchFamily="34" charset="0"/>
              <a:ea typeface="宋体" panose="02010600030101010101" pitchFamily="2" charset="-122"/>
              <a:sym typeface="Arial" panose="020b0604020202020204" pitchFamily="34" charset="0"/>
            </a:endParaRPr>
          </a:p>
        </p:txBody>
      </p:sp>
      <p:sp>
        <p:nvSpPr>
          <p:cNvPr id="37" name="Oval 33"/>
          <p:cNvSpPr/>
          <p:nvPr/>
        </p:nvSpPr>
        <p:spPr>
          <a:xfrm>
            <a:off x="6485890" y="1762760"/>
            <a:ext cx="2014220" cy="2014220"/>
          </a:xfrm>
          <a:prstGeom prst="ellipse">
            <a:avLst/>
          </a:prstGeom>
          <a:noFill/>
          <a:ln>
            <a:solidFill>
              <a:srgbClr val="E68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ln>
                <a:solidFill>
                  <a:srgbClr val="EB666A"/>
                </a:solidFill>
              </a:ln>
              <a:latin typeface="Arial" panose="020b0604020202020204" pitchFamily="34" charset="0"/>
              <a:ea typeface="宋体" panose="02010600030101010101" pitchFamily="2" charset="-122"/>
              <a:sym typeface="Arial" panose="020b0604020202020204" pitchFamily="34" charset="0"/>
            </a:endParaRPr>
          </a:p>
        </p:txBody>
      </p:sp>
      <p:sp>
        <p:nvSpPr>
          <p:cNvPr id="38" name="Oval 34"/>
          <p:cNvSpPr/>
          <p:nvPr/>
        </p:nvSpPr>
        <p:spPr>
          <a:xfrm>
            <a:off x="9027160" y="1762760"/>
            <a:ext cx="2014855" cy="2014220"/>
          </a:xfrm>
          <a:prstGeom prst="ellipse">
            <a:avLst/>
          </a:prstGeom>
          <a:noFill/>
          <a:ln>
            <a:solidFill>
              <a:srgbClr val="7AB9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latin typeface="Arial" panose="020b0604020202020204" pitchFamily="34" charset="0"/>
              <a:ea typeface="宋体" panose="02010600030101010101" pitchFamily="2" charset="-122"/>
              <a:sym typeface="Arial" panose="020b0604020202020204" pitchFamily="34" charset="0"/>
            </a:endParaRPr>
          </a:p>
        </p:txBody>
      </p:sp>
      <p:sp>
        <p:nvSpPr>
          <p:cNvPr id="39" name="Oval 31"/>
          <p:cNvSpPr/>
          <p:nvPr/>
        </p:nvSpPr>
        <p:spPr>
          <a:xfrm>
            <a:off x="1407160" y="1762760"/>
            <a:ext cx="2014855" cy="2014220"/>
          </a:xfrm>
          <a:prstGeom prst="ellipse">
            <a:avLst/>
          </a:prstGeom>
          <a:noFill/>
          <a:ln>
            <a:solidFill>
              <a:srgbClr val="EB66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latin typeface="Arial" panose="020b0604020202020204" pitchFamily="34" charset="0"/>
              <a:ea typeface="宋体" panose="02010600030101010101" pitchFamily="2" charset="-122"/>
              <a:sym typeface="Arial" panose="020b0604020202020204" pitchFamily="34" charset="0"/>
            </a:endParaRPr>
          </a:p>
        </p:txBody>
      </p:sp>
      <p:sp>
        <p:nvSpPr>
          <p:cNvPr id="40" name="椭圆 39"/>
          <p:cNvSpPr/>
          <p:nvPr/>
        </p:nvSpPr>
        <p:spPr>
          <a:xfrm>
            <a:off x="1005840" y="2351405"/>
            <a:ext cx="831850" cy="833120"/>
          </a:xfrm>
          <a:prstGeom prst="ellipse">
            <a:avLst/>
          </a:prstGeom>
          <a:solidFill>
            <a:srgbClr val="EB666A"/>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a:solidFill>
                  <a:srgbClr val="E71F3C"/>
                </a:solidFill>
                <a:latin typeface="Arial" panose="020b0604020202020204" pitchFamily="34" charset="0"/>
                <a:ea typeface="宋体" panose="02010600030101010101" pitchFamily="2" charset="-122"/>
                <a:sym typeface="Arial" panose="020b0604020202020204" pitchFamily="34" charset="0"/>
              </a:rPr>
              <a:t> </a:t>
            </a:r>
            <a:endParaRPr lang="zh-CN" altLang="en-US">
              <a:solidFill>
                <a:srgbClr val="E71F3C"/>
              </a:solidFill>
              <a:latin typeface="Arial" panose="020b0604020202020204" pitchFamily="34" charset="0"/>
              <a:ea typeface="宋体" panose="02010600030101010101" pitchFamily="2" charset="-122"/>
              <a:sym typeface="Arial" panose="020b0604020202020204" pitchFamily="34" charset="0"/>
            </a:endParaRPr>
          </a:p>
        </p:txBody>
      </p:sp>
      <p:sp>
        <p:nvSpPr>
          <p:cNvPr id="41" name="椭圆 40"/>
          <p:cNvSpPr/>
          <p:nvPr/>
        </p:nvSpPr>
        <p:spPr>
          <a:xfrm>
            <a:off x="3540760" y="2351405"/>
            <a:ext cx="833120" cy="833120"/>
          </a:xfrm>
          <a:prstGeom prst="ellipse">
            <a:avLst/>
          </a:prstGeom>
          <a:solidFill>
            <a:srgbClr val="7AB9A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rgbClr val="E71F3C"/>
              </a:solidFill>
              <a:latin typeface="Arial" panose="020b0604020202020204" pitchFamily="34" charset="0"/>
              <a:ea typeface="宋体" panose="02010600030101010101" pitchFamily="2" charset="-122"/>
              <a:sym typeface="Arial" panose="020b0604020202020204" pitchFamily="34" charset="0"/>
            </a:endParaRPr>
          </a:p>
        </p:txBody>
      </p:sp>
      <p:sp>
        <p:nvSpPr>
          <p:cNvPr id="42" name="椭圆 41"/>
          <p:cNvSpPr/>
          <p:nvPr/>
        </p:nvSpPr>
        <p:spPr>
          <a:xfrm>
            <a:off x="6083935" y="2351405"/>
            <a:ext cx="833120" cy="833120"/>
          </a:xfrm>
          <a:prstGeom prst="ellipse">
            <a:avLst/>
          </a:prstGeom>
          <a:solidFill>
            <a:srgbClr val="EB666A"/>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rgbClr val="E71F3C"/>
              </a:solidFill>
              <a:latin typeface="Arial" panose="020b0604020202020204" pitchFamily="34" charset="0"/>
              <a:ea typeface="宋体" panose="02010600030101010101" pitchFamily="2" charset="-122"/>
              <a:sym typeface="Arial" panose="020b0604020202020204" pitchFamily="34" charset="0"/>
            </a:endParaRPr>
          </a:p>
        </p:txBody>
      </p:sp>
      <p:sp>
        <p:nvSpPr>
          <p:cNvPr id="43" name="椭圆 42"/>
          <p:cNvSpPr/>
          <p:nvPr/>
        </p:nvSpPr>
        <p:spPr>
          <a:xfrm>
            <a:off x="8622665" y="2373630"/>
            <a:ext cx="833755" cy="831850"/>
          </a:xfrm>
          <a:prstGeom prst="ellipse">
            <a:avLst/>
          </a:prstGeom>
          <a:solidFill>
            <a:srgbClr val="7AB9A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a:solidFill>
                  <a:srgbClr val="E71F3C"/>
                </a:solidFill>
                <a:latin typeface="Arial" panose="020b0604020202020204" pitchFamily="34" charset="0"/>
                <a:ea typeface="宋体" panose="02010600030101010101" pitchFamily="2" charset="-122"/>
                <a:sym typeface="Arial" panose="020b0604020202020204" pitchFamily="34" charset="0"/>
              </a:rPr>
              <a:t> </a:t>
            </a:r>
            <a:endParaRPr lang="zh-CN" altLang="en-US">
              <a:solidFill>
                <a:srgbClr val="E71F3C"/>
              </a:solidFill>
              <a:latin typeface="Arial" panose="020b0604020202020204" pitchFamily="34" charset="0"/>
              <a:ea typeface="宋体" panose="02010600030101010101" pitchFamily="2" charset="-122"/>
              <a:sym typeface="Arial" panose="020b0604020202020204" pitchFamily="34" charset="0"/>
            </a:endParaRPr>
          </a:p>
        </p:txBody>
      </p:sp>
      <p:sp>
        <p:nvSpPr>
          <p:cNvPr id="44" name="文本框 25"/>
          <p:cNvSpPr txBox="1">
            <a:spLocks noChangeArrowheads="1"/>
          </p:cNvSpPr>
          <p:nvPr/>
        </p:nvSpPr>
        <p:spPr bwMode="auto">
          <a:xfrm>
            <a:off x="1124585" y="2594610"/>
            <a:ext cx="552450"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chemeClr val="bg1"/>
                </a:solidFill>
                <a:latin typeface="Arial" panose="020b0604020202020204" pitchFamily="34" charset="0"/>
                <a:sym typeface="Arial" panose="020b0604020202020204" pitchFamily="34" charset="0"/>
              </a:rPr>
              <a:t>01</a:t>
            </a:r>
            <a:endParaRPr lang="zh-CN" altLang="en-US" b="1">
              <a:solidFill>
                <a:schemeClr val="bg1"/>
              </a:solidFill>
              <a:latin typeface="Arial" panose="020b0604020202020204" pitchFamily="34" charset="0"/>
              <a:sym typeface="Arial" panose="020b0604020202020204" pitchFamily="34" charset="0"/>
            </a:endParaRPr>
          </a:p>
        </p:txBody>
      </p:sp>
      <p:sp>
        <p:nvSpPr>
          <p:cNvPr id="45" name="文本框 26"/>
          <p:cNvSpPr txBox="1">
            <a:spLocks noChangeArrowheads="1"/>
          </p:cNvSpPr>
          <p:nvPr/>
        </p:nvSpPr>
        <p:spPr bwMode="auto">
          <a:xfrm>
            <a:off x="3677285" y="2583815"/>
            <a:ext cx="552450"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chemeClr val="bg1"/>
                </a:solidFill>
                <a:latin typeface="Arial" panose="020b0604020202020204" pitchFamily="34" charset="0"/>
                <a:sym typeface="Arial" panose="020b0604020202020204" pitchFamily="34" charset="0"/>
              </a:rPr>
              <a:t>02</a:t>
            </a:r>
            <a:endParaRPr lang="zh-CN" altLang="en-US" b="1">
              <a:solidFill>
                <a:schemeClr val="bg1"/>
              </a:solidFill>
              <a:latin typeface="Arial" panose="020b0604020202020204" pitchFamily="34" charset="0"/>
              <a:sym typeface="Arial" panose="020b0604020202020204" pitchFamily="34" charset="0"/>
            </a:endParaRPr>
          </a:p>
        </p:txBody>
      </p:sp>
      <p:sp>
        <p:nvSpPr>
          <p:cNvPr id="46" name="文本框 27"/>
          <p:cNvSpPr txBox="1">
            <a:spLocks noChangeArrowheads="1"/>
          </p:cNvSpPr>
          <p:nvPr/>
        </p:nvSpPr>
        <p:spPr bwMode="auto">
          <a:xfrm>
            <a:off x="6222365" y="2608580"/>
            <a:ext cx="55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chemeClr val="bg1"/>
                </a:solidFill>
                <a:latin typeface="Arial" panose="020b0604020202020204" pitchFamily="34" charset="0"/>
                <a:sym typeface="Arial" panose="020b0604020202020204" pitchFamily="34" charset="0"/>
              </a:rPr>
              <a:t>03</a:t>
            </a:r>
            <a:endParaRPr lang="zh-CN" altLang="en-US" b="1">
              <a:solidFill>
                <a:schemeClr val="bg1"/>
              </a:solidFill>
              <a:latin typeface="Arial" panose="020b0604020202020204" pitchFamily="34" charset="0"/>
              <a:sym typeface="Arial" panose="020b0604020202020204" pitchFamily="34" charset="0"/>
            </a:endParaRPr>
          </a:p>
        </p:txBody>
      </p:sp>
      <p:sp>
        <p:nvSpPr>
          <p:cNvPr id="47" name="文本框 28"/>
          <p:cNvSpPr txBox="1">
            <a:spLocks noChangeArrowheads="1"/>
          </p:cNvSpPr>
          <p:nvPr/>
        </p:nvSpPr>
        <p:spPr bwMode="auto">
          <a:xfrm>
            <a:off x="8747760" y="2618105"/>
            <a:ext cx="552450"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chemeClr val="bg1"/>
                </a:solidFill>
                <a:latin typeface="Arial" panose="020b0604020202020204" pitchFamily="34" charset="0"/>
                <a:sym typeface="Arial" panose="020b0604020202020204" pitchFamily="34" charset="0"/>
              </a:rPr>
              <a:t>04</a:t>
            </a:r>
            <a:endParaRPr lang="zh-CN" altLang="en-US" b="1">
              <a:solidFill>
                <a:schemeClr val="bg1"/>
              </a:solidFill>
              <a:latin typeface="Arial" panose="020b0604020202020204" pitchFamily="34" charset="0"/>
              <a:sym typeface="Arial" panose="020b0604020202020204" pitchFamily="34" charset="0"/>
            </a:endParaRPr>
          </a:p>
        </p:txBody>
      </p:sp>
      <p:sp>
        <p:nvSpPr>
          <p:cNvPr id="48" name="Freeform 91"/>
          <p:cNvSpPr/>
          <p:nvPr/>
        </p:nvSpPr>
        <p:spPr bwMode="auto">
          <a:xfrm>
            <a:off x="7359015" y="2440305"/>
            <a:ext cx="264795" cy="527050"/>
          </a:xfrm>
          <a:custGeom>
            <a:gdLst>
              <a:gd name="T0" fmla="*/ 264847 w 144"/>
              <a:gd name="T1" fmla="*/ 131616 h 288"/>
              <a:gd name="T2" fmla="*/ 132424 w 144"/>
              <a:gd name="T3" fmla="*/ 0 h 288"/>
              <a:gd name="T4" fmla="*/ 0 w 144"/>
              <a:gd name="T5" fmla="*/ 131616 h 288"/>
              <a:gd name="T6" fmla="*/ 66212 w 144"/>
              <a:gd name="T7" fmla="*/ 244952 h 288"/>
              <a:gd name="T8" fmla="*/ 0 w 144"/>
              <a:gd name="T9" fmla="*/ 526465 h 288"/>
              <a:gd name="T10" fmla="*/ 264847 w 144"/>
              <a:gd name="T11" fmla="*/ 526465 h 288"/>
              <a:gd name="T12" fmla="*/ 200474 w 144"/>
              <a:gd name="T13" fmla="*/ 244952 h 288"/>
              <a:gd name="T14" fmla="*/ 264847 w 144"/>
              <a:gd name="T15" fmla="*/ 131616 h 288"/>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rgbClr val="EB66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EB666A"/>
              </a:solidFill>
            </a:endParaRPr>
          </a:p>
        </p:txBody>
      </p:sp>
      <p:sp>
        <p:nvSpPr>
          <p:cNvPr id="49" name="Freeform 93"/>
          <p:cNvSpPr>
            <a:spLocks noEditPoints="1"/>
          </p:cNvSpPr>
          <p:nvPr/>
        </p:nvSpPr>
        <p:spPr bwMode="auto">
          <a:xfrm>
            <a:off x="2244725" y="2449195"/>
            <a:ext cx="395605" cy="530225"/>
          </a:xfrm>
          <a:custGeom>
            <a:gdLst>
              <a:gd name="T0" fmla="*/ 342962 w 216"/>
              <a:gd name="T1" fmla="*/ 231741 h 288"/>
              <a:gd name="T2" fmla="*/ 342962 w 216"/>
              <a:gd name="T3" fmla="*/ 145298 h 288"/>
              <a:gd name="T4" fmla="*/ 198845 w 216"/>
              <a:gd name="T5" fmla="*/ 0 h 288"/>
              <a:gd name="T6" fmla="*/ 197021 w 216"/>
              <a:gd name="T7" fmla="*/ 0 h 288"/>
              <a:gd name="T8" fmla="*/ 193372 w 216"/>
              <a:gd name="T9" fmla="*/ 0 h 288"/>
              <a:gd name="T10" fmla="*/ 51079 w 216"/>
              <a:gd name="T11" fmla="*/ 145298 h 288"/>
              <a:gd name="T12" fmla="*/ 51079 w 216"/>
              <a:gd name="T13" fmla="*/ 231741 h 288"/>
              <a:gd name="T14" fmla="*/ 0 w 216"/>
              <a:gd name="T15" fmla="*/ 231741 h 288"/>
              <a:gd name="T16" fmla="*/ 0 w 216"/>
              <a:gd name="T17" fmla="*/ 529694 h 288"/>
              <a:gd name="T18" fmla="*/ 394041 w 216"/>
              <a:gd name="T19" fmla="*/ 529694 h 288"/>
              <a:gd name="T20" fmla="*/ 394041 w 216"/>
              <a:gd name="T21" fmla="*/ 231741 h 288"/>
              <a:gd name="T22" fmla="*/ 342962 w 216"/>
              <a:gd name="T23" fmla="*/ 231741 h 288"/>
              <a:gd name="T24" fmla="*/ 242627 w 216"/>
              <a:gd name="T25" fmla="*/ 476357 h 288"/>
              <a:gd name="T26" fmla="*/ 153238 w 216"/>
              <a:gd name="T27" fmla="*/ 476357 h 288"/>
              <a:gd name="T28" fmla="*/ 175129 w 216"/>
              <a:gd name="T29" fmla="*/ 378878 h 288"/>
              <a:gd name="T30" fmla="*/ 153238 w 216"/>
              <a:gd name="T31" fmla="*/ 340255 h 288"/>
              <a:gd name="T32" fmla="*/ 197021 w 216"/>
              <a:gd name="T33" fmla="*/ 296114 h 288"/>
              <a:gd name="T34" fmla="*/ 242627 w 216"/>
              <a:gd name="T35" fmla="*/ 340255 h 288"/>
              <a:gd name="T36" fmla="*/ 218912 w 216"/>
              <a:gd name="T37" fmla="*/ 378878 h 288"/>
              <a:gd name="T38" fmla="*/ 242627 w 216"/>
              <a:gd name="T39" fmla="*/ 476357 h 288"/>
              <a:gd name="T40" fmla="*/ 269991 w 216"/>
              <a:gd name="T41" fmla="*/ 231741 h 288"/>
              <a:gd name="T42" fmla="*/ 122226 w 216"/>
              <a:gd name="T43" fmla="*/ 231741 h 288"/>
              <a:gd name="T44" fmla="*/ 122226 w 216"/>
              <a:gd name="T45" fmla="*/ 145298 h 288"/>
              <a:gd name="T46" fmla="*/ 193372 w 216"/>
              <a:gd name="T47" fmla="*/ 73569 h 288"/>
              <a:gd name="T48" fmla="*/ 197021 w 216"/>
              <a:gd name="T49" fmla="*/ 73569 h 288"/>
              <a:gd name="T50" fmla="*/ 198845 w 216"/>
              <a:gd name="T51" fmla="*/ 73569 h 288"/>
              <a:gd name="T52" fmla="*/ 269991 w 216"/>
              <a:gd name="T53" fmla="*/ 145298 h 288"/>
              <a:gd name="T54" fmla="*/ 269991 w 216"/>
              <a:gd name="T55" fmla="*/ 231741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rgbClr val="EB66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94"/>
          <p:cNvSpPr>
            <a:spLocks noEditPoints="1"/>
          </p:cNvSpPr>
          <p:nvPr/>
        </p:nvSpPr>
        <p:spPr bwMode="auto">
          <a:xfrm>
            <a:off x="4742815" y="2502535"/>
            <a:ext cx="527050" cy="492125"/>
          </a:xfrm>
          <a:custGeom>
            <a:gdLst>
              <a:gd name="T0" fmla="*/ 393021 w 288"/>
              <a:gd name="T1" fmla="*/ 0 h 269"/>
              <a:gd name="T2" fmla="*/ 389365 w 288"/>
              <a:gd name="T3" fmla="*/ 0 h 269"/>
              <a:gd name="T4" fmla="*/ 387537 w 288"/>
              <a:gd name="T5" fmla="*/ 0 h 269"/>
              <a:gd name="T6" fmla="*/ 254092 w 288"/>
              <a:gd name="T7" fmla="*/ 133228 h 269"/>
              <a:gd name="T8" fmla="*/ 254092 w 288"/>
              <a:gd name="T9" fmla="*/ 213530 h 269"/>
              <a:gd name="T10" fmla="*/ 0 w 288"/>
              <a:gd name="T11" fmla="*/ 213530 h 269"/>
              <a:gd name="T12" fmla="*/ 0 w 288"/>
              <a:gd name="T13" fmla="*/ 490936 h 269"/>
              <a:gd name="T14" fmla="*/ 369257 w 288"/>
              <a:gd name="T15" fmla="*/ 490936 h 269"/>
              <a:gd name="T16" fmla="*/ 369257 w 288"/>
              <a:gd name="T17" fmla="*/ 213530 h 269"/>
              <a:gd name="T18" fmla="*/ 319901 w 288"/>
              <a:gd name="T19" fmla="*/ 213530 h 269"/>
              <a:gd name="T20" fmla="*/ 319901 w 288"/>
              <a:gd name="T21" fmla="*/ 133228 h 269"/>
              <a:gd name="T22" fmla="*/ 387537 w 288"/>
              <a:gd name="T23" fmla="*/ 65701 h 269"/>
              <a:gd name="T24" fmla="*/ 391193 w 288"/>
              <a:gd name="T25" fmla="*/ 65701 h 269"/>
              <a:gd name="T26" fmla="*/ 393021 w 288"/>
              <a:gd name="T27" fmla="*/ 65701 h 269"/>
              <a:gd name="T28" fmla="*/ 458829 w 288"/>
              <a:gd name="T29" fmla="*/ 133228 h 269"/>
              <a:gd name="T30" fmla="*/ 458829 w 288"/>
              <a:gd name="T31" fmla="*/ 166079 h 269"/>
              <a:gd name="T32" fmla="*/ 482593 w 288"/>
              <a:gd name="T33" fmla="*/ 166079 h 269"/>
              <a:gd name="T34" fmla="*/ 482593 w 288"/>
              <a:gd name="T35" fmla="*/ 173379 h 269"/>
              <a:gd name="T36" fmla="*/ 458829 w 288"/>
              <a:gd name="T37" fmla="*/ 195279 h 269"/>
              <a:gd name="T38" fmla="*/ 458829 w 288"/>
              <a:gd name="T39" fmla="*/ 213530 h 269"/>
              <a:gd name="T40" fmla="*/ 526465 w 288"/>
              <a:gd name="T41" fmla="*/ 213530 h 269"/>
              <a:gd name="T42" fmla="*/ 526465 w 288"/>
              <a:gd name="T43" fmla="*/ 133228 h 269"/>
              <a:gd name="T44" fmla="*/ 393021 w 288"/>
              <a:gd name="T45" fmla="*/ 0 h 269"/>
              <a:gd name="T46" fmla="*/ 226672 w 288"/>
              <a:gd name="T47" fmla="*/ 439835 h 269"/>
              <a:gd name="T48" fmla="*/ 142584 w 288"/>
              <a:gd name="T49" fmla="*/ 439835 h 269"/>
              <a:gd name="T50" fmla="*/ 162692 w 288"/>
              <a:gd name="T51" fmla="*/ 350408 h 269"/>
              <a:gd name="T52" fmla="*/ 142584 w 288"/>
              <a:gd name="T53" fmla="*/ 313907 h 269"/>
              <a:gd name="T54" fmla="*/ 184628 w 288"/>
              <a:gd name="T55" fmla="*/ 271931 h 269"/>
              <a:gd name="T56" fmla="*/ 226672 w 288"/>
              <a:gd name="T57" fmla="*/ 313907 h 269"/>
              <a:gd name="T58" fmla="*/ 204736 w 288"/>
              <a:gd name="T59" fmla="*/ 350408 h 269"/>
              <a:gd name="T60" fmla="*/ 226672 w 288"/>
              <a:gd name="T61" fmla="*/ 439835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rgbClr val="7AB9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12"/>
          <p:cNvSpPr>
            <a:spLocks noEditPoints="1"/>
          </p:cNvSpPr>
          <p:nvPr/>
        </p:nvSpPr>
        <p:spPr bwMode="auto">
          <a:xfrm>
            <a:off x="9768840" y="2430145"/>
            <a:ext cx="527050" cy="530225"/>
          </a:xfrm>
          <a:custGeom>
            <a:gdLst>
              <a:gd name="T0" fmla="*/ 327213 w 288"/>
              <a:gd name="T1" fmla="*/ 220706 h 288"/>
              <a:gd name="T2" fmla="*/ 334525 w 288"/>
              <a:gd name="T3" fmla="*/ 169208 h 288"/>
              <a:gd name="T4" fmla="*/ 168176 w 288"/>
              <a:gd name="T5" fmla="*/ 0 h 288"/>
              <a:gd name="T6" fmla="*/ 0 w 288"/>
              <a:gd name="T7" fmla="*/ 169208 h 288"/>
              <a:gd name="T8" fmla="*/ 168176 w 288"/>
              <a:gd name="T9" fmla="*/ 336576 h 288"/>
              <a:gd name="T10" fmla="*/ 221188 w 288"/>
              <a:gd name="T11" fmla="*/ 327380 h 288"/>
              <a:gd name="T12" fmla="*/ 259576 w 288"/>
              <a:gd name="T13" fmla="*/ 366004 h 288"/>
              <a:gd name="T14" fmla="*/ 340009 w 288"/>
              <a:gd name="T15" fmla="*/ 366004 h 288"/>
              <a:gd name="T16" fmla="*/ 340009 w 288"/>
              <a:gd name="T17" fmla="*/ 448769 h 288"/>
              <a:gd name="T18" fmla="*/ 340009 w 288"/>
              <a:gd name="T19" fmla="*/ 448769 h 288"/>
              <a:gd name="T20" fmla="*/ 420441 w 288"/>
              <a:gd name="T21" fmla="*/ 448769 h 288"/>
              <a:gd name="T22" fmla="*/ 420441 w 288"/>
              <a:gd name="T23" fmla="*/ 529694 h 288"/>
              <a:gd name="T24" fmla="*/ 420441 w 288"/>
              <a:gd name="T25" fmla="*/ 529694 h 288"/>
              <a:gd name="T26" fmla="*/ 526465 w 288"/>
              <a:gd name="T27" fmla="*/ 529694 h 288"/>
              <a:gd name="T28" fmla="*/ 526465 w 288"/>
              <a:gd name="T29" fmla="*/ 529694 h 288"/>
              <a:gd name="T30" fmla="*/ 526465 w 288"/>
              <a:gd name="T31" fmla="*/ 529694 h 288"/>
              <a:gd name="T32" fmla="*/ 526465 w 288"/>
              <a:gd name="T33" fmla="*/ 423020 h 288"/>
              <a:gd name="T34" fmla="*/ 327213 w 288"/>
              <a:gd name="T35" fmla="*/ 220706 h 288"/>
              <a:gd name="T36" fmla="*/ 133444 w 288"/>
              <a:gd name="T37" fmla="*/ 189439 h 288"/>
              <a:gd name="T38" fmla="*/ 76776 w 288"/>
              <a:gd name="T39" fmla="*/ 132424 h 288"/>
              <a:gd name="T40" fmla="*/ 133444 w 288"/>
              <a:gd name="T41" fmla="*/ 75408 h 288"/>
              <a:gd name="T42" fmla="*/ 190112 w 288"/>
              <a:gd name="T43" fmla="*/ 132424 h 288"/>
              <a:gd name="T44" fmla="*/ 133444 w 288"/>
              <a:gd name="T45" fmla="*/ 189439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7AB9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TextBox 13"/>
          <p:cNvSpPr txBox="1">
            <a:spLocks noChangeArrowheads="1"/>
          </p:cNvSpPr>
          <p:nvPr/>
        </p:nvSpPr>
        <p:spPr bwMode="auto">
          <a:xfrm>
            <a:off x="1755140" y="4348480"/>
            <a:ext cx="129032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lumMod val="50000"/>
                  </a:schemeClr>
                </a:solidFill>
                <a:latin typeface="站酷快乐体2016修订版" panose="02010600030101010101" charset="-122"/>
                <a:ea typeface="站酷快乐体2016修订版" panose="02010600030101010101" charset="-122"/>
                <a:sym typeface="Arial" panose="020b0604020202020204" pitchFamily="34" charset="0"/>
              </a:rPr>
              <a:t>加入标题描述</a:t>
            </a:r>
            <a:endParaRPr lang="zh-CN" altLang="en-US" sz="1600" b="1">
              <a:solidFill>
                <a:schemeClr val="bg1">
                  <a:lumMod val="50000"/>
                </a:schemeClr>
              </a:solidFill>
              <a:latin typeface="站酷快乐体2016修订版" panose="02010600030101010101" charset="-122"/>
              <a:ea typeface="站酷快乐体2016修订版" panose="02010600030101010101" charset="-122"/>
              <a:sym typeface="Arial" panose="020b0604020202020204" pitchFamily="34" charset="0"/>
            </a:endParaRPr>
          </a:p>
        </p:txBody>
      </p:sp>
      <p:sp>
        <p:nvSpPr>
          <p:cNvPr id="53" name="TextBox 13"/>
          <p:cNvSpPr txBox="1">
            <a:spLocks noChangeArrowheads="1"/>
          </p:cNvSpPr>
          <p:nvPr/>
        </p:nvSpPr>
        <p:spPr bwMode="auto">
          <a:xfrm>
            <a:off x="1758315" y="4634230"/>
            <a:ext cx="145224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rPr>
              <a:t>请在此处输入详细的文字介绍信息和简介，表达图表的含义</a:t>
            </a:r>
            <a:r>
              <a:rPr lang="en-US" altLang="zh-CN" sz="10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rPr>
              <a:t>.</a:t>
            </a:r>
            <a:r>
              <a:rPr lang="zh-CN" altLang="en-US" sz="10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rPr>
              <a:t>表达图表的含义</a:t>
            </a:r>
            <a:r>
              <a:rPr lang="en-US" altLang="zh-CN" sz="10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rPr>
              <a:t>.</a:t>
            </a:r>
            <a:endParaRPr lang="zh-CN" altLang="en-US" sz="10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54" name="TextBox 13"/>
          <p:cNvSpPr txBox="1">
            <a:spLocks noChangeArrowheads="1"/>
          </p:cNvSpPr>
          <p:nvPr/>
        </p:nvSpPr>
        <p:spPr bwMode="auto">
          <a:xfrm>
            <a:off x="4295140" y="4348480"/>
            <a:ext cx="1290320" cy="24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a:solidFill>
                  <a:schemeClr val="bg1">
                    <a:lumMod val="50000"/>
                  </a:schemeClr>
                </a:solidFill>
                <a:latin typeface="站酷快乐体2016修订版" panose="02010600030101010101" charset="-122"/>
                <a:ea typeface="站酷快乐体2016修订版" panose="02010600030101010101" charset="-122"/>
                <a:sym typeface="Arial" panose="020b0604020202020204" pitchFamily="34" charset="0"/>
              </a:rPr>
              <a:t>加入标题描述</a:t>
            </a:r>
            <a:endParaRPr lang="zh-CN" altLang="en-US" sz="1600" b="1">
              <a:solidFill>
                <a:schemeClr val="bg1">
                  <a:lumMod val="50000"/>
                </a:schemeClr>
              </a:solidFill>
              <a:latin typeface="站酷快乐体2016修订版" panose="02010600030101010101" charset="-122"/>
              <a:ea typeface="站酷快乐体2016修订版" panose="02010600030101010101" charset="-122"/>
              <a:sym typeface="Arial" panose="020b0604020202020204" pitchFamily="34" charset="0"/>
            </a:endParaRPr>
          </a:p>
        </p:txBody>
      </p:sp>
      <p:sp>
        <p:nvSpPr>
          <p:cNvPr id="55" name="TextBox 13"/>
          <p:cNvSpPr txBox="1">
            <a:spLocks noChangeArrowheads="1"/>
          </p:cNvSpPr>
          <p:nvPr/>
        </p:nvSpPr>
        <p:spPr bwMode="auto">
          <a:xfrm>
            <a:off x="4298315" y="4634230"/>
            <a:ext cx="145224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defTabSz="914400"/>
            <a:r>
              <a:rPr lang="zh-CN" altLang="en-US"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请在此处输入详细的文字介绍信息和简介，表达图表的含义</a:t>
            </a:r>
            <a:r>
              <a:rPr lang="en-US" altLang="zh-CN"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a:t>
            </a:r>
            <a:r>
              <a:rPr lang="zh-CN" altLang="en-US"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表达图表的含义</a:t>
            </a:r>
            <a:r>
              <a:rPr lang="en-US" altLang="zh-CN"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a:t>
            </a:r>
            <a:endParaRPr lang="zh-CN" altLang="en-US"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56" name="TextBox 13"/>
          <p:cNvSpPr txBox="1">
            <a:spLocks noChangeArrowheads="1"/>
          </p:cNvSpPr>
          <p:nvPr/>
        </p:nvSpPr>
        <p:spPr bwMode="auto">
          <a:xfrm>
            <a:off x="6835140" y="4348480"/>
            <a:ext cx="1290320" cy="24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a:solidFill>
                  <a:schemeClr val="bg1">
                    <a:lumMod val="50000"/>
                  </a:schemeClr>
                </a:solidFill>
                <a:latin typeface="站酷快乐体2016修订版" panose="02010600030101010101" charset="-122"/>
                <a:ea typeface="站酷快乐体2016修订版" panose="02010600030101010101" charset="-122"/>
                <a:sym typeface="Arial" panose="020b0604020202020204" pitchFamily="34" charset="0"/>
              </a:rPr>
              <a:t>加入标题描述</a:t>
            </a:r>
            <a:endParaRPr lang="zh-CN" altLang="en-US" sz="1600" b="1">
              <a:solidFill>
                <a:schemeClr val="bg1">
                  <a:lumMod val="50000"/>
                </a:schemeClr>
              </a:solidFill>
              <a:latin typeface="站酷快乐体2016修订版" panose="02010600030101010101" charset="-122"/>
              <a:ea typeface="站酷快乐体2016修订版" panose="02010600030101010101" charset="-122"/>
              <a:sym typeface="Arial" panose="020b0604020202020204" pitchFamily="34" charset="0"/>
            </a:endParaRPr>
          </a:p>
        </p:txBody>
      </p:sp>
      <p:sp>
        <p:nvSpPr>
          <p:cNvPr id="57" name="TextBox 13"/>
          <p:cNvSpPr txBox="1">
            <a:spLocks noChangeArrowheads="1"/>
          </p:cNvSpPr>
          <p:nvPr/>
        </p:nvSpPr>
        <p:spPr bwMode="auto">
          <a:xfrm>
            <a:off x="6838315" y="4634230"/>
            <a:ext cx="145224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defTabSz="914400"/>
            <a:r>
              <a:rPr lang="zh-CN" altLang="en-US"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请在此处输入详细的文字介绍信息和简介，表达图表的含义</a:t>
            </a:r>
            <a:r>
              <a:rPr lang="en-US" altLang="zh-CN"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a:t>
            </a:r>
            <a:r>
              <a:rPr lang="zh-CN" altLang="en-US"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表达图表的含义</a:t>
            </a:r>
            <a:r>
              <a:rPr lang="en-US" altLang="zh-CN"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a:t>
            </a:r>
            <a:endParaRPr lang="zh-CN" altLang="en-US"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58" name="TextBox 13"/>
          <p:cNvSpPr txBox="1">
            <a:spLocks noChangeArrowheads="1"/>
          </p:cNvSpPr>
          <p:nvPr/>
        </p:nvSpPr>
        <p:spPr bwMode="auto">
          <a:xfrm>
            <a:off x="9370060" y="4348480"/>
            <a:ext cx="1290955" cy="24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a:solidFill>
                  <a:schemeClr val="bg1">
                    <a:lumMod val="50000"/>
                  </a:schemeClr>
                </a:solidFill>
                <a:latin typeface="站酷快乐体2016修订版" panose="02010600030101010101" charset="-122"/>
                <a:ea typeface="站酷快乐体2016修订版" panose="02010600030101010101" charset="-122"/>
                <a:sym typeface="Arial" panose="020b0604020202020204" pitchFamily="34" charset="0"/>
              </a:rPr>
              <a:t>加入标题描述</a:t>
            </a:r>
            <a:endParaRPr lang="zh-CN" altLang="en-US" sz="1600" b="1">
              <a:solidFill>
                <a:schemeClr val="bg1">
                  <a:lumMod val="50000"/>
                </a:schemeClr>
              </a:solidFill>
              <a:latin typeface="站酷快乐体2016修订版" panose="02010600030101010101" charset="-122"/>
              <a:ea typeface="站酷快乐体2016修订版" panose="02010600030101010101" charset="-122"/>
              <a:sym typeface="Arial" panose="020b0604020202020204" pitchFamily="34" charset="0"/>
            </a:endParaRPr>
          </a:p>
        </p:txBody>
      </p:sp>
      <p:sp>
        <p:nvSpPr>
          <p:cNvPr id="59" name="TextBox 13"/>
          <p:cNvSpPr txBox="1">
            <a:spLocks noChangeArrowheads="1"/>
          </p:cNvSpPr>
          <p:nvPr/>
        </p:nvSpPr>
        <p:spPr bwMode="auto">
          <a:xfrm>
            <a:off x="9375140" y="4634230"/>
            <a:ext cx="145097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defTabSz="914400"/>
            <a:r>
              <a:rPr lang="zh-CN" altLang="en-US"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请在此处输入详细的文字介绍信息和简介，表达图表的含义</a:t>
            </a:r>
            <a:r>
              <a:rPr lang="en-US" altLang="zh-CN"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a:t>
            </a:r>
            <a:r>
              <a:rPr lang="zh-CN" altLang="en-US"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表达图表的含义</a:t>
            </a:r>
            <a:r>
              <a:rPr lang="en-US" altLang="zh-CN"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rPr>
              <a:t>.</a:t>
            </a:r>
            <a:endParaRPr lang="zh-CN" altLang="en-US" sz="1000">
              <a:solidFill>
                <a:srgbClr val="FFFFFF">
                  <a:lumMod val="50000"/>
                </a:srgb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0-#ppt_w/2"/>
                                          </p:val>
                                        </p:tav>
                                        <p:tav tm="100000">
                                          <p:val>
                                            <p:strVal val="#ppt_x"/>
                                          </p:val>
                                        </p:tav>
                                      </p:tavLst>
                                    </p:anim>
                                    <p:anim calcmode="lin" valueType="num">
                                      <p:cBhvr additive="base">
                                        <p:cTn id="13" dur="25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750"/>
                            </p:stCondLst>
                            <p:childTnLst>
                              <p:par>
                                <p:cTn id="15" presetID="2" presetClass="entr" presetSubtype="8"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9" name="图片 28" descr="D:\工作文件夹\2019.6\暑期总结\图片1.png图片1"/>
          <p:cNvPicPr>
            <a:picLocks noChangeAspect="1"/>
          </p:cNvPicPr>
          <p:nvPr/>
        </p:nvPicPr>
        <p:blipFill>
          <a:blip r:embed="rId3"/>
          <a:stretch>
            <a:fillRect/>
          </a:stretch>
        </p:blipFill>
        <p:spPr>
          <a:xfrm>
            <a:off x="0" y="1240"/>
            <a:ext cx="12190413" cy="6857107"/>
          </a:xfrm>
          <a:prstGeom prst="rect">
            <a:avLst/>
          </a:prstGeom>
        </p:spPr>
      </p:pic>
      <p:sp>
        <p:nvSpPr>
          <p:cNvPr id="32" name="矩形 31"/>
          <p:cNvSpPr/>
          <p:nvPr/>
        </p:nvSpPr>
        <p:spPr>
          <a:xfrm>
            <a:off x="3653632" y="2417512"/>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800">
                <a:solidFill>
                  <a:srgbClr val="EB666A"/>
                </a:solidFill>
                <a:latin typeface="站酷快乐体2016修订版" panose="02010600030101010101" charset="-122"/>
                <a:ea typeface="站酷快乐体2016修订版" panose="02010600030101010101" charset="-122"/>
                <a:cs typeface="站酷快乐体2016修订版" panose="02010600030101010101" charset="-122"/>
              </a:rPr>
              <a:t>目录</a:t>
            </a:r>
            <a:r>
              <a:rPr kumimoji="1" lang="en-US" altLang="zh-CN" sz="4000">
                <a:solidFill>
                  <a:srgbClr val="EB666A"/>
                </a:solidFill>
                <a:latin typeface="站酷快乐体2016修订版" panose="02010600030101010101" charset="-122"/>
                <a:ea typeface="站酷快乐体2016修订版" panose="02010600030101010101" charset="-122"/>
                <a:cs typeface="站酷快乐体2016修订版" panose="02010600030101010101" charset="-122"/>
              </a:rPr>
              <a:t>/</a:t>
            </a:r>
            <a:endParaRPr kumimoji="1" lang="en-US" altLang="zh-CN" sz="4000">
              <a:solidFill>
                <a:srgbClr val="EB666A"/>
              </a:solidFill>
              <a:latin typeface="站酷快乐体2016修订版" panose="02010600030101010101" charset="-122"/>
              <a:ea typeface="站酷快乐体2016修订版" panose="02010600030101010101" charset="-122"/>
              <a:cs typeface="站酷快乐体2016修订版" panose="02010600030101010101" charset="-122"/>
            </a:endParaRPr>
          </a:p>
          <a:p>
            <a:pPr algn="ctr"/>
            <a:r>
              <a:rPr lang="en-US" altLang="zh-CN" sz="2000">
                <a:solidFill>
                  <a:srgbClr val="EB666A"/>
                </a:solidFill>
                <a:latin typeface="站酷快乐体2016修订版" panose="02010600030101010101" charset="-122"/>
                <a:ea typeface="站酷快乐体2016修订版" panose="02010600030101010101" charset="-122"/>
                <a:cs typeface="站酷快乐体2016修订版" panose="02010600030101010101" charset="-122"/>
              </a:rPr>
              <a:t>DIRECTORY</a:t>
            </a:r>
            <a:endParaRPr lang="zh-CN" altLang="en-US" sz="2000">
              <a:solidFill>
                <a:srgbClr val="EB666A"/>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33" name="文本框 3"/>
          <p:cNvSpPr txBox="1"/>
          <p:nvPr/>
        </p:nvSpPr>
        <p:spPr>
          <a:xfrm>
            <a:off x="6140917" y="1965403"/>
            <a:ext cx="3368522" cy="523220"/>
          </a:xfrm>
          <a:prstGeom prst="rect">
            <a:avLst/>
          </a:prstGeom>
          <a:solidFill>
            <a:srgbClr val="EB666A"/>
          </a:solidFill>
          <a:ln w="38100">
            <a:noFill/>
          </a:ln>
        </p:spPr>
        <p:txBody>
          <a:bodyPr wrap="square" rtlCol="0">
            <a:spAutoFit/>
          </a:bodyPr>
          <a:lstStyle/>
          <a:p>
            <a:pPr algn="ctr"/>
            <a:r>
              <a:rPr kumimoji="1" lang="en-US" altLang="zh-CN"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ONE</a:t>
            </a:r>
            <a:r>
              <a:rPr kumimoji="1" lang="zh-CN" altLang="en-US"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  加入标题</a:t>
            </a:r>
            <a:endParaRPr kumimoji="1" lang="zh-CN" altLang="en-US"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34" name="文本框 4"/>
          <p:cNvSpPr txBox="1"/>
          <p:nvPr/>
        </p:nvSpPr>
        <p:spPr>
          <a:xfrm>
            <a:off x="6140915" y="2813005"/>
            <a:ext cx="3368523" cy="523220"/>
          </a:xfrm>
          <a:prstGeom prst="rect">
            <a:avLst/>
          </a:prstGeom>
          <a:solidFill>
            <a:srgbClr val="7AB9AE"/>
          </a:solidFill>
          <a:ln w="38100">
            <a:noFill/>
          </a:ln>
        </p:spPr>
        <p:txBody>
          <a:bodyPr wrap="square" rtlCol="0">
            <a:spAutoFit/>
          </a:bodyPr>
          <a:lstStyle/>
          <a:p>
            <a:pPr algn="ctr"/>
            <a:r>
              <a:rPr kumimoji="1" lang="en-US" altLang="zh-CN"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TWO </a:t>
            </a:r>
            <a:r>
              <a:rPr kumimoji="1" lang="zh-CN" altLang="en-US"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加入标题</a:t>
            </a:r>
            <a:endParaRPr kumimoji="1" lang="zh-CN" altLang="en-US"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35" name="文本框 7"/>
          <p:cNvSpPr txBox="1"/>
          <p:nvPr/>
        </p:nvSpPr>
        <p:spPr>
          <a:xfrm>
            <a:off x="6140916" y="3660607"/>
            <a:ext cx="3368523" cy="523220"/>
          </a:xfrm>
          <a:prstGeom prst="rect">
            <a:avLst/>
          </a:prstGeom>
          <a:solidFill>
            <a:srgbClr val="EB666A"/>
          </a:solidFill>
          <a:ln w="38100">
            <a:noFill/>
          </a:ln>
        </p:spPr>
        <p:txBody>
          <a:bodyPr wrap="square" rtlCol="0">
            <a:spAutoFit/>
          </a:bodyPr>
          <a:lstStyle/>
          <a:p>
            <a:pPr algn="ctr"/>
            <a:r>
              <a:rPr kumimoji="1" lang="en-US" altLang="zh-CN"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THREE </a:t>
            </a:r>
            <a:r>
              <a:rPr kumimoji="1" lang="zh-CN" altLang="en-US"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加入标题</a:t>
            </a:r>
            <a:endParaRPr kumimoji="1" lang="zh-CN" altLang="en-US"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36" name="文本框 8"/>
          <p:cNvSpPr txBox="1"/>
          <p:nvPr/>
        </p:nvSpPr>
        <p:spPr>
          <a:xfrm>
            <a:off x="6140916" y="4508208"/>
            <a:ext cx="3368523" cy="523220"/>
          </a:xfrm>
          <a:prstGeom prst="rect">
            <a:avLst/>
          </a:prstGeom>
          <a:solidFill>
            <a:srgbClr val="7AB9AE"/>
          </a:solidFill>
          <a:ln w="38100">
            <a:noFill/>
          </a:ln>
        </p:spPr>
        <p:txBody>
          <a:bodyPr wrap="square" rtlCol="0">
            <a:spAutoFit/>
          </a:bodyPr>
          <a:lstStyle/>
          <a:p>
            <a:pPr algn="ctr"/>
            <a:r>
              <a:rPr kumimoji="1" lang="en-US" altLang="zh-CN"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FOUR  </a:t>
            </a:r>
            <a:r>
              <a:rPr kumimoji="1" lang="zh-CN" altLang="en-US"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rPr>
              <a:t>加入标题</a:t>
            </a:r>
            <a:endParaRPr kumimoji="1" lang="zh-CN" altLang="en-US" sz="28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750"/>
                                        <p:tgtEl>
                                          <p:spTgt spid="29"/>
                                        </p:tgtEl>
                                      </p:cBhvr>
                                    </p:animEffect>
                                  </p:childTnLst>
                                </p:cTn>
                              </p:par>
                            </p:childTnLst>
                          </p:cTn>
                        </p:par>
                        <p:par>
                          <p:cTn id="8" fill="hold" nodeType="afterGroup">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750"/>
                                        <p:tgtEl>
                                          <p:spTgt spid="32"/>
                                        </p:tgtEl>
                                      </p:cBhvr>
                                    </p:animEffect>
                                    <p:anim calcmode="lin" valueType="num">
                                      <p:cBhvr>
                                        <p:cTn id="12" dur="750" fill="hold"/>
                                        <p:tgtEl>
                                          <p:spTgt spid="32"/>
                                        </p:tgtEl>
                                        <p:attrNameLst>
                                          <p:attrName>ppt_x</p:attrName>
                                        </p:attrNameLst>
                                      </p:cBhvr>
                                      <p:tavLst>
                                        <p:tav tm="0">
                                          <p:val>
                                            <p:strVal val="#ppt_x"/>
                                          </p:val>
                                        </p:tav>
                                        <p:tav tm="100000">
                                          <p:val>
                                            <p:strVal val="#ppt_x"/>
                                          </p:val>
                                        </p:tav>
                                      </p:tavLst>
                                    </p:anim>
                                    <p:anim calcmode="lin" valueType="num">
                                      <p:cBhvr>
                                        <p:cTn id="13" dur="750" fill="hold"/>
                                        <p:tgtEl>
                                          <p:spTgt spid="32"/>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50"/>
                                        <p:tgtEl>
                                          <p:spTgt spid="33"/>
                                        </p:tgtEl>
                                      </p:cBhvr>
                                    </p:animEffect>
                                    <p:anim calcmode="lin" valueType="num">
                                      <p:cBhvr>
                                        <p:cTn id="18" dur="250" fill="hold"/>
                                        <p:tgtEl>
                                          <p:spTgt spid="33"/>
                                        </p:tgtEl>
                                        <p:attrNameLst>
                                          <p:attrName>ppt_x</p:attrName>
                                        </p:attrNameLst>
                                      </p:cBhvr>
                                      <p:tavLst>
                                        <p:tav tm="0">
                                          <p:val>
                                            <p:strVal val="#ppt_x"/>
                                          </p:val>
                                        </p:tav>
                                        <p:tav tm="100000">
                                          <p:val>
                                            <p:strVal val="#ppt_x"/>
                                          </p:val>
                                        </p:tav>
                                      </p:tavLst>
                                    </p:anim>
                                    <p:anim calcmode="lin" valueType="num">
                                      <p:cBhvr>
                                        <p:cTn id="19" dur="250" fill="hold"/>
                                        <p:tgtEl>
                                          <p:spTgt spid="3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250"/>
                                        <p:tgtEl>
                                          <p:spTgt spid="34"/>
                                        </p:tgtEl>
                                      </p:cBhvr>
                                    </p:animEffect>
                                    <p:anim calcmode="lin" valueType="num">
                                      <p:cBhvr>
                                        <p:cTn id="24" dur="250" fill="hold"/>
                                        <p:tgtEl>
                                          <p:spTgt spid="34"/>
                                        </p:tgtEl>
                                        <p:attrNameLst>
                                          <p:attrName>ppt_x</p:attrName>
                                        </p:attrNameLst>
                                      </p:cBhvr>
                                      <p:tavLst>
                                        <p:tav tm="0">
                                          <p:val>
                                            <p:strVal val="#ppt_x"/>
                                          </p:val>
                                        </p:tav>
                                        <p:tav tm="100000">
                                          <p:val>
                                            <p:strVal val="#ppt_x"/>
                                          </p:val>
                                        </p:tav>
                                      </p:tavLst>
                                    </p:anim>
                                    <p:anim calcmode="lin" valueType="num">
                                      <p:cBhvr>
                                        <p:cTn id="25" dur="250" fill="hold"/>
                                        <p:tgtEl>
                                          <p:spTgt spid="34"/>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250"/>
                                        <p:tgtEl>
                                          <p:spTgt spid="35"/>
                                        </p:tgtEl>
                                      </p:cBhvr>
                                    </p:animEffect>
                                    <p:anim calcmode="lin" valueType="num">
                                      <p:cBhvr>
                                        <p:cTn id="30" dur="250" fill="hold"/>
                                        <p:tgtEl>
                                          <p:spTgt spid="35"/>
                                        </p:tgtEl>
                                        <p:attrNameLst>
                                          <p:attrName>ppt_x</p:attrName>
                                        </p:attrNameLst>
                                      </p:cBhvr>
                                      <p:tavLst>
                                        <p:tav tm="0">
                                          <p:val>
                                            <p:strVal val="#ppt_x"/>
                                          </p:val>
                                        </p:tav>
                                        <p:tav tm="100000">
                                          <p:val>
                                            <p:strVal val="#ppt_x"/>
                                          </p:val>
                                        </p:tav>
                                      </p:tavLst>
                                    </p:anim>
                                    <p:anim calcmode="lin" valueType="num">
                                      <p:cBhvr>
                                        <p:cTn id="31" dur="250" fill="hold"/>
                                        <p:tgtEl>
                                          <p:spTgt spid="35"/>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250"/>
                            </p:stCondLst>
                            <p:childTnLst>
                              <p:par>
                                <p:cTn id="33" presetID="42"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anim calcmode="lin" valueType="num">
                                      <p:cBhvr>
                                        <p:cTn id="36" dur="250" fill="hold"/>
                                        <p:tgtEl>
                                          <p:spTgt spid="36"/>
                                        </p:tgtEl>
                                        <p:attrNameLst>
                                          <p:attrName>ppt_x</p:attrName>
                                        </p:attrNameLst>
                                      </p:cBhvr>
                                      <p:tavLst>
                                        <p:tav tm="0">
                                          <p:val>
                                            <p:strVal val="#ppt_x"/>
                                          </p:val>
                                        </p:tav>
                                        <p:tav tm="100000">
                                          <p:val>
                                            <p:strVal val="#ppt_x"/>
                                          </p:val>
                                        </p:tav>
                                      </p:tavLst>
                                    </p:anim>
                                    <p:anim calcmode="lin" valueType="num">
                                      <p:cBhvr>
                                        <p:cTn id="37"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D:\工作文件夹\2019.6\暑期总结\图片1.png图片1"/>
          <p:cNvPicPr>
            <a:picLocks noChangeAspect="1"/>
          </p:cNvPicPr>
          <p:nvPr/>
        </p:nvPicPr>
        <p:blipFill>
          <a:blip r:embed="rId3"/>
          <a:stretch>
            <a:fillRect/>
          </a:stretch>
        </p:blipFill>
        <p:spPr>
          <a:xfrm>
            <a:off x="0" y="1240"/>
            <a:ext cx="12190413" cy="6857107"/>
          </a:xfrm>
          <a:prstGeom prst="rect">
            <a:avLst/>
          </a:prstGeom>
        </p:spPr>
      </p:pic>
      <p:sp>
        <p:nvSpPr>
          <p:cNvPr id="7" name="梯形 6"/>
          <p:cNvSpPr/>
          <p:nvPr/>
        </p:nvSpPr>
        <p:spPr>
          <a:xfrm rot="10800000">
            <a:off x="3557106" y="2366056"/>
            <a:ext cx="2065914" cy="1540640"/>
          </a:xfrm>
          <a:prstGeom prst="trapezoid">
            <a:avLst>
              <a:gd name="adj" fmla="val 0"/>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宋体" panose="02010600030101010101" pitchFamily="2" charset="-122"/>
              <a:ea typeface="宋体" panose="02010600030101010101" pitchFamily="2" charset="-122"/>
            </a:endParaRPr>
          </a:p>
        </p:txBody>
      </p:sp>
      <p:sp>
        <p:nvSpPr>
          <p:cNvPr id="13" name="矩形 12"/>
          <p:cNvSpPr/>
          <p:nvPr/>
        </p:nvSpPr>
        <p:spPr>
          <a:xfrm>
            <a:off x="3548121" y="2665986"/>
            <a:ext cx="2074264" cy="93327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a:solidFill>
                  <a:schemeClr val="bg1"/>
                </a:solidFill>
                <a:latin typeface="站酷快乐体2016修订版" panose="02010600030101010101" charset="-122"/>
                <a:ea typeface="站酷快乐体2016修订版" panose="02010600030101010101" charset="-122"/>
              </a:rPr>
              <a:t>FOUR</a:t>
            </a:r>
            <a:endParaRPr kumimoji="1" lang="en-US" altLang="zh-CN" sz="4000">
              <a:solidFill>
                <a:schemeClr val="bg1"/>
              </a:solidFill>
              <a:latin typeface="站酷快乐体2016修订版" panose="02010600030101010101" charset="-122"/>
              <a:ea typeface="站酷快乐体2016修订版" panose="02010600030101010101" charset="-122"/>
            </a:endParaRPr>
          </a:p>
        </p:txBody>
      </p:sp>
      <p:grpSp>
        <p:nvGrpSpPr>
          <p:cNvPr id="14" name="组合 13"/>
          <p:cNvGrpSpPr/>
          <p:nvPr/>
        </p:nvGrpSpPr>
        <p:grpSpPr>
          <a:xfrm>
            <a:off x="5848833" y="2366056"/>
            <a:ext cx="3840480" cy="1531099"/>
            <a:chOff x="4714071" y="2684973"/>
            <a:chExt cx="4890861" cy="1949857"/>
          </a:xfrm>
        </p:grpSpPr>
        <p:sp>
          <p:nvSpPr>
            <p:cNvPr id="16" name="矩形 15"/>
            <p:cNvSpPr/>
            <p:nvPr/>
          </p:nvSpPr>
          <p:spPr>
            <a:xfrm>
              <a:off x="4714071" y="2684973"/>
              <a:ext cx="4890861" cy="1056936"/>
            </a:xfrm>
            <a:prstGeom prst="rect">
              <a:avLst/>
            </a:prstGeom>
          </p:spPr>
          <p:txBody>
            <a:bodyPr wrap="none">
              <a:spAutoFit/>
            </a:bodyPr>
            <a:lstStyle/>
            <a:p>
              <a:r>
                <a:rPr kumimoji="1" lang="zh-CN" altLang="en-US" sz="4800">
                  <a:solidFill>
                    <a:srgbClr val="7AB9AE"/>
                  </a:solidFill>
                  <a:latin typeface="站酷快乐体2016修订版" panose="02010600030101010101" charset="-122"/>
                  <a:ea typeface="站酷快乐体2016修订版" panose="02010600030101010101" charset="-122"/>
                </a:rPr>
                <a:t>加入标题描述</a:t>
              </a:r>
              <a:endParaRPr kumimoji="1" lang="zh-CN" altLang="en-US" sz="4800">
                <a:solidFill>
                  <a:srgbClr val="7AB9AE"/>
                </a:solidFill>
                <a:latin typeface="站酷快乐体2016修订版" panose="02010600030101010101" charset="-122"/>
                <a:ea typeface="站酷快乐体2016修订版" panose="02010600030101010101" charset="-122"/>
              </a:endParaRPr>
            </a:p>
          </p:txBody>
        </p:sp>
        <p:sp>
          <p:nvSpPr>
            <p:cNvPr id="17" name="矩形 16"/>
            <p:cNvSpPr/>
            <p:nvPr/>
          </p:nvSpPr>
          <p:spPr>
            <a:xfrm>
              <a:off x="4748965" y="3676502"/>
              <a:ext cx="4500572" cy="958328"/>
            </a:xfrm>
            <a:prstGeom prst="rect">
              <a:avLst/>
            </a:prstGeom>
          </p:spPr>
          <p:txBody>
            <a:bodyPr wrap="square">
              <a:spAutoFit/>
            </a:bodyPr>
            <a:lstStyle/>
            <a:p>
              <a:pPr>
                <a:lnSpc>
                  <a:spcPct val="130000"/>
                </a:lnSpc>
              </a:pPr>
              <a:r>
                <a:rPr lang="zh-CN" altLang="en-US" sz="1100">
                  <a:solidFill>
                    <a:schemeClr val="bg1">
                      <a:lumMod val="65000"/>
                    </a:schemeClr>
                  </a:solidFill>
                  <a:latin typeface="站酷快乐体2016修订版" panose="02010600030101010101" charset="-122"/>
                  <a:ea typeface="站酷快乐体2016修订版" panose="02010600030101010101" charset="-122"/>
                </a:rPr>
                <a:t>点击此处添加文本内容，如关键词、部分简单介绍等。点击此处添加文本内容，如关键词、部分简单介绍等。点击此处添加文本内容，如关键词、部分简单介绍等。</a:t>
              </a:r>
              <a:endParaRPr lang="zh-CN" altLang="en-US" sz="1100">
                <a:solidFill>
                  <a:schemeClr val="bg1">
                    <a:lumMod val="65000"/>
                  </a:schemeClr>
                </a:solidFill>
                <a:latin typeface="站酷快乐体2016修订版" panose="02010600030101010101" charset="-122"/>
                <a:ea typeface="站酷快乐体2016修订版" panose="02010600030101010101"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nodeType="afterGroup">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75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0"/>
            <a:ext cx="12192635" cy="6858635"/>
          </a:xfrm>
          <a:prstGeom prst="rect">
            <a:avLst/>
          </a:prstGeom>
        </p:spPr>
      </p:pic>
      <p:grpSp>
        <p:nvGrpSpPr>
          <p:cNvPr id="7" name="组合 6"/>
          <p:cNvGrpSpPr/>
          <p:nvPr/>
        </p:nvGrpSpPr>
        <p:grpSpPr>
          <a:xfrm>
            <a:off x="4887672" y="43314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6" name="Rectangle 12"/>
          <p:cNvSpPr>
            <a:spLocks noChangeArrowheads="1"/>
          </p:cNvSpPr>
          <p:nvPr/>
        </p:nvSpPr>
        <p:spPr bwMode="auto">
          <a:xfrm>
            <a:off x="6142355" y="4496435"/>
            <a:ext cx="4354195" cy="1027430"/>
          </a:xfrm>
          <a:prstGeom prst="rect">
            <a:avLst/>
          </a:prstGeom>
          <a:solidFill>
            <a:srgbClr val="7AB9AE"/>
          </a:solidFill>
          <a:ln>
            <a:noFill/>
          </a:ln>
        </p:spPr>
        <p:txBody>
          <a:bodyPr lIns="45720" rIns="45720" anchor="b"/>
          <a:lstStyle/>
          <a:p>
            <a:pPr algn="ctr"/>
            <a:endParaRPr lang="zh-CN" altLang="en-US">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sp>
        <p:nvSpPr>
          <p:cNvPr id="8" name="矩形​​ 5"/>
          <p:cNvSpPr>
            <a:spLocks noChangeArrowheads="1"/>
          </p:cNvSpPr>
          <p:nvPr/>
        </p:nvSpPr>
        <p:spPr bwMode="auto">
          <a:xfrm>
            <a:off x="6133465" y="1476375"/>
            <a:ext cx="4354195" cy="29476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sym typeface="Arial" panose="020b0604020202020204" pitchFamily="34" charset="0"/>
            </a:endParaRPr>
          </a:p>
        </p:txBody>
      </p:sp>
      <p:sp>
        <p:nvSpPr>
          <p:cNvPr id="9" name="TextBox 6"/>
          <p:cNvSpPr txBox="1"/>
          <p:nvPr/>
        </p:nvSpPr>
        <p:spPr>
          <a:xfrm>
            <a:off x="6326505" y="4587240"/>
            <a:ext cx="4004945" cy="818515"/>
          </a:xfrm>
          <a:prstGeom prst="rect">
            <a:avLst/>
          </a:prstGeom>
          <a:noFill/>
        </p:spPr>
        <p:txBody>
          <a:bodyPr wrap="square" rtlCol="0">
            <a:spAutoFit/>
          </a:bodyPr>
          <a:lstStyle/>
          <a:p>
            <a:pPr>
              <a:lnSpc>
                <a:spcPct val="150000"/>
              </a:lnSpc>
            </a:pPr>
            <a:r>
              <a:rPr lang="zh-CN" altLang="en-US" sz="1050">
                <a:solidFill>
                  <a:schemeClr val="bg1"/>
                </a:solidFill>
                <a:latin typeface="站酷快乐体2016修订版" panose="02010600030101010101" charset="-122"/>
                <a:ea typeface="站酷快乐体2016修订版" panose="02010600030101010101" charset="-122"/>
                <a:sym typeface="+mn-ea"/>
              </a:rPr>
              <a:t>您的内容打在这里，或者通过复制您的文本后，在此框中选择粘贴，并选择只保留文字。您的内容打在这里，或者通过复制您的文本后，在此框中选择粘贴，并选择只保留文字。</a:t>
            </a:r>
            <a:endParaRPr lang="zh-CN" altLang="en-US" sz="1050">
              <a:solidFill>
                <a:schemeClr val="bg1"/>
              </a:solidFill>
              <a:latin typeface="站酷快乐体2016修订版" panose="02010600030101010101" charset="-122"/>
              <a:ea typeface="站酷快乐体2016修订版" panose="02010600030101010101" charset="-122"/>
              <a:sym typeface="+mn-ea"/>
            </a:endParaRPr>
          </a:p>
        </p:txBody>
      </p:sp>
      <p:sp>
        <p:nvSpPr>
          <p:cNvPr id="11" name="矩形 7"/>
          <p:cNvSpPr>
            <a:spLocks noChangeArrowheads="1"/>
          </p:cNvSpPr>
          <p:nvPr/>
        </p:nvSpPr>
        <p:spPr bwMode="auto">
          <a:xfrm flipH="1">
            <a:off x="1532568" y="2754451"/>
            <a:ext cx="423748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a:solidFill>
                  <a:schemeClr val="bg1">
                    <a:lumMod val="50000"/>
                  </a:schemeClr>
                </a:solidFill>
                <a:latin typeface="站酷快乐体2016修订版" panose="02010600030101010101" charset="-122"/>
                <a:ea typeface="站酷快乐体2016修订版" panose="02010600030101010101" charset="-122"/>
                <a:sym typeface="+mn-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400">
              <a:solidFill>
                <a:schemeClr val="bg1">
                  <a:lumMod val="50000"/>
                </a:schemeClr>
              </a:solidFill>
              <a:latin typeface="站酷快乐体2016修订版" panose="02010600030101010101" charset="-122"/>
              <a:ea typeface="站酷快乐体2016修订版" panose="02010600030101010101" charset="-122"/>
              <a:sym typeface="+mn-ea"/>
            </a:endParaRPr>
          </a:p>
        </p:txBody>
      </p:sp>
      <p:sp>
        <p:nvSpPr>
          <p:cNvPr id="12" name="矩形 8"/>
          <p:cNvSpPr>
            <a:spLocks noChangeArrowheads="1"/>
          </p:cNvSpPr>
          <p:nvPr/>
        </p:nvSpPr>
        <p:spPr bwMode="auto">
          <a:xfrm flipH="1">
            <a:off x="1693107" y="1599680"/>
            <a:ext cx="4259781"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400">
                <a:solidFill>
                  <a:schemeClr val="bg1">
                    <a:lumMod val="50000"/>
                  </a:schemeClr>
                </a:solidFill>
                <a:latin typeface="站酷快乐体2016修订版" panose="02010600030101010101" charset="-122"/>
                <a:ea typeface="站酷快乐体2016修订版" panose="02010600030101010101" charset="-122"/>
              </a:rPr>
              <a:t>您的内容打在这里，或者通过复制您的文本后，在此框中选择粘贴，并选择只保留文字。</a:t>
            </a:r>
            <a:endParaRPr lang="zh-CN" altLang="en-US" sz="1400">
              <a:solidFill>
                <a:schemeClr val="bg1">
                  <a:lumMod val="50000"/>
                </a:schemeClr>
              </a:solidFill>
              <a:latin typeface="站酷快乐体2016修订版" panose="02010600030101010101" charset="-122"/>
              <a:ea typeface="站酷快乐体2016修订版" panose="02010600030101010101"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anim calcmode="lin" valueType="num">
                                      <p:cBhvr>
                                        <p:cTn id="13" dur="250" fill="hold"/>
                                        <p:tgtEl>
                                          <p:spTgt spid="11"/>
                                        </p:tgtEl>
                                        <p:attrNameLst>
                                          <p:attrName>ppt_x</p:attrName>
                                        </p:attrNameLst>
                                      </p:cBhvr>
                                      <p:tavLst>
                                        <p:tav tm="0">
                                          <p:val>
                                            <p:strVal val="#ppt_x"/>
                                          </p:val>
                                        </p:tav>
                                        <p:tav tm="100000">
                                          <p:val>
                                            <p:strVal val="#ppt_x"/>
                                          </p:val>
                                        </p:tav>
                                      </p:tavLst>
                                    </p:anim>
                                    <p:anim calcmode="lin" valueType="num">
                                      <p:cBhvr>
                                        <p:cTn id="14" dur="250" fill="hold"/>
                                        <p:tgtEl>
                                          <p:spTgt spid="1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anim calcmode="lin" valueType="num">
                                      <p:cBhvr>
                                        <p:cTn id="19" dur="250" fill="hold"/>
                                        <p:tgtEl>
                                          <p:spTgt spid="12"/>
                                        </p:tgtEl>
                                        <p:attrNameLst>
                                          <p:attrName>ppt_x</p:attrName>
                                        </p:attrNameLst>
                                      </p:cBhvr>
                                      <p:tavLst>
                                        <p:tav tm="0">
                                          <p:val>
                                            <p:strVal val="#ppt_x"/>
                                          </p:val>
                                        </p:tav>
                                        <p:tav tm="100000">
                                          <p:val>
                                            <p:strVal val="#ppt_x"/>
                                          </p:val>
                                        </p:tav>
                                      </p:tavLst>
                                    </p:anim>
                                    <p:anim calcmode="lin" valueType="num">
                                      <p:cBhvr>
                                        <p:cTn id="20"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635"/>
            <a:ext cx="12192635" cy="6858635"/>
          </a:xfrm>
          <a:prstGeom prst="rect">
            <a:avLst/>
          </a:prstGeom>
        </p:spPr>
      </p:pic>
      <p:grpSp>
        <p:nvGrpSpPr>
          <p:cNvPr id="7" name="组合 6"/>
          <p:cNvGrpSpPr/>
          <p:nvPr/>
        </p:nvGrpSpPr>
        <p:grpSpPr>
          <a:xfrm>
            <a:off x="4793057" y="477591"/>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5" name="Line 5"/>
          <p:cNvSpPr>
            <a:spLocks noChangeShapeType="1"/>
          </p:cNvSpPr>
          <p:nvPr/>
        </p:nvSpPr>
        <p:spPr bwMode="auto">
          <a:xfrm flipV="1">
            <a:off x="5501202" y="4841233"/>
            <a:ext cx="5582522" cy="0"/>
          </a:xfrm>
          <a:prstGeom prst="line">
            <a:avLst/>
          </a:prstGeom>
          <a:noFill/>
          <a:ln w="38100">
            <a:solidFill>
              <a:schemeClr val="bg1">
                <a:lumMod val="65000"/>
              </a:schemeClr>
            </a:solidFill>
            <a:prstDash val="dash"/>
            <a:round/>
            <a:headEnd type="diamond" w="med" len="med"/>
            <a:tailEnd type="diamond" w="med" len="med"/>
          </a:ln>
          <a:extLst>
            <a:ext uri="{909E8E84-426E-40DD-AFC4-6F175D3DCCD1}">
              <a14:hiddenFill xmlns:a14="http://schemas.microsoft.com/office/drawing/2010/main">
                <a:noFill/>
              </a14:hiddenFill>
            </a:ext>
          </a:extLst>
        </p:spPr>
        <p:txBody>
          <a:bodyPr lIns="0" tIns="0" rIns="0" bIns="0" anchor="ctr"/>
          <a:lstStyle/>
          <a:p>
            <a:pPr algn="ctr"/>
            <a:endParaRPr lang="zh-CN" altLang="en-US" sz="900">
              <a:solidFill>
                <a:schemeClr val="bg1">
                  <a:lumMod val="50000"/>
                </a:schemeClr>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6" name="AutoShape 6"/>
          <p:cNvSpPr/>
          <p:nvPr/>
        </p:nvSpPr>
        <p:spPr bwMode="auto">
          <a:xfrm>
            <a:off x="6675604" y="2053703"/>
            <a:ext cx="447676" cy="323820"/>
          </a:xfrm>
          <a:custGeom>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80%</a:t>
            </a:r>
            <a:endPar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8" name="AutoShape 7"/>
          <p:cNvSpPr/>
          <p:nvPr/>
        </p:nvSpPr>
        <p:spPr bwMode="auto">
          <a:xfrm>
            <a:off x="5934701" y="2802815"/>
            <a:ext cx="446931" cy="323820"/>
          </a:xfrm>
          <a:custGeom>
            <a:gdLst>
              <a:gd name="T0" fmla="*/ 475457 w 21600"/>
              <a:gd name="T1" fmla="*/ 344488 h 21600"/>
              <a:gd name="T2" fmla="*/ 475457 w 21600"/>
              <a:gd name="T3" fmla="*/ 344488 h 21600"/>
              <a:gd name="T4" fmla="*/ 475457 w 21600"/>
              <a:gd name="T5" fmla="*/ 344488 h 21600"/>
              <a:gd name="T6" fmla="*/ 475457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45%</a:t>
            </a:r>
            <a:endPar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9" name="AutoShape 8"/>
          <p:cNvSpPr/>
          <p:nvPr/>
        </p:nvSpPr>
        <p:spPr bwMode="auto">
          <a:xfrm>
            <a:off x="7417256" y="3261684"/>
            <a:ext cx="447676" cy="323820"/>
          </a:xfrm>
          <a:custGeom>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25%</a:t>
            </a:r>
            <a:endPar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10" name="AutoShape 9"/>
          <p:cNvSpPr/>
          <p:nvPr/>
        </p:nvSpPr>
        <p:spPr bwMode="auto">
          <a:xfrm>
            <a:off x="8214865" y="2402145"/>
            <a:ext cx="447676" cy="324565"/>
          </a:xfrm>
          <a:custGeom>
            <a:gdLst>
              <a:gd name="T0" fmla="*/ 476250 w 21600"/>
              <a:gd name="T1" fmla="*/ 345281 h 21600"/>
              <a:gd name="T2" fmla="*/ 476250 w 21600"/>
              <a:gd name="T3" fmla="*/ 345281 h 21600"/>
              <a:gd name="T4" fmla="*/ 476250 w 21600"/>
              <a:gd name="T5" fmla="*/ 345281 h 21600"/>
              <a:gd name="T6" fmla="*/ 476250 w 21600"/>
              <a:gd name="T7" fmla="*/ 345281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70%</a:t>
            </a:r>
            <a:endPar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11" name="AutoShape 10"/>
          <p:cNvSpPr/>
          <p:nvPr/>
        </p:nvSpPr>
        <p:spPr bwMode="auto">
          <a:xfrm>
            <a:off x="8899809" y="2862505"/>
            <a:ext cx="447676" cy="323820"/>
          </a:xfrm>
          <a:custGeom>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35%</a:t>
            </a:r>
            <a:endPar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12" name="AutoShape 11"/>
          <p:cNvSpPr/>
          <p:nvPr/>
        </p:nvSpPr>
        <p:spPr bwMode="auto">
          <a:xfrm>
            <a:off x="6473102" y="5125452"/>
            <a:ext cx="839254" cy="179932"/>
          </a:xfrm>
          <a:custGeom>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内容</a:t>
            </a:r>
            <a:endPar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13" name="AutoShape 12"/>
          <p:cNvSpPr/>
          <p:nvPr/>
        </p:nvSpPr>
        <p:spPr bwMode="auto">
          <a:xfrm>
            <a:off x="5743389" y="5125452"/>
            <a:ext cx="839254" cy="179932"/>
          </a:xfrm>
          <a:custGeom>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内容</a:t>
            </a:r>
            <a:endPar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14" name="AutoShape 13"/>
          <p:cNvSpPr/>
          <p:nvPr/>
        </p:nvSpPr>
        <p:spPr bwMode="auto">
          <a:xfrm>
            <a:off x="7214006" y="5125452"/>
            <a:ext cx="839254" cy="179932"/>
          </a:xfrm>
          <a:custGeom>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内容</a:t>
            </a:r>
            <a:endPar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15" name="AutoShape 14"/>
          <p:cNvSpPr/>
          <p:nvPr/>
        </p:nvSpPr>
        <p:spPr bwMode="auto">
          <a:xfrm>
            <a:off x="7951925" y="5125452"/>
            <a:ext cx="839254" cy="179932"/>
          </a:xfrm>
          <a:custGeom>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内容</a:t>
            </a:r>
            <a:endPar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16" name="AutoShape 15"/>
          <p:cNvSpPr/>
          <p:nvPr/>
        </p:nvSpPr>
        <p:spPr bwMode="auto">
          <a:xfrm>
            <a:off x="8697306" y="5125452"/>
            <a:ext cx="839254" cy="179932"/>
          </a:xfrm>
          <a:custGeom>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内容</a:t>
            </a:r>
            <a:endPar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17" name="AutoShape 16"/>
          <p:cNvSpPr/>
          <p:nvPr/>
        </p:nvSpPr>
        <p:spPr bwMode="auto">
          <a:xfrm>
            <a:off x="9602661" y="2399161"/>
            <a:ext cx="447676" cy="323820"/>
          </a:xfrm>
          <a:custGeom>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70%</a:t>
            </a:r>
            <a:endPar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18" name="AutoShape 17"/>
          <p:cNvSpPr/>
          <p:nvPr/>
        </p:nvSpPr>
        <p:spPr bwMode="auto">
          <a:xfrm>
            <a:off x="9422666" y="5121721"/>
            <a:ext cx="838259" cy="179932"/>
          </a:xfrm>
          <a:custGeom>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内容</a:t>
            </a:r>
            <a:endPar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19" name="AutoShape 18"/>
          <p:cNvSpPr/>
          <p:nvPr/>
        </p:nvSpPr>
        <p:spPr bwMode="auto">
          <a:xfrm>
            <a:off x="5963055" y="3224378"/>
            <a:ext cx="387241" cy="1757128"/>
          </a:xfrm>
          <a:prstGeom prst="roundRect">
            <a:avLst>
              <a:gd name="adj" fmla="val 50000"/>
            </a:avLst>
          </a:prstGeom>
          <a:solidFill>
            <a:srgbClr val="EB666A"/>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宋体" panose="02010600030101010101" pitchFamily="2" charset="-122"/>
              <a:cs typeface="+mn-ea"/>
              <a:sym typeface="Arial" panose="020b0604020202020204" pitchFamily="34" charset="0"/>
            </a:endParaRPr>
          </a:p>
        </p:txBody>
      </p:sp>
      <p:sp>
        <p:nvSpPr>
          <p:cNvPr id="20" name="AutoShape 19"/>
          <p:cNvSpPr/>
          <p:nvPr/>
        </p:nvSpPr>
        <p:spPr bwMode="auto">
          <a:xfrm>
            <a:off x="6704704" y="2373046"/>
            <a:ext cx="387241" cy="2608459"/>
          </a:xfrm>
          <a:prstGeom prst="roundRect">
            <a:avLst>
              <a:gd name="adj" fmla="val 50000"/>
            </a:avLst>
          </a:prstGeom>
          <a:solidFill>
            <a:srgbClr val="7AB9AE"/>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宋体" panose="02010600030101010101" pitchFamily="2" charset="-122"/>
              <a:cs typeface="+mn-ea"/>
              <a:sym typeface="Arial" panose="020b0604020202020204" pitchFamily="34" charset="0"/>
            </a:endParaRPr>
          </a:p>
        </p:txBody>
      </p:sp>
      <p:sp>
        <p:nvSpPr>
          <p:cNvPr id="21" name="AutoShape 20"/>
          <p:cNvSpPr/>
          <p:nvPr/>
        </p:nvSpPr>
        <p:spPr bwMode="auto">
          <a:xfrm>
            <a:off x="7446354" y="3682500"/>
            <a:ext cx="387241" cy="1299007"/>
          </a:xfrm>
          <a:prstGeom prst="roundRect">
            <a:avLst>
              <a:gd name="adj" fmla="val 50000"/>
            </a:avLst>
          </a:prstGeom>
          <a:solidFill>
            <a:srgbClr val="EB666A"/>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宋体" panose="02010600030101010101" pitchFamily="2" charset="-122"/>
              <a:cs typeface="+mn-ea"/>
              <a:sym typeface="Arial" panose="020b0604020202020204" pitchFamily="34" charset="0"/>
            </a:endParaRPr>
          </a:p>
        </p:txBody>
      </p:sp>
      <p:sp>
        <p:nvSpPr>
          <p:cNvPr id="22" name="AutoShape 21"/>
          <p:cNvSpPr/>
          <p:nvPr/>
        </p:nvSpPr>
        <p:spPr bwMode="auto">
          <a:xfrm>
            <a:off x="8188003" y="2798339"/>
            <a:ext cx="387241" cy="2183168"/>
          </a:xfrm>
          <a:prstGeom prst="roundRect">
            <a:avLst>
              <a:gd name="adj" fmla="val 50000"/>
            </a:avLst>
          </a:prstGeom>
          <a:solidFill>
            <a:srgbClr val="7AB9AE"/>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宋体" panose="02010600030101010101" pitchFamily="2" charset="-122"/>
              <a:cs typeface="+mn-ea"/>
              <a:sym typeface="Arial" panose="020b0604020202020204" pitchFamily="34" charset="0"/>
            </a:endParaRPr>
          </a:p>
        </p:txBody>
      </p:sp>
      <p:sp>
        <p:nvSpPr>
          <p:cNvPr id="23" name="AutoShape 22"/>
          <p:cNvSpPr/>
          <p:nvPr/>
        </p:nvSpPr>
        <p:spPr bwMode="auto">
          <a:xfrm>
            <a:off x="8930402" y="3224378"/>
            <a:ext cx="386494" cy="1757128"/>
          </a:xfrm>
          <a:prstGeom prst="roundRect">
            <a:avLst>
              <a:gd name="adj" fmla="val 50000"/>
            </a:avLst>
          </a:prstGeom>
          <a:solidFill>
            <a:srgbClr val="EB666A"/>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宋体" panose="02010600030101010101" pitchFamily="2" charset="-122"/>
              <a:cs typeface="+mn-ea"/>
              <a:sym typeface="Arial" panose="020b0604020202020204" pitchFamily="34" charset="0"/>
            </a:endParaRPr>
          </a:p>
        </p:txBody>
      </p:sp>
      <p:sp>
        <p:nvSpPr>
          <p:cNvPr id="24" name="AutoShape 23"/>
          <p:cNvSpPr/>
          <p:nvPr/>
        </p:nvSpPr>
        <p:spPr bwMode="auto">
          <a:xfrm>
            <a:off x="9634745" y="2787148"/>
            <a:ext cx="386494" cy="2183168"/>
          </a:xfrm>
          <a:prstGeom prst="roundRect">
            <a:avLst>
              <a:gd name="adj" fmla="val 50000"/>
            </a:avLst>
          </a:prstGeom>
          <a:solidFill>
            <a:srgbClr val="7AB9AE"/>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宋体" panose="02010600030101010101" pitchFamily="2" charset="-122"/>
              <a:cs typeface="+mn-ea"/>
              <a:sym typeface="Arial" panose="020b0604020202020204" pitchFamily="34" charset="0"/>
            </a:endParaRPr>
          </a:p>
        </p:txBody>
      </p:sp>
      <p:sp>
        <p:nvSpPr>
          <p:cNvPr id="25" name="AutoShape 24"/>
          <p:cNvSpPr/>
          <p:nvPr/>
        </p:nvSpPr>
        <p:spPr bwMode="auto">
          <a:xfrm>
            <a:off x="10447277" y="3224378"/>
            <a:ext cx="386494" cy="1757128"/>
          </a:xfrm>
          <a:prstGeom prst="roundRect">
            <a:avLst>
              <a:gd name="adj" fmla="val 50000"/>
            </a:avLst>
          </a:prstGeom>
          <a:solidFill>
            <a:srgbClr val="EB666A"/>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宋体" panose="02010600030101010101" pitchFamily="2" charset="-122"/>
              <a:cs typeface="+mn-ea"/>
              <a:sym typeface="Arial" panose="020b0604020202020204" pitchFamily="34" charset="0"/>
            </a:endParaRPr>
          </a:p>
        </p:txBody>
      </p:sp>
      <p:sp>
        <p:nvSpPr>
          <p:cNvPr id="26" name="AutoShape 25"/>
          <p:cNvSpPr/>
          <p:nvPr/>
        </p:nvSpPr>
        <p:spPr bwMode="auto">
          <a:xfrm>
            <a:off x="10415939" y="2862505"/>
            <a:ext cx="447676" cy="323820"/>
          </a:xfrm>
          <a:custGeom>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35%</a:t>
            </a:r>
            <a:endParaRPr lang="es-ES" altLang="zh-CN" sz="14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27" name="AutoShape 26"/>
          <p:cNvSpPr/>
          <p:nvPr/>
        </p:nvSpPr>
        <p:spPr bwMode="auto">
          <a:xfrm>
            <a:off x="10234452" y="5121721"/>
            <a:ext cx="838259" cy="179932"/>
          </a:xfrm>
          <a:custGeom>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rPr>
              <a:t>内容</a:t>
            </a:r>
            <a:endParaRPr lang="zh-CN" altLang="en-US" sz="1100">
              <a:solidFill>
                <a:schemeClr val="bg1">
                  <a:lumMod val="50000"/>
                </a:schemeClr>
              </a:solidFill>
              <a:latin typeface="站酷快乐体2016修订版" panose="02010600030101010101" charset="-122"/>
              <a:ea typeface="站酷快乐体2016修订版" panose="02010600030101010101" charset="-122"/>
              <a:cs typeface="+mn-ea"/>
              <a:sym typeface="Arial" panose="020b0604020202020204" pitchFamily="34" charset="0"/>
            </a:endParaRPr>
          </a:p>
        </p:txBody>
      </p:sp>
      <p:sp>
        <p:nvSpPr>
          <p:cNvPr id="28" name="文本框 49"/>
          <p:cNvSpPr txBox="1"/>
          <p:nvPr/>
        </p:nvSpPr>
        <p:spPr>
          <a:xfrm>
            <a:off x="1437185" y="2438632"/>
            <a:ext cx="3666635" cy="2677656"/>
          </a:xfrm>
          <a:prstGeom prst="rect">
            <a:avLst/>
          </a:prstGeom>
          <a:noFill/>
          <a:effectLst/>
        </p:spPr>
        <p:txBody>
          <a:bodyPr wrap="square" rtlCol="0">
            <a:spAutoFit/>
          </a:bodyPr>
          <a:lstStyle/>
          <a:p>
            <a:pPr algn="ctr">
              <a:lnSpc>
                <a:spcPct val="150000"/>
              </a:lnSpc>
            </a:pPr>
            <a:r>
              <a:rPr lang="zh-CN" altLang="en-US" sz="14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rPr>
              <a:t>此处添加详细文本描述，建议与标题相关并符合整体语言风格，语言描述尽量简洁生动。尽量将每页幻灯片的字数控制在  </a:t>
            </a:r>
            <a:r>
              <a:rPr lang="en-US" altLang="zh-CN" sz="14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rPr>
              <a:t>200</a:t>
            </a:r>
            <a:r>
              <a:rPr lang="zh-CN" altLang="en-US" sz="14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rPr>
              <a:t>字以内此处添加详细文本描述，建议与标题相关并符合整体语言风格，语言描述尽量简洁生动。尽量将每页幻灯片的字数控制在  </a:t>
            </a:r>
            <a:r>
              <a:rPr lang="en-US" altLang="zh-CN" sz="14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rPr>
              <a:t>200</a:t>
            </a:r>
            <a:r>
              <a:rPr lang="zh-CN" altLang="en-US" sz="14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rPr>
              <a:t>字以内此处添加详细文本描述，建议与标题相关并符合整体语言风格，语言描述尽量简洁生动。</a:t>
            </a:r>
            <a:endParaRPr lang="zh-CN" altLang="en-US" sz="14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29" name="圆角矩形 6"/>
          <p:cNvSpPr>
            <a:spLocks noChangeArrowheads="1"/>
          </p:cNvSpPr>
          <p:nvPr/>
        </p:nvSpPr>
        <p:spPr bwMode="auto">
          <a:xfrm>
            <a:off x="1542777" y="1827227"/>
            <a:ext cx="2471738" cy="461963"/>
          </a:xfrm>
          <a:prstGeom prst="roundRect">
            <a:avLst>
              <a:gd name="adj" fmla="val 16667"/>
            </a:avLst>
          </a:prstGeom>
          <a:solidFill>
            <a:srgbClr val="EB666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 name="文本框 29"/>
          <p:cNvSpPr txBox="1">
            <a:spLocks noChangeArrowheads="1"/>
          </p:cNvSpPr>
          <p:nvPr/>
        </p:nvSpPr>
        <p:spPr bwMode="auto">
          <a:xfrm>
            <a:off x="1747842" y="1874852"/>
            <a:ext cx="206002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站酷快乐体2016修订版" panose="02010600030101010101" charset="-122"/>
                <a:ea typeface="站酷快乐体2016修订版" panose="02010600030101010101" charset="-122"/>
                <a:sym typeface="Arial" panose="020b0604020202020204" pitchFamily="34" charset="0"/>
              </a:rPr>
              <a:t>单击编辑标题</a:t>
            </a:r>
            <a:endParaRPr lang="zh-CN" altLang="en-US" b="1">
              <a:solidFill>
                <a:schemeClr val="bg1"/>
              </a:solidFill>
              <a:latin typeface="站酷快乐体2016修订版" panose="02010600030101010101" charset="-122"/>
              <a:ea typeface="站酷快乐体2016修订版" panose="02010600030101010101" charset="-122"/>
              <a:sym typeface="Arial" panose="020b0604020202020204" pitchFamily="34" charset="0"/>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50"/>
                                        <p:tgtEl>
                                          <p:spTgt spid="28"/>
                                        </p:tgtEl>
                                      </p:cBhvr>
                                    </p:animEffect>
                                    <p:anim calcmode="lin" valueType="num">
                                      <p:cBhvr>
                                        <p:cTn id="13" dur="250" fill="hold"/>
                                        <p:tgtEl>
                                          <p:spTgt spid="28"/>
                                        </p:tgtEl>
                                        <p:attrNameLst>
                                          <p:attrName>ppt_x</p:attrName>
                                        </p:attrNameLst>
                                      </p:cBhvr>
                                      <p:tavLst>
                                        <p:tav tm="0">
                                          <p:val>
                                            <p:strVal val="#ppt_x"/>
                                          </p:val>
                                        </p:tav>
                                        <p:tav tm="100000">
                                          <p:val>
                                            <p:strVal val="#ppt_x"/>
                                          </p:val>
                                        </p:tav>
                                      </p:tavLst>
                                    </p:anim>
                                    <p:anim calcmode="lin" valueType="num">
                                      <p:cBhvr>
                                        <p:cTn id="14" dur="250" fill="hold"/>
                                        <p:tgtEl>
                                          <p:spTgt spid="2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250"/>
                                        <p:tgtEl>
                                          <p:spTgt spid="29"/>
                                        </p:tgtEl>
                                      </p:cBhvr>
                                    </p:animEffect>
                                    <p:anim calcmode="lin" valueType="num">
                                      <p:cBhvr>
                                        <p:cTn id="19" dur="250" fill="hold"/>
                                        <p:tgtEl>
                                          <p:spTgt spid="29"/>
                                        </p:tgtEl>
                                        <p:attrNameLst>
                                          <p:attrName>ppt_x</p:attrName>
                                        </p:attrNameLst>
                                      </p:cBhvr>
                                      <p:tavLst>
                                        <p:tav tm="0">
                                          <p:val>
                                            <p:strVal val="#ppt_x"/>
                                          </p:val>
                                        </p:tav>
                                        <p:tav tm="100000">
                                          <p:val>
                                            <p:strVal val="#ppt_x"/>
                                          </p:val>
                                        </p:tav>
                                      </p:tavLst>
                                    </p:anim>
                                    <p:anim calcmode="lin" valueType="num">
                                      <p:cBhvr>
                                        <p:cTn id="20" dur="250" fill="hold"/>
                                        <p:tgtEl>
                                          <p:spTgt spid="29"/>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250"/>
                                        <p:tgtEl>
                                          <p:spTgt spid="30"/>
                                        </p:tgtEl>
                                      </p:cBhvr>
                                    </p:animEffect>
                                    <p:anim calcmode="lin" valueType="num">
                                      <p:cBhvr>
                                        <p:cTn id="25" dur="250" fill="hold"/>
                                        <p:tgtEl>
                                          <p:spTgt spid="30"/>
                                        </p:tgtEl>
                                        <p:attrNameLst>
                                          <p:attrName>ppt_x</p:attrName>
                                        </p:attrNameLst>
                                      </p:cBhvr>
                                      <p:tavLst>
                                        <p:tav tm="0">
                                          <p:val>
                                            <p:strVal val="#ppt_x"/>
                                          </p:val>
                                        </p:tav>
                                        <p:tav tm="100000">
                                          <p:val>
                                            <p:strVal val="#ppt_x"/>
                                          </p:val>
                                        </p:tav>
                                      </p:tavLst>
                                    </p:anim>
                                    <p:anim calcmode="lin" valueType="num">
                                      <p:cBhvr>
                                        <p:cTn id="26" dur="250" fill="hold"/>
                                        <p:tgtEl>
                                          <p:spTgt spid="30"/>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250"/>
                            </p:stCondLst>
                            <p:childTnLst>
                              <p:par>
                                <p:cTn id="28" presetID="22" presetClass="entr" presetSubtype="4"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250"/>
                                        <p:tgtEl>
                                          <p:spTgt spid="19"/>
                                        </p:tgtEl>
                                      </p:cBhvr>
                                    </p:animEffect>
                                  </p:childTnLst>
                                </p:cTn>
                              </p:par>
                            </p:childTnLst>
                          </p:cTn>
                        </p:par>
                        <p:par>
                          <p:cTn id="31" fill="hold" nodeType="afterGroup">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250"/>
                                        <p:tgtEl>
                                          <p:spTgt spid="20"/>
                                        </p:tgtEl>
                                      </p:cBhvr>
                                    </p:animEffect>
                                  </p:childTnLst>
                                </p:cTn>
                              </p:par>
                            </p:childTnLst>
                          </p:cTn>
                        </p:par>
                        <p:par>
                          <p:cTn id="35" fill="hold" nodeType="afterGroup">
                            <p:stCondLst>
                              <p:cond delay="1750"/>
                            </p:stCondLst>
                            <p:childTnLst>
                              <p:par>
                                <p:cTn id="36" presetID="9"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250"/>
                                        <p:tgtEl>
                                          <p:spTgt spid="21"/>
                                        </p:tgtEl>
                                      </p:cBhvr>
                                    </p:animEffect>
                                  </p:childTnLst>
                                </p:cTn>
                              </p:par>
                            </p:childTnLst>
                          </p:cTn>
                        </p:par>
                        <p:par>
                          <p:cTn id="39" fill="hold" nodeType="afterGroup">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250"/>
                                        <p:tgtEl>
                                          <p:spTgt spid="22"/>
                                        </p:tgtEl>
                                      </p:cBhvr>
                                    </p:animEffect>
                                  </p:childTnLst>
                                </p:cTn>
                              </p:par>
                            </p:childTnLst>
                          </p:cTn>
                        </p:par>
                        <p:par>
                          <p:cTn id="43" fill="hold" nodeType="afterGroup">
                            <p:stCondLst>
                              <p:cond delay="2250"/>
                            </p:stCondLst>
                            <p:childTnLst>
                              <p:par>
                                <p:cTn id="44" presetID="2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250"/>
                                        <p:tgtEl>
                                          <p:spTgt spid="23"/>
                                        </p:tgtEl>
                                      </p:cBhvr>
                                    </p:animEffect>
                                  </p:childTnLst>
                                </p:cTn>
                              </p:par>
                            </p:childTnLst>
                          </p:cTn>
                        </p:par>
                        <p:par>
                          <p:cTn id="47" fill="hold" nodeType="afterGroup">
                            <p:stCondLst>
                              <p:cond delay="2500"/>
                            </p:stCondLst>
                            <p:childTnLst>
                              <p:par>
                                <p:cTn id="48" presetID="22" presetClass="entr" presetSubtype="4"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250"/>
                                        <p:tgtEl>
                                          <p:spTgt spid="24"/>
                                        </p:tgtEl>
                                      </p:cBhvr>
                                    </p:animEffect>
                                  </p:childTnLst>
                                </p:cTn>
                              </p:par>
                            </p:childTnLst>
                          </p:cTn>
                        </p:par>
                        <p:par>
                          <p:cTn id="51" fill="hold" nodeType="afterGroup">
                            <p:stCondLst>
                              <p:cond delay="2750"/>
                            </p:stCondLst>
                            <p:childTnLst>
                              <p:par>
                                <p:cTn id="52" presetID="22" presetClass="entr" presetSubtype="4"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250"/>
                                        <p:tgtEl>
                                          <p:spTgt spid="25"/>
                                        </p:tgtEl>
                                      </p:cBhvr>
                                    </p:animEffect>
                                  </p:childTnLst>
                                </p:cTn>
                              </p:par>
                            </p:childTnLst>
                          </p:cTn>
                        </p:par>
                        <p:par>
                          <p:cTn id="55" fill="hold" nodeType="afterGroup">
                            <p:stCondLst>
                              <p:cond delay="3000"/>
                            </p:stCondLst>
                            <p:childTnLst>
                              <p:par>
                                <p:cTn id="56" presetID="9"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dissolve">
                                      <p:cBhvr>
                                        <p:cTn id="58" dur="250"/>
                                        <p:tgtEl>
                                          <p:spTgt spid="5"/>
                                        </p:tgtEl>
                                      </p:cBhvr>
                                    </p:animEffect>
                                  </p:childTnLst>
                                </p:cTn>
                              </p:par>
                            </p:childTnLst>
                          </p:cTn>
                        </p:par>
                        <p:par>
                          <p:cTn id="59" fill="hold" nodeType="afterGroup">
                            <p:stCondLst>
                              <p:cond delay="3250"/>
                            </p:stCondLst>
                            <p:childTnLst>
                              <p:par>
                                <p:cTn id="60" presetID="9"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250"/>
                                        <p:tgtEl>
                                          <p:spTgt spid="12"/>
                                        </p:tgtEl>
                                      </p:cBhvr>
                                    </p:animEffect>
                                  </p:childTnLst>
                                </p:cTn>
                              </p:par>
                            </p:childTnLst>
                          </p:cTn>
                        </p:par>
                        <p:par>
                          <p:cTn id="63" fill="hold" nodeType="afterGroup">
                            <p:stCondLst>
                              <p:cond delay="3500"/>
                            </p:stCondLst>
                            <p:childTnLst>
                              <p:par>
                                <p:cTn id="64" presetID="9"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dissolve">
                                      <p:cBhvr>
                                        <p:cTn id="66" dur="250"/>
                                        <p:tgtEl>
                                          <p:spTgt spid="13"/>
                                        </p:tgtEl>
                                      </p:cBhvr>
                                    </p:animEffect>
                                  </p:childTnLst>
                                </p:cTn>
                              </p:par>
                            </p:childTnLst>
                          </p:cTn>
                        </p:par>
                        <p:par>
                          <p:cTn id="67" fill="hold" nodeType="afterGroup">
                            <p:stCondLst>
                              <p:cond delay="3750"/>
                            </p:stCondLst>
                            <p:childTnLst>
                              <p:par>
                                <p:cTn id="68" presetID="9"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dissolve">
                                      <p:cBhvr>
                                        <p:cTn id="70" dur="250"/>
                                        <p:tgtEl>
                                          <p:spTgt spid="14"/>
                                        </p:tgtEl>
                                      </p:cBhvr>
                                    </p:animEffect>
                                  </p:childTnLst>
                                </p:cTn>
                              </p:par>
                            </p:childTnLst>
                          </p:cTn>
                        </p:par>
                        <p:par>
                          <p:cTn id="71" fill="hold" nodeType="afterGroup">
                            <p:stCondLst>
                              <p:cond delay="4000"/>
                            </p:stCondLst>
                            <p:childTnLst>
                              <p:par>
                                <p:cTn id="72" presetID="9"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dissolve">
                                      <p:cBhvr>
                                        <p:cTn id="74" dur="250"/>
                                        <p:tgtEl>
                                          <p:spTgt spid="15"/>
                                        </p:tgtEl>
                                      </p:cBhvr>
                                    </p:animEffect>
                                  </p:childTnLst>
                                </p:cTn>
                              </p:par>
                            </p:childTnLst>
                          </p:cTn>
                        </p:par>
                        <p:par>
                          <p:cTn id="75" fill="hold" nodeType="afterGroup">
                            <p:stCondLst>
                              <p:cond delay="4250"/>
                            </p:stCondLst>
                            <p:childTnLst>
                              <p:par>
                                <p:cTn id="76" presetID="9"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ssolve">
                                      <p:cBhvr>
                                        <p:cTn id="78" dur="250"/>
                                        <p:tgtEl>
                                          <p:spTgt spid="16"/>
                                        </p:tgtEl>
                                      </p:cBhvr>
                                    </p:animEffect>
                                  </p:childTnLst>
                                </p:cTn>
                              </p:par>
                            </p:childTnLst>
                          </p:cTn>
                        </p:par>
                        <p:par>
                          <p:cTn id="79" fill="hold" nodeType="afterGroup">
                            <p:stCondLst>
                              <p:cond delay="4500"/>
                            </p:stCondLst>
                            <p:childTnLst>
                              <p:par>
                                <p:cTn id="80" presetID="9" presetClass="entr" presetSubtype="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dissolve">
                                      <p:cBhvr>
                                        <p:cTn id="82" dur="250"/>
                                        <p:tgtEl>
                                          <p:spTgt spid="18"/>
                                        </p:tgtEl>
                                      </p:cBhvr>
                                    </p:animEffect>
                                  </p:childTnLst>
                                </p:cTn>
                              </p:par>
                            </p:childTnLst>
                          </p:cTn>
                        </p:par>
                        <p:par>
                          <p:cTn id="83" fill="hold" nodeType="afterGroup">
                            <p:stCondLst>
                              <p:cond delay="4750"/>
                            </p:stCondLst>
                            <p:childTnLst>
                              <p:par>
                                <p:cTn id="84" presetID="9"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dissolve">
                                      <p:cBhvr>
                                        <p:cTn id="86" dur="250"/>
                                        <p:tgtEl>
                                          <p:spTgt spid="27"/>
                                        </p:tgtEl>
                                      </p:cBhvr>
                                    </p:animEffect>
                                  </p:childTnLst>
                                </p:cTn>
                              </p:par>
                            </p:childTnLst>
                          </p:cTn>
                        </p:par>
                        <p:par>
                          <p:cTn id="87" fill="hold" nodeType="afterGroup">
                            <p:stCondLst>
                              <p:cond delay="5000"/>
                            </p:stCondLst>
                            <p:childTnLst>
                              <p:par>
                                <p:cTn id="88" presetID="9" presetClass="entr" presetSubtype="0" fill="hold" grpId="0" nodeType="after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dissolve">
                                      <p:cBhvr>
                                        <p:cTn id="90" dur="250"/>
                                        <p:tgtEl>
                                          <p:spTgt spid="6"/>
                                        </p:tgtEl>
                                      </p:cBhvr>
                                    </p:animEffect>
                                  </p:childTnLst>
                                </p:cTn>
                              </p:par>
                            </p:childTnLst>
                          </p:cTn>
                        </p:par>
                        <p:par>
                          <p:cTn id="91" fill="hold" nodeType="afterGroup">
                            <p:stCondLst>
                              <p:cond delay="5250"/>
                            </p:stCondLst>
                            <p:childTnLst>
                              <p:par>
                                <p:cTn id="92" presetID="9" presetClass="entr" presetSubtype="0" fill="hold" grpId="0"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dissolve">
                                      <p:cBhvr>
                                        <p:cTn id="94" dur="250"/>
                                        <p:tgtEl>
                                          <p:spTgt spid="8"/>
                                        </p:tgtEl>
                                      </p:cBhvr>
                                    </p:animEffect>
                                  </p:childTnLst>
                                </p:cTn>
                              </p:par>
                            </p:childTnLst>
                          </p:cTn>
                        </p:par>
                        <p:par>
                          <p:cTn id="95" fill="hold" nodeType="afterGroup">
                            <p:stCondLst>
                              <p:cond delay="5500"/>
                            </p:stCondLst>
                            <p:childTnLst>
                              <p:par>
                                <p:cTn id="96" presetID="9" presetClass="entr" presetSubtype="0" fill="hold" grpId="0" nodeType="after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dissolve">
                                      <p:cBhvr>
                                        <p:cTn id="98" dur="250"/>
                                        <p:tgtEl>
                                          <p:spTgt spid="9"/>
                                        </p:tgtEl>
                                      </p:cBhvr>
                                    </p:animEffect>
                                  </p:childTnLst>
                                </p:cTn>
                              </p:par>
                            </p:childTnLst>
                          </p:cTn>
                        </p:par>
                        <p:par>
                          <p:cTn id="99" fill="hold" nodeType="afterGroup">
                            <p:stCondLst>
                              <p:cond delay="5750"/>
                            </p:stCondLst>
                            <p:childTnLst>
                              <p:par>
                                <p:cTn id="100" presetID="9" presetClass="entr" presetSubtype="0"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dissolve">
                                      <p:cBhvr>
                                        <p:cTn id="102" dur="250"/>
                                        <p:tgtEl>
                                          <p:spTgt spid="10"/>
                                        </p:tgtEl>
                                      </p:cBhvr>
                                    </p:animEffect>
                                  </p:childTnLst>
                                </p:cTn>
                              </p:par>
                            </p:childTnLst>
                          </p:cTn>
                        </p:par>
                        <p:par>
                          <p:cTn id="103" fill="hold" nodeType="afterGroup">
                            <p:stCondLst>
                              <p:cond delay="6000"/>
                            </p:stCondLst>
                            <p:childTnLst>
                              <p:par>
                                <p:cTn id="104" presetID="9"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dissolve">
                                      <p:cBhvr>
                                        <p:cTn id="106" dur="250"/>
                                        <p:tgtEl>
                                          <p:spTgt spid="11"/>
                                        </p:tgtEl>
                                      </p:cBhvr>
                                    </p:animEffect>
                                  </p:childTnLst>
                                </p:cTn>
                              </p:par>
                            </p:childTnLst>
                          </p:cTn>
                        </p:par>
                        <p:par>
                          <p:cTn id="107" fill="hold" nodeType="afterGroup">
                            <p:stCondLst>
                              <p:cond delay="6250"/>
                            </p:stCondLst>
                            <p:childTnLst>
                              <p:par>
                                <p:cTn id="108" presetID="9" presetClass="entr" presetSubtype="0" fill="hold" grpId="0" nodeType="after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dissolve">
                                      <p:cBhvr>
                                        <p:cTn id="110" dur="250"/>
                                        <p:tgtEl>
                                          <p:spTgt spid="17"/>
                                        </p:tgtEl>
                                      </p:cBhvr>
                                    </p:animEffect>
                                  </p:childTnLst>
                                </p:cTn>
                              </p:par>
                            </p:childTnLst>
                          </p:cTn>
                        </p:par>
                        <p:par>
                          <p:cTn id="111" fill="hold" nodeType="afterGroup">
                            <p:stCondLst>
                              <p:cond delay="6500"/>
                            </p:stCondLst>
                            <p:childTnLst>
                              <p:par>
                                <p:cTn id="112" presetID="9" presetClass="entr" presetSubtype="0"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dissolve">
                                      <p:cBhvr>
                                        <p:cTn id="114"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10" grpId="0"/>
      <p:bldP spid="11" grpId="0"/>
      <p:bldP spid="12" grpId="0"/>
      <p:bldP spid="13" grpId="0"/>
      <p:bldP spid="14" grpId="0"/>
      <p:bldP spid="15" grpId="0"/>
      <p:bldP spid="16" grpId="0"/>
      <p:bldP spid="17" grpId="0"/>
      <p:bldP spid="18" grpId="0"/>
      <p:bldP spid="19" grpId="0" animBg="1"/>
      <p:bldP spid="20" grpId="0" animBg="1"/>
      <p:bldP spid="21" grpId="0" animBg="1"/>
      <p:bldP spid="22" grpId="0" animBg="1"/>
      <p:bldP spid="23" grpId="0" animBg="1"/>
      <p:bldP spid="24" grpId="0" animBg="1"/>
      <p:bldP spid="25" grpId="0" animBg="1"/>
      <p:bldP spid="26" grpId="0"/>
      <p:bldP spid="27" grpId="0"/>
      <p:bldP spid="28" grpId="0" animBg="1"/>
      <p:bldP spid="29" grpId="0" animBg="1"/>
      <p:bldP spid="30"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635"/>
            <a:ext cx="12192635" cy="6858635"/>
          </a:xfrm>
          <a:prstGeom prst="rect">
            <a:avLst/>
          </a:prstGeom>
        </p:spPr>
      </p:pic>
      <p:grpSp>
        <p:nvGrpSpPr>
          <p:cNvPr id="7" name="组合 6"/>
          <p:cNvGrpSpPr/>
          <p:nvPr/>
        </p:nvGrpSpPr>
        <p:grpSpPr>
          <a:xfrm>
            <a:off x="4659072" y="299156"/>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6" name="矩形 5"/>
          <p:cNvSpPr/>
          <p:nvPr/>
        </p:nvSpPr>
        <p:spPr>
          <a:xfrm>
            <a:off x="1397000" y="1778000"/>
            <a:ext cx="4602480" cy="22942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latin typeface="Calibri"/>
              <a:ea typeface="宋体" panose="02010600030101010101" pitchFamily="2" charset="-122"/>
            </a:endParaRPr>
          </a:p>
        </p:txBody>
      </p:sp>
      <p:sp>
        <p:nvSpPr>
          <p:cNvPr id="8" name="矩形 7"/>
          <p:cNvSpPr/>
          <p:nvPr/>
        </p:nvSpPr>
        <p:spPr>
          <a:xfrm>
            <a:off x="1397000" y="4069080"/>
            <a:ext cx="4602480" cy="357505"/>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文本框 4"/>
          <p:cNvSpPr txBox="1"/>
          <p:nvPr/>
        </p:nvSpPr>
        <p:spPr>
          <a:xfrm>
            <a:off x="1924685" y="4046855"/>
            <a:ext cx="3344545" cy="369570"/>
          </a:xfrm>
          <a:prstGeom prst="rect">
            <a:avLst/>
          </a:prstGeom>
          <a:noFill/>
        </p:spPr>
        <p:txBody>
          <a:bodyPr wrap="square" lIns="91424" tIns="45712" rIns="91424" bIns="45712" rtlCol="0">
            <a:spAutoFit/>
          </a:bodyPr>
          <a:lstStyle/>
          <a:p>
            <a:pPr algn="ctr" defTabSz="456565">
              <a:lnSpc>
                <a:spcPct val="130000"/>
              </a:lnSpc>
            </a:pPr>
            <a:r>
              <a:rPr lang="zh-CN" altLang="en-US" sz="1400">
                <a:solidFill>
                  <a:schemeClr val="bg1"/>
                </a:solidFill>
                <a:latin typeface="站酷快乐体2016修订版" panose="02010600030101010101" charset="-122"/>
                <a:ea typeface="站酷快乐体2016修订版" panose="02010600030101010101" charset="-122"/>
              </a:rPr>
              <a:t>添加标题</a:t>
            </a:r>
            <a:endParaRPr lang="en-US" altLang="zh-CN" sz="1400">
              <a:solidFill>
                <a:schemeClr val="bg1"/>
              </a:solidFill>
              <a:latin typeface="站酷快乐体2016修订版" panose="02010600030101010101" charset="-122"/>
              <a:ea typeface="站酷快乐体2016修订版" panose="02010600030101010101" charset="-122"/>
            </a:endParaRPr>
          </a:p>
        </p:txBody>
      </p:sp>
      <p:grpSp>
        <p:nvGrpSpPr>
          <p:cNvPr id="10" name="组合 9"/>
          <p:cNvGrpSpPr/>
          <p:nvPr/>
        </p:nvGrpSpPr>
        <p:grpSpPr>
          <a:xfrm>
            <a:off x="1438275" y="4439920"/>
            <a:ext cx="3777615" cy="815340"/>
            <a:chOff x="1784300" y="4700356"/>
            <a:chExt cx="2193621" cy="767167"/>
          </a:xfrm>
        </p:grpSpPr>
        <p:sp>
          <p:nvSpPr>
            <p:cNvPr id="12" name="出品 26"/>
            <p:cNvSpPr txBox="1"/>
            <p:nvPr>
              <p:custDataLst>
                <p:tags r:id="rId4"/>
              </p:custDataLst>
            </p:nvPr>
          </p:nvSpPr>
          <p:spPr>
            <a:xfrm>
              <a:off x="1784300" y="4700356"/>
              <a:ext cx="816385" cy="317263"/>
            </a:xfrm>
            <a:prstGeom prst="rect">
              <a:avLst/>
            </a:prstGeom>
            <a:noFill/>
          </p:spPr>
          <p:txBody>
            <a:bodyPr wrap="none" rtlCol="0">
              <a:spAutoFit/>
            </a:bodyPr>
            <a:lstStyle/>
            <a:p>
              <a:r>
                <a:rPr lang="zh-CN" altLang="en-US" sz="1600" b="1">
                  <a:solidFill>
                    <a:schemeClr val="bg1">
                      <a:lumMod val="50000"/>
                    </a:schemeClr>
                  </a:solidFill>
                  <a:latin typeface="站酷快乐体2016修订版" panose="02010600030101010101" charset="-122"/>
                  <a:ea typeface="站酷快乐体2016修订版" panose="02010600030101010101" charset="-122"/>
                </a:rPr>
                <a:t>加入标题描述</a:t>
              </a:r>
              <a:endParaRPr lang="zh-CN" altLang="en-US" sz="16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13" name="品 15"/>
            <p:cNvSpPr txBox="1"/>
            <p:nvPr>
              <p:custDataLst>
                <p:tags r:id="rId5"/>
              </p:custDataLst>
            </p:nvPr>
          </p:nvSpPr>
          <p:spPr>
            <a:xfrm>
              <a:off x="1784302" y="4971733"/>
              <a:ext cx="2193619" cy="495790"/>
            </a:xfrm>
            <a:prstGeom prst="rect">
              <a:avLst/>
            </a:prstGeom>
            <a:noFill/>
          </p:spPr>
          <p:txBody>
            <a:bodyPr wrap="square" rtlCol="0">
              <a:spAutoFit/>
            </a:bodyPr>
            <a:lstStyle/>
            <a:p>
              <a:pPr>
                <a:lnSpc>
                  <a:spcPct val="150000"/>
                </a:lnSpc>
              </a:pPr>
              <a:r>
                <a:rPr lang="zh-CN" altLang="en-US" sz="1000">
                  <a:solidFill>
                    <a:schemeClr val="bg1">
                      <a:lumMod val="50000"/>
                    </a:schemeClr>
                  </a:solidFill>
                  <a:latin typeface="站酷快乐体2016修订版" panose="02010600030101010101" charset="-122"/>
                  <a:ea typeface="站酷快乐体2016修订版" panose="02010600030101010101" charset="-122"/>
                </a:rPr>
                <a:t>这里输入简单的文字概述这里输入简单字概述这里输入简单简单的文字概述这里输这里输入简单的文字概述这里输入简单字概述</a:t>
              </a:r>
              <a:endParaRPr lang="zh-CN" altLang="en-US" sz="1000">
                <a:solidFill>
                  <a:schemeClr val="bg1">
                    <a:lumMod val="50000"/>
                  </a:schemeClr>
                </a:solidFill>
                <a:latin typeface="站酷快乐体2016修订版" panose="02010600030101010101" charset="-122"/>
                <a:ea typeface="站酷快乐体2016修订版" panose="02010600030101010101" charset="-122"/>
              </a:endParaRPr>
            </a:p>
          </p:txBody>
        </p:sp>
      </p:grpSp>
      <p:sp>
        <p:nvSpPr>
          <p:cNvPr id="15" name="矩形 14"/>
          <p:cNvSpPr/>
          <p:nvPr/>
        </p:nvSpPr>
        <p:spPr>
          <a:xfrm>
            <a:off x="6218555" y="1778000"/>
            <a:ext cx="4602480" cy="22942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latin typeface="Calibri"/>
              <a:ea typeface="宋体" panose="02010600030101010101" pitchFamily="2" charset="-122"/>
            </a:endParaRPr>
          </a:p>
        </p:txBody>
      </p:sp>
      <p:sp>
        <p:nvSpPr>
          <p:cNvPr id="16" name="矩形 15"/>
          <p:cNvSpPr/>
          <p:nvPr/>
        </p:nvSpPr>
        <p:spPr>
          <a:xfrm>
            <a:off x="6218555" y="4069080"/>
            <a:ext cx="4602480" cy="357505"/>
          </a:xfrm>
          <a:prstGeom prst="rect">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文本框 4"/>
          <p:cNvSpPr txBox="1"/>
          <p:nvPr/>
        </p:nvSpPr>
        <p:spPr>
          <a:xfrm>
            <a:off x="6746240" y="4046855"/>
            <a:ext cx="3344545" cy="342900"/>
          </a:xfrm>
          <a:prstGeom prst="rect">
            <a:avLst/>
          </a:prstGeom>
          <a:noFill/>
        </p:spPr>
        <p:txBody>
          <a:bodyPr wrap="square" lIns="91424" tIns="45712" rIns="91424" bIns="45712" rtlCol="0">
            <a:spAutoFit/>
          </a:bodyPr>
          <a:lstStyle/>
          <a:p>
            <a:pPr algn="ctr" defTabSz="456565">
              <a:lnSpc>
                <a:spcPct val="130000"/>
              </a:lnSpc>
            </a:pPr>
            <a:r>
              <a:rPr lang="zh-CN" altLang="en-US" sz="1400">
                <a:solidFill>
                  <a:schemeClr val="bg1"/>
                </a:solidFill>
                <a:latin typeface="站酷快乐体2016修订版" panose="02010600030101010101" charset="-122"/>
                <a:ea typeface="站酷快乐体2016修订版" panose="02010600030101010101" charset="-122"/>
              </a:rPr>
              <a:t>添加标题</a:t>
            </a:r>
            <a:endParaRPr lang="zh-CN" altLang="en-US" sz="1400">
              <a:solidFill>
                <a:schemeClr val="bg1"/>
              </a:solidFill>
              <a:latin typeface="站酷快乐体2016修订版" panose="02010600030101010101" charset="-122"/>
              <a:ea typeface="站酷快乐体2016修订版" panose="02010600030101010101" charset="-122"/>
            </a:endParaRPr>
          </a:p>
        </p:txBody>
      </p:sp>
      <p:grpSp>
        <p:nvGrpSpPr>
          <p:cNvPr id="18" name="组合 17"/>
          <p:cNvGrpSpPr/>
          <p:nvPr/>
        </p:nvGrpSpPr>
        <p:grpSpPr>
          <a:xfrm>
            <a:off x="6216015" y="4439920"/>
            <a:ext cx="3777615" cy="815340"/>
            <a:chOff x="1759019" y="4700356"/>
            <a:chExt cx="2193619" cy="767167"/>
          </a:xfrm>
        </p:grpSpPr>
        <p:sp>
          <p:nvSpPr>
            <p:cNvPr id="20" name="出品 26"/>
            <p:cNvSpPr txBox="1"/>
            <p:nvPr>
              <p:custDataLst>
                <p:tags r:id="rId6"/>
              </p:custDataLst>
            </p:nvPr>
          </p:nvSpPr>
          <p:spPr>
            <a:xfrm>
              <a:off x="1759019" y="4700356"/>
              <a:ext cx="822162" cy="318618"/>
            </a:xfrm>
            <a:prstGeom prst="rect">
              <a:avLst/>
            </a:prstGeom>
            <a:noFill/>
          </p:spPr>
          <p:txBody>
            <a:bodyPr wrap="none" rtlCol="0">
              <a:spAutoFit/>
            </a:bodyPr>
            <a:lstStyle/>
            <a:p>
              <a:r>
                <a:rPr lang="zh-CN" altLang="en-US" sz="1600" b="1">
                  <a:solidFill>
                    <a:schemeClr val="bg1">
                      <a:lumMod val="50000"/>
                    </a:schemeClr>
                  </a:solidFill>
                  <a:latin typeface="站酷快乐体2016修订版" panose="02010600030101010101" charset="-122"/>
                  <a:ea typeface="站酷快乐体2016修订版" panose="02010600030101010101" charset="-122"/>
                </a:rPr>
                <a:t>加入标题描述</a:t>
              </a:r>
              <a:endParaRPr lang="zh-CN" altLang="en-US" sz="16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1" name="品 15"/>
            <p:cNvSpPr txBox="1"/>
            <p:nvPr>
              <p:custDataLst>
                <p:tags r:id="rId7"/>
              </p:custDataLst>
            </p:nvPr>
          </p:nvSpPr>
          <p:spPr>
            <a:xfrm>
              <a:off x="1759019" y="4971733"/>
              <a:ext cx="2193619" cy="495790"/>
            </a:xfrm>
            <a:prstGeom prst="rect">
              <a:avLst/>
            </a:prstGeom>
            <a:noFill/>
          </p:spPr>
          <p:txBody>
            <a:bodyPr wrap="square" rtlCol="0">
              <a:spAutoFit/>
            </a:bodyPr>
            <a:lstStyle/>
            <a:p>
              <a:pPr>
                <a:lnSpc>
                  <a:spcPct val="150000"/>
                </a:lnSpc>
              </a:pPr>
              <a:r>
                <a:rPr lang="zh-CN" altLang="en-US" sz="1000">
                  <a:solidFill>
                    <a:schemeClr val="bg1">
                      <a:lumMod val="50000"/>
                    </a:schemeClr>
                  </a:solidFill>
                  <a:latin typeface="站酷快乐体2016修订版" panose="02010600030101010101" charset="-122"/>
                  <a:ea typeface="站酷快乐体2016修订版" panose="02010600030101010101" charset="-122"/>
                </a:rPr>
                <a:t>这里输入简单的文字概述这里输入简单字概述这里输入简单简单的文字概述这里输这里输入简单的文字概述这里输入简单字概述</a:t>
              </a:r>
              <a:endParaRPr lang="zh-CN" altLang="en-US" sz="1000">
                <a:solidFill>
                  <a:schemeClr val="bg1">
                    <a:lumMod val="50000"/>
                  </a:schemeClr>
                </a:solidFill>
                <a:latin typeface="站酷快乐体2016修订版" panose="02010600030101010101" charset="-122"/>
                <a:ea typeface="站酷快乐体2016修订版" panose="02010600030101010101"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1270" y="0"/>
            <a:ext cx="12192635" cy="6858635"/>
          </a:xfrm>
          <a:prstGeom prst="rect">
            <a:avLst/>
          </a:prstGeom>
        </p:spPr>
      </p:pic>
      <p:grpSp>
        <p:nvGrpSpPr>
          <p:cNvPr id="7" name="组合 6"/>
          <p:cNvGrpSpPr/>
          <p:nvPr/>
        </p:nvGrpSpPr>
        <p:grpSpPr>
          <a:xfrm>
            <a:off x="4809567" y="290901"/>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32" name="圆角矩形 5"/>
          <p:cNvSpPr/>
          <p:nvPr/>
        </p:nvSpPr>
        <p:spPr>
          <a:xfrm>
            <a:off x="4973797" y="2321281"/>
            <a:ext cx="1257932" cy="1257932"/>
          </a:xfrm>
          <a:prstGeom prst="roundRect">
            <a:avLst/>
          </a:prstGeom>
          <a:solidFill>
            <a:srgbClr val="EB66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站酷快乐体2016修订版" panose="02010600030101010101" charset="-122"/>
                <a:ea typeface="站酷快乐体2016修订版" panose="02010600030101010101" charset="-122"/>
              </a:rPr>
              <a:t>标题</a:t>
            </a:r>
            <a:endParaRPr lang="zh-CN" altLang="en-US" sz="3200">
              <a:latin typeface="站酷快乐体2016修订版" panose="02010600030101010101" charset="-122"/>
              <a:ea typeface="站酷快乐体2016修订版" panose="02010600030101010101" charset="-122"/>
            </a:endParaRPr>
          </a:p>
        </p:txBody>
      </p:sp>
      <p:sp>
        <p:nvSpPr>
          <p:cNvPr id="33" name="圆角矩形 6"/>
          <p:cNvSpPr/>
          <p:nvPr/>
        </p:nvSpPr>
        <p:spPr>
          <a:xfrm>
            <a:off x="6380161" y="2321281"/>
            <a:ext cx="1257932" cy="1257932"/>
          </a:xfrm>
          <a:prstGeom prst="roundRect">
            <a:avLst/>
          </a:prstGeom>
          <a:solidFill>
            <a:srgbClr val="7AB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站酷快乐体2016修订版" panose="02010600030101010101" charset="-122"/>
                <a:ea typeface="站酷快乐体2016修订版" panose="02010600030101010101" charset="-122"/>
              </a:rPr>
              <a:t>标题</a:t>
            </a:r>
            <a:endParaRPr lang="zh-CN" altLang="en-US" sz="3200">
              <a:latin typeface="站酷快乐体2016修订版" panose="02010600030101010101" charset="-122"/>
              <a:ea typeface="站酷快乐体2016修订版" panose="02010600030101010101" charset="-122"/>
            </a:endParaRPr>
          </a:p>
        </p:txBody>
      </p:sp>
      <p:sp>
        <p:nvSpPr>
          <p:cNvPr id="34" name="圆角矩形 7"/>
          <p:cNvSpPr/>
          <p:nvPr/>
        </p:nvSpPr>
        <p:spPr>
          <a:xfrm>
            <a:off x="4973797" y="3689433"/>
            <a:ext cx="1257932" cy="1257932"/>
          </a:xfrm>
          <a:prstGeom prst="roundRect">
            <a:avLst/>
          </a:prstGeom>
          <a:solidFill>
            <a:srgbClr val="7AB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站酷快乐体2016修订版" panose="02010600030101010101" charset="-122"/>
                <a:ea typeface="站酷快乐体2016修订版" panose="02010600030101010101" charset="-122"/>
              </a:rPr>
              <a:t>标题</a:t>
            </a:r>
            <a:endParaRPr lang="zh-CN" altLang="en-US" sz="3200">
              <a:latin typeface="站酷快乐体2016修订版" panose="02010600030101010101" charset="-122"/>
              <a:ea typeface="站酷快乐体2016修订版" panose="02010600030101010101" charset="-122"/>
            </a:endParaRPr>
          </a:p>
        </p:txBody>
      </p:sp>
      <p:sp>
        <p:nvSpPr>
          <p:cNvPr id="35" name="圆角矩形 8"/>
          <p:cNvSpPr/>
          <p:nvPr/>
        </p:nvSpPr>
        <p:spPr>
          <a:xfrm>
            <a:off x="6380161" y="3689433"/>
            <a:ext cx="1257932" cy="1257932"/>
          </a:xfrm>
          <a:prstGeom prst="roundRect">
            <a:avLst/>
          </a:prstGeom>
          <a:solidFill>
            <a:srgbClr val="EB66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站酷快乐体2016修订版" panose="02010600030101010101" charset="-122"/>
                <a:ea typeface="站酷快乐体2016修订版" panose="02010600030101010101" charset="-122"/>
              </a:rPr>
              <a:t>标题</a:t>
            </a:r>
            <a:endParaRPr lang="zh-CN" altLang="en-US" sz="3200">
              <a:latin typeface="站酷快乐体2016修订版" panose="02010600030101010101" charset="-122"/>
              <a:ea typeface="站酷快乐体2016修订版" panose="02010600030101010101" charset="-122"/>
            </a:endParaRPr>
          </a:p>
        </p:txBody>
      </p:sp>
      <p:sp>
        <p:nvSpPr>
          <p:cNvPr id="36" name="矩形 35"/>
          <p:cNvSpPr/>
          <p:nvPr/>
        </p:nvSpPr>
        <p:spPr>
          <a:xfrm>
            <a:off x="1949461" y="2396353"/>
            <a:ext cx="1569660" cy="369332"/>
          </a:xfrm>
          <a:prstGeom prst="rect">
            <a:avLst/>
          </a:prstGeom>
        </p:spPr>
        <p:txBody>
          <a:bodyPr wrap="none">
            <a:spAutoFit/>
          </a:bodyPr>
          <a:lstStyle/>
          <a:p>
            <a:pPr algn="ctr"/>
            <a:r>
              <a:rPr lang="zh-CN" altLang="en-US" i="0">
                <a:solidFill>
                  <a:schemeClr val="bg1">
                    <a:lumMod val="50000"/>
                  </a:schemeClr>
                </a:solidFill>
                <a:latin typeface="站酷快乐体2016修订版" panose="02010600030101010101" charset="-122"/>
                <a:ea typeface="站酷快乐体2016修订版" panose="02010600030101010101" charset="-122"/>
              </a:rPr>
              <a:t>添加标题内容</a:t>
            </a:r>
            <a:endParaRPr lang="zh-CN" altLang="en-US" i="0">
              <a:solidFill>
                <a:schemeClr val="bg1">
                  <a:lumMod val="50000"/>
                </a:schemeClr>
              </a:solidFill>
              <a:latin typeface="站酷快乐体2016修订版" panose="02010600030101010101" charset="-122"/>
              <a:ea typeface="站酷快乐体2016修订版" panose="02010600030101010101" charset="-122"/>
            </a:endParaRPr>
          </a:p>
        </p:txBody>
      </p:sp>
      <p:sp>
        <p:nvSpPr>
          <p:cNvPr id="37" name="矩形 36"/>
          <p:cNvSpPr/>
          <p:nvPr/>
        </p:nvSpPr>
        <p:spPr>
          <a:xfrm>
            <a:off x="1949669" y="2737759"/>
            <a:ext cx="3024128" cy="671830"/>
          </a:xfrm>
          <a:prstGeom prst="rect">
            <a:avLst/>
          </a:prstGeom>
        </p:spPr>
        <p:txBody>
          <a:bodyPr wrap="square">
            <a:spAutoFit/>
          </a:bodyPr>
          <a:lstStyle/>
          <a:p>
            <a:pPr>
              <a:lnSpc>
                <a:spcPct val="120000"/>
              </a:lnSpc>
              <a:spcBef>
                <a:spcPct val="0"/>
              </a:spcBef>
              <a:buNone/>
            </a:pPr>
            <a:r>
              <a:rPr lang="zh-CN" altLang="en-US" sz="1050">
                <a:solidFill>
                  <a:schemeClr val="bg1">
                    <a:lumMod val="50000"/>
                  </a:schemeClr>
                </a:solidFill>
                <a:latin typeface="站酷快乐体2016修订版" panose="02010600030101010101" charset="-122"/>
                <a:ea typeface="站酷快乐体2016修订版" panose="02010600030101010101" charset="-122"/>
                <a:sym typeface="+mn-ea"/>
              </a:rPr>
              <a:t>这里输入简单的文字概述这里输入简单字概述这里输入简单简单的文字概述这里输这里输入简单的文字概述这里输入简单字概述</a:t>
            </a:r>
            <a:endParaRPr lang="zh-CN" altLang="en-US" sz="1050">
              <a:solidFill>
                <a:schemeClr val="bg1">
                  <a:lumMod val="50000"/>
                </a:schemeClr>
              </a:solidFill>
              <a:latin typeface="站酷快乐体2016修订版" panose="02010600030101010101" charset="-122"/>
              <a:ea typeface="站酷快乐体2016修订版" panose="02010600030101010101" charset="-122"/>
              <a:sym typeface="微软雅黑" panose="020b0503020204020204" pitchFamily="34" charset="-122"/>
            </a:endParaRPr>
          </a:p>
        </p:txBody>
      </p:sp>
      <p:sp>
        <p:nvSpPr>
          <p:cNvPr id="38" name="矩形 37"/>
          <p:cNvSpPr/>
          <p:nvPr/>
        </p:nvSpPr>
        <p:spPr>
          <a:xfrm>
            <a:off x="7854117" y="2396353"/>
            <a:ext cx="1569660" cy="369332"/>
          </a:xfrm>
          <a:prstGeom prst="rect">
            <a:avLst/>
          </a:prstGeom>
        </p:spPr>
        <p:txBody>
          <a:bodyPr wrap="none">
            <a:spAutoFit/>
          </a:bodyPr>
          <a:lstStyle/>
          <a:p>
            <a:pPr algn="ctr"/>
            <a:r>
              <a:rPr lang="zh-CN" altLang="en-US" i="0">
                <a:solidFill>
                  <a:schemeClr val="bg1">
                    <a:lumMod val="50000"/>
                  </a:schemeClr>
                </a:solidFill>
                <a:latin typeface="站酷快乐体2016修订版" panose="02010600030101010101" charset="-122"/>
                <a:ea typeface="站酷快乐体2016修订版" panose="02010600030101010101" charset="-122"/>
              </a:rPr>
              <a:t>添加标题内容</a:t>
            </a:r>
            <a:endParaRPr lang="zh-CN" altLang="en-US" i="0">
              <a:solidFill>
                <a:schemeClr val="bg1">
                  <a:lumMod val="50000"/>
                </a:schemeClr>
              </a:solidFill>
              <a:latin typeface="站酷快乐体2016修订版" panose="02010600030101010101" charset="-122"/>
              <a:ea typeface="站酷快乐体2016修订版" panose="02010600030101010101" charset="-122"/>
            </a:endParaRPr>
          </a:p>
        </p:txBody>
      </p:sp>
      <p:sp>
        <p:nvSpPr>
          <p:cNvPr id="39" name="矩形 38"/>
          <p:cNvSpPr/>
          <p:nvPr/>
        </p:nvSpPr>
        <p:spPr>
          <a:xfrm>
            <a:off x="7854325" y="2737759"/>
            <a:ext cx="3024128" cy="671830"/>
          </a:xfrm>
          <a:prstGeom prst="rect">
            <a:avLst/>
          </a:prstGeom>
        </p:spPr>
        <p:txBody>
          <a:bodyPr wrap="square">
            <a:spAutoFit/>
          </a:bodyPr>
          <a:lstStyle/>
          <a:p>
            <a:pPr>
              <a:lnSpc>
                <a:spcPct val="120000"/>
              </a:lnSpc>
              <a:spcBef>
                <a:spcPct val="0"/>
              </a:spcBef>
              <a:buNone/>
            </a:pPr>
            <a:r>
              <a:rPr lang="zh-CN" altLang="en-US" sz="1050">
                <a:solidFill>
                  <a:schemeClr val="bg1">
                    <a:lumMod val="50000"/>
                  </a:schemeClr>
                </a:solidFill>
                <a:latin typeface="站酷快乐体2016修订版" panose="02010600030101010101" charset="-122"/>
                <a:ea typeface="站酷快乐体2016修订版" panose="02010600030101010101" charset="-122"/>
                <a:sym typeface="+mn-ea"/>
              </a:rPr>
              <a:t>这里输入简单的文字概述这里输入简单字概述这里输入简单简单的文字概述这里输这里输入简单的文字概述这里输入简单字概述</a:t>
            </a:r>
            <a:endParaRPr lang="zh-CN" altLang="en-US" sz="1050">
              <a:solidFill>
                <a:schemeClr val="bg1">
                  <a:lumMod val="50000"/>
                </a:schemeClr>
              </a:solidFill>
              <a:latin typeface="站酷快乐体2016修订版" panose="02010600030101010101" charset="-122"/>
              <a:ea typeface="站酷快乐体2016修订版" panose="02010600030101010101" charset="-122"/>
              <a:sym typeface="微软雅黑" panose="020b0503020204020204" pitchFamily="34" charset="-122"/>
            </a:endParaRPr>
          </a:p>
        </p:txBody>
      </p:sp>
      <p:sp>
        <p:nvSpPr>
          <p:cNvPr id="40" name="矩形 39"/>
          <p:cNvSpPr/>
          <p:nvPr/>
        </p:nvSpPr>
        <p:spPr>
          <a:xfrm>
            <a:off x="1949461" y="3867245"/>
            <a:ext cx="1569660" cy="369332"/>
          </a:xfrm>
          <a:prstGeom prst="rect">
            <a:avLst/>
          </a:prstGeom>
        </p:spPr>
        <p:txBody>
          <a:bodyPr wrap="none">
            <a:spAutoFit/>
          </a:bodyPr>
          <a:lstStyle/>
          <a:p>
            <a:pPr algn="ctr"/>
            <a:r>
              <a:rPr lang="zh-CN" altLang="en-US" i="0">
                <a:solidFill>
                  <a:schemeClr val="bg1">
                    <a:lumMod val="50000"/>
                  </a:schemeClr>
                </a:solidFill>
                <a:latin typeface="站酷快乐体2016修订版" panose="02010600030101010101" charset="-122"/>
                <a:ea typeface="站酷快乐体2016修订版" panose="02010600030101010101" charset="-122"/>
              </a:rPr>
              <a:t>添加标题内容</a:t>
            </a:r>
            <a:endParaRPr lang="zh-CN" altLang="en-US" i="0">
              <a:solidFill>
                <a:schemeClr val="bg1">
                  <a:lumMod val="50000"/>
                </a:schemeClr>
              </a:solidFill>
              <a:latin typeface="站酷快乐体2016修订版" panose="02010600030101010101" charset="-122"/>
              <a:ea typeface="站酷快乐体2016修订版" panose="02010600030101010101" charset="-122"/>
            </a:endParaRPr>
          </a:p>
        </p:txBody>
      </p:sp>
      <p:sp>
        <p:nvSpPr>
          <p:cNvPr id="41" name="矩形 40"/>
          <p:cNvSpPr/>
          <p:nvPr/>
        </p:nvSpPr>
        <p:spPr>
          <a:xfrm>
            <a:off x="1949669" y="4208651"/>
            <a:ext cx="3024128" cy="671830"/>
          </a:xfrm>
          <a:prstGeom prst="rect">
            <a:avLst/>
          </a:prstGeom>
        </p:spPr>
        <p:txBody>
          <a:bodyPr wrap="square">
            <a:spAutoFit/>
          </a:bodyPr>
          <a:lstStyle/>
          <a:p>
            <a:pPr>
              <a:lnSpc>
                <a:spcPct val="120000"/>
              </a:lnSpc>
              <a:spcBef>
                <a:spcPct val="0"/>
              </a:spcBef>
              <a:buNone/>
            </a:pPr>
            <a:r>
              <a:rPr lang="zh-CN" altLang="en-US" sz="1050">
                <a:solidFill>
                  <a:schemeClr val="bg1">
                    <a:lumMod val="50000"/>
                  </a:schemeClr>
                </a:solidFill>
                <a:latin typeface="站酷快乐体2016修订版" panose="02010600030101010101" charset="-122"/>
                <a:ea typeface="站酷快乐体2016修订版" panose="02010600030101010101" charset="-122"/>
                <a:sym typeface="+mn-ea"/>
              </a:rPr>
              <a:t>这里输入简单的文字概述这里输入简单字概述这里输入简单简单的文字概述这里输这里输入简单的文字概述这里输入简单字概述</a:t>
            </a:r>
            <a:endParaRPr lang="zh-CN" altLang="en-US" sz="1050">
              <a:solidFill>
                <a:schemeClr val="bg1">
                  <a:lumMod val="50000"/>
                </a:schemeClr>
              </a:solidFill>
              <a:latin typeface="站酷快乐体2016修订版" panose="02010600030101010101" charset="-122"/>
              <a:ea typeface="站酷快乐体2016修订版" panose="02010600030101010101" charset="-122"/>
              <a:sym typeface="微软雅黑" panose="020b0503020204020204" pitchFamily="34" charset="-122"/>
            </a:endParaRPr>
          </a:p>
        </p:txBody>
      </p:sp>
      <p:sp>
        <p:nvSpPr>
          <p:cNvPr id="42" name="矩形 41"/>
          <p:cNvSpPr/>
          <p:nvPr/>
        </p:nvSpPr>
        <p:spPr>
          <a:xfrm>
            <a:off x="7854117" y="3867245"/>
            <a:ext cx="1569660" cy="369332"/>
          </a:xfrm>
          <a:prstGeom prst="rect">
            <a:avLst/>
          </a:prstGeom>
        </p:spPr>
        <p:txBody>
          <a:bodyPr wrap="none">
            <a:spAutoFit/>
          </a:bodyPr>
          <a:lstStyle/>
          <a:p>
            <a:pPr algn="ctr"/>
            <a:r>
              <a:rPr lang="zh-CN" altLang="en-US" i="0">
                <a:solidFill>
                  <a:schemeClr val="bg1">
                    <a:lumMod val="50000"/>
                  </a:schemeClr>
                </a:solidFill>
                <a:latin typeface="站酷快乐体2016修订版" panose="02010600030101010101" charset="-122"/>
                <a:ea typeface="站酷快乐体2016修订版" panose="02010600030101010101" charset="-122"/>
              </a:rPr>
              <a:t>添加标题内容</a:t>
            </a:r>
            <a:endParaRPr lang="zh-CN" altLang="en-US" i="0">
              <a:solidFill>
                <a:schemeClr val="bg1">
                  <a:lumMod val="50000"/>
                </a:schemeClr>
              </a:solidFill>
              <a:latin typeface="站酷快乐体2016修订版" panose="02010600030101010101" charset="-122"/>
              <a:ea typeface="站酷快乐体2016修订版" panose="02010600030101010101" charset="-122"/>
            </a:endParaRPr>
          </a:p>
        </p:txBody>
      </p:sp>
      <p:sp>
        <p:nvSpPr>
          <p:cNvPr id="43" name="矩形 42"/>
          <p:cNvSpPr/>
          <p:nvPr/>
        </p:nvSpPr>
        <p:spPr>
          <a:xfrm>
            <a:off x="7854325" y="4208651"/>
            <a:ext cx="3024128" cy="671830"/>
          </a:xfrm>
          <a:prstGeom prst="rect">
            <a:avLst/>
          </a:prstGeom>
        </p:spPr>
        <p:txBody>
          <a:bodyPr wrap="square">
            <a:spAutoFit/>
          </a:bodyPr>
          <a:lstStyle/>
          <a:p>
            <a:pPr>
              <a:lnSpc>
                <a:spcPct val="120000"/>
              </a:lnSpc>
              <a:spcBef>
                <a:spcPct val="0"/>
              </a:spcBef>
              <a:buNone/>
            </a:pPr>
            <a:r>
              <a:rPr lang="zh-CN" altLang="en-US" sz="1050">
                <a:solidFill>
                  <a:schemeClr val="bg1">
                    <a:lumMod val="50000"/>
                  </a:schemeClr>
                </a:solidFill>
                <a:latin typeface="站酷快乐体2016修订版" panose="02010600030101010101" charset="-122"/>
                <a:ea typeface="站酷快乐体2016修订版" panose="02010600030101010101" charset="-122"/>
                <a:sym typeface="+mn-ea"/>
              </a:rPr>
              <a:t>这里输入简单的文字概述这里输入简单字概述这里输入简单简单的文字概述这里输这里输入简单的文字概述这里输入简单字概述</a:t>
            </a:r>
            <a:endParaRPr lang="zh-CN" altLang="en-US" sz="1050">
              <a:solidFill>
                <a:schemeClr val="bg1">
                  <a:lumMod val="50000"/>
                </a:schemeClr>
              </a:solidFill>
              <a:latin typeface="站酷快乐体2016修订版" panose="02010600030101010101" charset="-122"/>
              <a:ea typeface="站酷快乐体2016修订版" panose="02010600030101010101" charset="-122"/>
              <a:sym typeface="微软雅黑" panose="020b0503020204020204" pitchFamily="34"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nodeType="afterGroup">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nodeType="afterGroup">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childTnLst>
                          </p:cTn>
                        </p:par>
                        <p:par>
                          <p:cTn id="29" fill="hold" nodeType="afterGroup">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500"/>
                                        <p:tgtEl>
                                          <p:spTgt spid="37"/>
                                        </p:tgtEl>
                                      </p:cBhvr>
                                    </p:animEffect>
                                  </p:childTnLst>
                                </p:cTn>
                              </p:par>
                            </p:childTnLst>
                          </p:cTn>
                        </p:par>
                        <p:par>
                          <p:cTn id="33" fill="hold" nodeType="afterGroup">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up)">
                                      <p:cBhvr>
                                        <p:cTn id="36" dur="500"/>
                                        <p:tgtEl>
                                          <p:spTgt spid="38"/>
                                        </p:tgtEl>
                                      </p:cBhvr>
                                    </p:animEffect>
                                  </p:childTnLst>
                                </p:cTn>
                              </p:par>
                            </p:childTnLst>
                          </p:cTn>
                        </p:par>
                        <p:par>
                          <p:cTn id="37" fill="hold" nodeType="afterGroup">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500"/>
                                        <p:tgtEl>
                                          <p:spTgt spid="39"/>
                                        </p:tgtEl>
                                      </p:cBhvr>
                                    </p:animEffect>
                                  </p:childTnLst>
                                </p:cTn>
                              </p:par>
                            </p:childTnLst>
                          </p:cTn>
                        </p:par>
                        <p:par>
                          <p:cTn id="41" fill="hold" nodeType="afterGroup">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up)">
                                      <p:cBhvr>
                                        <p:cTn id="44" dur="500"/>
                                        <p:tgtEl>
                                          <p:spTgt spid="40"/>
                                        </p:tgtEl>
                                      </p:cBhvr>
                                    </p:animEffect>
                                  </p:childTnLst>
                                </p:cTn>
                              </p:par>
                            </p:childTnLst>
                          </p:cTn>
                        </p:par>
                        <p:par>
                          <p:cTn id="45" fill="hold" nodeType="afterGroup">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up)">
                                      <p:cBhvr>
                                        <p:cTn id="48" dur="500"/>
                                        <p:tgtEl>
                                          <p:spTgt spid="41"/>
                                        </p:tgtEl>
                                      </p:cBhvr>
                                    </p:animEffect>
                                  </p:childTnLst>
                                </p:cTn>
                              </p:par>
                            </p:childTnLst>
                          </p:cTn>
                        </p:par>
                        <p:par>
                          <p:cTn id="49" fill="hold" nodeType="afterGroup">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up)">
                                      <p:cBhvr>
                                        <p:cTn id="52" dur="500"/>
                                        <p:tgtEl>
                                          <p:spTgt spid="42"/>
                                        </p:tgtEl>
                                      </p:cBhvr>
                                    </p:animEffect>
                                  </p:childTnLst>
                                </p:cTn>
                              </p:par>
                            </p:childTnLst>
                          </p:cTn>
                        </p:par>
                        <p:par>
                          <p:cTn id="53" fill="hold" nodeType="afterGroup">
                            <p:stCondLst>
                              <p:cond delay="6000"/>
                            </p:stCondLst>
                            <p:childTnLst>
                              <p:par>
                                <p:cTn id="54" presetID="22" presetClass="entr" presetSubtype="1"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up)">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p:bldP spid="37" grpId="0"/>
      <p:bldP spid="38" grpId="0"/>
      <p:bldP spid="39" grpId="0"/>
      <p:bldP spid="40" grpId="0"/>
      <p:bldP spid="41" grpId="0"/>
      <p:bldP spid="42" grpId="0"/>
      <p:bldP spid="43"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D:\工作文件夹\2019.6\暑期总结\图片1.png图片1"/>
          <p:cNvPicPr>
            <a:picLocks noChangeAspect="1"/>
          </p:cNvPicPr>
          <p:nvPr/>
        </p:nvPicPr>
        <p:blipFill>
          <a:blip r:embed="rId3"/>
          <a:stretch>
            <a:fillRect/>
          </a:stretch>
        </p:blipFill>
        <p:spPr>
          <a:xfrm>
            <a:off x="-635" y="1240"/>
            <a:ext cx="12190413" cy="6857107"/>
          </a:xfrm>
          <a:prstGeom prst="rect">
            <a:avLst/>
          </a:prstGeom>
        </p:spPr>
      </p:pic>
      <p:pic>
        <p:nvPicPr>
          <p:cNvPr id="9" name="Joy Gruttmann-Schnappi">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1484313" y="-1390650"/>
            <a:ext cx="609600" cy="609600"/>
          </a:xfrm>
          <a:prstGeom prst="rect">
            <a:avLst/>
          </a:prstGeom>
        </p:spPr>
      </p:pic>
      <p:sp>
        <p:nvSpPr>
          <p:cNvPr id="25" name="TextBox 4"/>
          <p:cNvSpPr txBox="1"/>
          <p:nvPr/>
        </p:nvSpPr>
        <p:spPr>
          <a:xfrm>
            <a:off x="3884298" y="2321159"/>
            <a:ext cx="4958080" cy="1445260"/>
          </a:xfrm>
          <a:prstGeom prst="rect">
            <a:avLst/>
          </a:prstGeom>
          <a:noFill/>
        </p:spPr>
        <p:txBody>
          <a:bodyPr wrap="none" rtlCol="0">
            <a:spAutoFit/>
          </a:bodyPr>
          <a:lstStyle/>
          <a:p>
            <a:pPr algn="ctr"/>
            <a:r>
              <a:rPr lang="zh-CN" altLang="en-US" sz="8800" spc="600">
                <a:solidFill>
                  <a:srgbClr val="EB666A"/>
                </a:solidFill>
                <a:latin typeface="站酷快乐体2016修订版" panose="02010600030101010101" charset="-122"/>
                <a:ea typeface="站酷快乐体2016修订版" panose="02010600030101010101" charset="-122"/>
              </a:rPr>
              <a:t>谢谢观看</a:t>
            </a:r>
            <a:endParaRPr lang="zh-CN" altLang="en-US" sz="8800" spc="600">
              <a:solidFill>
                <a:srgbClr val="EB666A"/>
              </a:solidFill>
              <a:latin typeface="站酷快乐体2016修订版" panose="02010600030101010101" charset="-122"/>
              <a:ea typeface="站酷快乐体2016修订版" panose="02010600030101010101" charset="-122"/>
            </a:endParaRPr>
          </a:p>
        </p:txBody>
      </p:sp>
      <p:sp>
        <p:nvSpPr>
          <p:cNvPr id="27" name="矩形 26"/>
          <p:cNvSpPr/>
          <p:nvPr/>
        </p:nvSpPr>
        <p:spPr>
          <a:xfrm>
            <a:off x="3209925" y="4003040"/>
            <a:ext cx="1456690" cy="58420"/>
          </a:xfrm>
          <a:prstGeom prst="rect">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7AB9AE"/>
              </a:solidFill>
              <a:latin typeface="宋体" panose="02010600030101010101" pitchFamily="2" charset="-122"/>
              <a:ea typeface="宋体" panose="02010600030101010101" pitchFamily="2" charset="-122"/>
            </a:endParaRPr>
          </a:p>
        </p:txBody>
      </p:sp>
      <p:sp>
        <p:nvSpPr>
          <p:cNvPr id="28" name="矩形 27"/>
          <p:cNvSpPr/>
          <p:nvPr/>
        </p:nvSpPr>
        <p:spPr>
          <a:xfrm>
            <a:off x="8134350" y="4003040"/>
            <a:ext cx="1456690" cy="58420"/>
          </a:xfrm>
          <a:prstGeom prst="rect">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7AB9AE"/>
              </a:solidFill>
              <a:latin typeface="宋体" panose="02010600030101010101" pitchFamily="2" charset="-122"/>
              <a:ea typeface="宋体" panose="02010600030101010101" pitchFamily="2" charset="-122"/>
            </a:endParaRPr>
          </a:p>
        </p:txBody>
      </p:sp>
      <p:sp>
        <p:nvSpPr>
          <p:cNvPr id="29" name="TextBox 4"/>
          <p:cNvSpPr txBox="1"/>
          <p:nvPr/>
        </p:nvSpPr>
        <p:spPr>
          <a:xfrm>
            <a:off x="4845685" y="3630295"/>
            <a:ext cx="3063875" cy="768350"/>
          </a:xfrm>
          <a:prstGeom prst="rect">
            <a:avLst/>
          </a:prstGeom>
          <a:solidFill>
            <a:srgbClr val="7AB9AE"/>
          </a:solidFill>
        </p:spPr>
        <p:txBody>
          <a:bodyPr wrap="none" rtlCol="0">
            <a:spAutoFit/>
          </a:bodyPr>
          <a:lstStyle/>
          <a:p>
            <a:pPr algn="ctr"/>
            <a:r>
              <a:rPr lang="en-US" altLang="zh-CN" sz="4400" spc="600">
                <a:solidFill>
                  <a:schemeClr val="bg1"/>
                </a:solidFill>
                <a:latin typeface="站酷快乐体2016修订版" panose="02010600030101010101" charset="-122"/>
                <a:ea typeface="站酷快乐体2016修订版" panose="02010600030101010101" charset="-122"/>
              </a:rPr>
              <a:t>SUMMER</a:t>
            </a:r>
            <a:endParaRPr lang="en-US" altLang="zh-CN" sz="4400" spc="600">
              <a:solidFill>
                <a:schemeClr val="bg1"/>
              </a:solidFill>
              <a:latin typeface="站酷快乐体2016修订版" panose="02010600030101010101" charset="-122"/>
              <a:ea typeface="站酷快乐体2016修订版" panose="02010600030101010101"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750"/>
                                        <p:tgtEl>
                                          <p:spTgt spid="4"/>
                                        </p:tgtEl>
                                      </p:cBhvr>
                                    </p:animEffect>
                                  </p:childTnLst>
                                </p:cTn>
                              </p:par>
                            </p:childTnLst>
                          </p:cTn>
                        </p:par>
                        <p:par>
                          <p:cTn id="11" fill="hold" nodeType="afterGroup">
                            <p:stCondLst>
                              <p:cond delay="750"/>
                            </p:stCondLst>
                            <p:childTnLst>
                              <p:par>
                                <p:cTn id="12" presetID="2" presetClass="entr" presetSubtype="1"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750" fill="hold"/>
                                        <p:tgtEl>
                                          <p:spTgt spid="25"/>
                                        </p:tgtEl>
                                        <p:attrNameLst>
                                          <p:attrName>ppt_x</p:attrName>
                                        </p:attrNameLst>
                                      </p:cBhvr>
                                      <p:tavLst>
                                        <p:tav tm="0">
                                          <p:val>
                                            <p:strVal val="#ppt_x"/>
                                          </p:val>
                                        </p:tav>
                                        <p:tav tm="100000">
                                          <p:val>
                                            <p:strVal val="#ppt_x"/>
                                          </p:val>
                                        </p:tav>
                                      </p:tavLst>
                                    </p:anim>
                                    <p:anim calcmode="lin" valueType="num">
                                      <p:cBhvr additive="base">
                                        <p:cTn id="15" dur="75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9"/>
                </p:tgtEl>
              </p:cMediaNode>
            </p:audio>
          </p:childTnLst>
        </p:cTn>
      </p:par>
    </p:tnLst>
    <p:bldLst>
      <p:bldP spid="25"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166" y="3067781"/>
            <a:ext cx="447557" cy="49279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anchor="ctr"/>
          <a:lstStyle/>
          <a:p>
            <a:pPr algn="ctr" fontAlgn="base">
              <a:defRPr/>
            </a:pPr>
            <a:endParaRPr lang="zh-CN" altLang="en-US" sz="135" strike="noStrike" noProof="1">
              <a:solidFill>
                <a:prstClr val="white"/>
              </a:solidFill>
            </a:endParaRPr>
          </a:p>
        </p:txBody>
      </p:sp>
      <p:sp>
        <p:nvSpPr>
          <p:cNvPr id="4" name="矩形 3"/>
          <p:cNvSpPr/>
          <p:nvPr/>
        </p:nvSpPr>
        <p:spPr>
          <a:xfrm>
            <a:off x="3647769" y="3070162"/>
            <a:ext cx="7018070" cy="4927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58" tIns="0" rIns="134958"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257" y="2495242"/>
            <a:ext cx="6982361" cy="5808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6616" y="2491671"/>
            <a:ext cx="640387" cy="58444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4" rIns="91410" bIns="45704" anchor="ctr"/>
          <a:lstStyle/>
          <a:p>
            <a:pPr algn="ctr" fontAlgn="base">
              <a:defRPr/>
            </a:pPr>
            <a:endParaRPr lang="zh-CN" altLang="en-US" sz="135" strike="noStrike" noProof="1">
              <a:solidFill>
                <a:prstClr val="white"/>
              </a:solidFill>
            </a:endParaRPr>
          </a:p>
        </p:txBody>
      </p:sp>
      <p:sp>
        <p:nvSpPr>
          <p:cNvPr id="38917" name="矩形 11"/>
          <p:cNvSpPr/>
          <p:nvPr/>
        </p:nvSpPr>
        <p:spPr>
          <a:xfrm>
            <a:off x="2914540" y="3798632"/>
            <a:ext cx="6269365" cy="1268873"/>
          </a:xfrm>
          <a:prstGeom prst="rect">
            <a:avLst/>
          </a:prstGeom>
          <a:noFill/>
          <a:ln w="25400">
            <a:noFill/>
          </a:ln>
        </p:spPr>
        <p:txBody>
          <a:bodyPr lIns="91410" tIns="45704" rIns="91410" bIns="4570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1445" y="975215"/>
            <a:ext cx="2856746" cy="1428373"/>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89" y="-12797"/>
            <a:ext cx="12180571" cy="6893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6358"/>
            <a:ext cx="12189460" cy="12374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3564" y="3115359"/>
            <a:ext cx="6599793" cy="1964383"/>
          </a:xfrm>
          <a:prstGeom prst="rect">
            <a:avLst/>
          </a:prstGeom>
          <a:noFill/>
          <a:ln w="25400">
            <a:noFill/>
          </a:ln>
        </p:spPr>
        <p:txBody>
          <a:bodyPr wrap="none" lIns="91372" tIns="45684" rIns="91372" bIns="45684" anchor="ctr">
            <a:no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5837" y="98120"/>
            <a:ext cx="2855614" cy="1427808"/>
          </a:xfrm>
          <a:prstGeom prst="rect">
            <a:avLst/>
          </a:prstGeom>
          <a:noFill/>
          <a:ln w="9525">
            <a:noFill/>
          </a:ln>
        </p:spPr>
      </p:pic>
      <p:sp>
        <p:nvSpPr>
          <p:cNvPr id="2" name="文本框 1"/>
          <p:cNvSpPr txBox="1"/>
          <p:nvPr/>
        </p:nvSpPr>
        <p:spPr>
          <a:xfrm>
            <a:off x="1886291" y="5079742"/>
            <a:ext cx="8419419" cy="1368211"/>
          </a:xfrm>
          <a:prstGeom prst="rect">
            <a:avLst/>
          </a:prstGeom>
          <a:noFill/>
        </p:spPr>
        <p:txBody>
          <a:bodyPr wrap="square" rtlCol="0">
            <a:sp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D:\工作文件夹\2019.6\暑期总结\图片1.png图片1"/>
          <p:cNvPicPr>
            <a:picLocks noChangeAspect="1"/>
          </p:cNvPicPr>
          <p:nvPr/>
        </p:nvPicPr>
        <p:blipFill>
          <a:blip r:embed="rId3"/>
          <a:stretch>
            <a:fillRect/>
          </a:stretch>
        </p:blipFill>
        <p:spPr>
          <a:xfrm>
            <a:off x="0" y="1240"/>
            <a:ext cx="12190413" cy="6857107"/>
          </a:xfrm>
          <a:prstGeom prst="rect">
            <a:avLst/>
          </a:prstGeom>
        </p:spPr>
      </p:pic>
      <p:sp>
        <p:nvSpPr>
          <p:cNvPr id="11" name="梯形 10"/>
          <p:cNvSpPr/>
          <p:nvPr/>
        </p:nvSpPr>
        <p:spPr>
          <a:xfrm rot="10800000">
            <a:off x="3557106" y="2366056"/>
            <a:ext cx="2065914" cy="1540640"/>
          </a:xfrm>
          <a:prstGeom prst="trapezoid">
            <a:avLst>
              <a:gd name="adj" fmla="val 0"/>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宋体" panose="02010600030101010101" pitchFamily="2" charset="-122"/>
              <a:ea typeface="宋体" panose="02010600030101010101" pitchFamily="2" charset="-122"/>
            </a:endParaRPr>
          </a:p>
        </p:txBody>
      </p:sp>
      <p:sp>
        <p:nvSpPr>
          <p:cNvPr id="12" name="矩形 11"/>
          <p:cNvSpPr/>
          <p:nvPr/>
        </p:nvSpPr>
        <p:spPr>
          <a:xfrm>
            <a:off x="3548121" y="2665986"/>
            <a:ext cx="2074264" cy="93327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a:solidFill>
                  <a:schemeClr val="bg1"/>
                </a:solidFill>
                <a:latin typeface="站酷快乐体2016修订版" panose="02010600030101010101" charset="-122"/>
                <a:ea typeface="站酷快乐体2016修订版" panose="02010600030101010101" charset="-122"/>
              </a:rPr>
              <a:t>ONE</a:t>
            </a:r>
            <a:endParaRPr kumimoji="1" lang="en-US" altLang="zh-CN" sz="4000">
              <a:solidFill>
                <a:schemeClr val="bg1"/>
              </a:solidFill>
              <a:latin typeface="站酷快乐体2016修订版" panose="02010600030101010101" charset="-122"/>
              <a:ea typeface="站酷快乐体2016修订版" panose="02010600030101010101" charset="-122"/>
            </a:endParaRPr>
          </a:p>
        </p:txBody>
      </p:sp>
      <p:grpSp>
        <p:nvGrpSpPr>
          <p:cNvPr id="15" name="组合 14"/>
          <p:cNvGrpSpPr/>
          <p:nvPr/>
        </p:nvGrpSpPr>
        <p:grpSpPr>
          <a:xfrm>
            <a:off x="5848833" y="2366056"/>
            <a:ext cx="3840480" cy="1531099"/>
            <a:chOff x="4714071" y="2684973"/>
            <a:chExt cx="4890861" cy="1949857"/>
          </a:xfrm>
        </p:grpSpPr>
        <p:sp>
          <p:nvSpPr>
            <p:cNvPr id="20" name="矩形 19"/>
            <p:cNvSpPr/>
            <p:nvPr/>
          </p:nvSpPr>
          <p:spPr>
            <a:xfrm>
              <a:off x="4714071" y="2684973"/>
              <a:ext cx="4890861" cy="1056936"/>
            </a:xfrm>
            <a:prstGeom prst="rect">
              <a:avLst/>
            </a:prstGeom>
          </p:spPr>
          <p:txBody>
            <a:bodyPr wrap="none">
              <a:spAutoFit/>
            </a:bodyPr>
            <a:lstStyle/>
            <a:p>
              <a:r>
                <a:rPr kumimoji="1" lang="zh-CN" altLang="en-US" sz="4800">
                  <a:solidFill>
                    <a:srgbClr val="7AB9AE"/>
                  </a:solidFill>
                  <a:latin typeface="站酷快乐体2016修订版" panose="02010600030101010101" charset="-122"/>
                  <a:ea typeface="站酷快乐体2016修订版" panose="02010600030101010101" charset="-122"/>
                </a:rPr>
                <a:t>加入标题描述</a:t>
              </a:r>
              <a:endParaRPr kumimoji="1" lang="zh-CN" altLang="en-US" sz="4800">
                <a:solidFill>
                  <a:srgbClr val="7AB9AE"/>
                </a:solidFill>
                <a:latin typeface="站酷快乐体2016修订版" panose="02010600030101010101" charset="-122"/>
                <a:ea typeface="站酷快乐体2016修订版" panose="02010600030101010101" charset="-122"/>
              </a:endParaRPr>
            </a:p>
          </p:txBody>
        </p:sp>
        <p:sp>
          <p:nvSpPr>
            <p:cNvPr id="21" name="矩形 20"/>
            <p:cNvSpPr/>
            <p:nvPr/>
          </p:nvSpPr>
          <p:spPr>
            <a:xfrm>
              <a:off x="4748965" y="3676502"/>
              <a:ext cx="4500572" cy="958328"/>
            </a:xfrm>
            <a:prstGeom prst="rect">
              <a:avLst/>
            </a:prstGeom>
          </p:spPr>
          <p:txBody>
            <a:bodyPr wrap="square">
              <a:spAutoFit/>
            </a:bodyPr>
            <a:lstStyle/>
            <a:p>
              <a:pPr>
                <a:lnSpc>
                  <a:spcPct val="130000"/>
                </a:lnSpc>
              </a:pPr>
              <a:r>
                <a:rPr lang="zh-CN" altLang="en-US" sz="1100">
                  <a:solidFill>
                    <a:schemeClr val="bg1">
                      <a:lumMod val="65000"/>
                    </a:schemeClr>
                  </a:solidFill>
                  <a:latin typeface="站酷快乐体2016修订版" panose="02010600030101010101" charset="-122"/>
                  <a:ea typeface="站酷快乐体2016修订版" panose="02010600030101010101" charset="-122"/>
                </a:rPr>
                <a:t>点击此处添加文本内容，如关键词、部分简单介绍等。点击此处添加文本内容，如关键词、部分简单介绍等。点击此处添加文本内容，如关键词、部分简单介绍等。</a:t>
              </a:r>
              <a:endParaRPr lang="zh-CN" altLang="en-US" sz="1100">
                <a:solidFill>
                  <a:schemeClr val="bg1">
                    <a:lumMod val="65000"/>
                  </a:schemeClr>
                </a:solidFill>
                <a:latin typeface="站酷快乐体2016修订版" panose="02010600030101010101" charset="-122"/>
                <a:ea typeface="站酷快乐体2016修订版" panose="02010600030101010101"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nodeType="afterGroup">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750"/>
                            </p:stCondLst>
                            <p:childTnLst>
                              <p:par>
                                <p:cTn id="20" presetID="2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8255" y="5715"/>
            <a:ext cx="12192635" cy="6858635"/>
          </a:xfrm>
          <a:prstGeom prst="rect">
            <a:avLst/>
          </a:prstGeom>
        </p:spPr>
      </p:pic>
      <p:grpSp>
        <p:nvGrpSpPr>
          <p:cNvPr id="7" name="组合 6"/>
          <p:cNvGrpSpPr/>
          <p:nvPr/>
        </p:nvGrpSpPr>
        <p:grpSpPr>
          <a:xfrm>
            <a:off x="4386022" y="445206"/>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13" name="矩形 10"/>
          <p:cNvSpPr>
            <a:spLocks noChangeArrowheads="1"/>
          </p:cNvSpPr>
          <p:nvPr/>
        </p:nvSpPr>
        <p:spPr bwMode="auto">
          <a:xfrm>
            <a:off x="1047563" y="1686688"/>
            <a:ext cx="4575546" cy="3503326"/>
          </a:xfrm>
          <a:prstGeom prst="rect">
            <a:avLst/>
          </a:prstGeom>
          <a:solidFill>
            <a:schemeClr val="bg1">
              <a:lumMod val="85000"/>
            </a:schemeClr>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nvGrpSpPr>
          <p:cNvPr id="14" name="Group 7"/>
          <p:cNvGrpSpPr/>
          <p:nvPr/>
        </p:nvGrpSpPr>
        <p:grpSpPr>
          <a:xfrm>
            <a:off x="6038347" y="1686688"/>
            <a:ext cx="5156611" cy="3503325"/>
            <a:chOff x="7845714" y="1736884"/>
            <a:chExt cx="3501814" cy="1942035"/>
          </a:xfrm>
        </p:grpSpPr>
        <p:grpSp>
          <p:nvGrpSpPr>
            <p:cNvPr id="15" name="Group 35"/>
            <p:cNvGrpSpPr/>
            <p:nvPr/>
          </p:nvGrpSpPr>
          <p:grpSpPr>
            <a:xfrm>
              <a:off x="7845714" y="1736884"/>
              <a:ext cx="3501814" cy="1942035"/>
              <a:chOff x="7541909" y="1631854"/>
              <a:chExt cx="4046955" cy="1942035"/>
            </a:xfrm>
          </p:grpSpPr>
          <p:sp>
            <p:nvSpPr>
              <p:cNvPr id="17" name="Rectangle 29"/>
              <p:cNvSpPr/>
              <p:nvPr/>
            </p:nvSpPr>
            <p:spPr>
              <a:xfrm>
                <a:off x="7541909" y="1726473"/>
                <a:ext cx="4046955" cy="1847416"/>
              </a:xfrm>
              <a:prstGeom prst="rect">
                <a:avLst/>
              </a:prstGeom>
              <a:solidFill>
                <a:srgbClr val="7AB9AE"/>
              </a:solidFill>
              <a:ln w="28575">
                <a:solidFill>
                  <a:srgbClr val="7AB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lumMod val="50000"/>
                    </a:schemeClr>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8" name="Rectangle 33"/>
              <p:cNvSpPr/>
              <p:nvPr/>
            </p:nvSpPr>
            <p:spPr>
              <a:xfrm>
                <a:off x="7541909" y="1631854"/>
                <a:ext cx="4046955" cy="435299"/>
              </a:xfrm>
              <a:prstGeom prst="rect">
                <a:avLst/>
              </a:prstGeom>
              <a:solidFill>
                <a:schemeClr val="accent2"/>
              </a:solidFill>
              <a:ln>
                <a:solidFill>
                  <a:srgbClr val="EB6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rPr>
                  <a:t>加入标题描述</a:t>
                </a:r>
                <a:endParaRPr lang="zh-CN" altLang="en-US" sz="2000" b="1">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endParaRPr>
              </a:p>
            </p:txBody>
          </p:sp>
        </p:grpSp>
        <p:sp>
          <p:nvSpPr>
            <p:cNvPr id="16" name="Rectangle 34"/>
            <p:cNvSpPr/>
            <p:nvPr/>
          </p:nvSpPr>
          <p:spPr>
            <a:xfrm>
              <a:off x="8030005" y="2302039"/>
              <a:ext cx="3133230" cy="1317985"/>
            </a:xfrm>
            <a:prstGeom prst="rect">
              <a:avLst/>
            </a:prstGeom>
          </p:spPr>
          <p:txBody>
            <a:bodyPr wrap="square">
              <a:spAutoFit/>
            </a:bodyPr>
            <a:lstStyle/>
            <a:p>
              <a:pPr>
                <a:lnSpc>
                  <a:spcPct val="150000"/>
                </a:lnSpc>
                <a:spcBef>
                  <a:spcPct val="0"/>
                </a:spcBef>
              </a:pPr>
              <a:r>
                <a:rPr lang="zh-CN" altLang="en-US" sz="1100">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这里输入简单字概述这里输入简单的文字概述这里输入简单字概述这里输入简单简单的文字概述这里输入简单的文字概述简单的文字概述这里输入简单的文字概述这里输入这里输入简单字概述</a:t>
              </a:r>
              <a:endParaRPr lang="zh-CN" altLang="en-US" sz="1100">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endParaRPr>
            </a:p>
            <a:p>
              <a:pPr>
                <a:lnSpc>
                  <a:spcPct val="150000"/>
                </a:lnSpc>
                <a:spcBef>
                  <a:spcPct val="0"/>
                </a:spcBef>
              </a:pPr>
              <a:r>
                <a:rPr lang="zh-CN" altLang="en-US" sz="1100">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这里输入简单的文字概述这里输入简单字概述这里输入简单简单的文字概述这里输入简单的文字概述简单的文字概述这里输入简单的文字概述这里输入这里输入简单字概述</a:t>
              </a:r>
              <a:endParaRPr lang="zh-CN" altLang="en-US" sz="1100">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endParaRPr>
            </a:p>
            <a:p>
              <a:pPr>
                <a:lnSpc>
                  <a:spcPct val="150000"/>
                </a:lnSpc>
                <a:spcBef>
                  <a:spcPct val="0"/>
                </a:spcBef>
              </a:pPr>
              <a:endParaRPr lang="zh-CN" altLang="en-US" sz="1100">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anim calcmode="lin" valueType="num">
                                      <p:cBhvr>
                                        <p:cTn id="13" dur="250" fill="hold"/>
                                        <p:tgtEl>
                                          <p:spTgt spid="13"/>
                                        </p:tgtEl>
                                        <p:attrNameLst>
                                          <p:attrName>ppt_x</p:attrName>
                                        </p:attrNameLst>
                                      </p:cBhvr>
                                      <p:tavLst>
                                        <p:tav tm="0">
                                          <p:val>
                                            <p:strVal val="#ppt_x"/>
                                          </p:val>
                                        </p:tav>
                                        <p:tav tm="100000">
                                          <p:val>
                                            <p:strVal val="#ppt_x"/>
                                          </p:val>
                                        </p:tav>
                                      </p:tavLst>
                                    </p:anim>
                                    <p:anim calcmode="lin" valueType="num">
                                      <p:cBhvr>
                                        <p:cTn id="14" dur="250" fill="hold"/>
                                        <p:tgtEl>
                                          <p:spTgt spid="1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8255" y="5715"/>
            <a:ext cx="12192635" cy="6858635"/>
          </a:xfrm>
          <a:prstGeom prst="rect">
            <a:avLst/>
          </a:prstGeom>
        </p:spPr>
      </p:pic>
      <p:grpSp>
        <p:nvGrpSpPr>
          <p:cNvPr id="7" name="组合 6"/>
          <p:cNvGrpSpPr/>
          <p:nvPr/>
        </p:nvGrpSpPr>
        <p:grpSpPr>
          <a:xfrm>
            <a:off x="4661612" y="50426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12" name="12"/>
          <p:cNvSpPr>
            <a:spLocks noChangeArrowheads="1"/>
          </p:cNvSpPr>
          <p:nvPr>
            <p:custDataLst>
              <p:tags r:id="rId4"/>
            </p:custDataLst>
          </p:nvPr>
        </p:nvSpPr>
        <p:spPr bwMode="auto">
          <a:xfrm>
            <a:off x="4800600" y="1880235"/>
            <a:ext cx="30092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chemeClr val="bg1"/>
                </a:solidFill>
                <a:latin typeface="宋体" panose="02010600030101010101" pitchFamily="2" charset="-122"/>
                <a:sym typeface="微软雅黑" panose="020b0503020204020204" pitchFamily="34" charset="-122"/>
              </a:rPr>
              <a:t>这里输入简单的文字概述</a:t>
            </a:r>
            <a:endParaRPr lang="zh-CN" altLang="en-US" sz="1800" b="1">
              <a:solidFill>
                <a:schemeClr val="bg1"/>
              </a:solidFill>
              <a:sym typeface="宋体" panose="02010600030101010101" pitchFamily="2" charset="-122"/>
            </a:endParaRPr>
          </a:p>
        </p:txBody>
      </p:sp>
      <p:sp>
        <p:nvSpPr>
          <p:cNvPr id="17" name="矩形 16"/>
          <p:cNvSpPr/>
          <p:nvPr/>
        </p:nvSpPr>
        <p:spPr>
          <a:xfrm>
            <a:off x="7588250" y="4013835"/>
            <a:ext cx="2623820" cy="15214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品 2"/>
          <p:cNvSpPr>
            <a:spLocks noChangeArrowheads="1"/>
          </p:cNvSpPr>
          <p:nvPr/>
        </p:nvSpPr>
        <p:spPr bwMode="auto">
          <a:xfrm>
            <a:off x="5853430" y="1637030"/>
            <a:ext cx="3245485" cy="2226310"/>
          </a:xfrm>
          <a:prstGeom prst="rect">
            <a:avLst/>
          </a:prstGeom>
          <a:solidFill>
            <a:srgbClr val="EB666A"/>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bg1"/>
              </a:solidFill>
              <a:latin typeface="宋体" panose="02010600030101010101" pitchFamily="2" charset="-122"/>
              <a:sym typeface="宋体" panose="02010600030101010101" pitchFamily="2" charset="-122"/>
            </a:endParaRPr>
          </a:p>
        </p:txBody>
      </p:sp>
      <p:sp>
        <p:nvSpPr>
          <p:cNvPr id="19" name="15"/>
          <p:cNvSpPr>
            <a:spLocks noChangeArrowheads="1"/>
          </p:cNvSpPr>
          <p:nvPr>
            <p:custDataLst>
              <p:tags r:id="rId5"/>
            </p:custDataLst>
          </p:nvPr>
        </p:nvSpPr>
        <p:spPr bwMode="auto">
          <a:xfrm>
            <a:off x="5982970" y="2315210"/>
            <a:ext cx="298069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100">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这里输入简单的文字概述这里输入简单字概述这里输入简单简单的文字概述这里输入简单的文字概述简单的文字概述这里输入简单的文字概述这里输入这里输入简单字概述</a:t>
            </a:r>
            <a:endParaRPr lang="zh-CN" altLang="en-US" sz="1100">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endParaRPr>
          </a:p>
        </p:txBody>
      </p:sp>
      <p:sp>
        <p:nvSpPr>
          <p:cNvPr id="20" name="9"/>
          <p:cNvSpPr>
            <a:spLocks noChangeArrowheads="1"/>
          </p:cNvSpPr>
          <p:nvPr/>
        </p:nvSpPr>
        <p:spPr bwMode="auto">
          <a:xfrm>
            <a:off x="4235450" y="4013835"/>
            <a:ext cx="3245485" cy="1521460"/>
          </a:xfrm>
          <a:prstGeom prst="rect">
            <a:avLst/>
          </a:prstGeom>
          <a:solidFill>
            <a:srgbClr val="7AB9AE"/>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宋体" panose="02010600030101010101" pitchFamily="2" charset="-122"/>
              <a:sym typeface="宋体" panose="02010600030101010101" pitchFamily="2" charset="-122"/>
            </a:endParaRPr>
          </a:p>
        </p:txBody>
      </p:sp>
      <p:sp>
        <p:nvSpPr>
          <p:cNvPr id="21" name="15"/>
          <p:cNvSpPr>
            <a:spLocks noChangeArrowheads="1"/>
          </p:cNvSpPr>
          <p:nvPr>
            <p:custDataLst>
              <p:tags r:id="rId6"/>
            </p:custDataLst>
          </p:nvPr>
        </p:nvSpPr>
        <p:spPr bwMode="auto">
          <a:xfrm>
            <a:off x="4364990" y="4735830"/>
            <a:ext cx="298069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100">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rPr>
              <a:t>这里输入简单的文字概述这里输入简单字概述这里输入简单简单简单的文字概述简单的</a:t>
            </a:r>
            <a:endParaRPr lang="zh-CN" altLang="en-US" sz="1100">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endParaRPr>
          </a:p>
        </p:txBody>
      </p:sp>
      <p:sp>
        <p:nvSpPr>
          <p:cNvPr id="22" name="12"/>
          <p:cNvSpPr>
            <a:spLocks noChangeArrowheads="1"/>
          </p:cNvSpPr>
          <p:nvPr>
            <p:custDataLst>
              <p:tags r:id="rId7"/>
            </p:custDataLst>
          </p:nvPr>
        </p:nvSpPr>
        <p:spPr bwMode="auto">
          <a:xfrm>
            <a:off x="5982970" y="1880235"/>
            <a:ext cx="300926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rPr>
              <a:t>这里输入简单的文字概述</a:t>
            </a:r>
            <a:endParaRPr lang="zh-CN" altLang="en-US" sz="1800" b="1">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endParaRPr>
          </a:p>
        </p:txBody>
      </p:sp>
      <p:sp>
        <p:nvSpPr>
          <p:cNvPr id="23" name="13"/>
          <p:cNvSpPr>
            <a:spLocks noChangeArrowheads="1"/>
          </p:cNvSpPr>
          <p:nvPr>
            <p:custDataLst>
              <p:tags r:id="rId8"/>
            </p:custDataLst>
          </p:nvPr>
        </p:nvSpPr>
        <p:spPr bwMode="auto">
          <a:xfrm>
            <a:off x="4448810" y="4316095"/>
            <a:ext cx="286321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rPr>
              <a:t>这里输入简单的文字概述</a:t>
            </a:r>
            <a:endParaRPr lang="zh-CN" altLang="en-US" sz="1800" b="1">
              <a:solidFill>
                <a:schemeClr val="bg1"/>
              </a:solidFill>
              <a:latin typeface="站酷快乐体2016修订版" panose="02010600030101010101" charset="-122"/>
              <a:ea typeface="站酷快乐体2016修订版" panose="02010600030101010101" charset="-122"/>
              <a:sym typeface="微软雅黑" panose="020b0503020204020204" pitchFamily="34" charset="-122"/>
            </a:endParaRPr>
          </a:p>
        </p:txBody>
      </p:sp>
      <p:sp>
        <p:nvSpPr>
          <p:cNvPr id="24" name="矩形 23"/>
          <p:cNvSpPr/>
          <p:nvPr/>
        </p:nvSpPr>
        <p:spPr>
          <a:xfrm>
            <a:off x="3129280" y="1635125"/>
            <a:ext cx="2616200" cy="2228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8255" y="5715"/>
            <a:ext cx="12192635" cy="6858635"/>
          </a:xfrm>
          <a:prstGeom prst="rect">
            <a:avLst/>
          </a:prstGeom>
        </p:spPr>
      </p:pic>
      <p:sp>
        <p:nvSpPr>
          <p:cNvPr id="44" name="矩形 43"/>
          <p:cNvSpPr/>
          <p:nvPr/>
        </p:nvSpPr>
        <p:spPr>
          <a:xfrm>
            <a:off x="6717030" y="3789680"/>
            <a:ext cx="4652645" cy="2070735"/>
          </a:xfrm>
          <a:prstGeom prst="rect">
            <a:avLst/>
          </a:prstGeom>
          <a:solidFill>
            <a:srgbClr val="7AB9AE"/>
          </a:solidFill>
          <a:ln w="9525" cap="flat" cmpd="sng" algn="ctr">
            <a:noFill/>
            <a:prstDash val="solid"/>
          </a:ln>
          <a:effectLst/>
        </p:spPr>
        <p:txBody>
          <a:bodyPr lIns="91438" tIns="45719" rIns="91438" bIns="45719" rtlCol="0" anchor="ctr"/>
          <a:lstStyle/>
          <a:p>
            <a:pPr marL="0" marR="0" lvl="0" indent="0" algn="ctr" defTabSz="456565" eaLnBrk="1" fontAlgn="auto" latinLnBrk="0" hangingPunct="1">
              <a:lnSpc>
                <a:spcPct val="100000"/>
              </a:lnSpc>
              <a:spcBef>
                <a:spcPct val="0"/>
              </a:spcBef>
              <a:spcAft>
                <a:spcPct val="0"/>
              </a:spcAft>
              <a:buClrTx/>
              <a:buSzTx/>
              <a:buFontTx/>
              <a:buNone/>
              <a:defRPr/>
            </a:pPr>
            <a:endParaRPr kumimoji="1" lang="zh-CN" altLang="en-US" sz="1600" b="0" i="0" u="none" strike="noStrike" kern="0" cap="none" spc="0" normalizeH="0" baseline="0" noProof="0">
              <a:ln>
                <a:noFill/>
              </a:ln>
              <a:solidFill>
                <a:srgbClr val="7AB9AE"/>
              </a:solidFill>
              <a:effectLst/>
              <a:uLnTx/>
              <a:uFillTx/>
              <a:latin typeface="站酷快乐体2016修订版" panose="02010600030101010101" charset="-122"/>
              <a:ea typeface="站酷快乐体2016修订版" panose="02010600030101010101" charset="-122"/>
            </a:endParaRPr>
          </a:p>
        </p:txBody>
      </p:sp>
      <p:grpSp>
        <p:nvGrpSpPr>
          <p:cNvPr id="7" name="组合 6"/>
          <p:cNvGrpSpPr/>
          <p:nvPr/>
        </p:nvGrpSpPr>
        <p:grpSpPr>
          <a:xfrm>
            <a:off x="4563822" y="362021"/>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6705600" y="2538730"/>
            <a:ext cx="4652645" cy="812165"/>
          </a:xfrm>
          <a:prstGeom prst="rect">
            <a:avLst/>
          </a:prstGeom>
          <a:solidFill>
            <a:srgbClr val="EB666A"/>
          </a:solidFill>
          <a:ln w="9525" cap="flat" cmpd="sng" algn="ctr">
            <a:noFill/>
            <a:prstDash val="solid"/>
          </a:ln>
          <a:effectLst/>
        </p:spPr>
        <p:txBody>
          <a:bodyPr lIns="91438" tIns="45719" rIns="91438" bIns="45719" rtlCol="0" anchor="ctr"/>
          <a:lstStyle/>
          <a:p>
            <a:pPr marL="0" marR="0" lvl="0" indent="0" algn="ctr" defTabSz="456565" eaLnBrk="1" fontAlgn="auto" latinLnBrk="0" hangingPunct="1">
              <a:lnSpc>
                <a:spcPct val="100000"/>
              </a:lnSpc>
              <a:spcBef>
                <a:spcPct val="0"/>
              </a:spcBef>
              <a:spcAft>
                <a:spcPct val="0"/>
              </a:spcAft>
              <a:buClrTx/>
              <a:buSzTx/>
              <a:buFontTx/>
              <a:buNone/>
              <a:defRPr/>
            </a:pPr>
            <a:endParaRPr kumimoji="1" lang="zh-CN" altLang="en-US" sz="1600" b="0" i="0" u="none" strike="noStrike" kern="0" cap="none" spc="0" normalizeH="0" baseline="0" noProof="0">
              <a:ln>
                <a:noFill/>
              </a:ln>
              <a:solidFill>
                <a:srgbClr val="FFFFFF"/>
              </a:solidFill>
              <a:effectLst/>
              <a:uLnTx/>
              <a:uFillTx/>
              <a:latin typeface="站酷快乐体2016修订版" panose="02010600030101010101" charset="-122"/>
              <a:ea typeface="站酷快乐体2016修订版" panose="02010600030101010101" charset="-122"/>
            </a:endParaRPr>
          </a:p>
        </p:txBody>
      </p:sp>
      <p:sp>
        <p:nvSpPr>
          <p:cNvPr id="8" name="文本框 4"/>
          <p:cNvSpPr txBox="1"/>
          <p:nvPr/>
        </p:nvSpPr>
        <p:spPr>
          <a:xfrm>
            <a:off x="6642100" y="1726565"/>
            <a:ext cx="4617085" cy="459105"/>
          </a:xfrm>
          <a:prstGeom prst="rect">
            <a:avLst/>
          </a:prstGeom>
          <a:noFill/>
        </p:spPr>
        <p:txBody>
          <a:bodyPr wrap="square" lIns="91438" tIns="45719" rIns="91438" bIns="45719" rtlCol="0">
            <a:spAutoFit/>
          </a:bodyPr>
          <a:lstStyle/>
          <a:p>
            <a:pPr defTabSz="456565"/>
            <a:r>
              <a:rPr kumimoji="1" lang="en-US" altLang="zh-CN" sz="2400" b="1">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rPr>
              <a:t> </a:t>
            </a:r>
            <a:r>
              <a:rPr kumimoji="1" lang="zh-CN" altLang="en-US" sz="2400" b="1">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rPr>
              <a:t>添加副标题</a:t>
            </a:r>
            <a:endParaRPr kumimoji="1" lang="zh-CN" altLang="en-US" sz="2400" b="1">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9" name="文本框 5"/>
          <p:cNvSpPr txBox="1"/>
          <p:nvPr/>
        </p:nvSpPr>
        <p:spPr>
          <a:xfrm>
            <a:off x="6653530" y="3847465"/>
            <a:ext cx="4716145" cy="1049020"/>
          </a:xfrm>
          <a:prstGeom prst="rect">
            <a:avLst/>
          </a:prstGeom>
          <a:noFill/>
        </p:spPr>
        <p:txBody>
          <a:bodyPr wrap="square" lIns="91438" tIns="45719" rIns="91438" bIns="45719" rtlCol="0">
            <a:spAutoFit/>
          </a:bodyPr>
          <a:lstStyle/>
          <a:p>
            <a:pPr defTabSz="456565">
              <a:lnSpc>
                <a:spcPct val="130000"/>
              </a:lnSpc>
            </a:pPr>
            <a:r>
              <a:rPr lang="zh-CN" altLang="en-US" sz="12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sym typeface="+mn-ea"/>
              </a:rPr>
              <a:t>点击此处添加文本点击此处添加文本点击此处添加文本点击此处添加文本点击此处添加文本点击此处添加文本点击此处添加文本点击此处添加文本点击此处添加文本点击此处添加文本</a:t>
            </a:r>
            <a:endParaRPr lang="en-US" altLang="zh-CN" sz="12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a:p>
            <a:pPr defTabSz="456565">
              <a:lnSpc>
                <a:spcPct val="130000"/>
              </a:lnSpc>
            </a:pPr>
            <a:endParaRPr lang="zh-CN" altLang="en-US" sz="12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
        <p:nvSpPr>
          <p:cNvPr id="10" name="文本框 6"/>
          <p:cNvSpPr txBox="1"/>
          <p:nvPr/>
        </p:nvSpPr>
        <p:spPr>
          <a:xfrm>
            <a:off x="6772910" y="2672715"/>
            <a:ext cx="4486275" cy="529590"/>
          </a:xfrm>
          <a:prstGeom prst="rect">
            <a:avLst/>
          </a:prstGeom>
          <a:noFill/>
        </p:spPr>
        <p:txBody>
          <a:bodyPr wrap="square" lIns="91438" tIns="45719" rIns="91438" bIns="45719" rtlCol="0">
            <a:spAutoFit/>
          </a:bodyPr>
          <a:lstStyle/>
          <a:p>
            <a:pPr defTabSz="456565">
              <a:lnSpc>
                <a:spcPct val="130000"/>
              </a:lnSpc>
            </a:pPr>
            <a:r>
              <a:rPr lang="zh-CN" altLang="en-US" sz="1100">
                <a:solidFill>
                  <a:schemeClr val="bg1"/>
                </a:solidFill>
                <a:latin typeface="站酷快乐体2016修订版" panose="02010600030101010101" charset="-122"/>
                <a:ea typeface="站酷快乐体2016修订版" panose="02010600030101010101" charset="-122"/>
                <a:sym typeface="+mn-ea"/>
              </a:rPr>
              <a:t>点击此处添加文本点击此处添加文本点击此处添加文本点击此处添加文本点击此处添加文本点击此处添加文本</a:t>
            </a:r>
            <a:endParaRPr lang="zh-CN" altLang="en-US" sz="1100" b="1">
              <a:solidFill>
                <a:schemeClr val="bg1"/>
              </a:solidFill>
              <a:latin typeface="站酷快乐体2016修订版" panose="02010600030101010101" charset="-122"/>
              <a:ea typeface="站酷快乐体2016修订版" panose="02010600030101010101" charset="-122"/>
              <a:sym typeface="+mn-ea"/>
            </a:endParaRPr>
          </a:p>
        </p:txBody>
      </p:sp>
      <p:sp>
        <p:nvSpPr>
          <p:cNvPr id="28" name="Oval 4"/>
          <p:cNvSpPr>
            <a:spLocks noChangeArrowheads="1"/>
          </p:cNvSpPr>
          <p:nvPr/>
        </p:nvSpPr>
        <p:spPr bwMode="auto">
          <a:xfrm flipH="1">
            <a:off x="1980565" y="1949450"/>
            <a:ext cx="3339465" cy="3363595"/>
          </a:xfrm>
          <a:prstGeom prst="ellipse">
            <a:avLst/>
          </a:prstGeom>
          <a:solidFill>
            <a:srgbClr val="FFFFFF"/>
          </a:solidFill>
          <a:ln w="12700">
            <a:solidFill>
              <a:schemeClr val="bg1">
                <a:lumMod val="50000"/>
              </a:schemeClr>
            </a:solidFill>
            <a:prstDash val="dash"/>
            <a:beve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000">
              <a:solidFill>
                <a:srgbClr val="000000"/>
              </a:solidFill>
              <a:latin typeface="Impact" panose="020b0806030902050204" pitchFamily="34" charset="0"/>
              <a:sym typeface="Impact" panose="020b0806030902050204" pitchFamily="34" charset="0"/>
            </a:endParaRPr>
          </a:p>
        </p:txBody>
      </p:sp>
      <p:sp>
        <p:nvSpPr>
          <p:cNvPr id="29" name="Oval 5"/>
          <p:cNvSpPr>
            <a:spLocks noChangeArrowheads="1"/>
          </p:cNvSpPr>
          <p:nvPr/>
        </p:nvSpPr>
        <p:spPr bwMode="auto">
          <a:xfrm flipH="1">
            <a:off x="4683760" y="2292350"/>
            <a:ext cx="1137285" cy="1144905"/>
          </a:xfrm>
          <a:prstGeom prst="ellipse">
            <a:avLst/>
          </a:prstGeom>
          <a:solidFill>
            <a:srgbClr val="EB666A"/>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sym typeface="Impact" panose="020b0806030902050204" pitchFamily="34" charset="0"/>
              </a:rPr>
              <a:t>添加文本</a:t>
            </a:r>
            <a:r>
              <a:rPr lang="en-US" altLang="zh-CN" sz="14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sym typeface="Impact" panose="020b0806030902050204" pitchFamily="34" charset="0"/>
              </a:rPr>
              <a:t>3</a:t>
            </a:r>
            <a:endParaRPr lang="zh-CN" altLang="en-US" sz="14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sym typeface="Impact" panose="020b0806030902050204" pitchFamily="34" charset="0"/>
            </a:endParaRPr>
          </a:p>
        </p:txBody>
      </p:sp>
      <p:sp>
        <p:nvSpPr>
          <p:cNvPr id="30" name="Oval 6"/>
          <p:cNvSpPr>
            <a:spLocks noChangeArrowheads="1"/>
          </p:cNvSpPr>
          <p:nvPr/>
        </p:nvSpPr>
        <p:spPr bwMode="auto">
          <a:xfrm flipH="1">
            <a:off x="1546860" y="2292350"/>
            <a:ext cx="1137285" cy="1144905"/>
          </a:xfrm>
          <a:prstGeom prst="ellipse">
            <a:avLst/>
          </a:prstGeom>
          <a:solidFill>
            <a:srgbClr val="7AB9AE"/>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sym typeface="Impact" panose="020b0806030902050204" pitchFamily="34" charset="0"/>
              </a:rPr>
              <a:t>添加文本</a:t>
            </a:r>
            <a:r>
              <a:rPr lang="en-US" altLang="zh-CN" sz="14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sym typeface="Impact" panose="020b0806030902050204" pitchFamily="34" charset="0"/>
              </a:rPr>
              <a:t>1</a:t>
            </a:r>
            <a:endParaRPr lang="zh-CN" altLang="en-US" sz="14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sym typeface="Impact" panose="020b0806030902050204" pitchFamily="34" charset="0"/>
            </a:endParaRPr>
          </a:p>
        </p:txBody>
      </p:sp>
      <p:sp>
        <p:nvSpPr>
          <p:cNvPr id="31" name="Oval 7"/>
          <p:cNvSpPr>
            <a:spLocks noChangeArrowheads="1"/>
          </p:cNvSpPr>
          <p:nvPr/>
        </p:nvSpPr>
        <p:spPr bwMode="auto">
          <a:xfrm flipH="1">
            <a:off x="3051175" y="4715510"/>
            <a:ext cx="1138555" cy="1144905"/>
          </a:xfrm>
          <a:prstGeom prst="ellipse">
            <a:avLst/>
          </a:prstGeom>
          <a:solidFill>
            <a:srgbClr val="7AB9AE"/>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sym typeface="Impact" panose="020b0806030902050204" pitchFamily="34" charset="0"/>
              </a:rPr>
              <a:t>添加文本</a:t>
            </a:r>
            <a:r>
              <a:rPr lang="en-US" altLang="zh-CN" sz="14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sym typeface="Impact" panose="020b0806030902050204" pitchFamily="34" charset="0"/>
              </a:rPr>
              <a:t>2</a:t>
            </a:r>
            <a:endParaRPr lang="zh-CN" altLang="en-US" sz="14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sym typeface="Impact" panose="020b0806030902050204" pitchFamily="34" charset="0"/>
            </a:endParaRPr>
          </a:p>
        </p:txBody>
      </p:sp>
      <p:cxnSp>
        <p:nvCxnSpPr>
          <p:cNvPr id="35" name="AutoShape 11"/>
          <p:cNvCxnSpPr>
            <a:cxnSpLocks noChangeShapeType="1"/>
          </p:cNvCxnSpPr>
          <p:nvPr/>
        </p:nvCxnSpPr>
        <p:spPr bwMode="auto">
          <a:xfrm flipV="1">
            <a:off x="3620135" y="4244340"/>
            <a:ext cx="9525" cy="453390"/>
          </a:xfrm>
          <a:prstGeom prst="straightConnector1">
            <a:avLst/>
          </a:prstGeom>
          <a:solidFill>
            <a:srgbClr val="77C571"/>
          </a:solidFill>
          <a:ln w="9525">
            <a:solidFill>
              <a:schemeClr val="bg1">
                <a:lumMod val="50000"/>
              </a:schemeClr>
            </a:solidFill>
            <a:bevel/>
          </a:ln>
        </p:spPr>
      </p:cxnSp>
      <p:cxnSp>
        <p:nvCxnSpPr>
          <p:cNvPr id="36" name="AutoShape 12"/>
          <p:cNvCxnSpPr>
            <a:cxnSpLocks noChangeShapeType="1"/>
          </p:cNvCxnSpPr>
          <p:nvPr/>
        </p:nvCxnSpPr>
        <p:spPr bwMode="auto">
          <a:xfrm>
            <a:off x="2684145" y="3195320"/>
            <a:ext cx="409575" cy="109220"/>
          </a:xfrm>
          <a:prstGeom prst="straightConnector1">
            <a:avLst/>
          </a:prstGeom>
          <a:solidFill>
            <a:srgbClr val="77C571"/>
          </a:solidFill>
          <a:ln w="9525">
            <a:solidFill>
              <a:schemeClr val="bg1">
                <a:lumMod val="50000"/>
              </a:schemeClr>
            </a:solidFill>
            <a:bevel/>
          </a:ln>
        </p:spPr>
      </p:cxnSp>
      <p:cxnSp>
        <p:nvCxnSpPr>
          <p:cNvPr id="37" name="AutoShape 13"/>
          <p:cNvCxnSpPr>
            <a:cxnSpLocks noChangeShapeType="1"/>
          </p:cNvCxnSpPr>
          <p:nvPr/>
        </p:nvCxnSpPr>
        <p:spPr bwMode="auto">
          <a:xfrm flipH="1">
            <a:off x="4191000" y="3159125"/>
            <a:ext cx="492760" cy="109220"/>
          </a:xfrm>
          <a:prstGeom prst="straightConnector1">
            <a:avLst/>
          </a:prstGeom>
          <a:solidFill>
            <a:srgbClr val="77C571"/>
          </a:solidFill>
          <a:ln w="9525">
            <a:solidFill>
              <a:schemeClr val="bg1">
                <a:lumMod val="50000"/>
              </a:schemeClr>
            </a:solidFill>
            <a:bevel/>
          </a:ln>
        </p:spPr>
      </p:cxnSp>
      <p:sp>
        <p:nvSpPr>
          <p:cNvPr id="38" name="Oval 16"/>
          <p:cNvSpPr>
            <a:spLocks noChangeArrowheads="1"/>
          </p:cNvSpPr>
          <p:nvPr/>
        </p:nvSpPr>
        <p:spPr bwMode="auto">
          <a:xfrm flipH="1">
            <a:off x="2917190" y="2818765"/>
            <a:ext cx="1464945" cy="1443355"/>
          </a:xfrm>
          <a:prstGeom prst="ellipse">
            <a:avLst/>
          </a:prstGeom>
          <a:solidFill>
            <a:srgbClr val="77C571"/>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chemeClr val="bg1"/>
                </a:solidFill>
                <a:latin typeface="站酷快乐体2016修订版" panose="02010600030101010101" charset="-122"/>
                <a:ea typeface="站酷快乐体2016修订版" panose="02010600030101010101" charset="-122"/>
                <a:sym typeface="Impact" panose="020b0806030902050204" pitchFamily="34" charset="0"/>
              </a:rPr>
              <a:t>标题</a:t>
            </a:r>
            <a:endParaRPr lang="zh-CN" altLang="en-US" sz="2800" b="1">
              <a:solidFill>
                <a:schemeClr val="bg1"/>
              </a:solidFill>
              <a:latin typeface="站酷快乐体2016修订版" panose="02010600030101010101" charset="-122"/>
              <a:ea typeface="站酷快乐体2016修订版" panose="02010600030101010101" charset="-122"/>
              <a:sym typeface="Impact" panose="020b0806030902050204" pitchFamily="34" charset="0"/>
            </a:endParaRPr>
          </a:p>
        </p:txBody>
      </p:sp>
      <p:sp>
        <p:nvSpPr>
          <p:cNvPr id="46" name="文本框 5"/>
          <p:cNvSpPr txBox="1"/>
          <p:nvPr/>
        </p:nvSpPr>
        <p:spPr>
          <a:xfrm>
            <a:off x="6650990" y="4715510"/>
            <a:ext cx="4716145" cy="1049020"/>
          </a:xfrm>
          <a:prstGeom prst="rect">
            <a:avLst/>
          </a:prstGeom>
          <a:noFill/>
        </p:spPr>
        <p:txBody>
          <a:bodyPr wrap="square" lIns="91438" tIns="45719" rIns="91438" bIns="45719" rtlCol="0">
            <a:spAutoFit/>
          </a:bodyPr>
          <a:lstStyle/>
          <a:p>
            <a:pPr defTabSz="456565">
              <a:lnSpc>
                <a:spcPct val="130000"/>
              </a:lnSpc>
            </a:pPr>
            <a:r>
              <a:rPr lang="zh-CN" altLang="en-US" sz="1200">
                <a:solidFill>
                  <a:schemeClr val="bg1"/>
                </a:solidFill>
                <a:latin typeface="站酷快乐体2016修订版" panose="02010600030101010101" charset="-122"/>
                <a:ea typeface="站酷快乐体2016修订版" panose="02010600030101010101" charset="-122"/>
                <a:cs typeface="站酷快乐体2016修订版" panose="02010600030101010101" charset="-122"/>
                <a:sym typeface="+mn-ea"/>
              </a:rPr>
              <a:t>点击此处添加文本点击此处添加文本点击此处添加文本点击此处添加文本点击此处添加文本点击此处添加文本点击此处添加文本点击此处添加文本点击此处添加文本点击此处添加文本</a:t>
            </a:r>
            <a:endParaRPr lang="en-US" altLang="zh-CN" sz="12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a:p>
            <a:pPr defTabSz="456565">
              <a:lnSpc>
                <a:spcPct val="130000"/>
              </a:lnSpc>
            </a:pPr>
            <a:endParaRPr lang="zh-CN" altLang="en-US" sz="1200">
              <a:solidFill>
                <a:schemeClr val="bg1">
                  <a:lumMod val="50000"/>
                </a:schemeClr>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8255" y="5715"/>
            <a:ext cx="12192635" cy="6858635"/>
          </a:xfrm>
          <a:prstGeom prst="rect">
            <a:avLst/>
          </a:prstGeom>
        </p:spPr>
      </p:pic>
      <p:grpSp>
        <p:nvGrpSpPr>
          <p:cNvPr id="7" name="组合 6"/>
          <p:cNvGrpSpPr/>
          <p:nvPr/>
        </p:nvGrpSpPr>
        <p:grpSpPr>
          <a:xfrm>
            <a:off x="4723842" y="344241"/>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6" name="椭圆 5"/>
          <p:cNvSpPr/>
          <p:nvPr/>
        </p:nvSpPr>
        <p:spPr>
          <a:xfrm>
            <a:off x="4881245" y="1718310"/>
            <a:ext cx="2512695" cy="2512695"/>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8" name="椭圆 7"/>
          <p:cNvSpPr/>
          <p:nvPr/>
        </p:nvSpPr>
        <p:spPr>
          <a:xfrm>
            <a:off x="8025130" y="1731010"/>
            <a:ext cx="2512695" cy="2512695"/>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9" name="椭圆 8"/>
          <p:cNvSpPr/>
          <p:nvPr/>
        </p:nvSpPr>
        <p:spPr>
          <a:xfrm>
            <a:off x="1737360" y="1743710"/>
            <a:ext cx="2512695" cy="2512695"/>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1" name="TextBox 10"/>
          <p:cNvSpPr txBox="1"/>
          <p:nvPr/>
        </p:nvSpPr>
        <p:spPr>
          <a:xfrm>
            <a:off x="1880870" y="4364355"/>
            <a:ext cx="2103120" cy="523240"/>
          </a:xfrm>
          <a:prstGeom prst="rect">
            <a:avLst/>
          </a:prstGeom>
          <a:noFill/>
        </p:spPr>
        <p:txBody>
          <a:bodyPr wrap="square" rtlCol="0">
            <a:spAutoFit/>
          </a:bodyPr>
          <a:lstStyle/>
          <a:p>
            <a:pPr algn="ctr"/>
            <a:r>
              <a:rPr lang="zh-CN" altLang="en-US" sz="2800">
                <a:solidFill>
                  <a:schemeClr val="bg1">
                    <a:lumMod val="65000"/>
                  </a:schemeClr>
                </a:solidFill>
                <a:latin typeface="站酷快乐体2016修订版" panose="02010600030101010101" charset="-122"/>
                <a:ea typeface="站酷快乐体2016修订版" panose="02010600030101010101" charset="-122"/>
              </a:rPr>
              <a:t>加入标题</a:t>
            </a:r>
            <a:endParaRPr lang="zh-CN" altLang="en-US" sz="2800">
              <a:solidFill>
                <a:schemeClr val="bg1">
                  <a:lumMod val="65000"/>
                </a:schemeClr>
              </a:solidFill>
              <a:latin typeface="站酷快乐体2016修订版" panose="02010600030101010101" charset="-122"/>
              <a:ea typeface="站酷快乐体2016修订版" panose="02010600030101010101" charset="-122"/>
            </a:endParaRPr>
          </a:p>
        </p:txBody>
      </p:sp>
      <p:cxnSp>
        <p:nvCxnSpPr>
          <p:cNvPr id="12" name="直接连接符 11"/>
          <p:cNvCxnSpPr/>
          <p:nvPr/>
        </p:nvCxnSpPr>
        <p:spPr>
          <a:xfrm>
            <a:off x="1837055" y="4968240"/>
            <a:ext cx="2190750" cy="0"/>
          </a:xfrm>
          <a:prstGeom prst="line">
            <a:avLst/>
          </a:prstGeom>
          <a:ln w="38100">
            <a:solidFill>
              <a:srgbClr val="EB666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70145" y="4363720"/>
            <a:ext cx="2190115" cy="523240"/>
          </a:xfrm>
          <a:prstGeom prst="rect">
            <a:avLst/>
          </a:prstGeom>
          <a:noFill/>
        </p:spPr>
        <p:txBody>
          <a:bodyPr wrap="square" rtlCol="0">
            <a:spAutoFit/>
          </a:bodyPr>
          <a:lstStyle/>
          <a:p>
            <a:pPr algn="ctr"/>
            <a:r>
              <a:rPr lang="zh-CN" altLang="en-US" sz="2800">
                <a:solidFill>
                  <a:schemeClr val="bg1">
                    <a:lumMod val="65000"/>
                  </a:schemeClr>
                </a:solidFill>
                <a:latin typeface="站酷快乐体2016修订版" panose="02010600030101010101" charset="-122"/>
                <a:ea typeface="站酷快乐体2016修订版" panose="02010600030101010101" charset="-122"/>
              </a:rPr>
              <a:t>加入标题</a:t>
            </a:r>
            <a:endParaRPr lang="zh-CN" altLang="en-US" sz="2800">
              <a:solidFill>
                <a:schemeClr val="bg1">
                  <a:lumMod val="65000"/>
                </a:schemeClr>
              </a:solidFill>
              <a:latin typeface="站酷快乐体2016修订版" panose="02010600030101010101" charset="-122"/>
              <a:ea typeface="站酷快乐体2016修订版" panose="02010600030101010101" charset="-122"/>
            </a:endParaRPr>
          </a:p>
        </p:txBody>
      </p:sp>
      <p:cxnSp>
        <p:nvCxnSpPr>
          <p:cNvPr id="15" name="直接连接符 14"/>
          <p:cNvCxnSpPr/>
          <p:nvPr/>
        </p:nvCxnSpPr>
        <p:spPr>
          <a:xfrm>
            <a:off x="4969510" y="4967605"/>
            <a:ext cx="2190750" cy="0"/>
          </a:xfrm>
          <a:prstGeom prst="line">
            <a:avLst/>
          </a:prstGeom>
          <a:ln w="38100">
            <a:solidFill>
              <a:srgbClr val="7AB9AE"/>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239760" y="4364355"/>
            <a:ext cx="2190115" cy="523240"/>
          </a:xfrm>
          <a:prstGeom prst="rect">
            <a:avLst/>
          </a:prstGeom>
          <a:noFill/>
        </p:spPr>
        <p:txBody>
          <a:bodyPr wrap="square" rtlCol="0">
            <a:spAutoFit/>
          </a:bodyPr>
          <a:lstStyle/>
          <a:p>
            <a:pPr algn="ctr"/>
            <a:r>
              <a:rPr lang="zh-CN" altLang="en-US" sz="2800">
                <a:solidFill>
                  <a:schemeClr val="bg1">
                    <a:lumMod val="65000"/>
                  </a:schemeClr>
                </a:solidFill>
                <a:latin typeface="站酷快乐体2016修订版" panose="02010600030101010101" charset="-122"/>
                <a:ea typeface="站酷快乐体2016修订版" panose="02010600030101010101" charset="-122"/>
              </a:rPr>
              <a:t>加入标题</a:t>
            </a:r>
            <a:endParaRPr lang="zh-CN" altLang="en-US" sz="2800">
              <a:solidFill>
                <a:schemeClr val="bg1">
                  <a:lumMod val="65000"/>
                </a:schemeClr>
              </a:solidFill>
              <a:latin typeface="站酷快乐体2016修订版" panose="02010600030101010101" charset="-122"/>
              <a:ea typeface="站酷快乐体2016修订版" panose="02010600030101010101" charset="-122"/>
            </a:endParaRPr>
          </a:p>
        </p:txBody>
      </p:sp>
      <p:cxnSp>
        <p:nvCxnSpPr>
          <p:cNvPr id="18" name="直接连接符 17"/>
          <p:cNvCxnSpPr/>
          <p:nvPr/>
        </p:nvCxnSpPr>
        <p:spPr>
          <a:xfrm>
            <a:off x="8239760" y="4968240"/>
            <a:ext cx="2190750" cy="0"/>
          </a:xfrm>
          <a:prstGeom prst="line">
            <a:avLst/>
          </a:prstGeom>
          <a:ln w="38100">
            <a:solidFill>
              <a:srgbClr val="EB666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D:\工作文件夹\2019.6\暑期总结\图片2.png图片2"/>
          <p:cNvPicPr>
            <a:picLocks noChangeAspect="1"/>
          </p:cNvPicPr>
          <p:nvPr/>
        </p:nvPicPr>
        <p:blipFill>
          <a:blip r:embed="rId3"/>
          <a:srcRect l="2" r="2"/>
          <a:stretch>
            <a:fillRect/>
          </a:stretch>
        </p:blipFill>
        <p:spPr>
          <a:xfrm>
            <a:off x="8255" y="5715"/>
            <a:ext cx="12192635" cy="6858635"/>
          </a:xfrm>
          <a:prstGeom prst="rect">
            <a:avLst/>
          </a:prstGeom>
        </p:spPr>
      </p:pic>
      <p:grpSp>
        <p:nvGrpSpPr>
          <p:cNvPr id="7" name="组合 6"/>
          <p:cNvGrpSpPr/>
          <p:nvPr/>
        </p:nvGrpSpPr>
        <p:grpSpPr>
          <a:xfrm>
            <a:off x="4661612" y="299791"/>
            <a:ext cx="2814375" cy="432859"/>
            <a:chOff x="3728797" y="270929"/>
            <a:chExt cx="2814375" cy="432859"/>
          </a:xfrm>
        </p:grpSpPr>
        <p:sp>
          <p:nvSpPr>
            <p:cNvPr id="4" name="TextBox 20"/>
            <p:cNvSpPr txBox="1"/>
            <p:nvPr/>
          </p:nvSpPr>
          <p:spPr>
            <a:xfrm>
              <a:off x="3728797" y="270929"/>
              <a:ext cx="2814375" cy="429895"/>
            </a:xfrm>
            <a:prstGeom prst="rect">
              <a:avLst/>
            </a:prstGeom>
            <a:noFill/>
          </p:spPr>
          <p:txBody>
            <a:bodyPr wrap="square" rtlCol="0">
              <a:spAutoFit/>
            </a:bodyPr>
            <a:lstStyle/>
            <a:p>
              <a:pPr algn="ctr"/>
              <a:r>
                <a:rPr lang="zh-CN" altLang="en-US" sz="2200" b="1">
                  <a:solidFill>
                    <a:schemeClr val="bg1">
                      <a:lumMod val="50000"/>
                    </a:schemeClr>
                  </a:solidFill>
                  <a:latin typeface="站酷快乐体2016修订版" panose="02010600030101010101" charset="-122"/>
                  <a:ea typeface="站酷快乐体2016修订版" panose="02010600030101010101" charset="-122"/>
                </a:rPr>
                <a:t>输入你的标题描述</a:t>
              </a:r>
              <a:endParaRPr lang="zh-CN" altLang="en-US" sz="2200" b="1">
                <a:solidFill>
                  <a:schemeClr val="bg1">
                    <a:lumMod val="50000"/>
                  </a:schemeClr>
                </a:solidFill>
                <a:latin typeface="站酷快乐体2016修订版" panose="02010600030101010101" charset="-122"/>
                <a:ea typeface="站酷快乐体2016修订版" panose="02010600030101010101"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站酷快乐体2016修订版" panose="02010600030101010101" charset="-122"/>
                <a:ea typeface="站酷快乐体2016修订版" panose="02010600030101010101" charset="-122"/>
              </a:endParaRPr>
            </a:p>
          </p:txBody>
        </p:sp>
      </p:grpSp>
      <p:sp>
        <p:nvSpPr>
          <p:cNvPr id="31" name="Shape 6914"/>
          <p:cNvSpPr/>
          <p:nvPr/>
        </p:nvSpPr>
        <p:spPr>
          <a:xfrm>
            <a:off x="6951497" y="1758425"/>
            <a:ext cx="1940279" cy="1763365"/>
          </a:xfrm>
          <a:custGeom>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7AB9AE"/>
          </a:solidFill>
          <a:ln w="50800">
            <a:noFill/>
            <a:round/>
          </a:ln>
          <a:effectLst/>
        </p:spPr>
        <p:txBody>
          <a:bodyPr lIns="0" tIns="0" rIns="0" bIns="0"/>
          <a:lstStyle/>
          <a:p>
            <a:pPr defTabSz="575945">
              <a:defRPr sz="1200">
                <a:uFillTx/>
                <a:latin typeface="Helvetica" panose="020b0604020202030204"/>
                <a:ea typeface="Helvetica" panose="020b0604020202030204"/>
                <a:cs typeface="Helvetica" panose="020b0604020202030204"/>
                <a:sym typeface="Helvetica" panose="020b0604020202030204"/>
              </a:defRPr>
            </a:pPr>
            <a:endParaRPr sz="1600">
              <a:latin typeface="宋体" panose="02010600030101010101" pitchFamily="2" charset="-122"/>
              <a:ea typeface="宋体" panose="02010600030101010101" pitchFamily="2" charset="-122"/>
            </a:endParaRPr>
          </a:p>
        </p:txBody>
      </p:sp>
      <p:sp>
        <p:nvSpPr>
          <p:cNvPr id="32" name="Shape 6915"/>
          <p:cNvSpPr/>
          <p:nvPr/>
        </p:nvSpPr>
        <p:spPr>
          <a:xfrm>
            <a:off x="8847322" y="1758422"/>
            <a:ext cx="1759429" cy="1956803"/>
          </a:xfrm>
          <a:custGeom>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EB666A"/>
          </a:solidFill>
          <a:ln w="50800">
            <a:noFill/>
            <a:round/>
          </a:ln>
          <a:effectLst/>
        </p:spPr>
        <p:txBody>
          <a:bodyPr lIns="0" tIns="0" rIns="0" bIns="0"/>
          <a:lstStyle/>
          <a:p>
            <a:pPr defTabSz="575945">
              <a:defRPr sz="1200">
                <a:uFillTx/>
                <a:latin typeface="Helvetica" panose="020b0604020202030204"/>
                <a:ea typeface="Helvetica" panose="020b0604020202030204"/>
                <a:cs typeface="Helvetica" panose="020b0604020202030204"/>
                <a:sym typeface="Helvetica" panose="020b0604020202030204"/>
              </a:defRPr>
            </a:pPr>
            <a:endParaRPr sz="1600">
              <a:latin typeface="宋体" panose="02010600030101010101" pitchFamily="2" charset="-122"/>
              <a:ea typeface="宋体" panose="02010600030101010101" pitchFamily="2" charset="-122"/>
            </a:endParaRPr>
          </a:p>
        </p:txBody>
      </p:sp>
      <p:sp>
        <p:nvSpPr>
          <p:cNvPr id="33" name="Shape 6916"/>
          <p:cNvSpPr/>
          <p:nvPr/>
        </p:nvSpPr>
        <p:spPr>
          <a:xfrm>
            <a:off x="6951498" y="3459977"/>
            <a:ext cx="1746811" cy="1941384"/>
          </a:xfrm>
          <a:custGeom>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EB666A"/>
          </a:solidFill>
          <a:ln w="50800">
            <a:noFill/>
            <a:round/>
          </a:ln>
          <a:effectLst/>
        </p:spPr>
        <p:txBody>
          <a:bodyPr lIns="0" tIns="0" rIns="0" bIns="0"/>
          <a:lstStyle/>
          <a:p>
            <a:pPr defTabSz="575945">
              <a:defRPr sz="1200">
                <a:uFillTx/>
                <a:latin typeface="Helvetica" panose="020b0604020202030204"/>
                <a:ea typeface="Helvetica" panose="020b0604020202030204"/>
                <a:cs typeface="Helvetica" panose="020b0604020202030204"/>
                <a:sym typeface="Helvetica" panose="020b0604020202030204"/>
              </a:defRPr>
            </a:pPr>
            <a:endParaRPr sz="1600">
              <a:latin typeface="宋体" panose="02010600030101010101" pitchFamily="2" charset="-122"/>
              <a:ea typeface="宋体" panose="02010600030101010101" pitchFamily="2" charset="-122"/>
            </a:endParaRPr>
          </a:p>
        </p:txBody>
      </p:sp>
      <p:sp>
        <p:nvSpPr>
          <p:cNvPr id="34" name="Shape 6917"/>
          <p:cNvSpPr/>
          <p:nvPr/>
        </p:nvSpPr>
        <p:spPr>
          <a:xfrm>
            <a:off x="8654989" y="3650023"/>
            <a:ext cx="1952896" cy="1750751"/>
          </a:xfrm>
          <a:custGeom>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7AB9AE"/>
          </a:solidFill>
          <a:ln w="50800">
            <a:noFill/>
            <a:round/>
          </a:ln>
          <a:effectLst/>
        </p:spPr>
        <p:txBody>
          <a:bodyPr lIns="0" tIns="0" rIns="0" bIns="0"/>
          <a:lstStyle/>
          <a:p>
            <a:pPr defTabSz="575945">
              <a:defRPr sz="1200">
                <a:uFillTx/>
                <a:latin typeface="Helvetica" panose="020b0604020202030204"/>
                <a:ea typeface="Helvetica" panose="020b0604020202030204"/>
                <a:cs typeface="Helvetica" panose="020b0604020202030204"/>
                <a:sym typeface="Helvetica" panose="020b0604020202030204"/>
              </a:defRPr>
            </a:pPr>
            <a:endParaRPr sz="1600">
              <a:latin typeface="宋体" panose="02010600030101010101" pitchFamily="2" charset="-122"/>
              <a:ea typeface="宋体" panose="02010600030101010101" pitchFamily="2" charset="-122"/>
            </a:endParaRPr>
          </a:p>
        </p:txBody>
      </p:sp>
      <p:sp>
        <p:nvSpPr>
          <p:cNvPr id="35" name="Freeform 41"/>
          <p:cNvSpPr>
            <a:spLocks noEditPoints="1"/>
          </p:cNvSpPr>
          <p:nvPr/>
        </p:nvSpPr>
        <p:spPr bwMode="auto">
          <a:xfrm>
            <a:off x="8303629" y="3097105"/>
            <a:ext cx="960107" cy="873373"/>
          </a:xfrm>
          <a:custGeom>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EB666A"/>
          </a:solidFill>
          <a:ln w="9525">
            <a:noFill/>
            <a:round/>
          </a:ln>
        </p:spPr>
        <p:txBody>
          <a:bodyPr/>
          <a:lstStyle/>
          <a:p>
            <a:pPr>
              <a:defRPr/>
            </a:pPr>
            <a:endParaRPr lang="en-US" sz="2400" kern="0">
              <a:solidFill>
                <a:sysClr val="windowText" lastClr="000000"/>
              </a:solidFill>
              <a:latin typeface="宋体" panose="02010600030101010101" pitchFamily="2" charset="-122"/>
              <a:ea typeface="宋体" panose="02010600030101010101" pitchFamily="2" charset="-122"/>
            </a:endParaRPr>
          </a:p>
        </p:txBody>
      </p:sp>
      <p:grpSp>
        <p:nvGrpSpPr>
          <p:cNvPr id="36" name="组合 35"/>
          <p:cNvGrpSpPr/>
          <p:nvPr/>
        </p:nvGrpSpPr>
        <p:grpSpPr>
          <a:xfrm>
            <a:off x="1747994" y="2070566"/>
            <a:ext cx="5029375" cy="3028284"/>
            <a:chOff x="2102222" y="2409423"/>
            <a:chExt cx="3931016" cy="2366942"/>
          </a:xfrm>
        </p:grpSpPr>
        <p:grpSp>
          <p:nvGrpSpPr>
            <p:cNvPr id="37" name="Group 22"/>
            <p:cNvGrpSpPr/>
            <p:nvPr/>
          </p:nvGrpSpPr>
          <p:grpSpPr>
            <a:xfrm>
              <a:off x="2102222" y="2479328"/>
              <a:ext cx="979227" cy="434756"/>
              <a:chExt cx="1131895" cy="504056"/>
            </a:xfrm>
            <a:solidFill>
              <a:schemeClr val="accent3"/>
            </a:solidFill>
          </p:grpSpPr>
          <p:sp>
            <p:nvSpPr>
              <p:cNvPr id="51" name="矩形 46"/>
              <p:cNvSpPr>
                <a:spLocks noChangeArrowheads="1"/>
              </p:cNvSpPr>
              <p:nvPr/>
            </p:nvSpPr>
            <p:spPr bwMode="auto">
              <a:xfrm>
                <a:off x="0" y="0"/>
                <a:ext cx="1080120" cy="504056"/>
              </a:xfrm>
              <a:prstGeom prst="rect">
                <a:avLst/>
              </a:prstGeom>
              <a:solidFill>
                <a:srgbClr val="EB666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站酷快乐体2016修订版" panose="02010600030101010101" charset="-122"/>
                  <a:ea typeface="站酷快乐体2016修订版" panose="02010600030101010101" charset="-122"/>
                  <a:sym typeface="宋体" panose="02010600030101010101" pitchFamily="2" charset="-122"/>
                </a:endParaRPr>
              </a:p>
            </p:txBody>
          </p:sp>
          <p:sp>
            <p:nvSpPr>
              <p:cNvPr id="52" name="文本框 47"/>
              <p:cNvSpPr>
                <a:spLocks noChangeArrowheads="1"/>
              </p:cNvSpPr>
              <p:nvPr/>
            </p:nvSpPr>
            <p:spPr bwMode="auto">
              <a:xfrm>
                <a:off x="51774" y="41772"/>
                <a:ext cx="1080121" cy="3625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站酷快乐体2016修订版" panose="02010600030101010101" charset="-122"/>
                    <a:ea typeface="站酷快乐体2016修订版" panose="02010600030101010101" charset="-122"/>
                    <a:sym typeface="方正兰亭细黑_GBK" panose="02000000000000000000" charset="-122"/>
                  </a:rPr>
                  <a:t>标题一</a:t>
                </a:r>
                <a:endParaRPr lang="zh-CN" altLang="en-US" sz="2000" b="1">
                  <a:solidFill>
                    <a:schemeClr val="bg1"/>
                  </a:solidFill>
                  <a:latin typeface="站酷快乐体2016修订版" panose="02010600030101010101" charset="-122"/>
                  <a:ea typeface="站酷快乐体2016修订版" panose="02010600030101010101" charset="-122"/>
                  <a:sym typeface="方正兰亭细黑_GBK" panose="02000000000000000000" charset="-122"/>
                </a:endParaRPr>
              </a:p>
            </p:txBody>
          </p:sp>
        </p:grpSp>
        <p:sp>
          <p:nvSpPr>
            <p:cNvPr id="38" name="矩形 60"/>
            <p:cNvSpPr>
              <a:spLocks noChangeArrowheads="1"/>
            </p:cNvSpPr>
            <p:nvPr/>
          </p:nvSpPr>
          <p:spPr bwMode="auto">
            <a:xfrm>
              <a:off x="3150844" y="2409423"/>
              <a:ext cx="2882394" cy="5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a:solidFill>
                    <a:schemeClr val="bg1">
                      <a:lumMod val="65000"/>
                    </a:schemeClr>
                  </a:solidFill>
                  <a:latin typeface="站酷快乐体2016修订版" panose="02010600030101010101" charset="-122"/>
                  <a:ea typeface="站酷快乐体2016修订版" panose="02010600030101010101" charset="-122"/>
                </a:rPr>
                <a:t>单击此处添加文本单击此处添加文本</a:t>
              </a:r>
              <a:endParaRPr lang="en-US" altLang="zh-CN" sz="1600">
                <a:solidFill>
                  <a:schemeClr val="bg1">
                    <a:lumMod val="65000"/>
                  </a:schemeClr>
                </a:solidFill>
                <a:latin typeface="站酷快乐体2016修订版" panose="02010600030101010101" charset="-122"/>
                <a:ea typeface="站酷快乐体2016修订版" panose="02010600030101010101" charset="-122"/>
              </a:endParaRPr>
            </a:p>
            <a:p>
              <a:pPr>
                <a:lnSpc>
                  <a:spcPct val="130000"/>
                </a:lnSpc>
              </a:pPr>
              <a:r>
                <a:rPr lang="zh-CN" altLang="en-US" sz="1600">
                  <a:solidFill>
                    <a:schemeClr val="bg1">
                      <a:lumMod val="65000"/>
                    </a:schemeClr>
                  </a:solidFill>
                  <a:latin typeface="站酷快乐体2016修订版" panose="02010600030101010101" charset="-122"/>
                  <a:ea typeface="站酷快乐体2016修订版" panose="02010600030101010101" charset="-122"/>
                </a:rPr>
                <a:t>单击此处添加文本单击此处添加文本</a:t>
              </a:r>
              <a:endParaRPr lang="en-US" altLang="zh-CN" sz="1600">
                <a:solidFill>
                  <a:schemeClr val="bg1">
                    <a:lumMod val="65000"/>
                  </a:schemeClr>
                </a:solidFill>
                <a:latin typeface="站酷快乐体2016修订版" panose="02010600030101010101" charset="-122"/>
                <a:ea typeface="站酷快乐体2016修订版" panose="02010600030101010101" charset="-122"/>
              </a:endParaRPr>
            </a:p>
          </p:txBody>
        </p:sp>
        <p:grpSp>
          <p:nvGrpSpPr>
            <p:cNvPr id="39" name="Group 22"/>
            <p:cNvGrpSpPr/>
            <p:nvPr/>
          </p:nvGrpSpPr>
          <p:grpSpPr>
            <a:xfrm>
              <a:off x="2102222" y="3081266"/>
              <a:ext cx="979227" cy="434756"/>
              <a:chExt cx="1131895" cy="504056"/>
            </a:xfrm>
            <a:solidFill>
              <a:schemeClr val="accent2"/>
            </a:solidFill>
          </p:grpSpPr>
          <p:sp>
            <p:nvSpPr>
              <p:cNvPr id="49" name="矩形 46"/>
              <p:cNvSpPr>
                <a:spLocks noChangeArrowheads="1"/>
              </p:cNvSpPr>
              <p:nvPr/>
            </p:nvSpPr>
            <p:spPr bwMode="auto">
              <a:xfrm>
                <a:off x="0" y="0"/>
                <a:ext cx="1080120" cy="504056"/>
              </a:xfrm>
              <a:prstGeom prst="rect">
                <a:avLst/>
              </a:prstGeom>
              <a:solidFill>
                <a:srgbClr val="7AB9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站酷快乐体2016修订版" panose="02010600030101010101" charset="-122"/>
                  <a:ea typeface="站酷快乐体2016修订版" panose="02010600030101010101" charset="-122"/>
                  <a:sym typeface="宋体" panose="02010600030101010101" pitchFamily="2" charset="-122"/>
                </a:endParaRPr>
              </a:p>
            </p:txBody>
          </p:sp>
          <p:sp>
            <p:nvSpPr>
              <p:cNvPr id="50" name="文本框 47"/>
              <p:cNvSpPr>
                <a:spLocks noChangeArrowheads="1"/>
              </p:cNvSpPr>
              <p:nvPr/>
            </p:nvSpPr>
            <p:spPr bwMode="auto">
              <a:xfrm>
                <a:off x="51774" y="41772"/>
                <a:ext cx="1080121" cy="3625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站酷快乐体2016修订版" panose="02010600030101010101" charset="-122"/>
                    <a:ea typeface="站酷快乐体2016修订版" panose="02010600030101010101" charset="-122"/>
                    <a:sym typeface="方正兰亭细黑_GBK" panose="02000000000000000000" charset="-122"/>
                  </a:rPr>
                  <a:t>标题二</a:t>
                </a:r>
                <a:endParaRPr lang="zh-CN" altLang="en-US" sz="2000" b="1">
                  <a:solidFill>
                    <a:schemeClr val="bg1"/>
                  </a:solidFill>
                  <a:latin typeface="站酷快乐体2016修订版" panose="02010600030101010101" charset="-122"/>
                  <a:ea typeface="站酷快乐体2016修订版" panose="02010600030101010101" charset="-122"/>
                  <a:sym typeface="方正兰亭细黑_GBK" panose="02000000000000000000" charset="-122"/>
                </a:endParaRPr>
              </a:p>
            </p:txBody>
          </p:sp>
        </p:grpSp>
        <p:sp>
          <p:nvSpPr>
            <p:cNvPr id="40" name="矩形 60"/>
            <p:cNvSpPr>
              <a:spLocks noChangeArrowheads="1"/>
            </p:cNvSpPr>
            <p:nvPr/>
          </p:nvSpPr>
          <p:spPr bwMode="auto">
            <a:xfrm>
              <a:off x="3150844" y="3011362"/>
              <a:ext cx="2882394" cy="5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a:solidFill>
                    <a:schemeClr val="bg1">
                      <a:lumMod val="65000"/>
                    </a:schemeClr>
                  </a:solidFill>
                  <a:latin typeface="站酷快乐体2016修订版" panose="02010600030101010101" charset="-122"/>
                  <a:ea typeface="站酷快乐体2016修订版" panose="02010600030101010101" charset="-122"/>
                </a:rPr>
                <a:t>单击此处添加文本单击此处添加文本</a:t>
              </a:r>
              <a:endParaRPr lang="en-US" altLang="zh-CN" sz="1600">
                <a:solidFill>
                  <a:schemeClr val="bg1">
                    <a:lumMod val="65000"/>
                  </a:schemeClr>
                </a:solidFill>
                <a:latin typeface="站酷快乐体2016修订版" panose="02010600030101010101" charset="-122"/>
                <a:ea typeface="站酷快乐体2016修订版" panose="02010600030101010101" charset="-122"/>
              </a:endParaRPr>
            </a:p>
            <a:p>
              <a:pPr>
                <a:lnSpc>
                  <a:spcPct val="130000"/>
                </a:lnSpc>
              </a:pPr>
              <a:r>
                <a:rPr lang="zh-CN" altLang="en-US" sz="1600">
                  <a:solidFill>
                    <a:schemeClr val="bg1">
                      <a:lumMod val="65000"/>
                    </a:schemeClr>
                  </a:solidFill>
                  <a:latin typeface="站酷快乐体2016修订版" panose="02010600030101010101" charset="-122"/>
                  <a:ea typeface="站酷快乐体2016修订版" panose="02010600030101010101" charset="-122"/>
                </a:rPr>
                <a:t>单击此处添加文本单击此处添加文本</a:t>
              </a:r>
              <a:endParaRPr lang="en-US" altLang="zh-CN" sz="1600">
                <a:solidFill>
                  <a:schemeClr val="bg1">
                    <a:lumMod val="65000"/>
                  </a:schemeClr>
                </a:solidFill>
                <a:latin typeface="站酷快乐体2016修订版" panose="02010600030101010101" charset="-122"/>
                <a:ea typeface="站酷快乐体2016修订版" panose="02010600030101010101" charset="-122"/>
              </a:endParaRPr>
            </a:p>
          </p:txBody>
        </p:sp>
        <p:grpSp>
          <p:nvGrpSpPr>
            <p:cNvPr id="41" name="Group 22"/>
            <p:cNvGrpSpPr/>
            <p:nvPr/>
          </p:nvGrpSpPr>
          <p:grpSpPr>
            <a:xfrm>
              <a:off x="2102222" y="3684212"/>
              <a:ext cx="979227" cy="434756"/>
              <a:chExt cx="1131895" cy="504056"/>
            </a:xfrm>
            <a:solidFill>
              <a:schemeClr val="accent1"/>
            </a:solidFill>
          </p:grpSpPr>
          <p:sp>
            <p:nvSpPr>
              <p:cNvPr id="47" name="矩形 46"/>
              <p:cNvSpPr>
                <a:spLocks noChangeArrowheads="1"/>
              </p:cNvSpPr>
              <p:nvPr/>
            </p:nvSpPr>
            <p:spPr bwMode="auto">
              <a:xfrm>
                <a:off x="0" y="0"/>
                <a:ext cx="1080120" cy="504056"/>
              </a:xfrm>
              <a:prstGeom prst="rect">
                <a:avLst/>
              </a:prstGeom>
              <a:solidFill>
                <a:srgbClr val="EB666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站酷快乐体2016修订版" panose="02010600030101010101" charset="-122"/>
                  <a:ea typeface="站酷快乐体2016修订版" panose="02010600030101010101" charset="-122"/>
                  <a:sym typeface="宋体" panose="02010600030101010101" pitchFamily="2" charset="-122"/>
                </a:endParaRPr>
              </a:p>
            </p:txBody>
          </p:sp>
          <p:sp>
            <p:nvSpPr>
              <p:cNvPr id="48" name="文本框 47"/>
              <p:cNvSpPr>
                <a:spLocks noChangeArrowheads="1"/>
              </p:cNvSpPr>
              <p:nvPr/>
            </p:nvSpPr>
            <p:spPr bwMode="auto">
              <a:xfrm>
                <a:off x="51774" y="41772"/>
                <a:ext cx="1080121" cy="3625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站酷快乐体2016修订版" panose="02010600030101010101" charset="-122"/>
                    <a:ea typeface="站酷快乐体2016修订版" panose="02010600030101010101" charset="-122"/>
                    <a:sym typeface="方正兰亭细黑_GBK" panose="02000000000000000000" charset="-122"/>
                  </a:rPr>
                  <a:t>标题三</a:t>
                </a:r>
                <a:endParaRPr lang="zh-CN" altLang="en-US" sz="2000" b="1">
                  <a:solidFill>
                    <a:schemeClr val="bg1"/>
                  </a:solidFill>
                  <a:latin typeface="站酷快乐体2016修订版" panose="02010600030101010101" charset="-122"/>
                  <a:ea typeface="站酷快乐体2016修订版" panose="02010600030101010101" charset="-122"/>
                  <a:sym typeface="方正兰亭细黑_GBK" panose="02000000000000000000" charset="-122"/>
                </a:endParaRPr>
              </a:p>
            </p:txBody>
          </p:sp>
        </p:grpSp>
        <p:sp>
          <p:nvSpPr>
            <p:cNvPr id="42" name="矩形 60"/>
            <p:cNvSpPr>
              <a:spLocks noChangeArrowheads="1"/>
            </p:cNvSpPr>
            <p:nvPr/>
          </p:nvSpPr>
          <p:spPr bwMode="auto">
            <a:xfrm>
              <a:off x="3150844" y="3614307"/>
              <a:ext cx="2882394" cy="5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a:solidFill>
                    <a:schemeClr val="bg1">
                      <a:lumMod val="65000"/>
                    </a:schemeClr>
                  </a:solidFill>
                  <a:latin typeface="站酷快乐体2016修订版" panose="02010600030101010101" charset="-122"/>
                  <a:ea typeface="站酷快乐体2016修订版" panose="02010600030101010101" charset="-122"/>
                </a:rPr>
                <a:t>单击此处添加文本单击此处添加文本</a:t>
              </a:r>
              <a:endParaRPr lang="en-US" altLang="zh-CN" sz="1600">
                <a:solidFill>
                  <a:schemeClr val="bg1">
                    <a:lumMod val="65000"/>
                  </a:schemeClr>
                </a:solidFill>
                <a:latin typeface="站酷快乐体2016修订版" panose="02010600030101010101" charset="-122"/>
                <a:ea typeface="站酷快乐体2016修订版" panose="02010600030101010101" charset="-122"/>
              </a:endParaRPr>
            </a:p>
            <a:p>
              <a:pPr>
                <a:lnSpc>
                  <a:spcPct val="130000"/>
                </a:lnSpc>
              </a:pPr>
              <a:r>
                <a:rPr lang="zh-CN" altLang="en-US" sz="1600">
                  <a:solidFill>
                    <a:schemeClr val="bg1">
                      <a:lumMod val="65000"/>
                    </a:schemeClr>
                  </a:solidFill>
                  <a:latin typeface="站酷快乐体2016修订版" panose="02010600030101010101" charset="-122"/>
                  <a:ea typeface="站酷快乐体2016修订版" panose="02010600030101010101" charset="-122"/>
                </a:rPr>
                <a:t>单击此处添加文本单击此处添加文本</a:t>
              </a:r>
              <a:endParaRPr lang="en-US" altLang="zh-CN" sz="1600">
                <a:solidFill>
                  <a:schemeClr val="bg1">
                    <a:lumMod val="65000"/>
                  </a:schemeClr>
                </a:solidFill>
                <a:latin typeface="站酷快乐体2016修订版" panose="02010600030101010101" charset="-122"/>
                <a:ea typeface="站酷快乐体2016修订版" panose="02010600030101010101" charset="-122"/>
              </a:endParaRPr>
            </a:p>
          </p:txBody>
        </p:sp>
        <p:grpSp>
          <p:nvGrpSpPr>
            <p:cNvPr id="43" name="Group 22"/>
            <p:cNvGrpSpPr/>
            <p:nvPr/>
          </p:nvGrpSpPr>
          <p:grpSpPr>
            <a:xfrm>
              <a:off x="2102222" y="4291774"/>
              <a:ext cx="979227" cy="434756"/>
              <a:chExt cx="1131895" cy="504056"/>
            </a:xfrm>
            <a:solidFill>
              <a:schemeClr val="accent3"/>
            </a:solidFill>
          </p:grpSpPr>
          <p:sp>
            <p:nvSpPr>
              <p:cNvPr id="45" name="矩形 46"/>
              <p:cNvSpPr>
                <a:spLocks noChangeArrowheads="1"/>
              </p:cNvSpPr>
              <p:nvPr/>
            </p:nvSpPr>
            <p:spPr bwMode="auto">
              <a:xfrm>
                <a:off x="0" y="0"/>
                <a:ext cx="1080120" cy="504056"/>
              </a:xfrm>
              <a:prstGeom prst="rect">
                <a:avLst/>
              </a:prstGeom>
              <a:solidFill>
                <a:srgbClr val="7AB9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站酷快乐体2016修订版" panose="02010600030101010101" charset="-122"/>
                  <a:ea typeface="站酷快乐体2016修订版" panose="02010600030101010101" charset="-122"/>
                  <a:sym typeface="宋体" panose="02010600030101010101" pitchFamily="2" charset="-122"/>
                </a:endParaRPr>
              </a:p>
            </p:txBody>
          </p:sp>
          <p:sp>
            <p:nvSpPr>
              <p:cNvPr id="46" name="文本框 47"/>
              <p:cNvSpPr>
                <a:spLocks noChangeArrowheads="1"/>
              </p:cNvSpPr>
              <p:nvPr/>
            </p:nvSpPr>
            <p:spPr bwMode="auto">
              <a:xfrm>
                <a:off x="51774" y="41772"/>
                <a:ext cx="1080121" cy="3625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站酷快乐体2016修订版" panose="02010600030101010101" charset="-122"/>
                    <a:ea typeface="站酷快乐体2016修订版" panose="02010600030101010101" charset="-122"/>
                    <a:sym typeface="方正兰亭细黑_GBK" panose="02000000000000000000" charset="-122"/>
                  </a:rPr>
                  <a:t>标题四</a:t>
                </a:r>
                <a:endParaRPr lang="zh-CN" altLang="en-US" sz="2000" b="1">
                  <a:solidFill>
                    <a:schemeClr val="bg1"/>
                  </a:solidFill>
                  <a:latin typeface="站酷快乐体2016修订版" panose="02010600030101010101" charset="-122"/>
                  <a:ea typeface="站酷快乐体2016修订版" panose="02010600030101010101" charset="-122"/>
                  <a:sym typeface="方正兰亭细黑_GBK" panose="02000000000000000000" charset="-122"/>
                </a:endParaRPr>
              </a:p>
            </p:txBody>
          </p:sp>
        </p:grpSp>
        <p:sp>
          <p:nvSpPr>
            <p:cNvPr id="44" name="矩形 60"/>
            <p:cNvSpPr>
              <a:spLocks noChangeArrowheads="1"/>
            </p:cNvSpPr>
            <p:nvPr/>
          </p:nvSpPr>
          <p:spPr bwMode="auto">
            <a:xfrm>
              <a:off x="3150844" y="4221870"/>
              <a:ext cx="2882394" cy="5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a:solidFill>
                    <a:schemeClr val="bg1">
                      <a:lumMod val="65000"/>
                    </a:schemeClr>
                  </a:solidFill>
                  <a:latin typeface="站酷快乐体2016修订版" panose="02010600030101010101" charset="-122"/>
                  <a:ea typeface="站酷快乐体2016修订版" panose="02010600030101010101" charset="-122"/>
                </a:rPr>
                <a:t>单击此处添加文本单击此处添加文本</a:t>
              </a:r>
              <a:endParaRPr lang="en-US" altLang="zh-CN" sz="1600">
                <a:solidFill>
                  <a:schemeClr val="bg1">
                    <a:lumMod val="65000"/>
                  </a:schemeClr>
                </a:solidFill>
                <a:latin typeface="站酷快乐体2016修订版" panose="02010600030101010101" charset="-122"/>
                <a:ea typeface="站酷快乐体2016修订版" panose="02010600030101010101" charset="-122"/>
              </a:endParaRPr>
            </a:p>
            <a:p>
              <a:pPr>
                <a:lnSpc>
                  <a:spcPct val="130000"/>
                </a:lnSpc>
              </a:pPr>
              <a:r>
                <a:rPr lang="zh-CN" altLang="en-US" sz="1600">
                  <a:solidFill>
                    <a:schemeClr val="bg1">
                      <a:lumMod val="65000"/>
                    </a:schemeClr>
                  </a:solidFill>
                  <a:latin typeface="站酷快乐体2016修订版" panose="02010600030101010101" charset="-122"/>
                  <a:ea typeface="站酷快乐体2016修订版" panose="02010600030101010101" charset="-122"/>
                </a:rPr>
                <a:t>单击此处添加文本单击此处添加文本</a:t>
              </a:r>
              <a:endParaRPr lang="en-US" altLang="zh-CN" sz="1600">
                <a:solidFill>
                  <a:schemeClr val="bg1">
                    <a:lumMod val="65000"/>
                  </a:schemeClr>
                </a:solidFill>
                <a:latin typeface="站酷快乐体2016修订版" panose="02010600030101010101" charset="-122"/>
                <a:ea typeface="站酷快乐体2016修订版" panose="02010600030101010101"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anim calcmode="lin" valueType="num">
                                      <p:cBhvr>
                                        <p:cTn id="13" dur="2000" fill="hold"/>
                                        <p:tgtEl>
                                          <p:spTgt spid="35"/>
                                        </p:tgtEl>
                                        <p:attrNameLst>
                                          <p:attrName>ppt_w</p:attrName>
                                        </p:attrNameLst>
                                      </p:cBhvr>
                                      <p:tavLst>
                                        <p:tav tm="0" fmla="#ppt_w*sin(2.5*pi*$)">
                                          <p:val>
                                            <p:fltVal val="0"/>
                                          </p:val>
                                        </p:tav>
                                        <p:tav tm="100000">
                                          <p:val>
                                            <p:fltVal val="1"/>
                                          </p:val>
                                        </p:tav>
                                      </p:tavLst>
                                    </p:anim>
                                    <p:anim calcmode="lin" valueType="num">
                                      <p:cBhvr>
                                        <p:cTn id="14" dur="2000" fill="hold"/>
                                        <p:tgtEl>
                                          <p:spTgt spid="35"/>
                                        </p:tgtEl>
                                        <p:attrNameLst>
                                          <p:attrName>ppt_h</p:attrName>
                                        </p:attrNameLst>
                                      </p:cBhvr>
                                      <p:tavLst>
                                        <p:tav tm="0">
                                          <p:val>
                                            <p:strVal val="#ppt_h"/>
                                          </p:val>
                                        </p:tav>
                                        <p:tav tm="100000">
                                          <p:val>
                                            <p:strVal val="#ppt_h"/>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par>
                                <p:cTn id="18" presetID="22" presetClass="entr" presetSubtype="1" fill="hold" grpId="0" nodeType="withEffect">
                                  <p:stCondLst>
                                    <p:cond delay="50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par>
                                <p:cTn id="21" presetID="22" presetClass="entr" presetSubtype="2" fill="hold" grpId="0" nodeType="withEffect">
                                  <p:stCondLst>
                                    <p:cond delay="100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par>
                                <p:cTn id="24" presetID="22" presetClass="entr" presetSubtype="4" fill="hold" grpId="0" nodeType="withEffect">
                                  <p:stCondLst>
                                    <p:cond delay="150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par>
                          <p:cTn id="27" fill="hold" nodeType="afterGroup">
                            <p:stCondLst>
                              <p:cond delay="2500"/>
                            </p:stCondLst>
                            <p:childTnLst>
                              <p:par>
                                <p:cTn id="28" presetID="42"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D:\工作文件夹\2019.6\暑期总结\图片1.png图片1"/>
          <p:cNvPicPr>
            <a:picLocks noChangeAspect="1"/>
          </p:cNvPicPr>
          <p:nvPr/>
        </p:nvPicPr>
        <p:blipFill>
          <a:blip r:embed="rId3"/>
          <a:stretch>
            <a:fillRect/>
          </a:stretch>
        </p:blipFill>
        <p:spPr>
          <a:xfrm>
            <a:off x="0" y="1240"/>
            <a:ext cx="12190413" cy="6857107"/>
          </a:xfrm>
          <a:prstGeom prst="rect">
            <a:avLst/>
          </a:prstGeom>
        </p:spPr>
      </p:pic>
      <p:sp>
        <p:nvSpPr>
          <p:cNvPr id="7" name="梯形 6"/>
          <p:cNvSpPr/>
          <p:nvPr/>
        </p:nvSpPr>
        <p:spPr>
          <a:xfrm rot="10800000">
            <a:off x="3557106" y="2366056"/>
            <a:ext cx="2065914" cy="1540640"/>
          </a:xfrm>
          <a:prstGeom prst="trapezoid">
            <a:avLst>
              <a:gd name="adj" fmla="val 0"/>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宋体" panose="02010600030101010101" pitchFamily="2" charset="-122"/>
              <a:ea typeface="宋体" panose="02010600030101010101" pitchFamily="2" charset="-122"/>
            </a:endParaRPr>
          </a:p>
        </p:txBody>
      </p:sp>
      <p:sp>
        <p:nvSpPr>
          <p:cNvPr id="13" name="矩形 12"/>
          <p:cNvSpPr/>
          <p:nvPr/>
        </p:nvSpPr>
        <p:spPr>
          <a:xfrm>
            <a:off x="3548121" y="2665986"/>
            <a:ext cx="2074264" cy="93327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a:solidFill>
                  <a:schemeClr val="bg1"/>
                </a:solidFill>
                <a:latin typeface="站酷快乐体2016修订版" panose="02010600030101010101" charset="-122"/>
                <a:ea typeface="站酷快乐体2016修订版" panose="02010600030101010101" charset="-122"/>
              </a:rPr>
              <a:t>TWO</a:t>
            </a:r>
            <a:endParaRPr kumimoji="1" lang="en-US" altLang="zh-CN" sz="4000">
              <a:solidFill>
                <a:schemeClr val="bg1"/>
              </a:solidFill>
              <a:latin typeface="站酷快乐体2016修订版" panose="02010600030101010101" charset="-122"/>
              <a:ea typeface="站酷快乐体2016修订版" panose="02010600030101010101" charset="-122"/>
            </a:endParaRPr>
          </a:p>
        </p:txBody>
      </p:sp>
      <p:grpSp>
        <p:nvGrpSpPr>
          <p:cNvPr id="14" name="组合 13"/>
          <p:cNvGrpSpPr/>
          <p:nvPr/>
        </p:nvGrpSpPr>
        <p:grpSpPr>
          <a:xfrm>
            <a:off x="5848833" y="2366056"/>
            <a:ext cx="3840480" cy="1531099"/>
            <a:chOff x="4714071" y="2684973"/>
            <a:chExt cx="4890861" cy="1949857"/>
          </a:xfrm>
        </p:grpSpPr>
        <p:sp>
          <p:nvSpPr>
            <p:cNvPr id="16" name="矩形 15"/>
            <p:cNvSpPr/>
            <p:nvPr/>
          </p:nvSpPr>
          <p:spPr>
            <a:xfrm>
              <a:off x="4714071" y="2684973"/>
              <a:ext cx="4890861" cy="1056936"/>
            </a:xfrm>
            <a:prstGeom prst="rect">
              <a:avLst/>
            </a:prstGeom>
          </p:spPr>
          <p:txBody>
            <a:bodyPr wrap="none">
              <a:spAutoFit/>
            </a:bodyPr>
            <a:lstStyle/>
            <a:p>
              <a:r>
                <a:rPr kumimoji="1" lang="zh-CN" altLang="en-US" sz="4800">
                  <a:solidFill>
                    <a:srgbClr val="7AB9AE"/>
                  </a:solidFill>
                  <a:latin typeface="站酷快乐体2016修订版" panose="02010600030101010101" charset="-122"/>
                  <a:ea typeface="站酷快乐体2016修订版" panose="02010600030101010101" charset="-122"/>
                </a:rPr>
                <a:t>加入标题描述</a:t>
              </a:r>
              <a:endParaRPr kumimoji="1" lang="zh-CN" altLang="en-US" sz="4800">
                <a:solidFill>
                  <a:srgbClr val="7AB9AE"/>
                </a:solidFill>
                <a:latin typeface="站酷快乐体2016修订版" panose="02010600030101010101" charset="-122"/>
                <a:ea typeface="站酷快乐体2016修订版" panose="02010600030101010101" charset="-122"/>
              </a:endParaRPr>
            </a:p>
          </p:txBody>
        </p:sp>
        <p:sp>
          <p:nvSpPr>
            <p:cNvPr id="17" name="矩形 16"/>
            <p:cNvSpPr/>
            <p:nvPr/>
          </p:nvSpPr>
          <p:spPr>
            <a:xfrm>
              <a:off x="4748965" y="3676502"/>
              <a:ext cx="4500572" cy="958328"/>
            </a:xfrm>
            <a:prstGeom prst="rect">
              <a:avLst/>
            </a:prstGeom>
          </p:spPr>
          <p:txBody>
            <a:bodyPr wrap="square">
              <a:spAutoFit/>
            </a:bodyPr>
            <a:lstStyle/>
            <a:p>
              <a:pPr>
                <a:lnSpc>
                  <a:spcPct val="130000"/>
                </a:lnSpc>
              </a:pPr>
              <a:r>
                <a:rPr lang="zh-CN" altLang="en-US" sz="1100">
                  <a:solidFill>
                    <a:schemeClr val="bg1">
                      <a:lumMod val="65000"/>
                    </a:schemeClr>
                  </a:solidFill>
                  <a:latin typeface="站酷快乐体2016修订版" panose="02010600030101010101" charset="-122"/>
                  <a:ea typeface="站酷快乐体2016修订版" panose="02010600030101010101" charset="-122"/>
                </a:rPr>
                <a:t>点击此处添加文本内容，如关键词、部分简单介绍等。点击此处添加文本内容，如关键词、部分简单介绍等。点击此处添加文本内容，如关键词、部分简单介绍等。</a:t>
              </a:r>
              <a:endParaRPr lang="zh-CN" altLang="en-US" sz="1100">
                <a:solidFill>
                  <a:schemeClr val="bg1">
                    <a:lumMod val="65000"/>
                  </a:schemeClr>
                </a:solidFill>
                <a:latin typeface="站酷快乐体2016修订版" panose="02010600030101010101" charset="-122"/>
                <a:ea typeface="站酷快乐体2016修订版" panose="02010600030101010101"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nodeType="afterGroup">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75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r="http://schemas.openxmlformats.org/officeDocument/2006/relationships"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r="http://schemas.openxmlformats.org/officeDocument/2006/relationships"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201</Paragraphs>
  <Slides>27</Slides>
  <Notes>27</Notes>
  <TotalTime>0</TotalTime>
  <HiddenSlides>0</HiddenSlides>
  <MMClips>2</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27</vt:i4>
      </vt:variant>
    </vt:vector>
  </HeadingPairs>
  <TitlesOfParts>
    <vt:vector baseType="lpstr" size="44">
      <vt:lpstr>Arial</vt:lpstr>
      <vt:lpstr>等线 Light</vt:lpstr>
      <vt:lpstr>等线</vt:lpstr>
      <vt:lpstr>宋体</vt:lpstr>
      <vt:lpstr>Calibri</vt:lpstr>
      <vt:lpstr>Impact</vt:lpstr>
      <vt:lpstr>Open Sans Extrabold</vt:lpstr>
      <vt:lpstr>LiHei Pro</vt:lpstr>
      <vt:lpstr>迷你简汉真广标</vt:lpstr>
      <vt:lpstr>站酷快乐体2016修订版</vt:lpstr>
      <vt:lpstr>微软雅黑</vt:lpstr>
      <vt:lpstr>Helvetica</vt:lpstr>
      <vt:lpstr>方正兰亭细黑_GBK</vt:lpstr>
      <vt:lpstr>Dotum</vt:lpstr>
      <vt:lpstr>Meiryo</vt:lpstr>
      <vt:lpstr>Wingdings</vt:lpstr>
      <vt:lpstr>办公资源网：www.bangongziyuan.com​​​​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cp:revision>
  <dcterms:created xsi:type="dcterms:W3CDTF">2015-12-01T09:06:00Z</dcterms:created>
  <dcterms:modified xsi:type="dcterms:W3CDTF">2023-05-08T04:01:01Z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