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0" r:id="rId2"/>
  </p:sldMasterIdLst>
  <p:notesMasterIdLst>
    <p:notesMasterId r:id="rId3"/>
  </p:notesMasterIdLst>
  <p:sldIdLst>
    <p:sldId id="288" r:id="rId4"/>
    <p:sldId id="289" r:id="rId5"/>
    <p:sldId id="290" r:id="rId6"/>
    <p:sldId id="295" r:id="rId7"/>
    <p:sldId id="302" r:id="rId8"/>
    <p:sldId id="306" r:id="rId9"/>
    <p:sldId id="298" r:id="rId10"/>
    <p:sldId id="299" r:id="rId11"/>
    <p:sldId id="291" r:id="rId12"/>
    <p:sldId id="300" r:id="rId13"/>
    <p:sldId id="304" r:id="rId14"/>
    <p:sldId id="303" r:id="rId15"/>
    <p:sldId id="311" r:id="rId16"/>
    <p:sldId id="305" r:id="rId17"/>
    <p:sldId id="292" r:id="rId18"/>
    <p:sldId id="294" r:id="rId19"/>
    <p:sldId id="308" r:id="rId20"/>
    <p:sldId id="297" r:id="rId21"/>
    <p:sldId id="296" r:id="rId22"/>
    <p:sldId id="313" r:id="rId23"/>
    <p:sldId id="293" r:id="rId24"/>
    <p:sldId id="301" r:id="rId25"/>
    <p:sldId id="307" r:id="rId26"/>
    <p:sldId id="309" r:id="rId27"/>
    <p:sldId id="310" r:id="rId28"/>
    <p:sldId id="312" r:id="rId29"/>
    <p:sldId id="314" r:id="rId30"/>
    <p:sldId id="328" r:id="rId31"/>
    <p:sldId id="353" r:id="rId32"/>
  </p:sldIdLst>
  <p:sldSz cx="9144000" cy="5143500" type="screen16x9"/>
  <p:notesSz cx="6858000" cy="9144000"/>
  <p:custDataLst>
    <p:tags r:id="rId3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9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A4CB7435-BF1A-4315-8545-5359AA5D568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A4CB7435-BF1A-4315-8545-5359AA5D568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A4CB7435-BF1A-4315-8545-5359AA5D568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A4CB7435-BF1A-4315-8545-5359AA5D568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t>27</a:t>
            </a:fld>
            <a:endParaRPr lang="zh-CN" altLang="en-US" sz="120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29</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A4CB7435-BF1A-4315-8545-5359AA5D568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A4CB7435-BF1A-4315-8545-5359AA5D568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A4CB7435-BF1A-4315-8545-5359AA5D568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ACA37975-6AF7-4301-9DC5-87C074AA59D1}"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ACA37975-6AF7-4301-9DC5-87C074AA59D1}"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6" name="图片 5"/>
          <p:cNvPicPr>
            <a:picLocks noChangeAspect="1"/>
          </p:cNvPicPr>
          <p:nvPr/>
        </p:nvPicPr>
        <p:blipFill>
          <a:blip r:embed="rId1"/>
          <a:srcRect t="16808" r="21687"/>
          <a:stretch>
            <a:fillRect/>
          </a:stretch>
        </p:blipFill>
        <p:spPr>
          <a:xfrm>
            <a:off x="1" y="-29029"/>
            <a:ext cx="9144000" cy="5172529"/>
          </a:xfrm>
          <a:prstGeom prst="rect">
            <a:avLst/>
          </a:prstGeom>
        </p:spPr>
      </p:pic>
      <p:sp>
        <p:nvSpPr>
          <p:cNvPr id="8" name="矩形 7"/>
          <p:cNvSpPr/>
          <p:nvPr userDrawn="1"/>
        </p:nvSpPr>
        <p:spPr>
          <a:xfrm>
            <a:off x="0" y="551543"/>
            <a:ext cx="9144000" cy="4383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261257" y="151433"/>
            <a:ext cx="3262432"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单击此处添加文字标题内容</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slideLayout" Target="../slideLayouts/slideLayout20.xml" /><Relationship Id="rId11" Type="http://schemas.openxmlformats.org/officeDocument/2006/relationships/slideLayout" Target="../slideLayouts/slideLayout21.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slideLayout" Target="../slideLayouts/slideLayout18.xml" /><Relationship Id="rId9" Type="http://schemas.openxmlformats.org/officeDocument/2006/relationships/slideLayout" Target="../slideLayouts/slideLayout1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image" Target="../media/image1.jpeg" /><Relationship Id="rId4" Type="http://schemas.openxmlformats.org/officeDocument/2006/relationships/tags" Target="../tags/tag81.xml" /><Relationship Id="rId5" Type="http://schemas.openxmlformats.org/officeDocument/2006/relationships/tags" Target="../tags/tag82.xml" /><Relationship Id="rId6" Type="http://schemas.openxmlformats.org/officeDocument/2006/relationships/tags" Target="../tags/tag83.xml" /><Relationship Id="rId7" Type="http://schemas.openxmlformats.org/officeDocument/2006/relationships/tags" Target="../tags/tag84.xml" /><Relationship Id="rId8" Type="http://schemas.openxmlformats.org/officeDocument/2006/relationships/tags" Target="../tags/tag8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7.xml" /><Relationship Id="rId11" Type="http://schemas.openxmlformats.org/officeDocument/2006/relationships/tags" Target="../tags/tag68.xml" /><Relationship Id="rId12" Type="http://schemas.openxmlformats.org/officeDocument/2006/relationships/tags" Target="../tags/tag69.xml" /><Relationship Id="rId13" Type="http://schemas.openxmlformats.org/officeDocument/2006/relationships/tags" Target="../tags/tag70.xml" /><Relationship Id="rId2" Type="http://schemas.openxmlformats.org/officeDocument/2006/relationships/notesSlide" Target="../notesSlides/notesSlide2.xml" /><Relationship Id="rId3" Type="http://schemas.openxmlformats.org/officeDocument/2006/relationships/image" Target="../media/image1.jpeg"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tags" Target="../tags/tag64.xml" /><Relationship Id="rId8" Type="http://schemas.openxmlformats.org/officeDocument/2006/relationships/tags" Target="../tags/tag65.xml" /><Relationship Id="rId9" Type="http://schemas.openxmlformats.org/officeDocument/2006/relationships/tags" Target="../tags/tag6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image" Target="../media/image1.jpeg" /><Relationship Id="rId4" Type="http://schemas.openxmlformats.org/officeDocument/2006/relationships/tags" Target="../tags/tag86.xml" /><Relationship Id="rId5" Type="http://schemas.openxmlformats.org/officeDocument/2006/relationships/tags" Target="../tags/tag87.xml" /><Relationship Id="rId6" Type="http://schemas.openxmlformats.org/officeDocument/2006/relationships/tags" Target="../tags/tag88.xml" /><Relationship Id="rId7" Type="http://schemas.openxmlformats.org/officeDocument/2006/relationships/tags" Target="../tags/tag89.xml" /><Relationship Id="rId8" Type="http://schemas.openxmlformats.org/officeDocument/2006/relationships/tags" Target="../tags/tag9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7.xml" /><Relationship Id="rId3" Type="http://schemas.openxmlformats.org/officeDocument/2006/relationships/image" Target="../media/image1.jpeg" /><Relationship Id="rId4" Type="http://schemas.openxmlformats.org/officeDocument/2006/relationships/image" Target="../media/image2.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image" Target="../media/image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1.jpeg" /><Relationship Id="rId4" Type="http://schemas.openxmlformats.org/officeDocument/2006/relationships/tags" Target="../tags/tag71.xml" /><Relationship Id="rId5" Type="http://schemas.openxmlformats.org/officeDocument/2006/relationships/tags" Target="../tags/tag72.xml" /><Relationship Id="rId6" Type="http://schemas.openxmlformats.org/officeDocument/2006/relationships/tags" Target="../tags/tag73.xml" /><Relationship Id="rId7" Type="http://schemas.openxmlformats.org/officeDocument/2006/relationships/tags" Target="../tags/tag74.xml" /><Relationship Id="rId8" Type="http://schemas.openxmlformats.org/officeDocument/2006/relationships/tags" Target="../tags/tag7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1.jpeg" /><Relationship Id="rId4" Type="http://schemas.openxmlformats.org/officeDocument/2006/relationships/tags" Target="../tags/tag76.xml" /><Relationship Id="rId5" Type="http://schemas.openxmlformats.org/officeDocument/2006/relationships/tags" Target="../tags/tag77.xml" /><Relationship Id="rId6" Type="http://schemas.openxmlformats.org/officeDocument/2006/relationships/tags" Target="../tags/tag78.xml" /><Relationship Id="rId7" Type="http://schemas.openxmlformats.org/officeDocument/2006/relationships/tags" Target="../tags/tag79.xml" /><Relationship Id="rId8" Type="http://schemas.openxmlformats.org/officeDocument/2006/relationships/tags" Target="../tags/tag80.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3"/>
          <a:srcRect t="16808" r="21687"/>
          <a:stretch>
            <a:fillRect/>
          </a:stretch>
        </p:blipFill>
        <p:spPr>
          <a:xfrm>
            <a:off x="1" y="-29029"/>
            <a:ext cx="9144000" cy="517252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413" y="2065002"/>
            <a:ext cx="6213142" cy="3111500"/>
          </a:xfrm>
          <a:prstGeom prst="rect">
            <a:avLst/>
          </a:prstGeom>
        </p:spPr>
      </p:pic>
      <p:sp>
        <p:nvSpPr>
          <p:cNvPr id="8" name="文本框 7"/>
          <p:cNvSpPr txBox="1"/>
          <p:nvPr/>
        </p:nvSpPr>
        <p:spPr>
          <a:xfrm>
            <a:off x="1674413" y="791860"/>
            <a:ext cx="5795176" cy="707886"/>
          </a:xfrm>
          <a:prstGeom prst="rect">
            <a:avLst/>
          </a:prstGeom>
          <a:noFill/>
        </p:spPr>
        <p:txBody>
          <a:bodyPr wrap="none" rtlCol="0">
            <a:spAutoFit/>
          </a:bodyPr>
          <a:lstStyle/>
          <a:p>
            <a:r>
              <a:rPr lang="zh-CN" altLang="en-US" sz="4000" b="1">
                <a:solidFill>
                  <a:srgbClr val="77BA27"/>
                </a:solidFill>
                <a:latin typeface="微软雅黑" panose="020b0503020204020204" pitchFamily="34" charset="-122"/>
                <a:ea typeface="微软雅黑" panose="020b0503020204020204" pitchFamily="34" charset="-122"/>
              </a:rPr>
              <a:t>学生会招新动态</a:t>
            </a:r>
            <a:r>
              <a:rPr lang="en-US" altLang="zh-CN" sz="4000" b="1">
                <a:solidFill>
                  <a:srgbClr val="77BA27"/>
                </a:solidFill>
                <a:latin typeface="微软雅黑" panose="020b0503020204020204" pitchFamily="34" charset="-122"/>
                <a:ea typeface="微软雅黑" panose="020b0503020204020204" pitchFamily="34" charset="-122"/>
              </a:rPr>
              <a:t>PPT</a:t>
            </a:r>
            <a:r>
              <a:rPr lang="zh-CN" altLang="en-US" sz="4000" b="1">
                <a:solidFill>
                  <a:srgbClr val="77BA27"/>
                </a:solidFill>
                <a:latin typeface="微软雅黑" panose="020b0503020204020204" pitchFamily="34" charset="-122"/>
                <a:ea typeface="微软雅黑" panose="020b0503020204020204" pitchFamily="34" charset="-122"/>
              </a:rPr>
              <a:t>模板</a:t>
            </a:r>
            <a:endParaRPr lang="zh-CN" altLang="en-US" sz="4000" b="1">
              <a:solidFill>
                <a:srgbClr val="77BA27"/>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967235" y="1532748"/>
            <a:ext cx="3206750" cy="368300"/>
          </a:xfrm>
          <a:prstGeom prst="rect">
            <a:avLst/>
          </a:prstGeom>
          <a:noFill/>
        </p:spPr>
        <p:txBody>
          <a:bodyPr wrap="none" rtlCol="0">
            <a:spAutoFit/>
          </a:bodyPr>
          <a:lstStyle/>
          <a:p>
            <a:r>
              <a:rPr lang="zh-CN" altLang="en-US" sz="1800" b="1">
                <a:solidFill>
                  <a:srgbClr val="2A9082"/>
                </a:solidFill>
                <a:latin typeface="微软雅黑" panose="020b0503020204020204" pitchFamily="34" charset="-122"/>
                <a:ea typeface="微软雅黑" panose="020b0503020204020204" pitchFamily="34" charset="-122"/>
              </a:rPr>
              <a:t>汇报：</a:t>
            </a:r>
            <a:r>
              <a:rPr lang="en-US" altLang="zh-CN" sz="1800" b="1">
                <a:solidFill>
                  <a:srgbClr val="2A9082"/>
                </a:solidFill>
                <a:latin typeface="微软雅黑" panose="020b0503020204020204" pitchFamily="34" charset="-122"/>
                <a:ea typeface="微软雅黑" panose="020b0503020204020204" pitchFamily="34" charset="-122"/>
              </a:rPr>
              <a:t>PPT</a:t>
            </a:r>
            <a:r>
              <a:rPr lang="zh-CN" altLang="en-US" sz="1800" b="1">
                <a:solidFill>
                  <a:srgbClr val="2A9082"/>
                </a:solidFill>
                <a:latin typeface="微软雅黑" panose="020b0503020204020204" pitchFamily="34" charset="-122"/>
                <a:ea typeface="微软雅黑" panose="020b0503020204020204" pitchFamily="34" charset="-122"/>
              </a:rPr>
              <a:t>汇</a:t>
            </a:r>
            <a:r>
              <a:rPr lang="en-US" altLang="zh-CN" sz="1800" b="1">
                <a:solidFill>
                  <a:srgbClr val="2A9082"/>
                </a:solidFill>
                <a:latin typeface="微软雅黑" panose="020b0503020204020204" pitchFamily="34" charset="-122"/>
                <a:ea typeface="微软雅黑" panose="020b0503020204020204" pitchFamily="34" charset="-122"/>
              </a:rPr>
              <a:t>     </a:t>
            </a:r>
            <a:r>
              <a:rPr lang="zh-CN" altLang="en-US" sz="1800" b="1">
                <a:solidFill>
                  <a:srgbClr val="2A9082"/>
                </a:solidFill>
                <a:latin typeface="微软雅黑" panose="020b0503020204020204" pitchFamily="34" charset="-122"/>
                <a:ea typeface="微软雅黑" panose="020b0503020204020204" pitchFamily="34" charset="-122"/>
              </a:rPr>
              <a:t>导师：</a:t>
            </a:r>
            <a:r>
              <a:rPr lang="en-US" altLang="zh-CN" sz="1800" b="1">
                <a:solidFill>
                  <a:srgbClr val="2A9082"/>
                </a:solidFill>
                <a:latin typeface="微软雅黑" panose="020b0503020204020204" pitchFamily="34" charset="-122"/>
                <a:ea typeface="微软雅黑" panose="020b0503020204020204" pitchFamily="34" charset="-122"/>
              </a:rPr>
              <a:t>XXXX</a:t>
            </a:r>
            <a:endParaRPr lang="zh-CN" altLang="en-US" sz="1800" b="1">
              <a:solidFill>
                <a:srgbClr val="2A9082"/>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by="(-#ppt_w*2)" calcmode="lin" valueType="num">
                                      <p:cBhvr rctx="PPT">
                                        <p:cTn id="17" dur="500" autoRev="1" fill="hold">
                                          <p:stCondLst>
                                            <p:cond delay="0"/>
                                          </p:stCondLst>
                                        </p:cTn>
                                        <p:tgtEl>
                                          <p:spTgt spid="8"/>
                                        </p:tgtEl>
                                        <p:attrNameLst>
                                          <p:attrName>ppt_w</p:attrName>
                                        </p:attrNameLst>
                                      </p:cBhvr>
                                    </p:anim>
                                    <p:anim by="(#ppt_w*0.50)" calcmode="lin" valueType="num">
                                      <p:cBhvr>
                                        <p:cTn id="18" dur="500" decel="50000" autoRev="1" fill="hold">
                                          <p:stCondLst>
                                            <p:cond delay="0"/>
                                          </p:stCondLst>
                                        </p:cTn>
                                        <p:tgtEl>
                                          <p:spTgt spid="8"/>
                                        </p:tgtEl>
                                        <p:attrNameLst>
                                          <p:attrName>ppt_x</p:attrName>
                                        </p:attrNameLst>
                                      </p:cBhvr>
                                    </p:anim>
                                    <p:anim from="(-#ppt_h/2)" to="(#ppt_y)" calcmode="lin" valueType="num">
                                      <p:cBhvr>
                                        <p:cTn id="19" dur="1000" fill="hold">
                                          <p:stCondLst>
                                            <p:cond delay="0"/>
                                          </p:stCondLst>
                                        </p:cTn>
                                        <p:tgtEl>
                                          <p:spTgt spid="8"/>
                                        </p:tgtEl>
                                        <p:attrNameLst>
                                          <p:attrName>ppt_y</p:attrName>
                                        </p:attrNameLst>
                                      </p:cBhvr>
                                    </p:anim>
                                    <p:animRot by="21600000">
                                      <p:cBhvr>
                                        <p:cTn id="20" dur="1000" fill="hold">
                                          <p:stCondLst>
                                            <p:cond delay="0"/>
                                          </p:stCondLst>
                                        </p:cTn>
                                        <p:tgtEl>
                                          <p:spTgt spid="8"/>
                                        </p:tgtEl>
                                        <p:attrNameLst>
                                          <p:attrName>r</p:attrName>
                                        </p:attrNameLst>
                                      </p:cBhvr>
                                    </p:animRot>
                                  </p:childTnLst>
                                </p:cTn>
                              </p:par>
                            </p:childTnLst>
                          </p:cTn>
                        </p:par>
                        <p:par>
                          <p:cTn id="21" fill="hold" nodeType="afterGroup">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Freeform 5"/>
          <p:cNvSpPr/>
          <p:nvPr/>
        </p:nvSpPr>
        <p:spPr bwMode="auto">
          <a:xfrm>
            <a:off x="1502003" y="1080099"/>
            <a:ext cx="2652713" cy="2990850"/>
          </a:xfrm>
          <a:custGeom>
            <a:gdLst>
              <a:gd name="T0" fmla="*/ 682 w 1364"/>
              <a:gd name="T1" fmla="*/ 176 h 1539"/>
              <a:gd name="T2" fmla="*/ 1364 w 1364"/>
              <a:gd name="T3" fmla="*/ 857 h 1539"/>
              <a:gd name="T4" fmla="*/ 682 w 1364"/>
              <a:gd name="T5" fmla="*/ 1539 h 1539"/>
              <a:gd name="T6" fmla="*/ 0 w 1364"/>
              <a:gd name="T7" fmla="*/ 857 h 1539"/>
              <a:gd name="T8" fmla="*/ 363 w 1364"/>
              <a:gd name="T9" fmla="*/ 857 h 1539"/>
              <a:gd name="T10" fmla="*/ 682 w 1364"/>
              <a:gd name="T11" fmla="*/ 1176 h 1539"/>
              <a:gd name="T12" fmla="*/ 1001 w 1364"/>
              <a:gd name="T13" fmla="*/ 857 h 1539"/>
              <a:gd name="T14" fmla="*/ 682 w 1364"/>
              <a:gd name="T15" fmla="*/ 538 h 1539"/>
              <a:gd name="T16" fmla="*/ 679 w 1364"/>
              <a:gd name="T17" fmla="*/ 539 h 1539"/>
              <a:gd name="T18" fmla="*/ 679 w 1364"/>
              <a:gd name="T19" fmla="*/ 733 h 1539"/>
              <a:gd name="T20" fmla="*/ 312 w 1364"/>
              <a:gd name="T21" fmla="*/ 367 h 1539"/>
              <a:gd name="T22" fmla="*/ 679 w 1364"/>
              <a:gd name="T23" fmla="*/ 0 h 1539"/>
              <a:gd name="T24" fmla="*/ 679 w 1364"/>
              <a:gd name="T25" fmla="*/ 176 h 1539"/>
              <a:gd name="T26" fmla="*/ 682 w 1364"/>
              <a:gd name="T27" fmla="*/ 176 h 15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4" h="1539">
                <a:moveTo>
                  <a:pt x="682" y="176"/>
                </a:moveTo>
                <a:cubicBezTo>
                  <a:pt x="1058" y="176"/>
                  <a:pt x="1364" y="481"/>
                  <a:pt x="1364" y="857"/>
                </a:cubicBezTo>
                <a:cubicBezTo>
                  <a:pt x="1364" y="1234"/>
                  <a:pt x="1058" y="1539"/>
                  <a:pt x="682" y="1539"/>
                </a:cubicBezTo>
                <a:cubicBezTo>
                  <a:pt x="306" y="1539"/>
                  <a:pt x="0" y="1234"/>
                  <a:pt x="0" y="857"/>
                </a:cubicBezTo>
                <a:cubicBezTo>
                  <a:pt x="363" y="857"/>
                  <a:pt x="363" y="857"/>
                  <a:pt x="363" y="857"/>
                </a:cubicBezTo>
                <a:cubicBezTo>
                  <a:pt x="363" y="1033"/>
                  <a:pt x="506" y="1176"/>
                  <a:pt x="682" y="1176"/>
                </a:cubicBezTo>
                <a:cubicBezTo>
                  <a:pt x="858" y="1176"/>
                  <a:pt x="1001" y="1033"/>
                  <a:pt x="1001" y="857"/>
                </a:cubicBezTo>
                <a:cubicBezTo>
                  <a:pt x="1001" y="681"/>
                  <a:pt x="858" y="538"/>
                  <a:pt x="682" y="538"/>
                </a:cubicBezTo>
                <a:cubicBezTo>
                  <a:pt x="681" y="538"/>
                  <a:pt x="680" y="539"/>
                  <a:pt x="679" y="539"/>
                </a:cubicBezTo>
                <a:cubicBezTo>
                  <a:pt x="679" y="733"/>
                  <a:pt x="679" y="733"/>
                  <a:pt x="679" y="733"/>
                </a:cubicBezTo>
                <a:cubicBezTo>
                  <a:pt x="312" y="367"/>
                  <a:pt x="312" y="367"/>
                  <a:pt x="312" y="367"/>
                </a:cubicBezTo>
                <a:cubicBezTo>
                  <a:pt x="679" y="0"/>
                  <a:pt x="679" y="0"/>
                  <a:pt x="679" y="0"/>
                </a:cubicBezTo>
                <a:cubicBezTo>
                  <a:pt x="679" y="176"/>
                  <a:pt x="679" y="176"/>
                  <a:pt x="679" y="176"/>
                </a:cubicBezTo>
                <a:cubicBezTo>
                  <a:pt x="680" y="176"/>
                  <a:pt x="681" y="176"/>
                  <a:pt x="682" y="176"/>
                </a:cubicBezTo>
                <a:close/>
              </a:path>
            </a:pathLst>
          </a:custGeom>
          <a:solidFill>
            <a:schemeClr val="tx2">
              <a:lumMod val="75000"/>
            </a:schemeClr>
          </a:solidFill>
          <a:ln w="2" cap="flat">
            <a:noFill/>
            <a:prstDash val="solid"/>
            <a:miter lim="800000"/>
          </a:ln>
        </p:spPr>
        <p:txBody>
          <a:bodyPr vert="horz" wrap="square" lIns="91440" tIns="45720" rIns="91440" bIns="45720" numCol="1" anchor="t" anchorCtr="0" compatLnSpc="1"/>
          <a:lstStyle/>
          <a:p>
            <a:endParaRPr lang="en-US" sz="2400"/>
          </a:p>
        </p:txBody>
      </p:sp>
      <p:grpSp>
        <p:nvGrpSpPr>
          <p:cNvPr id="3" name="组合 2"/>
          <p:cNvGrpSpPr/>
          <p:nvPr/>
        </p:nvGrpSpPr>
        <p:grpSpPr>
          <a:xfrm>
            <a:off x="1727427" y="3007287"/>
            <a:ext cx="731874" cy="731874"/>
            <a:chOff x="1727427" y="3007287"/>
            <a:chExt cx="731874" cy="731874"/>
          </a:xfrm>
        </p:grpSpPr>
        <p:sp>
          <p:nvSpPr>
            <p:cNvPr id="22" name="Oval 11"/>
            <p:cNvSpPr/>
            <p:nvPr/>
          </p:nvSpPr>
          <p:spPr>
            <a:xfrm>
              <a:off x="1727427" y="3007287"/>
              <a:ext cx="731874" cy="731874"/>
            </a:xfrm>
            <a:prstGeom prst="ellipse">
              <a:avLst/>
            </a:prstGeom>
            <a:solidFill>
              <a:srgbClr val="5EC6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30" name="Freeform 59"/>
            <p:cNvSpPr>
              <a:spLocks noEditPoints="1"/>
            </p:cNvSpPr>
            <p:nvPr/>
          </p:nvSpPr>
          <p:spPr bwMode="auto">
            <a:xfrm>
              <a:off x="1964233" y="3160220"/>
              <a:ext cx="265977" cy="356697"/>
            </a:xfrm>
            <a:custGeom>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91440" tIns="45720" rIns="91440" bIns="45720" numCol="1" anchor="t" anchorCtr="0" compatLnSpc="1"/>
            <a:lstStyle/>
            <a:p>
              <a:endParaRPr lang="en-US" sz="2400"/>
            </a:p>
          </p:txBody>
        </p:sp>
      </p:grpSp>
      <p:grpSp>
        <p:nvGrpSpPr>
          <p:cNvPr id="6" name="组合 5"/>
          <p:cNvGrpSpPr/>
          <p:nvPr/>
        </p:nvGrpSpPr>
        <p:grpSpPr>
          <a:xfrm>
            <a:off x="3281553" y="1843650"/>
            <a:ext cx="731874" cy="731874"/>
            <a:chOff x="3281553" y="1843650"/>
            <a:chExt cx="731874" cy="731874"/>
          </a:xfrm>
        </p:grpSpPr>
        <p:sp>
          <p:nvSpPr>
            <p:cNvPr id="21" name="Oval 10"/>
            <p:cNvSpPr/>
            <p:nvPr/>
          </p:nvSpPr>
          <p:spPr>
            <a:xfrm>
              <a:off x="3281553" y="1843650"/>
              <a:ext cx="731874" cy="731874"/>
            </a:xfrm>
            <a:prstGeom prst="ellipse">
              <a:avLst/>
            </a:prstGeom>
            <a:solidFill>
              <a:srgbClr val="F2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1" name="Group 21"/>
            <p:cNvGrpSpPr/>
            <p:nvPr/>
          </p:nvGrpSpPr>
          <p:grpSpPr>
            <a:xfrm>
              <a:off x="3458564" y="1991012"/>
              <a:ext cx="377853" cy="375447"/>
              <a:chOff x="744538" y="3198813"/>
              <a:chExt cx="249237" cy="247650"/>
            </a:xfrm>
            <a:solidFill>
              <a:schemeClr val="bg1"/>
            </a:solidFill>
          </p:grpSpPr>
          <p:sp>
            <p:nvSpPr>
              <p:cNvPr id="32" name="Freeform 8"/>
              <p:cNvSpPr/>
              <p:nvPr/>
            </p:nvSpPr>
            <p:spPr bwMode="auto">
              <a:xfrm>
                <a:off x="744538" y="3379788"/>
                <a:ext cx="66675" cy="66675"/>
              </a:xfrm>
              <a:custGeom>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33" name="Freeform 9"/>
              <p:cNvSpPr/>
              <p:nvPr/>
            </p:nvSpPr>
            <p:spPr bwMode="auto">
              <a:xfrm>
                <a:off x="782638" y="3219451"/>
                <a:ext cx="165100" cy="168275"/>
              </a:xfrm>
              <a:custGeom>
                <a:gdLst>
                  <a:gd name="T0" fmla="*/ 94 w 104"/>
                  <a:gd name="T1" fmla="*/ 0 h 106"/>
                  <a:gd name="T2" fmla="*/ 0 w 104"/>
                  <a:gd name="T3" fmla="*/ 96 h 106"/>
                  <a:gd name="T4" fmla="*/ 9 w 104"/>
                  <a:gd name="T5" fmla="*/ 106 h 106"/>
                  <a:gd name="T6" fmla="*/ 104 w 104"/>
                  <a:gd name="T7" fmla="*/ 10 h 106"/>
                  <a:gd name="T8" fmla="*/ 94 w 104"/>
                  <a:gd name="T9" fmla="*/ 0 h 106"/>
                </a:gdLst>
                <a:cxnLst>
                  <a:cxn ang="0">
                    <a:pos x="T0" y="T1"/>
                  </a:cxn>
                  <a:cxn ang="0">
                    <a:pos x="T2" y="T3"/>
                  </a:cxn>
                  <a:cxn ang="0">
                    <a:pos x="T4" y="T5"/>
                  </a:cxn>
                  <a:cxn ang="0">
                    <a:pos x="T6" y="T7"/>
                  </a:cxn>
                  <a:cxn ang="0">
                    <a:pos x="T8" y="T9"/>
                  </a:cxn>
                </a:cxnLst>
                <a:rect l="0" t="0" r="r" b="b"/>
                <a:pathLst>
                  <a:path w="104" h="105">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40" name="Freeform 10"/>
              <p:cNvSpPr/>
              <p:nvPr/>
            </p:nvSpPr>
            <p:spPr bwMode="auto">
              <a:xfrm>
                <a:off x="804863" y="3244851"/>
                <a:ext cx="165100" cy="165100"/>
              </a:xfrm>
              <a:custGeom>
                <a:gdLst>
                  <a:gd name="T0" fmla="*/ 95 w 104"/>
                  <a:gd name="T1" fmla="*/ 0 h 104"/>
                  <a:gd name="T2" fmla="*/ 0 w 104"/>
                  <a:gd name="T3" fmla="*/ 94 h 104"/>
                  <a:gd name="T4" fmla="*/ 10 w 104"/>
                  <a:gd name="T5" fmla="*/ 104 h 104"/>
                  <a:gd name="T6" fmla="*/ 104 w 104"/>
                  <a:gd name="T7" fmla="*/ 9 h 104"/>
                  <a:gd name="T8" fmla="*/ 95 w 104"/>
                  <a:gd name="T9" fmla="*/ 0 h 104"/>
                </a:gd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41" name="Freeform 11"/>
              <p:cNvSpPr/>
              <p:nvPr/>
            </p:nvSpPr>
            <p:spPr bwMode="auto">
              <a:xfrm>
                <a:off x="942975" y="3198813"/>
                <a:ext cx="50800" cy="49213"/>
              </a:xfrm>
              <a:custGeom>
                <a:gdLst>
                  <a:gd name="T0" fmla="*/ 17 w 26"/>
                  <a:gd name="T1" fmla="*/ 8 h 26"/>
                  <a:gd name="T2" fmla="*/ 0 w 26"/>
                  <a:gd name="T3" fmla="*/ 7 h 26"/>
                  <a:gd name="T4" fmla="*/ 19 w 26"/>
                  <a:gd name="T5" fmla="*/ 26 h 26"/>
                  <a:gd name="T6" fmla="*/ 17 w 26"/>
                  <a:gd name="T7" fmla="*/ 8 h 26"/>
                </a:gd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grpSp>
        <p:nvGrpSpPr>
          <p:cNvPr id="5" name="组合 4"/>
          <p:cNvGrpSpPr/>
          <p:nvPr/>
        </p:nvGrpSpPr>
        <p:grpSpPr>
          <a:xfrm>
            <a:off x="3380791" y="2811358"/>
            <a:ext cx="697725" cy="697725"/>
            <a:chOff x="3380791" y="2811358"/>
            <a:chExt cx="697725" cy="697725"/>
          </a:xfrm>
        </p:grpSpPr>
        <p:sp>
          <p:nvSpPr>
            <p:cNvPr id="23" name="Oval 12"/>
            <p:cNvSpPr/>
            <p:nvPr/>
          </p:nvSpPr>
          <p:spPr>
            <a:xfrm>
              <a:off x="3380791" y="2811358"/>
              <a:ext cx="697725" cy="697725"/>
            </a:xfrm>
            <a:prstGeom prst="ellipse">
              <a:avLst/>
            </a:prstGeom>
            <a:solidFill>
              <a:srgbClr val="F884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nvGrpSpPr>
            <p:cNvPr id="42" name="Group 26"/>
            <p:cNvGrpSpPr/>
            <p:nvPr/>
          </p:nvGrpSpPr>
          <p:grpSpPr>
            <a:xfrm>
              <a:off x="3607345" y="2967552"/>
              <a:ext cx="244616" cy="369318"/>
              <a:chOff x="549275" y="4406901"/>
              <a:chExt cx="161926" cy="244475"/>
            </a:xfrm>
            <a:solidFill>
              <a:schemeClr val="bg1"/>
            </a:solidFill>
          </p:grpSpPr>
          <p:sp>
            <p:nvSpPr>
              <p:cNvPr id="43" name="Freeform 62"/>
              <p:cNvSpPr>
                <a:spLocks noEditPoints="1"/>
              </p:cNvSpPr>
              <p:nvPr/>
            </p:nvSpPr>
            <p:spPr bwMode="auto">
              <a:xfrm>
                <a:off x="549275" y="4406901"/>
                <a:ext cx="138113" cy="244475"/>
              </a:xfrm>
              <a:custGeom>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44" name="Freeform 63"/>
              <p:cNvSpPr/>
              <p:nvPr/>
            </p:nvSpPr>
            <p:spPr bwMode="auto">
              <a:xfrm>
                <a:off x="608013" y="4478338"/>
                <a:ext cx="103188" cy="98425"/>
              </a:xfrm>
              <a:custGeom>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grpSp>
        <p:nvGrpSpPr>
          <p:cNvPr id="4" name="组合 3"/>
          <p:cNvGrpSpPr/>
          <p:nvPr/>
        </p:nvGrpSpPr>
        <p:grpSpPr>
          <a:xfrm>
            <a:off x="2583827" y="3373223"/>
            <a:ext cx="697725" cy="697725"/>
            <a:chOff x="2583827" y="3373223"/>
            <a:chExt cx="697725" cy="697725"/>
          </a:xfrm>
        </p:grpSpPr>
        <p:sp>
          <p:nvSpPr>
            <p:cNvPr id="20" name="Oval 1"/>
            <p:cNvSpPr/>
            <p:nvPr/>
          </p:nvSpPr>
          <p:spPr>
            <a:xfrm>
              <a:off x="2583827" y="3373223"/>
              <a:ext cx="697725" cy="697725"/>
            </a:xfrm>
            <a:prstGeom prst="ellipse">
              <a:avLst/>
            </a:prstGeom>
            <a:solidFill>
              <a:srgbClr val="9BBB4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55" name="Freeform 58"/>
            <p:cNvSpPr/>
            <p:nvPr/>
          </p:nvSpPr>
          <p:spPr bwMode="auto">
            <a:xfrm>
              <a:off x="2763540" y="3563824"/>
              <a:ext cx="338300" cy="350675"/>
            </a:xfrm>
            <a:custGeom>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40" tIns="45720" rIns="91440" bIns="45720" numCol="1" anchor="t" anchorCtr="0" compatLnSpc="1"/>
            <a:lstStyle/>
            <a:p>
              <a:endParaRPr lang="en-US" sz="2400"/>
            </a:p>
          </p:txBody>
        </p:sp>
      </p:grpSp>
      <p:grpSp>
        <p:nvGrpSpPr>
          <p:cNvPr id="7" name="组合 6"/>
          <p:cNvGrpSpPr/>
          <p:nvPr/>
        </p:nvGrpSpPr>
        <p:grpSpPr>
          <a:xfrm>
            <a:off x="4833918" y="1080099"/>
            <a:ext cx="2928860" cy="646332"/>
            <a:chOff x="4833918" y="1080099"/>
            <a:chExt cx="2928860" cy="646332"/>
          </a:xfrm>
        </p:grpSpPr>
        <p:sp>
          <p:nvSpPr>
            <p:cNvPr id="24" name="Rounded Rectangle 15"/>
            <p:cNvSpPr/>
            <p:nvPr/>
          </p:nvSpPr>
          <p:spPr>
            <a:xfrm>
              <a:off x="4833918" y="1080099"/>
              <a:ext cx="652843" cy="630942"/>
            </a:xfrm>
            <a:prstGeom prst="roundRect">
              <a:avLst/>
            </a:prstGeom>
            <a:solidFill>
              <a:srgbClr val="5EC6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lstStyle/>
            <a:p>
              <a:pPr algn="ctr"/>
              <a:r>
                <a:rPr lang="en-US" sz="2700" b="1">
                  <a:solidFill>
                    <a:schemeClr val="bg1"/>
                  </a:solidFill>
                </a:rPr>
                <a:t>01</a:t>
              </a:r>
              <a:endParaRPr lang="en-US" sz="2700" b="1">
                <a:solidFill>
                  <a:schemeClr val="bg1"/>
                </a:solidFill>
              </a:endParaRPr>
            </a:p>
          </p:txBody>
        </p:sp>
        <p:sp>
          <p:nvSpPr>
            <p:cNvPr id="56" name="文本框 55"/>
            <p:cNvSpPr txBox="1"/>
            <p:nvPr/>
          </p:nvSpPr>
          <p:spPr>
            <a:xfrm>
              <a:off x="5620389" y="1080100"/>
              <a:ext cx="2142389" cy="646331"/>
            </a:xfrm>
            <a:prstGeom prst="rect">
              <a:avLst/>
            </a:prstGeom>
            <a:noFill/>
          </p:spPr>
          <p:txBody>
            <a:bodyPr wrap="square" rtlCol="0">
              <a:spAutoFit/>
            </a:bodyPr>
            <a:lstStyle/>
            <a:p>
              <a:pPr>
                <a:lnSpc>
                  <a:spcPct val="120000"/>
                </a:lnSpc>
              </a:pPr>
              <a:r>
                <a:rPr lang="zh-CN" altLang="en-US" sz="1800" b="1">
                  <a:solidFill>
                    <a:srgbClr val="5EC6D3"/>
                  </a:solidFill>
                </a:rPr>
                <a:t>添加标题</a:t>
              </a:r>
              <a:endParaRPr lang="en-US" altLang="zh-CN" sz="1800" b="1">
                <a:solidFill>
                  <a:srgbClr val="5EC6D3"/>
                </a:solidFill>
              </a:endParaRPr>
            </a:p>
            <a:p>
              <a:pPr>
                <a:lnSpc>
                  <a:spcPct val="120000"/>
                </a:lnSpc>
              </a:pPr>
              <a:r>
                <a:rPr lang="zh-CN" altLang="en-US" sz="1200">
                  <a:solidFill>
                    <a:schemeClr val="tx1">
                      <a:lumMod val="65000"/>
                      <a:lumOff val="35000"/>
                    </a:schemeClr>
                  </a:solidFill>
                </a:rPr>
                <a:t>感谢您选择</a:t>
              </a:r>
              <a:endParaRPr lang="zh-CN" altLang="en-US" sz="1200">
                <a:solidFill>
                  <a:schemeClr val="tx1">
                    <a:lumMod val="65000"/>
                    <a:lumOff val="35000"/>
                  </a:schemeClr>
                </a:solidFill>
              </a:endParaRPr>
            </a:p>
          </p:txBody>
        </p:sp>
      </p:grpSp>
      <p:grpSp>
        <p:nvGrpSpPr>
          <p:cNvPr id="8" name="组合 7"/>
          <p:cNvGrpSpPr/>
          <p:nvPr/>
        </p:nvGrpSpPr>
        <p:grpSpPr>
          <a:xfrm>
            <a:off x="4833918" y="1913750"/>
            <a:ext cx="2928860" cy="646331"/>
            <a:chOff x="4833918" y="1913750"/>
            <a:chExt cx="2928860" cy="646331"/>
          </a:xfrm>
        </p:grpSpPr>
        <p:sp>
          <p:nvSpPr>
            <p:cNvPr id="25" name="Rounded Rectangle 16"/>
            <p:cNvSpPr/>
            <p:nvPr/>
          </p:nvSpPr>
          <p:spPr>
            <a:xfrm>
              <a:off x="4833918" y="1918299"/>
              <a:ext cx="652843" cy="630942"/>
            </a:xfrm>
            <a:prstGeom prst="roundRect">
              <a:avLst/>
            </a:prstGeom>
            <a:solidFill>
              <a:srgbClr val="9BBB40"/>
            </a:solidFill>
            <a:ln>
              <a:noFill/>
            </a:ln>
          </p:spPr>
          <p:txBody>
            <a:bodyPr vert="horz" wrap="square" lIns="68580" tIns="34290" rIns="68580" bIns="34290" numCol="1" anchor="ctr" anchorCtr="0" compatLnSpc="1"/>
            <a:lstStyle/>
            <a:p>
              <a:pPr algn="ctr"/>
              <a:r>
                <a:rPr lang="en-US" sz="2700" b="1">
                  <a:solidFill>
                    <a:schemeClr val="bg1"/>
                  </a:solidFill>
                </a:rPr>
                <a:t>02</a:t>
              </a:r>
              <a:endParaRPr lang="en-US" sz="2700" b="1">
                <a:solidFill>
                  <a:schemeClr val="bg1"/>
                </a:solidFill>
              </a:endParaRPr>
            </a:p>
          </p:txBody>
        </p:sp>
        <p:sp>
          <p:nvSpPr>
            <p:cNvPr id="57" name="文本框 56"/>
            <p:cNvSpPr txBox="1"/>
            <p:nvPr/>
          </p:nvSpPr>
          <p:spPr>
            <a:xfrm>
              <a:off x="5620389" y="1913750"/>
              <a:ext cx="2142389" cy="646331"/>
            </a:xfrm>
            <a:prstGeom prst="rect">
              <a:avLst/>
            </a:prstGeom>
            <a:noFill/>
          </p:spPr>
          <p:txBody>
            <a:bodyPr wrap="square" rtlCol="0">
              <a:spAutoFit/>
            </a:bodyPr>
            <a:lstStyle/>
            <a:p>
              <a:pPr>
                <a:lnSpc>
                  <a:spcPct val="120000"/>
                </a:lnSpc>
              </a:pPr>
              <a:r>
                <a:rPr lang="zh-CN" altLang="en-US" sz="1800" b="1">
                  <a:solidFill>
                    <a:srgbClr val="9BBB40"/>
                  </a:solidFill>
                </a:rPr>
                <a:t>添加标题</a:t>
              </a:r>
              <a:endParaRPr lang="en-US" altLang="zh-CN" sz="1800" b="1">
                <a:solidFill>
                  <a:srgbClr val="9BBB40"/>
                </a:solidFill>
              </a:endParaRPr>
            </a:p>
            <a:p>
              <a:pPr>
                <a:lnSpc>
                  <a:spcPct val="120000"/>
                </a:lnSpc>
              </a:pPr>
              <a:r>
                <a:rPr lang="zh-CN" altLang="en-US" sz="1200">
                  <a:solidFill>
                    <a:schemeClr val="tx1">
                      <a:lumMod val="65000"/>
                      <a:lumOff val="35000"/>
                    </a:schemeClr>
                  </a:solidFill>
                </a:rPr>
                <a:t>感谢您选择</a:t>
              </a:r>
              <a:endParaRPr lang="zh-CN" altLang="en-US" sz="1200">
                <a:solidFill>
                  <a:schemeClr val="tx1">
                    <a:lumMod val="65000"/>
                    <a:lumOff val="35000"/>
                  </a:schemeClr>
                </a:solidFill>
              </a:endParaRPr>
            </a:p>
          </p:txBody>
        </p:sp>
      </p:grpSp>
      <p:grpSp>
        <p:nvGrpSpPr>
          <p:cNvPr id="9" name="组合 8"/>
          <p:cNvGrpSpPr/>
          <p:nvPr/>
        </p:nvGrpSpPr>
        <p:grpSpPr>
          <a:xfrm>
            <a:off x="4833918" y="2735157"/>
            <a:ext cx="2928860" cy="658575"/>
            <a:chOff x="4833918" y="2735157"/>
            <a:chExt cx="2928860" cy="658575"/>
          </a:xfrm>
        </p:grpSpPr>
        <p:sp>
          <p:nvSpPr>
            <p:cNvPr id="27" name="Rounded Rectangle 17"/>
            <p:cNvSpPr/>
            <p:nvPr/>
          </p:nvSpPr>
          <p:spPr>
            <a:xfrm>
              <a:off x="4833918" y="2735157"/>
              <a:ext cx="652843" cy="630942"/>
            </a:xfrm>
            <a:prstGeom prst="roundRect">
              <a:avLst/>
            </a:prstGeom>
            <a:solidFill>
              <a:srgbClr val="F8841D"/>
            </a:solidFill>
            <a:ln>
              <a:noFill/>
            </a:ln>
          </p:spPr>
          <p:txBody>
            <a:bodyPr vert="horz" wrap="square" lIns="68580" tIns="34290" rIns="68580" bIns="34290" numCol="1" anchor="ctr" anchorCtr="0" compatLnSpc="1"/>
            <a:lstStyle/>
            <a:p>
              <a:pPr algn="ctr"/>
              <a:r>
                <a:rPr lang="en-US" sz="2700" b="1">
                  <a:solidFill>
                    <a:schemeClr val="bg1"/>
                  </a:solidFill>
                </a:rPr>
                <a:t>03</a:t>
              </a:r>
              <a:endParaRPr lang="en-US" sz="2700" b="1">
                <a:solidFill>
                  <a:schemeClr val="bg1"/>
                </a:solidFill>
              </a:endParaRPr>
            </a:p>
          </p:txBody>
        </p:sp>
        <p:sp>
          <p:nvSpPr>
            <p:cNvPr id="58" name="文本框 57"/>
            <p:cNvSpPr txBox="1"/>
            <p:nvPr/>
          </p:nvSpPr>
          <p:spPr>
            <a:xfrm>
              <a:off x="5620389" y="2747401"/>
              <a:ext cx="2142389" cy="646331"/>
            </a:xfrm>
            <a:prstGeom prst="rect">
              <a:avLst/>
            </a:prstGeom>
            <a:noFill/>
          </p:spPr>
          <p:txBody>
            <a:bodyPr wrap="square" rtlCol="0">
              <a:spAutoFit/>
            </a:bodyPr>
            <a:lstStyle/>
            <a:p>
              <a:pPr>
                <a:lnSpc>
                  <a:spcPct val="120000"/>
                </a:lnSpc>
              </a:pPr>
              <a:r>
                <a:rPr lang="zh-CN" altLang="en-US" sz="1800" b="1">
                  <a:solidFill>
                    <a:srgbClr val="F8841D"/>
                  </a:solidFill>
                </a:rPr>
                <a:t>添加标题</a:t>
              </a:r>
              <a:endParaRPr lang="en-US" altLang="zh-CN" sz="1800" b="1">
                <a:solidFill>
                  <a:srgbClr val="F8841D"/>
                </a:solidFill>
              </a:endParaRPr>
            </a:p>
            <a:p>
              <a:pPr>
                <a:lnSpc>
                  <a:spcPct val="120000"/>
                </a:lnSpc>
              </a:pPr>
              <a:r>
                <a:rPr lang="zh-CN" altLang="en-US" sz="1200">
                  <a:solidFill>
                    <a:schemeClr val="tx1">
                      <a:lumMod val="65000"/>
                      <a:lumOff val="35000"/>
                    </a:schemeClr>
                  </a:solidFill>
                </a:rPr>
                <a:t>感谢您选择</a:t>
              </a:r>
              <a:endParaRPr lang="zh-CN" altLang="en-US" sz="1200">
                <a:solidFill>
                  <a:schemeClr val="tx1">
                    <a:lumMod val="65000"/>
                    <a:lumOff val="35000"/>
                  </a:schemeClr>
                </a:solidFill>
              </a:endParaRPr>
            </a:p>
          </p:txBody>
        </p:sp>
      </p:grpSp>
      <p:grpSp>
        <p:nvGrpSpPr>
          <p:cNvPr id="10" name="组合 9"/>
          <p:cNvGrpSpPr/>
          <p:nvPr/>
        </p:nvGrpSpPr>
        <p:grpSpPr>
          <a:xfrm>
            <a:off x="4833918" y="3573357"/>
            <a:ext cx="2928860" cy="654026"/>
            <a:chOff x="4833918" y="3573357"/>
            <a:chExt cx="2928860" cy="654026"/>
          </a:xfrm>
        </p:grpSpPr>
        <p:sp>
          <p:nvSpPr>
            <p:cNvPr id="28" name="Rounded Rectangle 18"/>
            <p:cNvSpPr/>
            <p:nvPr/>
          </p:nvSpPr>
          <p:spPr>
            <a:xfrm>
              <a:off x="4833918" y="3573357"/>
              <a:ext cx="652843" cy="630942"/>
            </a:xfrm>
            <a:prstGeom prst="roundRect">
              <a:avLst/>
            </a:prstGeom>
            <a:solidFill>
              <a:srgbClr val="F2685A"/>
            </a:solidFill>
            <a:ln>
              <a:noFill/>
            </a:ln>
          </p:spPr>
          <p:txBody>
            <a:bodyPr vert="horz" wrap="square" lIns="68580" tIns="34290" rIns="68580" bIns="34290" numCol="1" anchor="ctr" anchorCtr="0" compatLnSpc="1"/>
            <a:lstStyle/>
            <a:p>
              <a:pPr algn="ctr"/>
              <a:r>
                <a:rPr lang="en-US" sz="2700" b="1">
                  <a:solidFill>
                    <a:schemeClr val="bg1"/>
                  </a:solidFill>
                </a:rPr>
                <a:t>04</a:t>
              </a:r>
              <a:endParaRPr lang="en-US" sz="2700" b="1">
                <a:solidFill>
                  <a:schemeClr val="bg1"/>
                </a:solidFill>
              </a:endParaRPr>
            </a:p>
          </p:txBody>
        </p:sp>
        <p:sp>
          <p:nvSpPr>
            <p:cNvPr id="59" name="文本框 58"/>
            <p:cNvSpPr txBox="1"/>
            <p:nvPr/>
          </p:nvSpPr>
          <p:spPr>
            <a:xfrm>
              <a:off x="5620389" y="3581052"/>
              <a:ext cx="2142389" cy="646331"/>
            </a:xfrm>
            <a:prstGeom prst="rect">
              <a:avLst/>
            </a:prstGeom>
            <a:noFill/>
          </p:spPr>
          <p:txBody>
            <a:bodyPr wrap="square" rtlCol="0">
              <a:spAutoFit/>
            </a:bodyPr>
            <a:lstStyle/>
            <a:p>
              <a:pPr>
                <a:lnSpc>
                  <a:spcPct val="120000"/>
                </a:lnSpc>
              </a:pPr>
              <a:r>
                <a:rPr lang="zh-CN" altLang="en-US" sz="1800" b="1">
                  <a:solidFill>
                    <a:srgbClr val="F26D64"/>
                  </a:solidFill>
                </a:rPr>
                <a:t>添加标题</a:t>
              </a:r>
              <a:endParaRPr lang="en-US" altLang="zh-CN" sz="1800" b="1">
                <a:solidFill>
                  <a:srgbClr val="F26D64"/>
                </a:solidFill>
              </a:endParaRPr>
            </a:p>
            <a:p>
              <a:pPr>
                <a:lnSpc>
                  <a:spcPct val="120000"/>
                </a:lnSpc>
              </a:pPr>
              <a:r>
                <a:rPr lang="zh-CN" altLang="en-US" sz="1200">
                  <a:solidFill>
                    <a:schemeClr val="tx1">
                      <a:lumMod val="65000"/>
                      <a:lumOff val="35000"/>
                    </a:schemeClr>
                  </a:solidFill>
                </a:rPr>
                <a:t>感谢您选择</a:t>
              </a:r>
              <a:endParaRPr lang="zh-CN" altLang="en-US" sz="1200">
                <a:solidFill>
                  <a:schemeClr val="tx1">
                    <a:lumMod val="65000"/>
                    <a:lumOff val="35000"/>
                  </a:schemeClr>
                </a:solidFill>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360"/>
                                          </p:val>
                                        </p:tav>
                                        <p:tav tm="100000">
                                          <p:val>
                                            <p:fltVal val="0"/>
                                          </p:val>
                                        </p:tav>
                                      </p:tavLst>
                                    </p:anim>
                                    <p:animEffect transition="in" filter="fade">
                                      <p:cBhvr>
                                        <p:cTn id="10" dur="1000"/>
                                        <p:tgtEl>
                                          <p:spTgt spid="19"/>
                                        </p:tgtEl>
                                      </p:cBhvr>
                                    </p:animEffect>
                                  </p:childTnLst>
                                </p:cTn>
                              </p:par>
                            </p:childTnLst>
                          </p:cTn>
                        </p:par>
                        <p:par>
                          <p:cTn id="11" fill="hold" nodeType="afterGroup">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nodeType="afterGroup">
                            <p:stCondLst>
                              <p:cond delay="1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nodeType="afterGroup">
                            <p:stCondLst>
                              <p:cond delay="2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nodeType="afterGroup">
                            <p:stCondLst>
                              <p:cond delay="3000"/>
                            </p:stCondLst>
                            <p:childTnLst>
                              <p:par>
                                <p:cTn id="28" presetID="2" presetClass="entr" presetSubtype="2"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500"/>
                            </p:stCondLst>
                            <p:childTnLst>
                              <p:par>
                                <p:cTn id="33" presetID="2" presetClass="entr" presetSubtype="2"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4000"/>
                            </p:stCondLst>
                            <p:childTnLst>
                              <p:par>
                                <p:cTn id="38" presetID="2" presetClass="entr" presetSubtype="2"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4500"/>
                            </p:stCondLst>
                            <p:childTnLst>
                              <p:par>
                                <p:cTn id="43" presetID="2" presetClass="entr" presetSubtype="2"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1+#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sp>
        <p:nvSpPr>
          <p:cNvPr id="18" name="燕尾形 17"/>
          <p:cNvSpPr/>
          <p:nvPr/>
        </p:nvSpPr>
        <p:spPr>
          <a:xfrm>
            <a:off x="4627351" y="2166436"/>
            <a:ext cx="1781954" cy="810629"/>
          </a:xfrm>
          <a:prstGeom prst="chevron">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500" b="1" noProof="1">
              <a:solidFill>
                <a:schemeClr val="bg1"/>
              </a:solidFill>
              <a:latin typeface="微软雅黑" panose="020b0503020204020204" pitchFamily="34" charset="-122"/>
              <a:ea typeface="微软雅黑" panose="020b0503020204020204" pitchFamily="34" charset="-122"/>
            </a:endParaRPr>
          </a:p>
        </p:txBody>
      </p:sp>
      <p:sp>
        <p:nvSpPr>
          <p:cNvPr id="28682" name="Content Placeholder 2"/>
          <p:cNvSpPr txBox="1">
            <a:spLocks noChangeArrowheads="1"/>
          </p:cNvSpPr>
          <p:nvPr/>
        </p:nvSpPr>
        <p:spPr bwMode="auto">
          <a:xfrm>
            <a:off x="5089208" y="2424743"/>
            <a:ext cx="1074886" cy="2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500" b="1">
                <a:solidFill>
                  <a:schemeClr val="bg1"/>
                </a:solidFill>
                <a:latin typeface="微软雅黑" panose="020b0503020204020204" pitchFamily="34" charset="-122"/>
                <a:ea typeface="微软雅黑" panose="020b0503020204020204" pitchFamily="34" charset="-122"/>
              </a:rPr>
              <a:t>添加标题</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20" name="燕尾形 19"/>
          <p:cNvSpPr/>
          <p:nvPr/>
        </p:nvSpPr>
        <p:spPr>
          <a:xfrm>
            <a:off x="6468823" y="2166436"/>
            <a:ext cx="1781953" cy="810629"/>
          </a:xfrm>
          <a:prstGeom prst="chevron">
            <a:avLst/>
          </a:prstGeom>
          <a:solidFill>
            <a:srgbClr val="A97D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500" b="1" noProof="1">
              <a:solidFill>
                <a:schemeClr val="bg1"/>
              </a:solidFill>
              <a:latin typeface="微软雅黑" panose="020b0503020204020204" pitchFamily="34" charset="-122"/>
              <a:ea typeface="微软雅黑" panose="020b0503020204020204" pitchFamily="34" charset="-122"/>
            </a:endParaRPr>
          </a:p>
        </p:txBody>
      </p:sp>
      <p:sp>
        <p:nvSpPr>
          <p:cNvPr id="28684" name="Content Placeholder 2"/>
          <p:cNvSpPr txBox="1">
            <a:spLocks noChangeArrowheads="1"/>
          </p:cNvSpPr>
          <p:nvPr/>
        </p:nvSpPr>
        <p:spPr bwMode="auto">
          <a:xfrm>
            <a:off x="6924726" y="2424743"/>
            <a:ext cx="1074886" cy="2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500" b="1">
                <a:solidFill>
                  <a:schemeClr val="bg1"/>
                </a:solidFill>
                <a:latin typeface="微软雅黑" panose="020b0503020204020204" pitchFamily="34" charset="-122"/>
                <a:ea typeface="微软雅黑" panose="020b0503020204020204" pitchFamily="34" charset="-122"/>
              </a:rPr>
              <a:t>添加标题</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28685" name="Content Placeholder 2"/>
          <p:cNvSpPr txBox="1">
            <a:spLocks noChangeArrowheads="1"/>
          </p:cNvSpPr>
          <p:nvPr/>
        </p:nvSpPr>
        <p:spPr bwMode="auto">
          <a:xfrm>
            <a:off x="780143" y="3228228"/>
            <a:ext cx="1808141" cy="7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en-US" altLang="en-US" sz="1350" b="1">
                <a:solidFill>
                  <a:srgbClr val="404040"/>
                </a:solidFill>
                <a:latin typeface="微软雅黑" panose="020b0503020204020204" pitchFamily="34" charset="-122"/>
                <a:ea typeface="微软雅黑" panose="020b0503020204020204" pitchFamily="34" charset="-122"/>
              </a:rPr>
              <a:t> </a:t>
            </a:r>
            <a:endParaRPr lang="en-US" altLang="en-US" sz="1350" b="1">
              <a:solidFill>
                <a:srgbClr val="404040"/>
              </a:solidFill>
              <a:latin typeface="微软雅黑" panose="020b0503020204020204" pitchFamily="34" charset="-122"/>
              <a:ea typeface="微软雅黑" panose="020b0503020204020204" pitchFamily="34" charset="-122"/>
            </a:endParaRPr>
          </a:p>
        </p:txBody>
      </p:sp>
      <p:sp>
        <p:nvSpPr>
          <p:cNvPr id="28686" name="Content Placeholder 2"/>
          <p:cNvSpPr txBox="1">
            <a:spLocks noChangeArrowheads="1"/>
          </p:cNvSpPr>
          <p:nvPr/>
        </p:nvSpPr>
        <p:spPr bwMode="auto">
          <a:xfrm>
            <a:off x="2709699" y="3228228"/>
            <a:ext cx="1808141" cy="7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en-US" altLang="en-US" sz="1350" b="1">
                <a:solidFill>
                  <a:srgbClr val="404040"/>
                </a:solidFill>
                <a:latin typeface="微软雅黑" panose="020b0503020204020204" pitchFamily="34" charset="-122"/>
                <a:ea typeface="微软雅黑" panose="020b0503020204020204" pitchFamily="34" charset="-122"/>
              </a:rPr>
              <a:t> </a:t>
            </a:r>
            <a:endParaRPr lang="en-US" altLang="en-US" sz="1350" b="1">
              <a:solidFill>
                <a:srgbClr val="404040"/>
              </a:solidFill>
              <a:latin typeface="微软雅黑" panose="020b0503020204020204" pitchFamily="34" charset="-122"/>
              <a:ea typeface="微软雅黑" panose="020b0503020204020204" pitchFamily="34" charset="-122"/>
            </a:endParaRPr>
          </a:p>
        </p:txBody>
      </p:sp>
      <p:sp>
        <p:nvSpPr>
          <p:cNvPr id="28687" name="Content Placeholder 2"/>
          <p:cNvSpPr txBox="1">
            <a:spLocks noChangeArrowheads="1"/>
          </p:cNvSpPr>
          <p:nvPr/>
        </p:nvSpPr>
        <p:spPr bwMode="auto">
          <a:xfrm>
            <a:off x="4639255" y="3228228"/>
            <a:ext cx="1809332" cy="7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en-US" altLang="en-US" sz="1350" b="1">
                <a:solidFill>
                  <a:srgbClr val="404040"/>
                </a:solidFill>
                <a:latin typeface="微软雅黑" panose="020b0503020204020204" pitchFamily="34" charset="-122"/>
                <a:ea typeface="微软雅黑" panose="020b0503020204020204" pitchFamily="34" charset="-122"/>
              </a:rPr>
              <a:t> </a:t>
            </a:r>
            <a:endParaRPr lang="en-US" altLang="en-US" sz="1350" b="1">
              <a:solidFill>
                <a:srgbClr val="404040"/>
              </a:solidFill>
              <a:latin typeface="微软雅黑" panose="020b0503020204020204" pitchFamily="34" charset="-122"/>
              <a:ea typeface="微软雅黑" panose="020b0503020204020204" pitchFamily="34" charset="-122"/>
            </a:endParaRPr>
          </a:p>
        </p:txBody>
      </p:sp>
      <p:sp>
        <p:nvSpPr>
          <p:cNvPr id="28688" name="Content Placeholder 2"/>
          <p:cNvSpPr txBox="1">
            <a:spLocks noChangeArrowheads="1"/>
          </p:cNvSpPr>
          <p:nvPr/>
        </p:nvSpPr>
        <p:spPr bwMode="auto">
          <a:xfrm>
            <a:off x="6570003" y="3228228"/>
            <a:ext cx="1808141" cy="7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en-US" altLang="en-US" sz="1350" b="1">
                <a:solidFill>
                  <a:srgbClr val="404040"/>
                </a:solidFill>
                <a:latin typeface="微软雅黑" panose="020b0503020204020204" pitchFamily="34" charset="-122"/>
                <a:ea typeface="微软雅黑" panose="020b0503020204020204" pitchFamily="34" charset="-122"/>
              </a:rPr>
              <a:t> </a:t>
            </a:r>
            <a:endParaRPr lang="en-US" altLang="en-US" sz="1350" b="1">
              <a:solidFill>
                <a:srgbClr val="404040"/>
              </a:solidFill>
              <a:latin typeface="微软雅黑" panose="020b0503020204020204" pitchFamily="34" charset="-122"/>
              <a:ea typeface="微软雅黑" panose="020b0503020204020204" pitchFamily="34" charset="-122"/>
            </a:endParaRPr>
          </a:p>
        </p:txBody>
      </p:sp>
      <p:grpSp>
        <p:nvGrpSpPr>
          <p:cNvPr id="28689" name="组合 25"/>
          <p:cNvGrpSpPr/>
          <p:nvPr/>
        </p:nvGrpSpPr>
        <p:grpSpPr>
          <a:xfrm>
            <a:off x="4432134" y="1724816"/>
            <a:ext cx="590414" cy="590414"/>
            <a:chOff x="1850161" y="2349723"/>
            <a:chExt cx="786875" cy="786875"/>
          </a:xfrm>
        </p:grpSpPr>
        <p:sp>
          <p:nvSpPr>
            <p:cNvPr id="27" name="椭圆 26"/>
            <p:cNvSpPr/>
            <p:nvPr/>
          </p:nvSpPr>
          <p:spPr>
            <a:xfrm>
              <a:off x="1850161" y="2349723"/>
              <a:ext cx="786875" cy="786875"/>
            </a:xfrm>
            <a:prstGeom prst="ellipse">
              <a:avLst/>
            </a:prstGeom>
            <a:solidFill>
              <a:srgbClr val="FF588D">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bg1"/>
                </a:solidFill>
                <a:latin typeface="微软雅黑" panose="020b0503020204020204" pitchFamily="34" charset="-122"/>
                <a:ea typeface="微软雅黑" panose="020b0503020204020204" pitchFamily="34" charset="-122"/>
              </a:endParaRPr>
            </a:p>
          </p:txBody>
        </p:sp>
        <p:sp>
          <p:nvSpPr>
            <p:cNvPr id="28691" name="文本框 27"/>
            <p:cNvSpPr txBox="1">
              <a:spLocks noChangeArrowheads="1"/>
            </p:cNvSpPr>
            <p:nvPr/>
          </p:nvSpPr>
          <p:spPr bwMode="auto">
            <a:xfrm>
              <a:off x="1929552" y="2512328"/>
              <a:ext cx="628094" cy="49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a:solidFill>
                    <a:schemeClr val="bg1"/>
                  </a:solidFill>
                  <a:latin typeface="微软雅黑" panose="020b0503020204020204" pitchFamily="34" charset="-122"/>
                  <a:ea typeface="微软雅黑" panose="020b0503020204020204" pitchFamily="34" charset="-122"/>
                </a:rPr>
                <a:t>03</a:t>
              </a: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28692" name="组合 28"/>
          <p:cNvGrpSpPr/>
          <p:nvPr/>
        </p:nvGrpSpPr>
        <p:grpSpPr>
          <a:xfrm>
            <a:off x="6274795" y="1724816"/>
            <a:ext cx="590414" cy="590414"/>
            <a:chOff x="1850161" y="2349723"/>
            <a:chExt cx="786875" cy="786875"/>
          </a:xfrm>
        </p:grpSpPr>
        <p:sp>
          <p:nvSpPr>
            <p:cNvPr id="30" name="椭圆 29"/>
            <p:cNvSpPr/>
            <p:nvPr/>
          </p:nvSpPr>
          <p:spPr>
            <a:xfrm>
              <a:off x="1850161" y="2349723"/>
              <a:ext cx="786875" cy="786875"/>
            </a:xfrm>
            <a:prstGeom prst="ellipse">
              <a:avLst/>
            </a:prstGeom>
            <a:solidFill>
              <a:srgbClr val="A97D14">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bg1"/>
                </a:solidFill>
                <a:latin typeface="微软雅黑" panose="020b0503020204020204" pitchFamily="34" charset="-122"/>
                <a:ea typeface="微软雅黑" panose="020b0503020204020204" pitchFamily="34" charset="-122"/>
              </a:endParaRPr>
            </a:p>
          </p:txBody>
        </p:sp>
        <p:sp>
          <p:nvSpPr>
            <p:cNvPr id="28694" name="文本框 38"/>
            <p:cNvSpPr txBox="1">
              <a:spLocks noChangeArrowheads="1"/>
            </p:cNvSpPr>
            <p:nvPr/>
          </p:nvSpPr>
          <p:spPr bwMode="auto">
            <a:xfrm>
              <a:off x="1929552" y="2512328"/>
              <a:ext cx="628094" cy="49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a:solidFill>
                    <a:schemeClr val="bg1"/>
                  </a:solidFill>
                  <a:latin typeface="微软雅黑" panose="020b0503020204020204" pitchFamily="34" charset="-122"/>
                  <a:ea typeface="微软雅黑" panose="020b0503020204020204" pitchFamily="34" charset="-122"/>
                </a:rPr>
                <a:t>04</a:t>
              </a:r>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40" name="五边形 39"/>
          <p:cNvSpPr/>
          <p:nvPr/>
        </p:nvSpPr>
        <p:spPr>
          <a:xfrm>
            <a:off x="893226" y="2166436"/>
            <a:ext cx="1833138" cy="810629"/>
          </a:xfrm>
          <a:prstGeom prst="homePlate">
            <a:avLst/>
          </a:prstGeom>
          <a:solidFill>
            <a:srgbClr val="FFA6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500" b="1" noProof="1">
              <a:solidFill>
                <a:schemeClr val="bg1"/>
              </a:solidFill>
              <a:latin typeface="微软雅黑" panose="020b0503020204020204" pitchFamily="34" charset="-122"/>
              <a:ea typeface="微软雅黑" panose="020b0503020204020204" pitchFamily="34" charset="-122"/>
            </a:endParaRPr>
          </a:p>
        </p:txBody>
      </p:sp>
      <p:sp>
        <p:nvSpPr>
          <p:cNvPr id="28696" name="Content Placeholder 2"/>
          <p:cNvSpPr txBox="1">
            <a:spLocks noChangeArrowheads="1"/>
          </p:cNvSpPr>
          <p:nvPr/>
        </p:nvSpPr>
        <p:spPr bwMode="auto">
          <a:xfrm>
            <a:off x="1146771" y="2424743"/>
            <a:ext cx="1074886" cy="2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500" b="1">
                <a:solidFill>
                  <a:schemeClr val="bg1"/>
                </a:solidFill>
                <a:latin typeface="微软雅黑" panose="020b0503020204020204" pitchFamily="34" charset="-122"/>
                <a:ea typeface="微软雅黑" panose="020b0503020204020204" pitchFamily="34" charset="-122"/>
              </a:rPr>
              <a:t>添加标题</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42" name="燕尾形 41"/>
          <p:cNvSpPr/>
          <p:nvPr/>
        </p:nvSpPr>
        <p:spPr>
          <a:xfrm>
            <a:off x="2785882" y="2166436"/>
            <a:ext cx="1781953" cy="810629"/>
          </a:xfrm>
          <a:prstGeom prst="chevron">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500" b="1" noProof="1">
              <a:solidFill>
                <a:schemeClr val="bg1"/>
              </a:solidFill>
              <a:latin typeface="微软雅黑" panose="020b0503020204020204" pitchFamily="34" charset="-122"/>
              <a:ea typeface="微软雅黑" panose="020b0503020204020204" pitchFamily="34" charset="-122"/>
            </a:endParaRPr>
          </a:p>
        </p:txBody>
      </p:sp>
      <p:sp>
        <p:nvSpPr>
          <p:cNvPr id="28698" name="Content Placeholder 2"/>
          <p:cNvSpPr txBox="1">
            <a:spLocks noChangeArrowheads="1"/>
          </p:cNvSpPr>
          <p:nvPr/>
        </p:nvSpPr>
        <p:spPr bwMode="auto">
          <a:xfrm>
            <a:off x="3220359" y="2424743"/>
            <a:ext cx="1074886" cy="2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500" b="1">
                <a:solidFill>
                  <a:schemeClr val="bg1"/>
                </a:solidFill>
                <a:latin typeface="微软雅黑" panose="020b0503020204020204" pitchFamily="34" charset="-122"/>
                <a:ea typeface="微软雅黑" panose="020b0503020204020204" pitchFamily="34" charset="-122"/>
              </a:rPr>
              <a:t>添加标题</a:t>
            </a:r>
            <a:endParaRPr lang="en-US" altLang="zh-CN" sz="1500">
              <a:solidFill>
                <a:schemeClr val="bg1"/>
              </a:solidFill>
              <a:latin typeface="微软雅黑" panose="020b0503020204020204" pitchFamily="34" charset="-122"/>
              <a:ea typeface="微软雅黑" panose="020b0503020204020204" pitchFamily="34" charset="-122"/>
            </a:endParaRPr>
          </a:p>
        </p:txBody>
      </p:sp>
      <p:grpSp>
        <p:nvGrpSpPr>
          <p:cNvPr id="28699" name="组合 43"/>
          <p:cNvGrpSpPr/>
          <p:nvPr/>
        </p:nvGrpSpPr>
        <p:grpSpPr>
          <a:xfrm>
            <a:off x="496840" y="1724816"/>
            <a:ext cx="589223" cy="590414"/>
            <a:chOff x="1850161" y="2349723"/>
            <a:chExt cx="786875" cy="786875"/>
          </a:xfrm>
        </p:grpSpPr>
        <p:sp>
          <p:nvSpPr>
            <p:cNvPr id="45" name="椭圆 44"/>
            <p:cNvSpPr/>
            <p:nvPr/>
          </p:nvSpPr>
          <p:spPr>
            <a:xfrm>
              <a:off x="1850161" y="2349723"/>
              <a:ext cx="786875" cy="786875"/>
            </a:xfrm>
            <a:prstGeom prst="ellipse">
              <a:avLst/>
            </a:prstGeom>
            <a:solidFill>
              <a:srgbClr val="FFA615">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bg1"/>
                </a:solidFill>
                <a:latin typeface="微软雅黑" panose="020b0503020204020204" pitchFamily="34" charset="-122"/>
                <a:ea typeface="微软雅黑" panose="020b0503020204020204" pitchFamily="34" charset="-122"/>
              </a:endParaRPr>
            </a:p>
          </p:txBody>
        </p:sp>
        <p:sp>
          <p:nvSpPr>
            <p:cNvPr id="28701" name="文本框 45"/>
            <p:cNvSpPr txBox="1">
              <a:spLocks noChangeArrowheads="1"/>
            </p:cNvSpPr>
            <p:nvPr/>
          </p:nvSpPr>
          <p:spPr bwMode="auto">
            <a:xfrm>
              <a:off x="1929551" y="2512328"/>
              <a:ext cx="628095" cy="49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a:solidFill>
                    <a:schemeClr val="bg1"/>
                  </a:solidFill>
                  <a:latin typeface="微软雅黑" panose="020b0503020204020204" pitchFamily="34" charset="-122"/>
                  <a:ea typeface="微软雅黑" panose="020b0503020204020204" pitchFamily="34" charset="-122"/>
                </a:rPr>
                <a:t>01</a:t>
              </a: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28702" name="组合 46"/>
          <p:cNvGrpSpPr/>
          <p:nvPr/>
        </p:nvGrpSpPr>
        <p:grpSpPr>
          <a:xfrm>
            <a:off x="2556143" y="1724816"/>
            <a:ext cx="590414" cy="590414"/>
            <a:chOff x="1850161" y="2349723"/>
            <a:chExt cx="786875" cy="786875"/>
          </a:xfrm>
        </p:grpSpPr>
        <p:sp>
          <p:nvSpPr>
            <p:cNvPr id="48" name="椭圆 47"/>
            <p:cNvSpPr/>
            <p:nvPr/>
          </p:nvSpPr>
          <p:spPr>
            <a:xfrm>
              <a:off x="1850161" y="2349723"/>
              <a:ext cx="786875" cy="786875"/>
            </a:xfrm>
            <a:prstGeom prst="ellipse">
              <a:avLst/>
            </a:prstGeom>
            <a:solidFill>
              <a:srgbClr val="47D7C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bg1"/>
                </a:solidFill>
                <a:latin typeface="微软雅黑" panose="020b0503020204020204" pitchFamily="34" charset="-122"/>
                <a:ea typeface="微软雅黑" panose="020b0503020204020204" pitchFamily="34" charset="-122"/>
              </a:endParaRPr>
            </a:p>
          </p:txBody>
        </p:sp>
        <p:sp>
          <p:nvSpPr>
            <p:cNvPr id="28704" name="文本框 48"/>
            <p:cNvSpPr txBox="1">
              <a:spLocks noChangeArrowheads="1"/>
            </p:cNvSpPr>
            <p:nvPr/>
          </p:nvSpPr>
          <p:spPr bwMode="auto">
            <a:xfrm>
              <a:off x="1929552" y="2512328"/>
              <a:ext cx="628094" cy="49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a:solidFill>
                    <a:schemeClr val="bg1"/>
                  </a:solidFill>
                  <a:latin typeface="微软雅黑" panose="020b0503020204020204" pitchFamily="34" charset="-122"/>
                  <a:ea typeface="微软雅黑" panose="020b0503020204020204" pitchFamily="34" charset="-122"/>
                </a:rPr>
                <a:t>02</a:t>
              </a:r>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28"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a:solidFill>
                  <a:schemeClr val="bg1"/>
                </a:solidFill>
                <a:latin typeface="微软雅黑" panose="020b0503020204020204" pitchFamily="34" charset="-122"/>
                <a:ea typeface="微软雅黑" panose="020b0503020204020204" pitchFamily="34" charset="-122"/>
              </a:rPr>
              <a:t>0</a:t>
            </a:r>
            <a:endParaRPr lang="zh-CN" altLang="en-US" sz="15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0-#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0-#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8699"/>
                                        </p:tgtEl>
                                        <p:attrNameLst>
                                          <p:attrName>style.visibility</p:attrName>
                                        </p:attrNameLst>
                                      </p:cBhvr>
                                      <p:to>
                                        <p:strVal val="visible"/>
                                      </p:to>
                                    </p:set>
                                    <p:anim calcmode="lin" valueType="num">
                                      <p:cBhvr>
                                        <p:cTn id="24" dur="400" fill="hold"/>
                                        <p:tgtEl>
                                          <p:spTgt spid="28699"/>
                                        </p:tgtEl>
                                        <p:attrNameLst>
                                          <p:attrName>ppt_w</p:attrName>
                                        </p:attrNameLst>
                                      </p:cBhvr>
                                      <p:tavLst>
                                        <p:tav tm="0">
                                          <p:val>
                                            <p:fltVal val="0"/>
                                          </p:val>
                                        </p:tav>
                                        <p:tav tm="100000">
                                          <p:val>
                                            <p:strVal val="#ppt_w"/>
                                          </p:val>
                                        </p:tav>
                                      </p:tavLst>
                                    </p:anim>
                                    <p:anim calcmode="lin" valueType="num">
                                      <p:cBhvr>
                                        <p:cTn id="25" dur="400" fill="hold"/>
                                        <p:tgtEl>
                                          <p:spTgt spid="28699"/>
                                        </p:tgtEl>
                                        <p:attrNameLst>
                                          <p:attrName>ppt_h</p:attrName>
                                        </p:attrNameLst>
                                      </p:cBhvr>
                                      <p:tavLst>
                                        <p:tav tm="0">
                                          <p:val>
                                            <p:fltVal val="0"/>
                                          </p:val>
                                        </p:tav>
                                        <p:tav tm="100000">
                                          <p:val>
                                            <p:strVal val="#ppt_h"/>
                                          </p:val>
                                        </p:tav>
                                      </p:tavLst>
                                    </p:anim>
                                    <p:animEffect transition="in" filter="fade">
                                      <p:cBhvr>
                                        <p:cTn id="26" dur="400"/>
                                        <p:tgtEl>
                                          <p:spTgt spid="28699"/>
                                        </p:tgtEl>
                                      </p:cBhvr>
                                    </p:animEffect>
                                  </p:childTnLst>
                                </p:cTn>
                              </p:par>
                              <p:par>
                                <p:cTn id="27" presetID="6" presetClass="emph" presetSubtype="0" fill="hold" nodeType="withEffect">
                                  <p:stCondLst>
                                    <p:cond delay="400"/>
                                  </p:stCondLst>
                                  <p:childTnLst>
                                    <p:animScale>
                                      <p:cBhvr>
                                        <p:cTn id="28" dur="300" fill="hold"/>
                                        <p:tgtEl>
                                          <p:spTgt spid="28699"/>
                                        </p:tgtEl>
                                      </p:cBhvr>
                                      <p:by x="90000" y="90000"/>
                                    </p:animScale>
                                  </p:childTnLst>
                                </p:cTn>
                              </p:par>
                              <p:par>
                                <p:cTn id="29" presetID="41" presetClass="entr" presetSubtype="0" fill="hold" grpId="0" nodeType="withEffect">
                                  <p:stCondLst>
                                    <p:cond delay="0"/>
                                  </p:stCondLst>
                                  <p:iterate type="lt">
                                    <p:tmPct val="44444"/>
                                  </p:iterate>
                                  <p:childTnLst>
                                    <p:set>
                                      <p:cBhvr>
                                        <p:cTn id="30" dur="1" fill="hold">
                                          <p:stCondLst>
                                            <p:cond delay="0"/>
                                          </p:stCondLst>
                                        </p:cTn>
                                        <p:tgtEl>
                                          <p:spTgt spid="28696"/>
                                        </p:tgtEl>
                                        <p:attrNameLst>
                                          <p:attrName>style.visibility</p:attrName>
                                        </p:attrNameLst>
                                      </p:cBhvr>
                                      <p:to>
                                        <p:strVal val="visible"/>
                                      </p:to>
                                    </p:set>
                                    <p:anim calcmode="lin" valueType="num">
                                      <p:cBhvr>
                                        <p:cTn id="31" dur="500" fill="hold"/>
                                        <p:tgtEl>
                                          <p:spTgt spid="2869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8696"/>
                                        </p:tgtEl>
                                        <p:attrNameLst>
                                          <p:attrName>ppt_y</p:attrName>
                                        </p:attrNameLst>
                                      </p:cBhvr>
                                      <p:tavLst>
                                        <p:tav tm="0">
                                          <p:val>
                                            <p:strVal val="#ppt_y"/>
                                          </p:val>
                                        </p:tav>
                                        <p:tav tm="100000">
                                          <p:val>
                                            <p:strVal val="#ppt_y"/>
                                          </p:val>
                                        </p:tav>
                                      </p:tavLst>
                                    </p:anim>
                                    <p:anim calcmode="lin" valueType="num">
                                      <p:cBhvr>
                                        <p:cTn id="33" dur="500" fill="hold"/>
                                        <p:tgtEl>
                                          <p:spTgt spid="2869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869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8696"/>
                                        </p:tgtEl>
                                      </p:cBhvr>
                                    </p:animEffect>
                                  </p:childTnLst>
                                </p:cTn>
                              </p:par>
                            </p:childTnLst>
                          </p:cTn>
                        </p:par>
                        <p:par>
                          <p:cTn id="36" fill="hold" nodeType="afterGroup">
                            <p:stCondLst>
                              <p:cond delay="1700"/>
                            </p:stCondLst>
                            <p:childTnLst>
                              <p:par>
                                <p:cTn id="37" presetID="53" presetClass="entr" presetSubtype="16" fill="hold" nodeType="afterEffect">
                                  <p:stCondLst>
                                    <p:cond delay="0"/>
                                  </p:stCondLst>
                                  <p:childTnLst>
                                    <p:set>
                                      <p:cBhvr>
                                        <p:cTn id="38" dur="1" fill="hold">
                                          <p:stCondLst>
                                            <p:cond delay="0"/>
                                          </p:stCondLst>
                                        </p:cTn>
                                        <p:tgtEl>
                                          <p:spTgt spid="28702"/>
                                        </p:tgtEl>
                                        <p:attrNameLst>
                                          <p:attrName>style.visibility</p:attrName>
                                        </p:attrNameLst>
                                      </p:cBhvr>
                                      <p:to>
                                        <p:strVal val="visible"/>
                                      </p:to>
                                    </p:set>
                                    <p:anim calcmode="lin" valueType="num">
                                      <p:cBhvr>
                                        <p:cTn id="39" dur="400" fill="hold"/>
                                        <p:tgtEl>
                                          <p:spTgt spid="28702"/>
                                        </p:tgtEl>
                                        <p:attrNameLst>
                                          <p:attrName>ppt_w</p:attrName>
                                        </p:attrNameLst>
                                      </p:cBhvr>
                                      <p:tavLst>
                                        <p:tav tm="0">
                                          <p:val>
                                            <p:fltVal val="0"/>
                                          </p:val>
                                        </p:tav>
                                        <p:tav tm="100000">
                                          <p:val>
                                            <p:strVal val="#ppt_w"/>
                                          </p:val>
                                        </p:tav>
                                      </p:tavLst>
                                    </p:anim>
                                    <p:anim calcmode="lin" valueType="num">
                                      <p:cBhvr>
                                        <p:cTn id="40" dur="400" fill="hold"/>
                                        <p:tgtEl>
                                          <p:spTgt spid="28702"/>
                                        </p:tgtEl>
                                        <p:attrNameLst>
                                          <p:attrName>ppt_h</p:attrName>
                                        </p:attrNameLst>
                                      </p:cBhvr>
                                      <p:tavLst>
                                        <p:tav tm="0">
                                          <p:val>
                                            <p:fltVal val="0"/>
                                          </p:val>
                                        </p:tav>
                                        <p:tav tm="100000">
                                          <p:val>
                                            <p:strVal val="#ppt_h"/>
                                          </p:val>
                                        </p:tav>
                                      </p:tavLst>
                                    </p:anim>
                                    <p:animEffect transition="in" filter="fade">
                                      <p:cBhvr>
                                        <p:cTn id="41" dur="400"/>
                                        <p:tgtEl>
                                          <p:spTgt spid="28702"/>
                                        </p:tgtEl>
                                      </p:cBhvr>
                                    </p:animEffect>
                                  </p:childTnLst>
                                </p:cTn>
                              </p:par>
                              <p:par>
                                <p:cTn id="42" presetID="6" presetClass="emph" presetSubtype="0" fill="hold" nodeType="withEffect">
                                  <p:stCondLst>
                                    <p:cond delay="400"/>
                                  </p:stCondLst>
                                  <p:childTnLst>
                                    <p:animScale>
                                      <p:cBhvr>
                                        <p:cTn id="43" dur="300" fill="hold"/>
                                        <p:tgtEl>
                                          <p:spTgt spid="28702"/>
                                        </p:tgtEl>
                                      </p:cBhvr>
                                      <p:by x="90000" y="90000"/>
                                    </p:animScale>
                                  </p:childTnLst>
                                </p:cTn>
                              </p:par>
                              <p:par>
                                <p:cTn id="44" presetID="41" presetClass="entr" presetSubtype="0" fill="hold" grpId="0" nodeType="withEffect">
                                  <p:stCondLst>
                                    <p:cond delay="0"/>
                                  </p:stCondLst>
                                  <p:iterate type="lt">
                                    <p:tmPct val="44444"/>
                                  </p:iterate>
                                  <p:childTnLst>
                                    <p:set>
                                      <p:cBhvr>
                                        <p:cTn id="45" dur="1" fill="hold">
                                          <p:stCondLst>
                                            <p:cond delay="0"/>
                                          </p:stCondLst>
                                        </p:cTn>
                                        <p:tgtEl>
                                          <p:spTgt spid="28698"/>
                                        </p:tgtEl>
                                        <p:attrNameLst>
                                          <p:attrName>style.visibility</p:attrName>
                                        </p:attrNameLst>
                                      </p:cBhvr>
                                      <p:to>
                                        <p:strVal val="visible"/>
                                      </p:to>
                                    </p:set>
                                    <p:anim calcmode="lin" valueType="num">
                                      <p:cBhvr>
                                        <p:cTn id="46" dur="500" fill="hold"/>
                                        <p:tgtEl>
                                          <p:spTgt spid="28698"/>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8698"/>
                                        </p:tgtEl>
                                        <p:attrNameLst>
                                          <p:attrName>ppt_y</p:attrName>
                                        </p:attrNameLst>
                                      </p:cBhvr>
                                      <p:tavLst>
                                        <p:tav tm="0">
                                          <p:val>
                                            <p:strVal val="#ppt_y"/>
                                          </p:val>
                                        </p:tav>
                                        <p:tav tm="100000">
                                          <p:val>
                                            <p:strVal val="#ppt_y"/>
                                          </p:val>
                                        </p:tav>
                                      </p:tavLst>
                                    </p:anim>
                                    <p:anim calcmode="lin" valueType="num">
                                      <p:cBhvr>
                                        <p:cTn id="48" dur="500" fill="hold"/>
                                        <p:tgtEl>
                                          <p:spTgt spid="28698"/>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8698"/>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8698"/>
                                        </p:tgtEl>
                                      </p:cBhvr>
                                    </p:animEffect>
                                  </p:childTnLst>
                                </p:cTn>
                              </p:par>
                            </p:childTnLst>
                          </p:cTn>
                        </p:par>
                        <p:par>
                          <p:cTn id="51" fill="hold" nodeType="afterGroup">
                            <p:stCondLst>
                              <p:cond delay="2400"/>
                            </p:stCondLst>
                            <p:childTnLst>
                              <p:par>
                                <p:cTn id="52" presetID="53" presetClass="entr" presetSubtype="16" fill="hold" nodeType="afterEffect">
                                  <p:stCondLst>
                                    <p:cond delay="0"/>
                                  </p:stCondLst>
                                  <p:childTnLst>
                                    <p:set>
                                      <p:cBhvr>
                                        <p:cTn id="53" dur="1" fill="hold">
                                          <p:stCondLst>
                                            <p:cond delay="0"/>
                                          </p:stCondLst>
                                        </p:cTn>
                                        <p:tgtEl>
                                          <p:spTgt spid="28689"/>
                                        </p:tgtEl>
                                        <p:attrNameLst>
                                          <p:attrName>style.visibility</p:attrName>
                                        </p:attrNameLst>
                                      </p:cBhvr>
                                      <p:to>
                                        <p:strVal val="visible"/>
                                      </p:to>
                                    </p:set>
                                    <p:anim calcmode="lin" valueType="num">
                                      <p:cBhvr>
                                        <p:cTn id="54" dur="400" fill="hold"/>
                                        <p:tgtEl>
                                          <p:spTgt spid="28689"/>
                                        </p:tgtEl>
                                        <p:attrNameLst>
                                          <p:attrName>ppt_w</p:attrName>
                                        </p:attrNameLst>
                                      </p:cBhvr>
                                      <p:tavLst>
                                        <p:tav tm="0">
                                          <p:val>
                                            <p:fltVal val="0"/>
                                          </p:val>
                                        </p:tav>
                                        <p:tav tm="100000">
                                          <p:val>
                                            <p:strVal val="#ppt_w"/>
                                          </p:val>
                                        </p:tav>
                                      </p:tavLst>
                                    </p:anim>
                                    <p:anim calcmode="lin" valueType="num">
                                      <p:cBhvr>
                                        <p:cTn id="55" dur="400" fill="hold"/>
                                        <p:tgtEl>
                                          <p:spTgt spid="28689"/>
                                        </p:tgtEl>
                                        <p:attrNameLst>
                                          <p:attrName>ppt_h</p:attrName>
                                        </p:attrNameLst>
                                      </p:cBhvr>
                                      <p:tavLst>
                                        <p:tav tm="0">
                                          <p:val>
                                            <p:fltVal val="0"/>
                                          </p:val>
                                        </p:tav>
                                        <p:tav tm="100000">
                                          <p:val>
                                            <p:strVal val="#ppt_h"/>
                                          </p:val>
                                        </p:tav>
                                      </p:tavLst>
                                    </p:anim>
                                    <p:animEffect transition="in" filter="fade">
                                      <p:cBhvr>
                                        <p:cTn id="56" dur="400"/>
                                        <p:tgtEl>
                                          <p:spTgt spid="28689"/>
                                        </p:tgtEl>
                                      </p:cBhvr>
                                    </p:animEffect>
                                  </p:childTnLst>
                                </p:cTn>
                              </p:par>
                              <p:par>
                                <p:cTn id="57" presetID="6" presetClass="emph" presetSubtype="0" fill="hold" nodeType="withEffect">
                                  <p:stCondLst>
                                    <p:cond delay="400"/>
                                  </p:stCondLst>
                                  <p:childTnLst>
                                    <p:animScale>
                                      <p:cBhvr>
                                        <p:cTn id="58" dur="300" fill="hold"/>
                                        <p:tgtEl>
                                          <p:spTgt spid="28689"/>
                                        </p:tgtEl>
                                      </p:cBhvr>
                                      <p:by x="90000" y="90000"/>
                                    </p:animScale>
                                  </p:childTnLst>
                                </p:cTn>
                              </p:par>
                              <p:par>
                                <p:cTn id="59" presetID="41" presetClass="entr" presetSubtype="0" fill="hold" grpId="0" nodeType="withEffect">
                                  <p:stCondLst>
                                    <p:cond delay="0"/>
                                  </p:stCondLst>
                                  <p:iterate type="lt">
                                    <p:tmPct val="44444"/>
                                  </p:iterate>
                                  <p:childTnLst>
                                    <p:set>
                                      <p:cBhvr>
                                        <p:cTn id="60" dur="1" fill="hold">
                                          <p:stCondLst>
                                            <p:cond delay="0"/>
                                          </p:stCondLst>
                                        </p:cTn>
                                        <p:tgtEl>
                                          <p:spTgt spid="28682"/>
                                        </p:tgtEl>
                                        <p:attrNameLst>
                                          <p:attrName>style.visibility</p:attrName>
                                        </p:attrNameLst>
                                      </p:cBhvr>
                                      <p:to>
                                        <p:strVal val="visible"/>
                                      </p:to>
                                    </p:set>
                                    <p:anim calcmode="lin" valueType="num">
                                      <p:cBhvr>
                                        <p:cTn id="61" dur="500" fill="hold"/>
                                        <p:tgtEl>
                                          <p:spTgt spid="2868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8682"/>
                                        </p:tgtEl>
                                        <p:attrNameLst>
                                          <p:attrName>ppt_y</p:attrName>
                                        </p:attrNameLst>
                                      </p:cBhvr>
                                      <p:tavLst>
                                        <p:tav tm="0">
                                          <p:val>
                                            <p:strVal val="#ppt_y"/>
                                          </p:val>
                                        </p:tav>
                                        <p:tav tm="100000">
                                          <p:val>
                                            <p:strVal val="#ppt_y"/>
                                          </p:val>
                                        </p:tav>
                                      </p:tavLst>
                                    </p:anim>
                                    <p:anim calcmode="lin" valueType="num">
                                      <p:cBhvr>
                                        <p:cTn id="63" dur="500" fill="hold"/>
                                        <p:tgtEl>
                                          <p:spTgt spid="2868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868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8682"/>
                                        </p:tgtEl>
                                      </p:cBhvr>
                                    </p:animEffect>
                                  </p:childTnLst>
                                </p:cTn>
                              </p:par>
                            </p:childTnLst>
                          </p:cTn>
                        </p:par>
                        <p:par>
                          <p:cTn id="66" fill="hold" nodeType="afterGroup">
                            <p:stCondLst>
                              <p:cond delay="3100"/>
                            </p:stCondLst>
                            <p:childTnLst>
                              <p:par>
                                <p:cTn id="67" presetID="53" presetClass="entr" presetSubtype="16" fill="hold" nodeType="afterEffect">
                                  <p:stCondLst>
                                    <p:cond delay="0"/>
                                  </p:stCondLst>
                                  <p:childTnLst>
                                    <p:set>
                                      <p:cBhvr>
                                        <p:cTn id="68" dur="1" fill="hold">
                                          <p:stCondLst>
                                            <p:cond delay="0"/>
                                          </p:stCondLst>
                                        </p:cTn>
                                        <p:tgtEl>
                                          <p:spTgt spid="28692"/>
                                        </p:tgtEl>
                                        <p:attrNameLst>
                                          <p:attrName>style.visibility</p:attrName>
                                        </p:attrNameLst>
                                      </p:cBhvr>
                                      <p:to>
                                        <p:strVal val="visible"/>
                                      </p:to>
                                    </p:set>
                                    <p:anim calcmode="lin" valueType="num">
                                      <p:cBhvr>
                                        <p:cTn id="69" dur="400" fill="hold"/>
                                        <p:tgtEl>
                                          <p:spTgt spid="28692"/>
                                        </p:tgtEl>
                                        <p:attrNameLst>
                                          <p:attrName>ppt_w</p:attrName>
                                        </p:attrNameLst>
                                      </p:cBhvr>
                                      <p:tavLst>
                                        <p:tav tm="0">
                                          <p:val>
                                            <p:fltVal val="0"/>
                                          </p:val>
                                        </p:tav>
                                        <p:tav tm="100000">
                                          <p:val>
                                            <p:strVal val="#ppt_w"/>
                                          </p:val>
                                        </p:tav>
                                      </p:tavLst>
                                    </p:anim>
                                    <p:anim calcmode="lin" valueType="num">
                                      <p:cBhvr>
                                        <p:cTn id="70" dur="400" fill="hold"/>
                                        <p:tgtEl>
                                          <p:spTgt spid="28692"/>
                                        </p:tgtEl>
                                        <p:attrNameLst>
                                          <p:attrName>ppt_h</p:attrName>
                                        </p:attrNameLst>
                                      </p:cBhvr>
                                      <p:tavLst>
                                        <p:tav tm="0">
                                          <p:val>
                                            <p:fltVal val="0"/>
                                          </p:val>
                                        </p:tav>
                                        <p:tav tm="100000">
                                          <p:val>
                                            <p:strVal val="#ppt_h"/>
                                          </p:val>
                                        </p:tav>
                                      </p:tavLst>
                                    </p:anim>
                                    <p:animEffect transition="in" filter="fade">
                                      <p:cBhvr>
                                        <p:cTn id="71" dur="400"/>
                                        <p:tgtEl>
                                          <p:spTgt spid="28692"/>
                                        </p:tgtEl>
                                      </p:cBhvr>
                                    </p:animEffect>
                                  </p:childTnLst>
                                </p:cTn>
                              </p:par>
                              <p:par>
                                <p:cTn id="72" presetID="6" presetClass="emph" presetSubtype="0" fill="hold" nodeType="withEffect">
                                  <p:stCondLst>
                                    <p:cond delay="400"/>
                                  </p:stCondLst>
                                  <p:childTnLst>
                                    <p:animScale>
                                      <p:cBhvr>
                                        <p:cTn id="73" dur="300" fill="hold"/>
                                        <p:tgtEl>
                                          <p:spTgt spid="28692"/>
                                        </p:tgtEl>
                                      </p:cBhvr>
                                      <p:by x="90000" y="90000"/>
                                    </p:animScale>
                                  </p:childTnLst>
                                </p:cTn>
                              </p:par>
                              <p:par>
                                <p:cTn id="74" presetID="41" presetClass="entr" presetSubtype="0" fill="hold" grpId="0" nodeType="withEffect">
                                  <p:stCondLst>
                                    <p:cond delay="0"/>
                                  </p:stCondLst>
                                  <p:iterate type="lt">
                                    <p:tmPct val="44444"/>
                                  </p:iterate>
                                  <p:childTnLst>
                                    <p:set>
                                      <p:cBhvr>
                                        <p:cTn id="75" dur="1" fill="hold">
                                          <p:stCondLst>
                                            <p:cond delay="0"/>
                                          </p:stCondLst>
                                        </p:cTn>
                                        <p:tgtEl>
                                          <p:spTgt spid="28684"/>
                                        </p:tgtEl>
                                        <p:attrNameLst>
                                          <p:attrName>style.visibility</p:attrName>
                                        </p:attrNameLst>
                                      </p:cBhvr>
                                      <p:to>
                                        <p:strVal val="visible"/>
                                      </p:to>
                                    </p:set>
                                    <p:anim calcmode="lin" valueType="num">
                                      <p:cBhvr>
                                        <p:cTn id="76" dur="500" fill="hold"/>
                                        <p:tgtEl>
                                          <p:spTgt spid="28684"/>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28684"/>
                                        </p:tgtEl>
                                        <p:attrNameLst>
                                          <p:attrName>ppt_y</p:attrName>
                                        </p:attrNameLst>
                                      </p:cBhvr>
                                      <p:tavLst>
                                        <p:tav tm="0">
                                          <p:val>
                                            <p:strVal val="#ppt_y"/>
                                          </p:val>
                                        </p:tav>
                                        <p:tav tm="100000">
                                          <p:val>
                                            <p:strVal val="#ppt_y"/>
                                          </p:val>
                                        </p:tav>
                                      </p:tavLst>
                                    </p:anim>
                                    <p:anim calcmode="lin" valueType="num">
                                      <p:cBhvr>
                                        <p:cTn id="78" dur="500" fill="hold"/>
                                        <p:tgtEl>
                                          <p:spTgt spid="28684"/>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28684"/>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28684"/>
                                        </p:tgtEl>
                                      </p:cBhvr>
                                    </p:animEffect>
                                  </p:childTnLst>
                                </p:cTn>
                              </p:par>
                              <p:par>
                                <p:cTn id="81" presetID="22" presetClass="entr" presetSubtype="4" fill="hold" grpId="0" nodeType="withEffect">
                                  <p:stCondLst>
                                    <p:cond delay="900"/>
                                  </p:stCondLst>
                                  <p:iterate type="lt">
                                    <p:tmPct val="7797"/>
                                  </p:iterate>
                                  <p:childTnLst>
                                    <p:set>
                                      <p:cBhvr>
                                        <p:cTn id="82" dur="1" fill="hold">
                                          <p:stCondLst>
                                            <p:cond delay="0"/>
                                          </p:stCondLst>
                                        </p:cTn>
                                        <p:tgtEl>
                                          <p:spTgt spid="28685"/>
                                        </p:tgtEl>
                                        <p:attrNameLst>
                                          <p:attrName>style.visibility</p:attrName>
                                        </p:attrNameLst>
                                      </p:cBhvr>
                                      <p:to>
                                        <p:strVal val="visible"/>
                                      </p:to>
                                    </p:set>
                                    <p:animEffect transition="in" filter="wipe(down)">
                                      <p:cBhvr>
                                        <p:cTn id="83" dur="500"/>
                                        <p:tgtEl>
                                          <p:spTgt spid="28685"/>
                                        </p:tgtEl>
                                      </p:cBhvr>
                                    </p:animEffect>
                                  </p:childTnLst>
                                </p:cTn>
                              </p:par>
                              <p:par>
                                <p:cTn id="84" presetID="22" presetClass="entr" presetSubtype="4" fill="hold" grpId="0" nodeType="withEffect">
                                  <p:stCondLst>
                                    <p:cond delay="1300"/>
                                  </p:stCondLst>
                                  <p:iterate type="lt">
                                    <p:tmPct val="7797"/>
                                  </p:iterate>
                                  <p:childTnLst>
                                    <p:set>
                                      <p:cBhvr>
                                        <p:cTn id="85" dur="1" fill="hold">
                                          <p:stCondLst>
                                            <p:cond delay="0"/>
                                          </p:stCondLst>
                                        </p:cTn>
                                        <p:tgtEl>
                                          <p:spTgt spid="28686"/>
                                        </p:tgtEl>
                                        <p:attrNameLst>
                                          <p:attrName>style.visibility</p:attrName>
                                        </p:attrNameLst>
                                      </p:cBhvr>
                                      <p:to>
                                        <p:strVal val="visible"/>
                                      </p:to>
                                    </p:set>
                                    <p:animEffect transition="in" filter="wipe(down)">
                                      <p:cBhvr>
                                        <p:cTn id="86" dur="500"/>
                                        <p:tgtEl>
                                          <p:spTgt spid="28686"/>
                                        </p:tgtEl>
                                      </p:cBhvr>
                                    </p:animEffect>
                                  </p:childTnLst>
                                </p:cTn>
                              </p:par>
                              <p:par>
                                <p:cTn id="87" presetID="22" presetClass="entr" presetSubtype="4" fill="hold" grpId="0" nodeType="withEffect">
                                  <p:stCondLst>
                                    <p:cond delay="1600"/>
                                  </p:stCondLst>
                                  <p:iterate type="lt">
                                    <p:tmPct val="7797"/>
                                  </p:iterate>
                                  <p:childTnLst>
                                    <p:set>
                                      <p:cBhvr>
                                        <p:cTn id="88" dur="1" fill="hold">
                                          <p:stCondLst>
                                            <p:cond delay="0"/>
                                          </p:stCondLst>
                                        </p:cTn>
                                        <p:tgtEl>
                                          <p:spTgt spid="28687"/>
                                        </p:tgtEl>
                                        <p:attrNameLst>
                                          <p:attrName>style.visibility</p:attrName>
                                        </p:attrNameLst>
                                      </p:cBhvr>
                                      <p:to>
                                        <p:strVal val="visible"/>
                                      </p:to>
                                    </p:set>
                                    <p:animEffect transition="in" filter="wipe(down)">
                                      <p:cBhvr>
                                        <p:cTn id="89" dur="500"/>
                                        <p:tgtEl>
                                          <p:spTgt spid="28687"/>
                                        </p:tgtEl>
                                      </p:cBhvr>
                                    </p:animEffect>
                                  </p:childTnLst>
                                </p:cTn>
                              </p:par>
                              <p:par>
                                <p:cTn id="90" presetID="22" presetClass="entr" presetSubtype="4" fill="hold" grpId="0" nodeType="withEffect">
                                  <p:stCondLst>
                                    <p:cond delay="1900"/>
                                  </p:stCondLst>
                                  <p:iterate type="lt">
                                    <p:tmPct val="7797"/>
                                  </p:iterate>
                                  <p:childTnLst>
                                    <p:set>
                                      <p:cBhvr>
                                        <p:cTn id="91" dur="1" fill="hold">
                                          <p:stCondLst>
                                            <p:cond delay="0"/>
                                          </p:stCondLst>
                                        </p:cTn>
                                        <p:tgtEl>
                                          <p:spTgt spid="28688"/>
                                        </p:tgtEl>
                                        <p:attrNameLst>
                                          <p:attrName>style.visibility</p:attrName>
                                        </p:attrNameLst>
                                      </p:cBhvr>
                                      <p:to>
                                        <p:strVal val="visible"/>
                                      </p:to>
                                    </p:set>
                                    <p:animEffect transition="in" filter="wipe(down)">
                                      <p:cBhvr>
                                        <p:cTn id="92" dur="500"/>
                                        <p:tgtEl>
                                          <p:spTgt spid="28688"/>
                                        </p:tgtEl>
                                      </p:cBhvr>
                                    </p:animEffect>
                                  </p:childTnLst>
                                </p:cTn>
                              </p:par>
                              <p:par>
                                <p:cTn id="93" presetID="10" presetClass="entr" presetSubtype="0" fill="hold" grpId="0" nodeType="withEffect">
                                  <p:stCondLst>
                                    <p:cond delay="4566"/>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682" grpId="0"/>
      <p:bldP spid="20" grpId="0" animBg="1"/>
      <p:bldP spid="28684" grpId="0"/>
      <p:bldP spid="28685" grpId="0"/>
      <p:bldP spid="28686" grpId="0"/>
      <p:bldP spid="28687" grpId="0"/>
      <p:bldP spid="28688" grpId="0"/>
      <p:bldP spid="40" grpId="0" animBg="1"/>
      <p:bldP spid="28696" grpId="0"/>
      <p:bldP spid="42" grpId="0" animBg="1"/>
      <p:bldP spid="28698" grpId="0"/>
      <p:bldP spid="2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6" name="矩形 1"/>
          <p:cNvSpPr>
            <a:spLocks noChangeArrowheads="1"/>
          </p:cNvSpPr>
          <p:nvPr/>
        </p:nvSpPr>
        <p:spPr bwMode="auto">
          <a:xfrm>
            <a:off x="5346585" y="1256789"/>
            <a:ext cx="237626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50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您的内容打在这里，或者通过复制您的文本。您的内容打在这里，或者通过复制您的文本。您的内容打在这里，或者通过复制您的文本。</a:t>
            </a:r>
            <a:endParaRPr lang="zh-CN" altLang="zh-CN" sz="14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98" name="TextBox 18"/>
          <p:cNvSpPr txBox="1">
            <a:spLocks noChangeArrowheads="1"/>
          </p:cNvSpPr>
          <p:nvPr/>
        </p:nvSpPr>
        <p:spPr bwMode="auto">
          <a:xfrm>
            <a:off x="5384686" y="810276"/>
            <a:ext cx="202719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800" b="1">
                <a:solidFill>
                  <a:schemeClr val="accent4"/>
                </a:solidFill>
                <a:latin typeface="微软雅黑" panose="020b0503020204020204" pitchFamily="34" charset="-122"/>
                <a:ea typeface="微软雅黑" panose="020b0503020204020204" pitchFamily="34" charset="-122"/>
              </a:defRPr>
            </a:lvl1pPr>
          </a:lstStyle>
          <a:p>
            <a:r>
              <a:rPr lang="zh-CN" altLang="en-US" sz="2100"/>
              <a:t>点击输入标题</a:t>
            </a:r>
            <a:endParaRPr lang="zh-CN" altLang="en-US" sz="2100"/>
          </a:p>
        </p:txBody>
      </p:sp>
      <p:cxnSp>
        <p:nvCxnSpPr>
          <p:cNvPr id="72" name="直接连接符 71"/>
          <p:cNvCxnSpPr/>
          <p:nvPr/>
        </p:nvCxnSpPr>
        <p:spPr>
          <a:xfrm>
            <a:off x="1097712" y="3705876"/>
            <a:ext cx="2974975" cy="0"/>
          </a:xfrm>
          <a:prstGeom prst="line">
            <a:avLst/>
          </a:prstGeom>
          <a:ln w="6350">
            <a:solidFill>
              <a:srgbClr val="B2B2B2"/>
            </a:solidFill>
          </a:ln>
        </p:spPr>
        <p:style>
          <a:lnRef idx="1">
            <a:schemeClr val="accent5"/>
          </a:lnRef>
          <a:fillRef idx="0">
            <a:schemeClr val="accent5"/>
          </a:fillRef>
          <a:effectRef idx="0">
            <a:schemeClr val="accent5"/>
          </a:effectRef>
          <a:fontRef idx="minor">
            <a:schemeClr val="tx1"/>
          </a:fontRef>
        </p:style>
      </p:cxnSp>
      <p:cxnSp>
        <p:nvCxnSpPr>
          <p:cNvPr id="71" name="直接连接符 70"/>
          <p:cNvCxnSpPr/>
          <p:nvPr/>
        </p:nvCxnSpPr>
        <p:spPr>
          <a:xfrm>
            <a:off x="1116762" y="3095904"/>
            <a:ext cx="2974975" cy="0"/>
          </a:xfrm>
          <a:prstGeom prst="line">
            <a:avLst/>
          </a:prstGeom>
          <a:ln w="6350">
            <a:solidFill>
              <a:srgbClr val="B2B2B2"/>
            </a:solidFill>
          </a:ln>
        </p:spPr>
        <p:style>
          <a:lnRef idx="1">
            <a:schemeClr val="accent5"/>
          </a:lnRef>
          <a:fillRef idx="0">
            <a:schemeClr val="accent5"/>
          </a:fillRef>
          <a:effectRef idx="0">
            <a:schemeClr val="accent5"/>
          </a:effectRef>
          <a:fontRef idx="minor">
            <a:schemeClr val="tx1"/>
          </a:fontRef>
        </p:style>
      </p:cxnSp>
      <p:cxnSp>
        <p:nvCxnSpPr>
          <p:cNvPr id="70" name="直接连接符 69"/>
          <p:cNvCxnSpPr/>
          <p:nvPr/>
        </p:nvCxnSpPr>
        <p:spPr>
          <a:xfrm>
            <a:off x="1116762" y="2519840"/>
            <a:ext cx="2974975" cy="0"/>
          </a:xfrm>
          <a:prstGeom prst="line">
            <a:avLst/>
          </a:prstGeom>
          <a:ln w="6350">
            <a:solidFill>
              <a:srgbClr val="B2B2B2"/>
            </a:solidFill>
          </a:ln>
        </p:spPr>
        <p:style>
          <a:lnRef idx="1">
            <a:schemeClr val="accent5"/>
          </a:lnRef>
          <a:fillRef idx="0">
            <a:schemeClr val="accent5"/>
          </a:fillRef>
          <a:effectRef idx="0">
            <a:schemeClr val="accent5"/>
          </a:effectRef>
          <a:fontRef idx="minor">
            <a:schemeClr val="tx1"/>
          </a:fontRef>
        </p:style>
      </p:cxnSp>
      <p:cxnSp>
        <p:nvCxnSpPr>
          <p:cNvPr id="68" name="直接连接符 67"/>
          <p:cNvCxnSpPr/>
          <p:nvPr/>
        </p:nvCxnSpPr>
        <p:spPr>
          <a:xfrm>
            <a:off x="1116762" y="1924726"/>
            <a:ext cx="2974975" cy="0"/>
          </a:xfrm>
          <a:prstGeom prst="line">
            <a:avLst/>
          </a:prstGeom>
          <a:ln w="6350">
            <a:solidFill>
              <a:srgbClr val="B2B2B2"/>
            </a:solidFill>
          </a:ln>
        </p:spPr>
        <p:style>
          <a:lnRef idx="1">
            <a:schemeClr val="accent5"/>
          </a:lnRef>
          <a:fillRef idx="0">
            <a:schemeClr val="accent5"/>
          </a:fillRef>
          <a:effectRef idx="0">
            <a:schemeClr val="accent5"/>
          </a:effectRef>
          <a:fontRef idx="minor">
            <a:schemeClr val="tx1"/>
          </a:fontRef>
        </p:style>
      </p:cxnSp>
      <p:cxnSp>
        <p:nvCxnSpPr>
          <p:cNvPr id="3" name="直接连接符 2"/>
          <p:cNvCxnSpPr/>
          <p:nvPr/>
        </p:nvCxnSpPr>
        <p:spPr>
          <a:xfrm>
            <a:off x="1129462" y="1314754"/>
            <a:ext cx="2974975" cy="0"/>
          </a:xfrm>
          <a:prstGeom prst="line">
            <a:avLst/>
          </a:prstGeom>
          <a:ln w="6350">
            <a:solidFill>
              <a:srgbClr val="B2B2B2"/>
            </a:solidFill>
          </a:ln>
        </p:spPr>
        <p:style>
          <a:lnRef idx="1">
            <a:schemeClr val="accent5"/>
          </a:lnRef>
          <a:fillRef idx="0">
            <a:schemeClr val="accent5"/>
          </a:fillRef>
          <a:effectRef idx="0">
            <a:schemeClr val="accent5"/>
          </a:effectRef>
          <a:fontRef idx="minor">
            <a:schemeClr val="tx1"/>
          </a:fontRef>
        </p:style>
      </p:cxnSp>
      <p:grpSp>
        <p:nvGrpSpPr>
          <p:cNvPr id="2" name="组合 1"/>
          <p:cNvGrpSpPr/>
          <p:nvPr/>
        </p:nvGrpSpPr>
        <p:grpSpPr>
          <a:xfrm>
            <a:off x="1478712" y="1743230"/>
            <a:ext cx="242887" cy="2593975"/>
            <a:chOff x="1906025" y="1913466"/>
            <a:chExt cx="323849" cy="3458633"/>
          </a:xfrm>
        </p:grpSpPr>
        <p:sp>
          <p:nvSpPr>
            <p:cNvPr id="493" name="Freeform 66"/>
            <p:cNvSpPr/>
            <p:nvPr/>
          </p:nvSpPr>
          <p:spPr bwMode="auto">
            <a:xfrm>
              <a:off x="1946241" y="1913466"/>
              <a:ext cx="283633" cy="3458633"/>
            </a:xfrm>
            <a:custGeom>
              <a:gdLst>
                <a:gd name="T0" fmla="*/ 34 w 34"/>
                <a:gd name="T1" fmla="*/ 406 h 417"/>
                <a:gd name="T2" fmla="*/ 23 w 34"/>
                <a:gd name="T3" fmla="*/ 417 h 417"/>
                <a:gd name="T4" fmla="*/ 11 w 34"/>
                <a:gd name="T5" fmla="*/ 417 h 417"/>
                <a:gd name="T6" fmla="*/ 0 w 34"/>
                <a:gd name="T7" fmla="*/ 406 h 417"/>
                <a:gd name="T8" fmla="*/ 0 w 34"/>
                <a:gd name="T9" fmla="*/ 11 h 417"/>
                <a:gd name="T10" fmla="*/ 11 w 34"/>
                <a:gd name="T11" fmla="*/ 0 h 417"/>
                <a:gd name="T12" fmla="*/ 23 w 34"/>
                <a:gd name="T13" fmla="*/ 0 h 417"/>
                <a:gd name="T14" fmla="*/ 34 w 34"/>
                <a:gd name="T15" fmla="*/ 11 h 417"/>
                <a:gd name="T16" fmla="*/ 34 w 34"/>
                <a:gd name="T17" fmla="*/ 406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17">
                  <a:moveTo>
                    <a:pt x="34" y="406"/>
                  </a:moveTo>
                  <a:cubicBezTo>
                    <a:pt x="34" y="412"/>
                    <a:pt x="29" y="417"/>
                    <a:pt x="23" y="417"/>
                  </a:cubicBezTo>
                  <a:cubicBezTo>
                    <a:pt x="11" y="417"/>
                    <a:pt x="11" y="417"/>
                    <a:pt x="11" y="417"/>
                  </a:cubicBezTo>
                  <a:cubicBezTo>
                    <a:pt x="5" y="417"/>
                    <a:pt x="0" y="412"/>
                    <a:pt x="0" y="406"/>
                  </a:cubicBezTo>
                  <a:cubicBezTo>
                    <a:pt x="0" y="11"/>
                    <a:pt x="0" y="11"/>
                    <a:pt x="0" y="11"/>
                  </a:cubicBezTo>
                  <a:cubicBezTo>
                    <a:pt x="0" y="5"/>
                    <a:pt x="5" y="0"/>
                    <a:pt x="11" y="0"/>
                  </a:cubicBezTo>
                  <a:cubicBezTo>
                    <a:pt x="23" y="0"/>
                    <a:pt x="23" y="0"/>
                    <a:pt x="23" y="0"/>
                  </a:cubicBezTo>
                  <a:cubicBezTo>
                    <a:pt x="29" y="0"/>
                    <a:pt x="34" y="5"/>
                    <a:pt x="34" y="11"/>
                  </a:cubicBezTo>
                  <a:lnTo>
                    <a:pt x="34" y="40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sp>
          <p:nvSpPr>
            <p:cNvPr id="500" name="Freeform 72"/>
            <p:cNvSpPr/>
            <p:nvPr/>
          </p:nvSpPr>
          <p:spPr bwMode="auto">
            <a:xfrm>
              <a:off x="1906025" y="1913466"/>
              <a:ext cx="281517" cy="3458633"/>
            </a:xfrm>
            <a:custGeom>
              <a:gdLst>
                <a:gd name="T0" fmla="*/ 34 w 34"/>
                <a:gd name="T1" fmla="*/ 406 h 417"/>
                <a:gd name="T2" fmla="*/ 22 w 34"/>
                <a:gd name="T3" fmla="*/ 417 h 417"/>
                <a:gd name="T4" fmla="*/ 11 w 34"/>
                <a:gd name="T5" fmla="*/ 417 h 417"/>
                <a:gd name="T6" fmla="*/ 0 w 34"/>
                <a:gd name="T7" fmla="*/ 406 h 417"/>
                <a:gd name="T8" fmla="*/ 0 w 34"/>
                <a:gd name="T9" fmla="*/ 11 h 417"/>
                <a:gd name="T10" fmla="*/ 11 w 34"/>
                <a:gd name="T11" fmla="*/ 0 h 417"/>
                <a:gd name="T12" fmla="*/ 22 w 34"/>
                <a:gd name="T13" fmla="*/ 0 h 417"/>
                <a:gd name="T14" fmla="*/ 34 w 34"/>
                <a:gd name="T15" fmla="*/ 11 h 417"/>
                <a:gd name="T16" fmla="*/ 34 w 34"/>
                <a:gd name="T17" fmla="*/ 406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17">
                  <a:moveTo>
                    <a:pt x="34" y="406"/>
                  </a:moveTo>
                  <a:cubicBezTo>
                    <a:pt x="34" y="412"/>
                    <a:pt x="29" y="417"/>
                    <a:pt x="22" y="417"/>
                  </a:cubicBezTo>
                  <a:cubicBezTo>
                    <a:pt x="11" y="417"/>
                    <a:pt x="11" y="417"/>
                    <a:pt x="11" y="417"/>
                  </a:cubicBezTo>
                  <a:cubicBezTo>
                    <a:pt x="5" y="417"/>
                    <a:pt x="0" y="412"/>
                    <a:pt x="0" y="406"/>
                  </a:cubicBezTo>
                  <a:cubicBezTo>
                    <a:pt x="0" y="11"/>
                    <a:pt x="0" y="11"/>
                    <a:pt x="0" y="11"/>
                  </a:cubicBezTo>
                  <a:cubicBezTo>
                    <a:pt x="0" y="5"/>
                    <a:pt x="5" y="0"/>
                    <a:pt x="11" y="0"/>
                  </a:cubicBezTo>
                  <a:cubicBezTo>
                    <a:pt x="22" y="0"/>
                    <a:pt x="22" y="0"/>
                    <a:pt x="22" y="0"/>
                  </a:cubicBezTo>
                  <a:cubicBezTo>
                    <a:pt x="29" y="0"/>
                    <a:pt x="34" y="5"/>
                    <a:pt x="34" y="11"/>
                  </a:cubicBezTo>
                  <a:lnTo>
                    <a:pt x="34" y="406"/>
                  </a:lnTo>
                  <a:close/>
                </a:path>
              </a:pathLst>
            </a:custGeom>
            <a:solidFill>
              <a:srgbClr val="0933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grpSp>
      <p:grpSp>
        <p:nvGrpSpPr>
          <p:cNvPr id="4" name="组合 3"/>
          <p:cNvGrpSpPr/>
          <p:nvPr/>
        </p:nvGrpSpPr>
        <p:grpSpPr>
          <a:xfrm>
            <a:off x="1889874" y="1930555"/>
            <a:ext cx="241301" cy="2406650"/>
            <a:chOff x="2454241" y="2163233"/>
            <a:chExt cx="321735" cy="3208867"/>
          </a:xfrm>
        </p:grpSpPr>
        <p:sp>
          <p:nvSpPr>
            <p:cNvPr id="494" name="Freeform 67"/>
            <p:cNvSpPr/>
            <p:nvPr/>
          </p:nvSpPr>
          <p:spPr bwMode="auto">
            <a:xfrm>
              <a:off x="2494459" y="2163233"/>
              <a:ext cx="281517" cy="3208867"/>
            </a:xfrm>
            <a:custGeom>
              <a:gdLst>
                <a:gd name="T0" fmla="*/ 34 w 34"/>
                <a:gd name="T1" fmla="*/ 376 h 387"/>
                <a:gd name="T2" fmla="*/ 23 w 34"/>
                <a:gd name="T3" fmla="*/ 387 h 387"/>
                <a:gd name="T4" fmla="*/ 12 w 34"/>
                <a:gd name="T5" fmla="*/ 387 h 387"/>
                <a:gd name="T6" fmla="*/ 0 w 34"/>
                <a:gd name="T7" fmla="*/ 376 h 387"/>
                <a:gd name="T8" fmla="*/ 0 w 34"/>
                <a:gd name="T9" fmla="*/ 11 h 387"/>
                <a:gd name="T10" fmla="*/ 12 w 34"/>
                <a:gd name="T11" fmla="*/ 0 h 387"/>
                <a:gd name="T12" fmla="*/ 23 w 34"/>
                <a:gd name="T13" fmla="*/ 0 h 387"/>
                <a:gd name="T14" fmla="*/ 34 w 34"/>
                <a:gd name="T15" fmla="*/ 11 h 387"/>
                <a:gd name="T16" fmla="*/ 34 w 34"/>
                <a:gd name="T17" fmla="*/ 376 h 3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87">
                  <a:moveTo>
                    <a:pt x="34" y="376"/>
                  </a:moveTo>
                  <a:cubicBezTo>
                    <a:pt x="34" y="382"/>
                    <a:pt x="29" y="387"/>
                    <a:pt x="23" y="387"/>
                  </a:cubicBezTo>
                  <a:cubicBezTo>
                    <a:pt x="12" y="387"/>
                    <a:pt x="12" y="387"/>
                    <a:pt x="12" y="387"/>
                  </a:cubicBezTo>
                  <a:cubicBezTo>
                    <a:pt x="5" y="387"/>
                    <a:pt x="0" y="382"/>
                    <a:pt x="0" y="376"/>
                  </a:cubicBezTo>
                  <a:cubicBezTo>
                    <a:pt x="0" y="11"/>
                    <a:pt x="0" y="11"/>
                    <a:pt x="0" y="11"/>
                  </a:cubicBezTo>
                  <a:cubicBezTo>
                    <a:pt x="0" y="5"/>
                    <a:pt x="5" y="0"/>
                    <a:pt x="12" y="0"/>
                  </a:cubicBezTo>
                  <a:cubicBezTo>
                    <a:pt x="23" y="0"/>
                    <a:pt x="23" y="0"/>
                    <a:pt x="23" y="0"/>
                  </a:cubicBezTo>
                  <a:cubicBezTo>
                    <a:pt x="29" y="0"/>
                    <a:pt x="34" y="5"/>
                    <a:pt x="34" y="11"/>
                  </a:cubicBezTo>
                  <a:lnTo>
                    <a:pt x="34" y="37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sp>
          <p:nvSpPr>
            <p:cNvPr id="501" name="Freeform 73"/>
            <p:cNvSpPr/>
            <p:nvPr/>
          </p:nvSpPr>
          <p:spPr bwMode="auto">
            <a:xfrm>
              <a:off x="2454241" y="2163233"/>
              <a:ext cx="281517" cy="3208867"/>
            </a:xfrm>
            <a:custGeom>
              <a:gdLst>
                <a:gd name="T0" fmla="*/ 34 w 34"/>
                <a:gd name="T1" fmla="*/ 376 h 387"/>
                <a:gd name="T2" fmla="*/ 23 w 34"/>
                <a:gd name="T3" fmla="*/ 387 h 387"/>
                <a:gd name="T4" fmla="*/ 11 w 34"/>
                <a:gd name="T5" fmla="*/ 387 h 387"/>
                <a:gd name="T6" fmla="*/ 0 w 34"/>
                <a:gd name="T7" fmla="*/ 376 h 387"/>
                <a:gd name="T8" fmla="*/ 0 w 34"/>
                <a:gd name="T9" fmla="*/ 11 h 387"/>
                <a:gd name="T10" fmla="*/ 11 w 34"/>
                <a:gd name="T11" fmla="*/ 0 h 387"/>
                <a:gd name="T12" fmla="*/ 23 w 34"/>
                <a:gd name="T13" fmla="*/ 0 h 387"/>
                <a:gd name="T14" fmla="*/ 34 w 34"/>
                <a:gd name="T15" fmla="*/ 11 h 387"/>
                <a:gd name="T16" fmla="*/ 34 w 34"/>
                <a:gd name="T17" fmla="*/ 376 h 3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87">
                  <a:moveTo>
                    <a:pt x="34" y="376"/>
                  </a:moveTo>
                  <a:cubicBezTo>
                    <a:pt x="34" y="382"/>
                    <a:pt x="29" y="387"/>
                    <a:pt x="23" y="387"/>
                  </a:cubicBezTo>
                  <a:cubicBezTo>
                    <a:pt x="11" y="387"/>
                    <a:pt x="11" y="387"/>
                    <a:pt x="11" y="387"/>
                  </a:cubicBezTo>
                  <a:cubicBezTo>
                    <a:pt x="5" y="387"/>
                    <a:pt x="0" y="382"/>
                    <a:pt x="0" y="376"/>
                  </a:cubicBezTo>
                  <a:cubicBezTo>
                    <a:pt x="0" y="11"/>
                    <a:pt x="0" y="11"/>
                    <a:pt x="0" y="11"/>
                  </a:cubicBezTo>
                  <a:cubicBezTo>
                    <a:pt x="0" y="5"/>
                    <a:pt x="5" y="0"/>
                    <a:pt x="11" y="0"/>
                  </a:cubicBezTo>
                  <a:cubicBezTo>
                    <a:pt x="23" y="0"/>
                    <a:pt x="23" y="0"/>
                    <a:pt x="23" y="0"/>
                  </a:cubicBezTo>
                  <a:cubicBezTo>
                    <a:pt x="29" y="0"/>
                    <a:pt x="34" y="5"/>
                    <a:pt x="34" y="11"/>
                  </a:cubicBezTo>
                  <a:lnTo>
                    <a:pt x="34" y="376"/>
                  </a:lnTo>
                  <a:close/>
                </a:path>
              </a:pathLst>
            </a:custGeom>
            <a:solidFill>
              <a:srgbClr val="239B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grpSp>
      <p:grpSp>
        <p:nvGrpSpPr>
          <p:cNvPr id="5" name="组合 4"/>
          <p:cNvGrpSpPr/>
          <p:nvPr/>
        </p:nvGrpSpPr>
        <p:grpSpPr>
          <a:xfrm>
            <a:off x="2299449" y="1406680"/>
            <a:ext cx="242888" cy="2930525"/>
            <a:chOff x="3000341" y="1464733"/>
            <a:chExt cx="323851" cy="3907367"/>
          </a:xfrm>
        </p:grpSpPr>
        <p:sp>
          <p:nvSpPr>
            <p:cNvPr id="495" name="Freeform 68"/>
            <p:cNvSpPr/>
            <p:nvPr/>
          </p:nvSpPr>
          <p:spPr bwMode="auto">
            <a:xfrm>
              <a:off x="3042675" y="1464733"/>
              <a:ext cx="281517" cy="3907367"/>
            </a:xfrm>
            <a:custGeom>
              <a:gdLst>
                <a:gd name="T0" fmla="*/ 34 w 34"/>
                <a:gd name="T1" fmla="*/ 460 h 471"/>
                <a:gd name="T2" fmla="*/ 23 w 34"/>
                <a:gd name="T3" fmla="*/ 471 h 471"/>
                <a:gd name="T4" fmla="*/ 12 w 34"/>
                <a:gd name="T5" fmla="*/ 471 h 471"/>
                <a:gd name="T6" fmla="*/ 0 w 34"/>
                <a:gd name="T7" fmla="*/ 460 h 471"/>
                <a:gd name="T8" fmla="*/ 0 w 34"/>
                <a:gd name="T9" fmla="*/ 12 h 471"/>
                <a:gd name="T10" fmla="*/ 12 w 34"/>
                <a:gd name="T11" fmla="*/ 0 h 471"/>
                <a:gd name="T12" fmla="*/ 23 w 34"/>
                <a:gd name="T13" fmla="*/ 0 h 471"/>
                <a:gd name="T14" fmla="*/ 34 w 34"/>
                <a:gd name="T15" fmla="*/ 12 h 471"/>
                <a:gd name="T16" fmla="*/ 34 w 34"/>
                <a:gd name="T17" fmla="*/ 460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71">
                  <a:moveTo>
                    <a:pt x="34" y="460"/>
                  </a:moveTo>
                  <a:cubicBezTo>
                    <a:pt x="34" y="466"/>
                    <a:pt x="29" y="471"/>
                    <a:pt x="23" y="471"/>
                  </a:cubicBezTo>
                  <a:cubicBezTo>
                    <a:pt x="12" y="471"/>
                    <a:pt x="12" y="471"/>
                    <a:pt x="12" y="471"/>
                  </a:cubicBezTo>
                  <a:cubicBezTo>
                    <a:pt x="6" y="471"/>
                    <a:pt x="0" y="466"/>
                    <a:pt x="0" y="460"/>
                  </a:cubicBezTo>
                  <a:cubicBezTo>
                    <a:pt x="0" y="12"/>
                    <a:pt x="0" y="12"/>
                    <a:pt x="0" y="12"/>
                  </a:cubicBezTo>
                  <a:cubicBezTo>
                    <a:pt x="0" y="6"/>
                    <a:pt x="6" y="0"/>
                    <a:pt x="12" y="0"/>
                  </a:cubicBezTo>
                  <a:cubicBezTo>
                    <a:pt x="23" y="0"/>
                    <a:pt x="23" y="0"/>
                    <a:pt x="23" y="0"/>
                  </a:cubicBezTo>
                  <a:cubicBezTo>
                    <a:pt x="29" y="0"/>
                    <a:pt x="34" y="6"/>
                    <a:pt x="34" y="12"/>
                  </a:cubicBezTo>
                  <a:lnTo>
                    <a:pt x="34" y="46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sp>
          <p:nvSpPr>
            <p:cNvPr id="502" name="Freeform 74"/>
            <p:cNvSpPr/>
            <p:nvPr/>
          </p:nvSpPr>
          <p:spPr bwMode="auto">
            <a:xfrm>
              <a:off x="3000341" y="1464733"/>
              <a:ext cx="283633" cy="3907367"/>
            </a:xfrm>
            <a:custGeom>
              <a:gdLst>
                <a:gd name="T0" fmla="*/ 34 w 34"/>
                <a:gd name="T1" fmla="*/ 460 h 471"/>
                <a:gd name="T2" fmla="*/ 23 w 34"/>
                <a:gd name="T3" fmla="*/ 471 h 471"/>
                <a:gd name="T4" fmla="*/ 12 w 34"/>
                <a:gd name="T5" fmla="*/ 471 h 471"/>
                <a:gd name="T6" fmla="*/ 0 w 34"/>
                <a:gd name="T7" fmla="*/ 460 h 471"/>
                <a:gd name="T8" fmla="*/ 0 w 34"/>
                <a:gd name="T9" fmla="*/ 12 h 471"/>
                <a:gd name="T10" fmla="*/ 12 w 34"/>
                <a:gd name="T11" fmla="*/ 0 h 471"/>
                <a:gd name="T12" fmla="*/ 23 w 34"/>
                <a:gd name="T13" fmla="*/ 0 h 471"/>
                <a:gd name="T14" fmla="*/ 34 w 34"/>
                <a:gd name="T15" fmla="*/ 12 h 471"/>
                <a:gd name="T16" fmla="*/ 34 w 34"/>
                <a:gd name="T17" fmla="*/ 460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71">
                  <a:moveTo>
                    <a:pt x="34" y="460"/>
                  </a:moveTo>
                  <a:cubicBezTo>
                    <a:pt x="34" y="466"/>
                    <a:pt x="29" y="471"/>
                    <a:pt x="23" y="471"/>
                  </a:cubicBezTo>
                  <a:cubicBezTo>
                    <a:pt x="12" y="471"/>
                    <a:pt x="12" y="471"/>
                    <a:pt x="12" y="471"/>
                  </a:cubicBezTo>
                  <a:cubicBezTo>
                    <a:pt x="5" y="471"/>
                    <a:pt x="0" y="466"/>
                    <a:pt x="0" y="460"/>
                  </a:cubicBezTo>
                  <a:cubicBezTo>
                    <a:pt x="0" y="12"/>
                    <a:pt x="0" y="12"/>
                    <a:pt x="0" y="12"/>
                  </a:cubicBezTo>
                  <a:cubicBezTo>
                    <a:pt x="0" y="6"/>
                    <a:pt x="5" y="0"/>
                    <a:pt x="12" y="0"/>
                  </a:cubicBezTo>
                  <a:cubicBezTo>
                    <a:pt x="23" y="0"/>
                    <a:pt x="23" y="0"/>
                    <a:pt x="23" y="0"/>
                  </a:cubicBezTo>
                  <a:cubicBezTo>
                    <a:pt x="29" y="0"/>
                    <a:pt x="34" y="6"/>
                    <a:pt x="34" y="12"/>
                  </a:cubicBezTo>
                  <a:lnTo>
                    <a:pt x="34" y="460"/>
                  </a:lnTo>
                  <a:close/>
                </a:path>
              </a:pathLst>
            </a:custGeom>
            <a:solidFill>
              <a:srgbClr val="9CDB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grpSp>
      <p:grpSp>
        <p:nvGrpSpPr>
          <p:cNvPr id="7" name="组合 6"/>
          <p:cNvGrpSpPr/>
          <p:nvPr/>
        </p:nvGrpSpPr>
        <p:grpSpPr>
          <a:xfrm>
            <a:off x="2716962" y="1325718"/>
            <a:ext cx="242888" cy="3011488"/>
            <a:chOff x="3557025" y="1356784"/>
            <a:chExt cx="323851" cy="4015317"/>
          </a:xfrm>
        </p:grpSpPr>
        <p:sp>
          <p:nvSpPr>
            <p:cNvPr id="496" name="Freeform 69"/>
            <p:cNvSpPr/>
            <p:nvPr/>
          </p:nvSpPr>
          <p:spPr bwMode="auto">
            <a:xfrm>
              <a:off x="3599359" y="1356784"/>
              <a:ext cx="281517" cy="4015317"/>
            </a:xfrm>
            <a:custGeom>
              <a:gdLst>
                <a:gd name="T0" fmla="*/ 34 w 34"/>
                <a:gd name="T1" fmla="*/ 473 h 484"/>
                <a:gd name="T2" fmla="*/ 22 w 34"/>
                <a:gd name="T3" fmla="*/ 484 h 484"/>
                <a:gd name="T4" fmla="*/ 11 w 34"/>
                <a:gd name="T5" fmla="*/ 484 h 484"/>
                <a:gd name="T6" fmla="*/ 0 w 34"/>
                <a:gd name="T7" fmla="*/ 473 h 484"/>
                <a:gd name="T8" fmla="*/ 0 w 34"/>
                <a:gd name="T9" fmla="*/ 11 h 484"/>
                <a:gd name="T10" fmla="*/ 11 w 34"/>
                <a:gd name="T11" fmla="*/ 0 h 484"/>
                <a:gd name="T12" fmla="*/ 22 w 34"/>
                <a:gd name="T13" fmla="*/ 0 h 484"/>
                <a:gd name="T14" fmla="*/ 34 w 34"/>
                <a:gd name="T15" fmla="*/ 11 h 484"/>
                <a:gd name="T16" fmla="*/ 34 w 34"/>
                <a:gd name="T17" fmla="*/ 47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83">
                  <a:moveTo>
                    <a:pt x="34" y="473"/>
                  </a:moveTo>
                  <a:cubicBezTo>
                    <a:pt x="34" y="479"/>
                    <a:pt x="28" y="484"/>
                    <a:pt x="22" y="484"/>
                  </a:cubicBezTo>
                  <a:cubicBezTo>
                    <a:pt x="11" y="484"/>
                    <a:pt x="11" y="484"/>
                    <a:pt x="11" y="484"/>
                  </a:cubicBezTo>
                  <a:cubicBezTo>
                    <a:pt x="5" y="484"/>
                    <a:pt x="0" y="479"/>
                    <a:pt x="0" y="473"/>
                  </a:cubicBezTo>
                  <a:cubicBezTo>
                    <a:pt x="0" y="11"/>
                    <a:pt x="0" y="11"/>
                    <a:pt x="0" y="11"/>
                  </a:cubicBezTo>
                  <a:cubicBezTo>
                    <a:pt x="0" y="5"/>
                    <a:pt x="5" y="0"/>
                    <a:pt x="11" y="0"/>
                  </a:cubicBezTo>
                  <a:cubicBezTo>
                    <a:pt x="22" y="0"/>
                    <a:pt x="22" y="0"/>
                    <a:pt x="22" y="0"/>
                  </a:cubicBezTo>
                  <a:cubicBezTo>
                    <a:pt x="28" y="0"/>
                    <a:pt x="34" y="5"/>
                    <a:pt x="34" y="11"/>
                  </a:cubicBezTo>
                  <a:lnTo>
                    <a:pt x="34" y="47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sp>
          <p:nvSpPr>
            <p:cNvPr id="503" name="Freeform 75"/>
            <p:cNvSpPr/>
            <p:nvPr/>
          </p:nvSpPr>
          <p:spPr bwMode="auto">
            <a:xfrm>
              <a:off x="3557025" y="1356784"/>
              <a:ext cx="273051" cy="4015317"/>
            </a:xfrm>
            <a:custGeom>
              <a:gdLst>
                <a:gd name="T0" fmla="*/ 33 w 33"/>
                <a:gd name="T1" fmla="*/ 473 h 484"/>
                <a:gd name="T2" fmla="*/ 22 w 33"/>
                <a:gd name="T3" fmla="*/ 484 h 484"/>
                <a:gd name="T4" fmla="*/ 11 w 33"/>
                <a:gd name="T5" fmla="*/ 484 h 484"/>
                <a:gd name="T6" fmla="*/ 0 w 33"/>
                <a:gd name="T7" fmla="*/ 473 h 484"/>
                <a:gd name="T8" fmla="*/ 0 w 33"/>
                <a:gd name="T9" fmla="*/ 11 h 484"/>
                <a:gd name="T10" fmla="*/ 11 w 33"/>
                <a:gd name="T11" fmla="*/ 0 h 484"/>
                <a:gd name="T12" fmla="*/ 22 w 33"/>
                <a:gd name="T13" fmla="*/ 0 h 484"/>
                <a:gd name="T14" fmla="*/ 33 w 33"/>
                <a:gd name="T15" fmla="*/ 11 h 484"/>
                <a:gd name="T16" fmla="*/ 33 w 33"/>
                <a:gd name="T17" fmla="*/ 473 h 4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83">
                  <a:moveTo>
                    <a:pt x="33" y="473"/>
                  </a:moveTo>
                  <a:cubicBezTo>
                    <a:pt x="33" y="479"/>
                    <a:pt x="28" y="484"/>
                    <a:pt x="22" y="484"/>
                  </a:cubicBezTo>
                  <a:cubicBezTo>
                    <a:pt x="11" y="484"/>
                    <a:pt x="11" y="484"/>
                    <a:pt x="11" y="484"/>
                  </a:cubicBezTo>
                  <a:cubicBezTo>
                    <a:pt x="5" y="484"/>
                    <a:pt x="0" y="479"/>
                    <a:pt x="0" y="473"/>
                  </a:cubicBezTo>
                  <a:cubicBezTo>
                    <a:pt x="0" y="11"/>
                    <a:pt x="0" y="11"/>
                    <a:pt x="0" y="11"/>
                  </a:cubicBezTo>
                  <a:cubicBezTo>
                    <a:pt x="0" y="5"/>
                    <a:pt x="5" y="0"/>
                    <a:pt x="11" y="0"/>
                  </a:cubicBezTo>
                  <a:cubicBezTo>
                    <a:pt x="22" y="0"/>
                    <a:pt x="22" y="0"/>
                    <a:pt x="22" y="0"/>
                  </a:cubicBezTo>
                  <a:cubicBezTo>
                    <a:pt x="28" y="0"/>
                    <a:pt x="33" y="5"/>
                    <a:pt x="33" y="11"/>
                  </a:cubicBezTo>
                  <a:lnTo>
                    <a:pt x="33" y="473"/>
                  </a:lnTo>
                  <a:close/>
                </a:path>
              </a:pathLst>
            </a:custGeom>
            <a:solidFill>
              <a:srgbClr val="AFB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grpSp>
      <p:grpSp>
        <p:nvGrpSpPr>
          <p:cNvPr id="8" name="组合 7"/>
          <p:cNvGrpSpPr/>
          <p:nvPr/>
        </p:nvGrpSpPr>
        <p:grpSpPr>
          <a:xfrm>
            <a:off x="3128124" y="2054380"/>
            <a:ext cx="242888" cy="2282825"/>
            <a:chOff x="4105241" y="2328333"/>
            <a:chExt cx="323851" cy="3043767"/>
          </a:xfrm>
        </p:grpSpPr>
        <p:sp>
          <p:nvSpPr>
            <p:cNvPr id="497" name="Freeform 70"/>
            <p:cNvSpPr/>
            <p:nvPr/>
          </p:nvSpPr>
          <p:spPr bwMode="auto">
            <a:xfrm>
              <a:off x="4145459" y="2328333"/>
              <a:ext cx="283633" cy="3043767"/>
            </a:xfrm>
            <a:custGeom>
              <a:gdLst>
                <a:gd name="T0" fmla="*/ 34 w 34"/>
                <a:gd name="T1" fmla="*/ 356 h 367"/>
                <a:gd name="T2" fmla="*/ 22 w 34"/>
                <a:gd name="T3" fmla="*/ 367 h 367"/>
                <a:gd name="T4" fmla="*/ 11 w 34"/>
                <a:gd name="T5" fmla="*/ 367 h 367"/>
                <a:gd name="T6" fmla="*/ 0 w 34"/>
                <a:gd name="T7" fmla="*/ 356 h 367"/>
                <a:gd name="T8" fmla="*/ 0 w 34"/>
                <a:gd name="T9" fmla="*/ 11 h 367"/>
                <a:gd name="T10" fmla="*/ 11 w 34"/>
                <a:gd name="T11" fmla="*/ 0 h 367"/>
                <a:gd name="T12" fmla="*/ 22 w 34"/>
                <a:gd name="T13" fmla="*/ 0 h 367"/>
                <a:gd name="T14" fmla="*/ 34 w 34"/>
                <a:gd name="T15" fmla="*/ 11 h 367"/>
                <a:gd name="T16" fmla="*/ 34 w 34"/>
                <a:gd name="T17" fmla="*/ 356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67">
                  <a:moveTo>
                    <a:pt x="34" y="356"/>
                  </a:moveTo>
                  <a:cubicBezTo>
                    <a:pt x="34" y="362"/>
                    <a:pt x="29" y="367"/>
                    <a:pt x="22" y="367"/>
                  </a:cubicBezTo>
                  <a:cubicBezTo>
                    <a:pt x="11" y="367"/>
                    <a:pt x="11" y="367"/>
                    <a:pt x="11" y="367"/>
                  </a:cubicBezTo>
                  <a:cubicBezTo>
                    <a:pt x="5" y="367"/>
                    <a:pt x="0" y="362"/>
                    <a:pt x="0" y="356"/>
                  </a:cubicBezTo>
                  <a:cubicBezTo>
                    <a:pt x="0" y="11"/>
                    <a:pt x="0" y="11"/>
                    <a:pt x="0" y="11"/>
                  </a:cubicBezTo>
                  <a:cubicBezTo>
                    <a:pt x="0" y="5"/>
                    <a:pt x="5" y="0"/>
                    <a:pt x="11" y="0"/>
                  </a:cubicBezTo>
                  <a:cubicBezTo>
                    <a:pt x="22" y="0"/>
                    <a:pt x="22" y="0"/>
                    <a:pt x="22" y="0"/>
                  </a:cubicBezTo>
                  <a:cubicBezTo>
                    <a:pt x="29" y="0"/>
                    <a:pt x="34" y="5"/>
                    <a:pt x="34" y="11"/>
                  </a:cubicBezTo>
                  <a:lnTo>
                    <a:pt x="34" y="35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sp>
          <p:nvSpPr>
            <p:cNvPr id="504" name="Freeform 76"/>
            <p:cNvSpPr/>
            <p:nvPr/>
          </p:nvSpPr>
          <p:spPr bwMode="auto">
            <a:xfrm>
              <a:off x="4105241" y="2328333"/>
              <a:ext cx="281517" cy="3043767"/>
            </a:xfrm>
            <a:custGeom>
              <a:gdLst>
                <a:gd name="T0" fmla="*/ 34 w 34"/>
                <a:gd name="T1" fmla="*/ 356 h 367"/>
                <a:gd name="T2" fmla="*/ 22 w 34"/>
                <a:gd name="T3" fmla="*/ 367 h 367"/>
                <a:gd name="T4" fmla="*/ 11 w 34"/>
                <a:gd name="T5" fmla="*/ 367 h 367"/>
                <a:gd name="T6" fmla="*/ 0 w 34"/>
                <a:gd name="T7" fmla="*/ 356 h 367"/>
                <a:gd name="T8" fmla="*/ 0 w 34"/>
                <a:gd name="T9" fmla="*/ 11 h 367"/>
                <a:gd name="T10" fmla="*/ 11 w 34"/>
                <a:gd name="T11" fmla="*/ 0 h 367"/>
                <a:gd name="T12" fmla="*/ 22 w 34"/>
                <a:gd name="T13" fmla="*/ 0 h 367"/>
                <a:gd name="T14" fmla="*/ 34 w 34"/>
                <a:gd name="T15" fmla="*/ 11 h 367"/>
                <a:gd name="T16" fmla="*/ 34 w 34"/>
                <a:gd name="T17" fmla="*/ 356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67">
                  <a:moveTo>
                    <a:pt x="34" y="356"/>
                  </a:moveTo>
                  <a:cubicBezTo>
                    <a:pt x="34" y="362"/>
                    <a:pt x="28" y="367"/>
                    <a:pt x="22" y="367"/>
                  </a:cubicBezTo>
                  <a:cubicBezTo>
                    <a:pt x="11" y="367"/>
                    <a:pt x="11" y="367"/>
                    <a:pt x="11" y="367"/>
                  </a:cubicBezTo>
                  <a:cubicBezTo>
                    <a:pt x="5" y="367"/>
                    <a:pt x="0" y="362"/>
                    <a:pt x="0" y="356"/>
                  </a:cubicBezTo>
                  <a:cubicBezTo>
                    <a:pt x="0" y="11"/>
                    <a:pt x="0" y="11"/>
                    <a:pt x="0" y="11"/>
                  </a:cubicBezTo>
                  <a:cubicBezTo>
                    <a:pt x="0" y="5"/>
                    <a:pt x="5" y="0"/>
                    <a:pt x="11" y="0"/>
                  </a:cubicBezTo>
                  <a:cubicBezTo>
                    <a:pt x="22" y="0"/>
                    <a:pt x="22" y="0"/>
                    <a:pt x="22" y="0"/>
                  </a:cubicBezTo>
                  <a:cubicBezTo>
                    <a:pt x="28" y="0"/>
                    <a:pt x="34" y="5"/>
                    <a:pt x="34" y="11"/>
                  </a:cubicBezTo>
                  <a:lnTo>
                    <a:pt x="34" y="356"/>
                  </a:ln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grpSp>
      <p:grpSp>
        <p:nvGrpSpPr>
          <p:cNvPr id="9" name="组合 8"/>
          <p:cNvGrpSpPr/>
          <p:nvPr/>
        </p:nvGrpSpPr>
        <p:grpSpPr>
          <a:xfrm>
            <a:off x="3539287" y="2241705"/>
            <a:ext cx="241300" cy="2095500"/>
            <a:chOff x="4653459" y="2578100"/>
            <a:chExt cx="321733" cy="2794000"/>
          </a:xfrm>
        </p:grpSpPr>
        <p:sp>
          <p:nvSpPr>
            <p:cNvPr id="499" name="Freeform 71"/>
            <p:cNvSpPr/>
            <p:nvPr/>
          </p:nvSpPr>
          <p:spPr bwMode="auto">
            <a:xfrm>
              <a:off x="4693675" y="2578100"/>
              <a:ext cx="281517" cy="2794000"/>
            </a:xfrm>
            <a:custGeom>
              <a:gdLst>
                <a:gd name="T0" fmla="*/ 34 w 34"/>
                <a:gd name="T1" fmla="*/ 326 h 337"/>
                <a:gd name="T2" fmla="*/ 23 w 34"/>
                <a:gd name="T3" fmla="*/ 337 h 337"/>
                <a:gd name="T4" fmla="*/ 11 w 34"/>
                <a:gd name="T5" fmla="*/ 337 h 337"/>
                <a:gd name="T6" fmla="*/ 0 w 34"/>
                <a:gd name="T7" fmla="*/ 326 h 337"/>
                <a:gd name="T8" fmla="*/ 0 w 34"/>
                <a:gd name="T9" fmla="*/ 12 h 337"/>
                <a:gd name="T10" fmla="*/ 11 w 34"/>
                <a:gd name="T11" fmla="*/ 0 h 337"/>
                <a:gd name="T12" fmla="*/ 23 w 34"/>
                <a:gd name="T13" fmla="*/ 0 h 337"/>
                <a:gd name="T14" fmla="*/ 34 w 34"/>
                <a:gd name="T15" fmla="*/ 12 h 337"/>
                <a:gd name="T16" fmla="*/ 34 w 34"/>
                <a:gd name="T17" fmla="*/ 326 h 3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7">
                  <a:moveTo>
                    <a:pt x="34" y="326"/>
                  </a:moveTo>
                  <a:cubicBezTo>
                    <a:pt x="34" y="332"/>
                    <a:pt x="29" y="337"/>
                    <a:pt x="23" y="337"/>
                  </a:cubicBezTo>
                  <a:cubicBezTo>
                    <a:pt x="11" y="337"/>
                    <a:pt x="11" y="337"/>
                    <a:pt x="11" y="337"/>
                  </a:cubicBezTo>
                  <a:cubicBezTo>
                    <a:pt x="5" y="337"/>
                    <a:pt x="0" y="332"/>
                    <a:pt x="0" y="326"/>
                  </a:cubicBezTo>
                  <a:cubicBezTo>
                    <a:pt x="0" y="12"/>
                    <a:pt x="0" y="12"/>
                    <a:pt x="0" y="12"/>
                  </a:cubicBezTo>
                  <a:cubicBezTo>
                    <a:pt x="0" y="5"/>
                    <a:pt x="5" y="0"/>
                    <a:pt x="11" y="0"/>
                  </a:cubicBezTo>
                  <a:cubicBezTo>
                    <a:pt x="23" y="0"/>
                    <a:pt x="23" y="0"/>
                    <a:pt x="23" y="0"/>
                  </a:cubicBezTo>
                  <a:cubicBezTo>
                    <a:pt x="29" y="0"/>
                    <a:pt x="34" y="5"/>
                    <a:pt x="34" y="12"/>
                  </a:cubicBezTo>
                  <a:lnTo>
                    <a:pt x="34" y="32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sp>
          <p:nvSpPr>
            <p:cNvPr id="505" name="Freeform 77"/>
            <p:cNvSpPr/>
            <p:nvPr/>
          </p:nvSpPr>
          <p:spPr bwMode="auto">
            <a:xfrm>
              <a:off x="4653459" y="2578100"/>
              <a:ext cx="281517" cy="2794000"/>
            </a:xfrm>
            <a:custGeom>
              <a:gdLst>
                <a:gd name="T0" fmla="*/ 34 w 34"/>
                <a:gd name="T1" fmla="*/ 326 h 337"/>
                <a:gd name="T2" fmla="*/ 22 w 34"/>
                <a:gd name="T3" fmla="*/ 337 h 337"/>
                <a:gd name="T4" fmla="*/ 11 w 34"/>
                <a:gd name="T5" fmla="*/ 337 h 337"/>
                <a:gd name="T6" fmla="*/ 0 w 34"/>
                <a:gd name="T7" fmla="*/ 326 h 337"/>
                <a:gd name="T8" fmla="*/ 0 w 34"/>
                <a:gd name="T9" fmla="*/ 12 h 337"/>
                <a:gd name="T10" fmla="*/ 11 w 34"/>
                <a:gd name="T11" fmla="*/ 0 h 337"/>
                <a:gd name="T12" fmla="*/ 22 w 34"/>
                <a:gd name="T13" fmla="*/ 0 h 337"/>
                <a:gd name="T14" fmla="*/ 34 w 34"/>
                <a:gd name="T15" fmla="*/ 12 h 337"/>
                <a:gd name="T16" fmla="*/ 34 w 34"/>
                <a:gd name="T17" fmla="*/ 326 h 3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7">
                  <a:moveTo>
                    <a:pt x="34" y="326"/>
                  </a:moveTo>
                  <a:cubicBezTo>
                    <a:pt x="34" y="332"/>
                    <a:pt x="29" y="337"/>
                    <a:pt x="22" y="337"/>
                  </a:cubicBezTo>
                  <a:cubicBezTo>
                    <a:pt x="11" y="337"/>
                    <a:pt x="11" y="337"/>
                    <a:pt x="11" y="337"/>
                  </a:cubicBezTo>
                  <a:cubicBezTo>
                    <a:pt x="5" y="337"/>
                    <a:pt x="0" y="332"/>
                    <a:pt x="0" y="326"/>
                  </a:cubicBezTo>
                  <a:cubicBezTo>
                    <a:pt x="0" y="12"/>
                    <a:pt x="0" y="12"/>
                    <a:pt x="0" y="12"/>
                  </a:cubicBezTo>
                  <a:cubicBezTo>
                    <a:pt x="0" y="5"/>
                    <a:pt x="5" y="0"/>
                    <a:pt x="11" y="0"/>
                  </a:cubicBezTo>
                  <a:cubicBezTo>
                    <a:pt x="22" y="0"/>
                    <a:pt x="22" y="0"/>
                    <a:pt x="22" y="0"/>
                  </a:cubicBezTo>
                  <a:cubicBezTo>
                    <a:pt x="29" y="0"/>
                    <a:pt x="34" y="5"/>
                    <a:pt x="34" y="12"/>
                  </a:cubicBezTo>
                  <a:lnTo>
                    <a:pt x="34" y="326"/>
                  </a:lnTo>
                  <a:close/>
                </a:path>
              </a:pathLst>
            </a:custGeom>
            <a:solidFill>
              <a:srgbClr val="FF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grpSp>
      <p:sp>
        <p:nvSpPr>
          <p:cNvPr id="125952" name="TextBox 125951"/>
          <p:cNvSpPr txBox="1"/>
          <p:nvPr/>
        </p:nvSpPr>
        <p:spPr>
          <a:xfrm>
            <a:off x="1371568" y="4374946"/>
            <a:ext cx="369332" cy="448790"/>
          </a:xfrm>
          <a:prstGeom prst="rect">
            <a:avLst/>
          </a:prstGeom>
          <a:noFill/>
        </p:spPr>
        <p:txBody>
          <a:bodyPr vert="eaVert" wrap="square" rtlCol="0">
            <a:spAutoFit/>
          </a:bodyPr>
          <a:lstStyle/>
          <a:p>
            <a:pPr fontAlgn="base">
              <a:spcBef>
                <a:spcPct val="0"/>
              </a:spcBef>
              <a:spcAft>
                <a:spcPct val="0"/>
              </a:spcAft>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文本</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3" name="TextBox 152"/>
          <p:cNvSpPr txBox="1"/>
          <p:nvPr/>
        </p:nvSpPr>
        <p:spPr>
          <a:xfrm>
            <a:off x="1803589" y="4373455"/>
            <a:ext cx="369332" cy="485976"/>
          </a:xfrm>
          <a:prstGeom prst="rect">
            <a:avLst/>
          </a:prstGeom>
          <a:noFill/>
        </p:spPr>
        <p:txBody>
          <a:bodyPr vert="eaVert" wrap="square" rtlCol="0">
            <a:spAutoFit/>
          </a:bodyPr>
          <a:lstStyle/>
          <a:p>
            <a:pPr fontAlgn="base">
              <a:spcBef>
                <a:spcPct val="0"/>
              </a:spcBef>
              <a:spcAft>
                <a:spcPct val="0"/>
              </a:spcAft>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文本</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4" name="TextBox 153"/>
          <p:cNvSpPr txBox="1"/>
          <p:nvPr/>
        </p:nvSpPr>
        <p:spPr>
          <a:xfrm>
            <a:off x="2218057" y="4373455"/>
            <a:ext cx="369332" cy="485976"/>
          </a:xfrm>
          <a:prstGeom prst="rect">
            <a:avLst/>
          </a:prstGeom>
          <a:noFill/>
        </p:spPr>
        <p:txBody>
          <a:bodyPr vert="eaVert" wrap="square" rtlCol="0">
            <a:spAutoFit/>
          </a:bodyPr>
          <a:lstStyle/>
          <a:p>
            <a:pPr fontAlgn="base">
              <a:spcBef>
                <a:spcPct val="0"/>
              </a:spcBef>
              <a:spcAft>
                <a:spcPct val="0"/>
              </a:spcAft>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文本</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5" name="TextBox 154"/>
          <p:cNvSpPr txBox="1"/>
          <p:nvPr/>
        </p:nvSpPr>
        <p:spPr>
          <a:xfrm>
            <a:off x="2650079" y="4373455"/>
            <a:ext cx="369332" cy="485976"/>
          </a:xfrm>
          <a:prstGeom prst="rect">
            <a:avLst/>
          </a:prstGeom>
          <a:noFill/>
        </p:spPr>
        <p:txBody>
          <a:bodyPr vert="eaVert" wrap="square" rtlCol="0">
            <a:spAutoFit/>
          </a:bodyPr>
          <a:lstStyle/>
          <a:p>
            <a:pPr fontAlgn="base">
              <a:spcBef>
                <a:spcPct val="0"/>
              </a:spcBef>
              <a:spcAft>
                <a:spcPct val="0"/>
              </a:spcAft>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文本</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3095372" y="4373455"/>
            <a:ext cx="369332" cy="485976"/>
          </a:xfrm>
          <a:prstGeom prst="rect">
            <a:avLst/>
          </a:prstGeom>
          <a:noFill/>
        </p:spPr>
        <p:txBody>
          <a:bodyPr vert="eaVert" wrap="square" rtlCol="0">
            <a:spAutoFit/>
          </a:bodyPr>
          <a:lstStyle/>
          <a:p>
            <a:pPr fontAlgn="base">
              <a:spcBef>
                <a:spcPct val="0"/>
              </a:spcBef>
              <a:spcAft>
                <a:spcPct val="0"/>
              </a:spcAft>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文本</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7" name="TextBox 156"/>
          <p:cNvSpPr txBox="1"/>
          <p:nvPr/>
        </p:nvSpPr>
        <p:spPr>
          <a:xfrm>
            <a:off x="3481136" y="4373455"/>
            <a:ext cx="369332" cy="485976"/>
          </a:xfrm>
          <a:prstGeom prst="rect">
            <a:avLst/>
          </a:prstGeom>
          <a:noFill/>
        </p:spPr>
        <p:txBody>
          <a:bodyPr vert="eaVert" wrap="square" rtlCol="0">
            <a:spAutoFit/>
          </a:bodyPr>
          <a:lstStyle/>
          <a:p>
            <a:pPr fontAlgn="base">
              <a:spcBef>
                <a:spcPct val="0"/>
              </a:spcBef>
              <a:spcAft>
                <a:spcPct val="0"/>
              </a:spcAft>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文本</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5955" name="TextBox 125954"/>
          <p:cNvSpPr txBox="1"/>
          <p:nvPr/>
        </p:nvSpPr>
        <p:spPr>
          <a:xfrm>
            <a:off x="516737" y="4156279"/>
            <a:ext cx="593101" cy="276999"/>
          </a:xfrm>
          <a:prstGeom prst="rect">
            <a:avLst/>
          </a:prstGeom>
          <a:noFill/>
        </p:spPr>
        <p:txBody>
          <a:bodyPr wrap="square" rtlCol="0">
            <a:spAutoFit/>
          </a:bodyPr>
          <a:lstStyle/>
          <a:p>
            <a:pPr fontAlgn="base">
              <a:spcBef>
                <a:spcPct val="0"/>
              </a:spcBef>
              <a:spcAft>
                <a:spcPct val="0"/>
              </a:spcAft>
            </a:pP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0</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9" name="TextBox 158"/>
          <p:cNvSpPr txBox="1"/>
          <p:nvPr/>
        </p:nvSpPr>
        <p:spPr>
          <a:xfrm>
            <a:off x="516737" y="3586417"/>
            <a:ext cx="593101" cy="276999"/>
          </a:xfrm>
          <a:prstGeom prst="rect">
            <a:avLst/>
          </a:prstGeom>
          <a:noFill/>
        </p:spPr>
        <p:txBody>
          <a:bodyPr wrap="square" rtlCol="0">
            <a:spAutoFit/>
          </a:bodyPr>
          <a:lstStyle/>
          <a:p>
            <a:pPr fontAlgn="base">
              <a:spcBef>
                <a:spcPct val="0"/>
              </a:spcBef>
              <a:spcAft>
                <a:spcPct val="0"/>
              </a:spcAft>
            </a:pP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200</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0" name="TextBox 159"/>
          <p:cNvSpPr txBox="1"/>
          <p:nvPr/>
        </p:nvSpPr>
        <p:spPr>
          <a:xfrm>
            <a:off x="516737" y="2968124"/>
            <a:ext cx="593101" cy="276999"/>
          </a:xfrm>
          <a:prstGeom prst="rect">
            <a:avLst/>
          </a:prstGeom>
          <a:noFill/>
        </p:spPr>
        <p:txBody>
          <a:bodyPr wrap="square" rtlCol="0">
            <a:spAutoFit/>
          </a:bodyPr>
          <a:lstStyle/>
          <a:p>
            <a:pPr fontAlgn="base">
              <a:spcBef>
                <a:spcPct val="0"/>
              </a:spcBef>
              <a:spcAft>
                <a:spcPct val="0"/>
              </a:spcAft>
            </a:pP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400</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1" name="TextBox 160"/>
          <p:cNvSpPr txBox="1"/>
          <p:nvPr/>
        </p:nvSpPr>
        <p:spPr>
          <a:xfrm>
            <a:off x="516737" y="2386267"/>
            <a:ext cx="593101" cy="276999"/>
          </a:xfrm>
          <a:prstGeom prst="rect">
            <a:avLst/>
          </a:prstGeom>
          <a:noFill/>
        </p:spPr>
        <p:txBody>
          <a:bodyPr wrap="square" rtlCol="0">
            <a:spAutoFit/>
          </a:bodyPr>
          <a:lstStyle/>
          <a:p>
            <a:pPr fontAlgn="base">
              <a:spcBef>
                <a:spcPct val="0"/>
              </a:spcBef>
              <a:spcAft>
                <a:spcPct val="0"/>
              </a:spcAft>
            </a:pP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600</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2" name="TextBox 161"/>
          <p:cNvSpPr txBox="1"/>
          <p:nvPr/>
        </p:nvSpPr>
        <p:spPr>
          <a:xfrm>
            <a:off x="516737" y="1793062"/>
            <a:ext cx="593101" cy="276999"/>
          </a:xfrm>
          <a:prstGeom prst="rect">
            <a:avLst/>
          </a:prstGeom>
          <a:noFill/>
        </p:spPr>
        <p:txBody>
          <a:bodyPr wrap="square" rtlCol="0">
            <a:spAutoFit/>
          </a:bodyPr>
          <a:lstStyle/>
          <a:p>
            <a:pPr fontAlgn="base">
              <a:spcBef>
                <a:spcPct val="0"/>
              </a:spcBef>
              <a:spcAft>
                <a:spcPct val="0"/>
              </a:spcAft>
            </a:pP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800</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3" name="TextBox 162"/>
          <p:cNvSpPr txBox="1"/>
          <p:nvPr/>
        </p:nvSpPr>
        <p:spPr>
          <a:xfrm>
            <a:off x="516737" y="1197229"/>
            <a:ext cx="593101" cy="276999"/>
          </a:xfrm>
          <a:prstGeom prst="rect">
            <a:avLst/>
          </a:prstGeom>
          <a:noFill/>
        </p:spPr>
        <p:txBody>
          <a:bodyPr wrap="square" rtlCol="0">
            <a:spAutoFit/>
          </a:bodyPr>
          <a:lstStyle/>
          <a:p>
            <a:pPr fontAlgn="base">
              <a:spcBef>
                <a:spcPct val="0"/>
              </a:spcBef>
              <a:spcAft>
                <a:spcPct val="0"/>
              </a:spcAft>
            </a:pP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1000</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1097712" y="4337206"/>
            <a:ext cx="2974975" cy="0"/>
          </a:xfrm>
          <a:prstGeom prst="line">
            <a:avLst/>
          </a:prstGeom>
          <a:ln w="6350">
            <a:solidFill>
              <a:srgbClr val="B2B2B2"/>
            </a:solidFill>
          </a:ln>
        </p:spPr>
        <p:style>
          <a:lnRef idx="1">
            <a:schemeClr val="accent5"/>
          </a:lnRef>
          <a:fillRef idx="0">
            <a:schemeClr val="accent5"/>
          </a:fillRef>
          <a:effectRef idx="0">
            <a:schemeClr val="accent5"/>
          </a:effectRef>
          <a:fontRef idx="minor">
            <a:schemeClr val="tx1"/>
          </a:fontRef>
        </p:style>
      </p:cxnSp>
      <p:sp>
        <p:nvSpPr>
          <p:cNvPr id="62" name="TextBox 35"/>
          <p:cNvSpPr txBox="1"/>
          <p:nvPr/>
        </p:nvSpPr>
        <p:spPr>
          <a:xfrm>
            <a:off x="5346062" y="3925446"/>
            <a:ext cx="2643072" cy="461665"/>
          </a:xfrm>
          <a:prstGeom prst="rect">
            <a:avLst/>
          </a:prstGeom>
          <a:noFill/>
        </p:spPr>
        <p:txBody>
          <a:bodyPr wrap="square" lIns="0" tIns="0" rIns="0" bIns="0" rtlCol="0">
            <a:spAutoFit/>
          </a:bodyPr>
          <a:lstStyle/>
          <a:p>
            <a:r>
              <a:rPr lang="en-US" altLang="zh-CN" sz="3000">
                <a:solidFill>
                  <a:schemeClr val="accent3"/>
                </a:solidFill>
                <a:latin typeface="微软雅黑" panose="020b0503020204020204" pitchFamily="34" charset="-122"/>
              </a:rPr>
              <a:t>20,000,000</a:t>
            </a:r>
            <a:endParaRPr lang="zh-CN" altLang="en-US" sz="3000">
              <a:solidFill>
                <a:schemeClr val="accent3"/>
              </a:solidFill>
              <a:latin typeface="微软雅黑" panose="020b0503020204020204" pitchFamily="34" charset="-122"/>
            </a:endParaRPr>
          </a:p>
        </p:txBody>
      </p:sp>
      <p:sp>
        <p:nvSpPr>
          <p:cNvPr id="63" name="TextBox 36"/>
          <p:cNvSpPr txBox="1"/>
          <p:nvPr/>
        </p:nvSpPr>
        <p:spPr>
          <a:xfrm>
            <a:off x="5366767" y="3586416"/>
            <a:ext cx="962600" cy="230832"/>
          </a:xfrm>
          <a:prstGeom prst="rect">
            <a:avLst/>
          </a:prstGeom>
          <a:noFill/>
        </p:spPr>
        <p:txBody>
          <a:bodyPr wrap="square" lIns="0" tIns="0" rIns="0" bIns="0" rtlCol="0">
            <a:spAutoFit/>
          </a:bodyPr>
          <a:lstStyle/>
          <a:p>
            <a:r>
              <a:rPr lang="zh-CN" altLang="en-US" sz="1500" b="1">
                <a:solidFill>
                  <a:schemeClr val="accent3"/>
                </a:solidFill>
                <a:latin typeface="微软雅黑" panose="020b0503020204020204" pitchFamily="34" charset="-122"/>
              </a:rPr>
              <a:t>全年总额：</a:t>
            </a:r>
            <a:endParaRPr lang="zh-CN" altLang="en-US" sz="1500" b="1">
              <a:solidFill>
                <a:schemeClr val="accent3"/>
              </a:solidFill>
              <a:latin typeface="微软雅黑" panose="020b0503020204020204" pitchFamily="34" charset="-122"/>
            </a:endParaRPr>
          </a:p>
        </p:txBody>
      </p:sp>
      <p:sp>
        <p:nvSpPr>
          <p:cNvPr id="44"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a:solidFill>
                  <a:schemeClr val="bg1"/>
                </a:solidFill>
                <a:latin typeface="微软雅黑" panose="020b0503020204020204" pitchFamily="34" charset="-122"/>
                <a:ea typeface="微软雅黑" panose="020b0503020204020204" pitchFamily="34" charset="-122"/>
              </a:rPr>
              <a:t>0</a:t>
            </a:r>
            <a:endParaRPr lang="zh-CN" altLang="en-US" sz="15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5952"/>
                                        </p:tgtEl>
                                        <p:attrNameLst>
                                          <p:attrName>style.visibility</p:attrName>
                                        </p:attrNameLst>
                                      </p:cBhvr>
                                      <p:to>
                                        <p:strVal val="visible"/>
                                      </p:to>
                                    </p:set>
                                    <p:anim calcmode="lin" valueType="num">
                                      <p:cBhvr additive="base">
                                        <p:cTn id="7" dur="100" fill="hold"/>
                                        <p:tgtEl>
                                          <p:spTgt spid="125952"/>
                                        </p:tgtEl>
                                        <p:attrNameLst>
                                          <p:attrName>ppt_x</p:attrName>
                                        </p:attrNameLst>
                                      </p:cBhvr>
                                      <p:tavLst>
                                        <p:tav tm="0">
                                          <p:val>
                                            <p:strVal val="#ppt_x"/>
                                          </p:val>
                                        </p:tav>
                                        <p:tav tm="100000">
                                          <p:val>
                                            <p:strVal val="#ppt_x"/>
                                          </p:val>
                                        </p:tav>
                                      </p:tavLst>
                                    </p:anim>
                                    <p:anim calcmode="lin" valueType="num">
                                      <p:cBhvr additive="base">
                                        <p:cTn id="8" dur="100" fill="hold"/>
                                        <p:tgtEl>
                                          <p:spTgt spid="12595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
                            </p:stCondLst>
                            <p:childTnLst>
                              <p:par>
                                <p:cTn id="10" presetID="2" presetClass="entr" presetSubtype="4" fill="hold" grpId="0" nodeType="afterEffect">
                                  <p:stCondLst>
                                    <p:cond delay="0"/>
                                  </p:stCondLst>
                                  <p:childTnLst>
                                    <p:set>
                                      <p:cBhvr>
                                        <p:cTn id="11" dur="1" fill="hold">
                                          <p:stCondLst>
                                            <p:cond delay="0"/>
                                          </p:stCondLst>
                                        </p:cTn>
                                        <p:tgtEl>
                                          <p:spTgt spid="153"/>
                                        </p:tgtEl>
                                        <p:attrNameLst>
                                          <p:attrName>style.visibility</p:attrName>
                                        </p:attrNameLst>
                                      </p:cBhvr>
                                      <p:to>
                                        <p:strVal val="visible"/>
                                      </p:to>
                                    </p:set>
                                    <p:anim calcmode="lin" valueType="num">
                                      <p:cBhvr additive="base">
                                        <p:cTn id="12" dur="100" fill="hold"/>
                                        <p:tgtEl>
                                          <p:spTgt spid="153"/>
                                        </p:tgtEl>
                                        <p:attrNameLst>
                                          <p:attrName>ppt_x</p:attrName>
                                        </p:attrNameLst>
                                      </p:cBhvr>
                                      <p:tavLst>
                                        <p:tav tm="0">
                                          <p:val>
                                            <p:strVal val="#ppt_x"/>
                                          </p:val>
                                        </p:tav>
                                        <p:tav tm="100000">
                                          <p:val>
                                            <p:strVal val="#ppt_x"/>
                                          </p:val>
                                        </p:tav>
                                      </p:tavLst>
                                    </p:anim>
                                    <p:anim calcmode="lin" valueType="num">
                                      <p:cBhvr additive="base">
                                        <p:cTn id="13" dur="100" fill="hold"/>
                                        <p:tgtEl>
                                          <p:spTgt spid="15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
                            </p:stCondLst>
                            <p:childTnLst>
                              <p:par>
                                <p:cTn id="15" presetID="2" presetClass="entr" presetSubtype="4" fill="hold" grpId="0" nodeType="after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100" fill="hold"/>
                                        <p:tgtEl>
                                          <p:spTgt spid="154"/>
                                        </p:tgtEl>
                                        <p:attrNameLst>
                                          <p:attrName>ppt_x</p:attrName>
                                        </p:attrNameLst>
                                      </p:cBhvr>
                                      <p:tavLst>
                                        <p:tav tm="0">
                                          <p:val>
                                            <p:strVal val="#ppt_x"/>
                                          </p:val>
                                        </p:tav>
                                        <p:tav tm="100000">
                                          <p:val>
                                            <p:strVal val="#ppt_x"/>
                                          </p:val>
                                        </p:tav>
                                      </p:tavLst>
                                    </p:anim>
                                    <p:anim calcmode="lin" valueType="num">
                                      <p:cBhvr additive="base">
                                        <p:cTn id="18" dur="100" fill="hold"/>
                                        <p:tgtEl>
                                          <p:spTgt spid="15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
                            </p:stCondLst>
                            <p:childTnLst>
                              <p:par>
                                <p:cTn id="20" presetID="2" presetClass="entr" presetSubtype="4"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 calcmode="lin" valueType="num">
                                      <p:cBhvr additive="base">
                                        <p:cTn id="22" dur="100" fill="hold"/>
                                        <p:tgtEl>
                                          <p:spTgt spid="155"/>
                                        </p:tgtEl>
                                        <p:attrNameLst>
                                          <p:attrName>ppt_x</p:attrName>
                                        </p:attrNameLst>
                                      </p:cBhvr>
                                      <p:tavLst>
                                        <p:tav tm="0">
                                          <p:val>
                                            <p:strVal val="#ppt_x"/>
                                          </p:val>
                                        </p:tav>
                                        <p:tav tm="100000">
                                          <p:val>
                                            <p:strVal val="#ppt_x"/>
                                          </p:val>
                                        </p:tav>
                                      </p:tavLst>
                                    </p:anim>
                                    <p:anim calcmode="lin" valueType="num">
                                      <p:cBhvr additive="base">
                                        <p:cTn id="23" dur="100" fill="hold"/>
                                        <p:tgtEl>
                                          <p:spTgt spid="155"/>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
                            </p:stCondLst>
                            <p:childTnLst>
                              <p:par>
                                <p:cTn id="25" presetID="2" presetClass="entr" presetSubtype="4" fill="hold" grpId="0" nodeType="afterEffect">
                                  <p:stCondLst>
                                    <p:cond delay="0"/>
                                  </p:stCondLst>
                                  <p:childTnLst>
                                    <p:set>
                                      <p:cBhvr>
                                        <p:cTn id="26" dur="1" fill="hold">
                                          <p:stCondLst>
                                            <p:cond delay="0"/>
                                          </p:stCondLst>
                                        </p:cTn>
                                        <p:tgtEl>
                                          <p:spTgt spid="156"/>
                                        </p:tgtEl>
                                        <p:attrNameLst>
                                          <p:attrName>style.visibility</p:attrName>
                                        </p:attrNameLst>
                                      </p:cBhvr>
                                      <p:to>
                                        <p:strVal val="visible"/>
                                      </p:to>
                                    </p:set>
                                    <p:anim calcmode="lin" valueType="num">
                                      <p:cBhvr additive="base">
                                        <p:cTn id="27" dur="100" fill="hold"/>
                                        <p:tgtEl>
                                          <p:spTgt spid="156"/>
                                        </p:tgtEl>
                                        <p:attrNameLst>
                                          <p:attrName>ppt_x</p:attrName>
                                        </p:attrNameLst>
                                      </p:cBhvr>
                                      <p:tavLst>
                                        <p:tav tm="0">
                                          <p:val>
                                            <p:strVal val="#ppt_x"/>
                                          </p:val>
                                        </p:tav>
                                        <p:tav tm="100000">
                                          <p:val>
                                            <p:strVal val="#ppt_x"/>
                                          </p:val>
                                        </p:tav>
                                      </p:tavLst>
                                    </p:anim>
                                    <p:anim calcmode="lin" valueType="num">
                                      <p:cBhvr additive="base">
                                        <p:cTn id="28" dur="100" fill="hold"/>
                                        <p:tgtEl>
                                          <p:spTgt spid="156"/>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157"/>
                                        </p:tgtEl>
                                        <p:attrNameLst>
                                          <p:attrName>style.visibility</p:attrName>
                                        </p:attrNameLst>
                                      </p:cBhvr>
                                      <p:to>
                                        <p:strVal val="visible"/>
                                      </p:to>
                                    </p:set>
                                    <p:anim calcmode="lin" valueType="num">
                                      <p:cBhvr additive="base">
                                        <p:cTn id="32" dur="100" fill="hold"/>
                                        <p:tgtEl>
                                          <p:spTgt spid="157"/>
                                        </p:tgtEl>
                                        <p:attrNameLst>
                                          <p:attrName>ppt_x</p:attrName>
                                        </p:attrNameLst>
                                      </p:cBhvr>
                                      <p:tavLst>
                                        <p:tav tm="0">
                                          <p:val>
                                            <p:strVal val="#ppt_x"/>
                                          </p:val>
                                        </p:tav>
                                        <p:tav tm="100000">
                                          <p:val>
                                            <p:strVal val="#ppt_x"/>
                                          </p:val>
                                        </p:tav>
                                      </p:tavLst>
                                    </p:anim>
                                    <p:anim calcmode="lin" valueType="num">
                                      <p:cBhvr additive="base">
                                        <p:cTn id="33" dur="100" fill="hold"/>
                                        <p:tgtEl>
                                          <p:spTgt spid="157"/>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600"/>
                            </p:stCondLst>
                            <p:childTnLst>
                              <p:par>
                                <p:cTn id="35" presetID="2" presetClass="entr" presetSubtype="8" fill="hold" grpId="0" nodeType="afterEffect">
                                  <p:stCondLst>
                                    <p:cond delay="0"/>
                                  </p:stCondLst>
                                  <p:childTnLst>
                                    <p:set>
                                      <p:cBhvr>
                                        <p:cTn id="36" dur="1" fill="hold">
                                          <p:stCondLst>
                                            <p:cond delay="0"/>
                                          </p:stCondLst>
                                        </p:cTn>
                                        <p:tgtEl>
                                          <p:spTgt spid="125955"/>
                                        </p:tgtEl>
                                        <p:attrNameLst>
                                          <p:attrName>style.visibility</p:attrName>
                                        </p:attrNameLst>
                                      </p:cBhvr>
                                      <p:to>
                                        <p:strVal val="visible"/>
                                      </p:to>
                                    </p:set>
                                    <p:anim calcmode="lin" valueType="num">
                                      <p:cBhvr additive="base">
                                        <p:cTn id="37" dur="100" fill="hold"/>
                                        <p:tgtEl>
                                          <p:spTgt spid="125955"/>
                                        </p:tgtEl>
                                        <p:attrNameLst>
                                          <p:attrName>ppt_x</p:attrName>
                                        </p:attrNameLst>
                                      </p:cBhvr>
                                      <p:tavLst>
                                        <p:tav tm="0">
                                          <p:val>
                                            <p:strVal val="0-#ppt_w/2"/>
                                          </p:val>
                                        </p:tav>
                                        <p:tav tm="100000">
                                          <p:val>
                                            <p:strVal val="#ppt_x"/>
                                          </p:val>
                                        </p:tav>
                                      </p:tavLst>
                                    </p:anim>
                                    <p:anim calcmode="lin" valueType="num">
                                      <p:cBhvr additive="base">
                                        <p:cTn id="38" dur="100" fill="hold"/>
                                        <p:tgtEl>
                                          <p:spTgt spid="12595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00"/>
                            </p:stCondLst>
                            <p:childTnLst>
                              <p:par>
                                <p:cTn id="40" presetID="2" presetClass="entr" presetSubtype="8" fill="hold" grpId="0" nodeType="afterEffect">
                                  <p:stCondLst>
                                    <p:cond delay="0"/>
                                  </p:stCondLst>
                                  <p:childTnLst>
                                    <p:set>
                                      <p:cBhvr>
                                        <p:cTn id="41" dur="1" fill="hold">
                                          <p:stCondLst>
                                            <p:cond delay="0"/>
                                          </p:stCondLst>
                                        </p:cTn>
                                        <p:tgtEl>
                                          <p:spTgt spid="159"/>
                                        </p:tgtEl>
                                        <p:attrNameLst>
                                          <p:attrName>style.visibility</p:attrName>
                                        </p:attrNameLst>
                                      </p:cBhvr>
                                      <p:to>
                                        <p:strVal val="visible"/>
                                      </p:to>
                                    </p:set>
                                    <p:anim calcmode="lin" valueType="num">
                                      <p:cBhvr additive="base">
                                        <p:cTn id="42" dur="100" fill="hold"/>
                                        <p:tgtEl>
                                          <p:spTgt spid="159"/>
                                        </p:tgtEl>
                                        <p:attrNameLst>
                                          <p:attrName>ppt_x</p:attrName>
                                        </p:attrNameLst>
                                      </p:cBhvr>
                                      <p:tavLst>
                                        <p:tav tm="0">
                                          <p:val>
                                            <p:strVal val="0-#ppt_w/2"/>
                                          </p:val>
                                        </p:tav>
                                        <p:tav tm="100000">
                                          <p:val>
                                            <p:strVal val="#ppt_x"/>
                                          </p:val>
                                        </p:tav>
                                      </p:tavLst>
                                    </p:anim>
                                    <p:anim calcmode="lin" valueType="num">
                                      <p:cBhvr additive="base">
                                        <p:cTn id="43" dur="100" fill="hold"/>
                                        <p:tgtEl>
                                          <p:spTgt spid="159"/>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800"/>
                            </p:stCondLst>
                            <p:childTnLst>
                              <p:par>
                                <p:cTn id="45" presetID="2" presetClass="entr" presetSubtype="8" fill="hold" grpId="0" nodeType="afterEffect">
                                  <p:stCondLst>
                                    <p:cond delay="0"/>
                                  </p:stCondLst>
                                  <p:childTnLst>
                                    <p:set>
                                      <p:cBhvr>
                                        <p:cTn id="46" dur="1" fill="hold">
                                          <p:stCondLst>
                                            <p:cond delay="0"/>
                                          </p:stCondLst>
                                        </p:cTn>
                                        <p:tgtEl>
                                          <p:spTgt spid="160"/>
                                        </p:tgtEl>
                                        <p:attrNameLst>
                                          <p:attrName>style.visibility</p:attrName>
                                        </p:attrNameLst>
                                      </p:cBhvr>
                                      <p:to>
                                        <p:strVal val="visible"/>
                                      </p:to>
                                    </p:set>
                                    <p:anim calcmode="lin" valueType="num">
                                      <p:cBhvr additive="base">
                                        <p:cTn id="47" dur="100" fill="hold"/>
                                        <p:tgtEl>
                                          <p:spTgt spid="160"/>
                                        </p:tgtEl>
                                        <p:attrNameLst>
                                          <p:attrName>ppt_x</p:attrName>
                                        </p:attrNameLst>
                                      </p:cBhvr>
                                      <p:tavLst>
                                        <p:tav tm="0">
                                          <p:val>
                                            <p:strVal val="0-#ppt_w/2"/>
                                          </p:val>
                                        </p:tav>
                                        <p:tav tm="100000">
                                          <p:val>
                                            <p:strVal val="#ppt_x"/>
                                          </p:val>
                                        </p:tav>
                                      </p:tavLst>
                                    </p:anim>
                                    <p:anim calcmode="lin" valueType="num">
                                      <p:cBhvr additive="base">
                                        <p:cTn id="48" dur="100" fill="hold"/>
                                        <p:tgtEl>
                                          <p:spTgt spid="160"/>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900"/>
                            </p:stCondLst>
                            <p:childTnLst>
                              <p:par>
                                <p:cTn id="50" presetID="2" presetClass="entr" presetSubtype="8" fill="hold" grpId="0" nodeType="afterEffect">
                                  <p:stCondLst>
                                    <p:cond delay="0"/>
                                  </p:stCondLst>
                                  <p:childTnLst>
                                    <p:set>
                                      <p:cBhvr>
                                        <p:cTn id="51" dur="1" fill="hold">
                                          <p:stCondLst>
                                            <p:cond delay="0"/>
                                          </p:stCondLst>
                                        </p:cTn>
                                        <p:tgtEl>
                                          <p:spTgt spid="161"/>
                                        </p:tgtEl>
                                        <p:attrNameLst>
                                          <p:attrName>style.visibility</p:attrName>
                                        </p:attrNameLst>
                                      </p:cBhvr>
                                      <p:to>
                                        <p:strVal val="visible"/>
                                      </p:to>
                                    </p:set>
                                    <p:anim calcmode="lin" valueType="num">
                                      <p:cBhvr additive="base">
                                        <p:cTn id="52" dur="100" fill="hold"/>
                                        <p:tgtEl>
                                          <p:spTgt spid="161"/>
                                        </p:tgtEl>
                                        <p:attrNameLst>
                                          <p:attrName>ppt_x</p:attrName>
                                        </p:attrNameLst>
                                      </p:cBhvr>
                                      <p:tavLst>
                                        <p:tav tm="0">
                                          <p:val>
                                            <p:strVal val="0-#ppt_w/2"/>
                                          </p:val>
                                        </p:tav>
                                        <p:tav tm="100000">
                                          <p:val>
                                            <p:strVal val="#ppt_x"/>
                                          </p:val>
                                        </p:tav>
                                      </p:tavLst>
                                    </p:anim>
                                    <p:anim calcmode="lin" valueType="num">
                                      <p:cBhvr additive="base">
                                        <p:cTn id="53" dur="100" fill="hold"/>
                                        <p:tgtEl>
                                          <p:spTgt spid="161"/>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000"/>
                            </p:stCondLst>
                            <p:childTnLst>
                              <p:par>
                                <p:cTn id="55" presetID="2" presetClass="entr" presetSubtype="8" fill="hold" grpId="0" nodeType="afterEffect">
                                  <p:stCondLst>
                                    <p:cond delay="0"/>
                                  </p:stCondLst>
                                  <p:childTnLst>
                                    <p:set>
                                      <p:cBhvr>
                                        <p:cTn id="56" dur="1" fill="hold">
                                          <p:stCondLst>
                                            <p:cond delay="0"/>
                                          </p:stCondLst>
                                        </p:cTn>
                                        <p:tgtEl>
                                          <p:spTgt spid="162"/>
                                        </p:tgtEl>
                                        <p:attrNameLst>
                                          <p:attrName>style.visibility</p:attrName>
                                        </p:attrNameLst>
                                      </p:cBhvr>
                                      <p:to>
                                        <p:strVal val="visible"/>
                                      </p:to>
                                    </p:set>
                                    <p:anim calcmode="lin" valueType="num">
                                      <p:cBhvr additive="base">
                                        <p:cTn id="57" dur="100" fill="hold"/>
                                        <p:tgtEl>
                                          <p:spTgt spid="162"/>
                                        </p:tgtEl>
                                        <p:attrNameLst>
                                          <p:attrName>ppt_x</p:attrName>
                                        </p:attrNameLst>
                                      </p:cBhvr>
                                      <p:tavLst>
                                        <p:tav tm="0">
                                          <p:val>
                                            <p:strVal val="0-#ppt_w/2"/>
                                          </p:val>
                                        </p:tav>
                                        <p:tav tm="100000">
                                          <p:val>
                                            <p:strVal val="#ppt_x"/>
                                          </p:val>
                                        </p:tav>
                                      </p:tavLst>
                                    </p:anim>
                                    <p:anim calcmode="lin" valueType="num">
                                      <p:cBhvr additive="base">
                                        <p:cTn id="58" dur="100" fill="hold"/>
                                        <p:tgtEl>
                                          <p:spTgt spid="162"/>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1100"/>
                            </p:stCondLst>
                            <p:childTnLst>
                              <p:par>
                                <p:cTn id="60" presetID="2" presetClass="entr" presetSubtype="8" fill="hold" grpId="0" nodeType="afterEffect">
                                  <p:stCondLst>
                                    <p:cond delay="0"/>
                                  </p:stCondLst>
                                  <p:childTnLst>
                                    <p:set>
                                      <p:cBhvr>
                                        <p:cTn id="61" dur="1" fill="hold">
                                          <p:stCondLst>
                                            <p:cond delay="0"/>
                                          </p:stCondLst>
                                        </p:cTn>
                                        <p:tgtEl>
                                          <p:spTgt spid="163"/>
                                        </p:tgtEl>
                                        <p:attrNameLst>
                                          <p:attrName>style.visibility</p:attrName>
                                        </p:attrNameLst>
                                      </p:cBhvr>
                                      <p:to>
                                        <p:strVal val="visible"/>
                                      </p:to>
                                    </p:set>
                                    <p:anim calcmode="lin" valueType="num">
                                      <p:cBhvr additive="base">
                                        <p:cTn id="62" dur="100" fill="hold"/>
                                        <p:tgtEl>
                                          <p:spTgt spid="163"/>
                                        </p:tgtEl>
                                        <p:attrNameLst>
                                          <p:attrName>ppt_x</p:attrName>
                                        </p:attrNameLst>
                                      </p:cBhvr>
                                      <p:tavLst>
                                        <p:tav tm="0">
                                          <p:val>
                                            <p:strVal val="0-#ppt_w/2"/>
                                          </p:val>
                                        </p:tav>
                                        <p:tav tm="100000">
                                          <p:val>
                                            <p:strVal val="#ppt_x"/>
                                          </p:val>
                                        </p:tav>
                                      </p:tavLst>
                                    </p:anim>
                                    <p:anim calcmode="lin" valueType="num">
                                      <p:cBhvr additive="base">
                                        <p:cTn id="63" dur="100" fill="hold"/>
                                        <p:tgtEl>
                                          <p:spTgt spid="163"/>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1200"/>
                            </p:stCondLst>
                            <p:childTnLst>
                              <p:par>
                                <p:cTn id="65" presetID="22" presetClass="entr" presetSubtype="8"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300"/>
                                        <p:tgtEl>
                                          <p:spTgt spid="73"/>
                                        </p:tgtEl>
                                      </p:cBhvr>
                                    </p:animEffect>
                                  </p:childTnLst>
                                </p:cTn>
                              </p:par>
                              <p:par>
                                <p:cTn id="68" presetID="22" presetClass="entr" presetSubtype="8" fill="hold" nodeType="withEffect">
                                  <p:stCondLst>
                                    <p:cond delay="100"/>
                                  </p:stCondLst>
                                  <p:childTnLst>
                                    <p:set>
                                      <p:cBhvr>
                                        <p:cTn id="69" dur="1" fill="hold">
                                          <p:stCondLst>
                                            <p:cond delay="0"/>
                                          </p:stCondLst>
                                        </p:cTn>
                                        <p:tgtEl>
                                          <p:spTgt spid="72"/>
                                        </p:tgtEl>
                                        <p:attrNameLst>
                                          <p:attrName>style.visibility</p:attrName>
                                        </p:attrNameLst>
                                      </p:cBhvr>
                                      <p:to>
                                        <p:strVal val="visible"/>
                                      </p:to>
                                    </p:set>
                                    <p:animEffect transition="in" filter="wipe(left)">
                                      <p:cBhvr>
                                        <p:cTn id="70" dur="300"/>
                                        <p:tgtEl>
                                          <p:spTgt spid="72"/>
                                        </p:tgtEl>
                                      </p:cBhvr>
                                    </p:animEffect>
                                  </p:childTnLst>
                                </p:cTn>
                              </p:par>
                              <p:par>
                                <p:cTn id="71" presetID="22" presetClass="entr" presetSubtype="8" fill="hold" nodeType="withEffect">
                                  <p:stCondLst>
                                    <p:cond delay="20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300"/>
                                        <p:tgtEl>
                                          <p:spTgt spid="71"/>
                                        </p:tgtEl>
                                      </p:cBhvr>
                                    </p:animEffect>
                                  </p:childTnLst>
                                </p:cTn>
                              </p:par>
                              <p:par>
                                <p:cTn id="74" presetID="22" presetClass="entr" presetSubtype="8" fill="hold" nodeType="withEffect">
                                  <p:stCondLst>
                                    <p:cond delay="300"/>
                                  </p:stCondLst>
                                  <p:childTnLst>
                                    <p:set>
                                      <p:cBhvr>
                                        <p:cTn id="75" dur="1" fill="hold">
                                          <p:stCondLst>
                                            <p:cond delay="0"/>
                                          </p:stCondLst>
                                        </p:cTn>
                                        <p:tgtEl>
                                          <p:spTgt spid="70"/>
                                        </p:tgtEl>
                                        <p:attrNameLst>
                                          <p:attrName>style.visibility</p:attrName>
                                        </p:attrNameLst>
                                      </p:cBhvr>
                                      <p:to>
                                        <p:strVal val="visible"/>
                                      </p:to>
                                    </p:set>
                                    <p:animEffect transition="in" filter="wipe(left)">
                                      <p:cBhvr>
                                        <p:cTn id="76" dur="300"/>
                                        <p:tgtEl>
                                          <p:spTgt spid="70"/>
                                        </p:tgtEl>
                                      </p:cBhvr>
                                    </p:animEffect>
                                  </p:childTnLst>
                                </p:cTn>
                              </p:par>
                              <p:par>
                                <p:cTn id="77" presetID="22" presetClass="entr" presetSubtype="8" fill="hold" nodeType="withEffect">
                                  <p:stCondLst>
                                    <p:cond delay="40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300"/>
                                        <p:tgtEl>
                                          <p:spTgt spid="68"/>
                                        </p:tgtEl>
                                      </p:cBhvr>
                                    </p:animEffect>
                                  </p:childTnLst>
                                </p:cTn>
                              </p:par>
                              <p:par>
                                <p:cTn id="80" presetID="22" presetClass="entr" presetSubtype="8" fill="hold" nodeType="withEffect">
                                  <p:stCondLst>
                                    <p:cond delay="500"/>
                                  </p:stCondLst>
                                  <p:childTnLst>
                                    <p:set>
                                      <p:cBhvr>
                                        <p:cTn id="81" dur="1" fill="hold">
                                          <p:stCondLst>
                                            <p:cond delay="0"/>
                                          </p:stCondLst>
                                        </p:cTn>
                                        <p:tgtEl>
                                          <p:spTgt spid="3"/>
                                        </p:tgtEl>
                                        <p:attrNameLst>
                                          <p:attrName>style.visibility</p:attrName>
                                        </p:attrNameLst>
                                      </p:cBhvr>
                                      <p:to>
                                        <p:strVal val="visible"/>
                                      </p:to>
                                    </p:set>
                                    <p:animEffect transition="in" filter="wipe(left)">
                                      <p:cBhvr>
                                        <p:cTn id="82" dur="300"/>
                                        <p:tgtEl>
                                          <p:spTgt spid="3"/>
                                        </p:tgtEl>
                                      </p:cBhvr>
                                    </p:animEffect>
                                  </p:childTnLst>
                                </p:cTn>
                              </p:par>
                            </p:childTnLst>
                          </p:cTn>
                        </p:par>
                        <p:par>
                          <p:cTn id="83" fill="hold" nodeType="afterGroup">
                            <p:stCondLst>
                              <p:cond delay="2000"/>
                            </p:stCondLst>
                            <p:childTnLst>
                              <p:par>
                                <p:cTn id="84" presetID="22" presetClass="entr" presetSubtype="4" fill="hold" nodeType="after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down)">
                                      <p:cBhvr>
                                        <p:cTn id="86" dur="400"/>
                                        <p:tgtEl>
                                          <p:spTgt spid="2"/>
                                        </p:tgtEl>
                                      </p:cBhvr>
                                    </p:animEffect>
                                  </p:childTnLst>
                                </p:cTn>
                              </p:par>
                              <p:par>
                                <p:cTn id="87" presetID="22" presetClass="entr" presetSubtype="4" fill="hold" nodeType="withEffect">
                                  <p:stCondLst>
                                    <p:cond delay="200"/>
                                  </p:stCondLst>
                                  <p:childTnLst>
                                    <p:set>
                                      <p:cBhvr>
                                        <p:cTn id="88" dur="1" fill="hold">
                                          <p:stCondLst>
                                            <p:cond delay="0"/>
                                          </p:stCondLst>
                                        </p:cTn>
                                        <p:tgtEl>
                                          <p:spTgt spid="4"/>
                                        </p:tgtEl>
                                        <p:attrNameLst>
                                          <p:attrName>style.visibility</p:attrName>
                                        </p:attrNameLst>
                                      </p:cBhvr>
                                      <p:to>
                                        <p:strVal val="visible"/>
                                      </p:to>
                                    </p:set>
                                    <p:animEffect transition="in" filter="wipe(down)">
                                      <p:cBhvr>
                                        <p:cTn id="89" dur="400"/>
                                        <p:tgtEl>
                                          <p:spTgt spid="4"/>
                                        </p:tgtEl>
                                      </p:cBhvr>
                                    </p:animEffect>
                                  </p:childTnLst>
                                </p:cTn>
                              </p:par>
                              <p:par>
                                <p:cTn id="90" presetID="22" presetClass="entr" presetSubtype="4" fill="hold" nodeType="withEffect">
                                  <p:stCondLst>
                                    <p:cond delay="40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400"/>
                                        <p:tgtEl>
                                          <p:spTgt spid="5"/>
                                        </p:tgtEl>
                                      </p:cBhvr>
                                    </p:animEffect>
                                  </p:childTnLst>
                                </p:cTn>
                              </p:par>
                              <p:par>
                                <p:cTn id="93" presetID="22" presetClass="entr" presetSubtype="4" fill="hold" nodeType="withEffect">
                                  <p:stCondLst>
                                    <p:cond delay="600"/>
                                  </p:stCondLst>
                                  <p:childTnLst>
                                    <p:set>
                                      <p:cBhvr>
                                        <p:cTn id="94" dur="1" fill="hold">
                                          <p:stCondLst>
                                            <p:cond delay="0"/>
                                          </p:stCondLst>
                                        </p:cTn>
                                        <p:tgtEl>
                                          <p:spTgt spid="7"/>
                                        </p:tgtEl>
                                        <p:attrNameLst>
                                          <p:attrName>style.visibility</p:attrName>
                                        </p:attrNameLst>
                                      </p:cBhvr>
                                      <p:to>
                                        <p:strVal val="visible"/>
                                      </p:to>
                                    </p:set>
                                    <p:animEffect transition="in" filter="wipe(down)">
                                      <p:cBhvr>
                                        <p:cTn id="95" dur="400"/>
                                        <p:tgtEl>
                                          <p:spTgt spid="7"/>
                                        </p:tgtEl>
                                      </p:cBhvr>
                                    </p:animEffect>
                                  </p:childTnLst>
                                </p:cTn>
                              </p:par>
                              <p:par>
                                <p:cTn id="96" presetID="22" presetClass="entr" presetSubtype="4" fill="hold" nodeType="withEffect">
                                  <p:stCondLst>
                                    <p:cond delay="800"/>
                                  </p:stCondLst>
                                  <p:childTnLst>
                                    <p:set>
                                      <p:cBhvr>
                                        <p:cTn id="97" dur="1" fill="hold">
                                          <p:stCondLst>
                                            <p:cond delay="0"/>
                                          </p:stCondLst>
                                        </p:cTn>
                                        <p:tgtEl>
                                          <p:spTgt spid="8"/>
                                        </p:tgtEl>
                                        <p:attrNameLst>
                                          <p:attrName>style.visibility</p:attrName>
                                        </p:attrNameLst>
                                      </p:cBhvr>
                                      <p:to>
                                        <p:strVal val="visible"/>
                                      </p:to>
                                    </p:set>
                                    <p:animEffect transition="in" filter="wipe(down)">
                                      <p:cBhvr>
                                        <p:cTn id="98" dur="400"/>
                                        <p:tgtEl>
                                          <p:spTgt spid="8"/>
                                        </p:tgtEl>
                                      </p:cBhvr>
                                    </p:animEffect>
                                  </p:childTnLst>
                                </p:cTn>
                              </p:par>
                              <p:par>
                                <p:cTn id="99" presetID="22" presetClass="entr" presetSubtype="4" fill="hold" nodeType="withEffect">
                                  <p:stCondLst>
                                    <p:cond delay="1000"/>
                                  </p:stCondLst>
                                  <p:childTnLst>
                                    <p:set>
                                      <p:cBhvr>
                                        <p:cTn id="100" dur="1" fill="hold">
                                          <p:stCondLst>
                                            <p:cond delay="0"/>
                                          </p:stCondLst>
                                        </p:cTn>
                                        <p:tgtEl>
                                          <p:spTgt spid="9"/>
                                        </p:tgtEl>
                                        <p:attrNameLst>
                                          <p:attrName>style.visibility</p:attrName>
                                        </p:attrNameLst>
                                      </p:cBhvr>
                                      <p:to>
                                        <p:strVal val="visible"/>
                                      </p:to>
                                    </p:set>
                                    <p:animEffect transition="in" filter="wipe(down)">
                                      <p:cBhvr>
                                        <p:cTn id="101" dur="400"/>
                                        <p:tgtEl>
                                          <p:spTgt spid="9"/>
                                        </p:tgtEl>
                                      </p:cBhvr>
                                    </p:animEffect>
                                  </p:childTnLst>
                                </p:cTn>
                              </p:par>
                              <p:par>
                                <p:cTn id="102" presetID="2" presetClass="entr" presetSubtype="2" fill="hold" grpId="0" nodeType="withEffect">
                                  <p:stCondLst>
                                    <p:cond delay="1200"/>
                                  </p:stCondLst>
                                  <p:childTnLst>
                                    <p:set>
                                      <p:cBhvr>
                                        <p:cTn id="103" dur="1" fill="hold">
                                          <p:stCondLst>
                                            <p:cond delay="0"/>
                                          </p:stCondLst>
                                        </p:cTn>
                                        <p:tgtEl>
                                          <p:spTgt spid="498"/>
                                        </p:tgtEl>
                                        <p:attrNameLst>
                                          <p:attrName>style.visibility</p:attrName>
                                        </p:attrNameLst>
                                      </p:cBhvr>
                                      <p:to>
                                        <p:strVal val="visible"/>
                                      </p:to>
                                    </p:set>
                                    <p:anim calcmode="lin" valueType="num">
                                      <p:cBhvr additive="base">
                                        <p:cTn id="104" dur="500" fill="hold"/>
                                        <p:tgtEl>
                                          <p:spTgt spid="498"/>
                                        </p:tgtEl>
                                        <p:attrNameLst>
                                          <p:attrName>ppt_x</p:attrName>
                                        </p:attrNameLst>
                                      </p:cBhvr>
                                      <p:tavLst>
                                        <p:tav tm="0">
                                          <p:val>
                                            <p:strVal val="1+#ppt_w/2"/>
                                          </p:val>
                                        </p:tav>
                                        <p:tav tm="100000">
                                          <p:val>
                                            <p:strVal val="#ppt_x"/>
                                          </p:val>
                                        </p:tav>
                                      </p:tavLst>
                                    </p:anim>
                                    <p:anim calcmode="lin" valueType="num">
                                      <p:cBhvr additive="base">
                                        <p:cTn id="105" dur="500" fill="hold"/>
                                        <p:tgtEl>
                                          <p:spTgt spid="498"/>
                                        </p:tgtEl>
                                        <p:attrNameLst>
                                          <p:attrName>ppt_y</p:attrName>
                                        </p:attrNameLst>
                                      </p:cBhvr>
                                      <p:tavLst>
                                        <p:tav tm="0">
                                          <p:val>
                                            <p:strVal val="#ppt_y"/>
                                          </p:val>
                                        </p:tav>
                                        <p:tav tm="100000">
                                          <p:val>
                                            <p:strVal val="#ppt_y"/>
                                          </p:val>
                                        </p:tav>
                                      </p:tavLst>
                                    </p:anim>
                                  </p:childTnLst>
                                </p:cTn>
                              </p:par>
                              <p:par>
                                <p:cTn id="106" presetID="22" presetClass="entr" presetSubtype="4" fill="hold" grpId="0" nodeType="withEffect">
                                  <p:stCondLst>
                                    <p:cond delay="1400"/>
                                  </p:stCondLst>
                                  <p:iterate type="lt">
                                    <p:tmPct val="7797"/>
                                  </p:iterate>
                                  <p:childTnLst>
                                    <p:set>
                                      <p:cBhvr>
                                        <p:cTn id="107" dur="1" fill="hold">
                                          <p:stCondLst>
                                            <p:cond delay="0"/>
                                          </p:stCondLst>
                                        </p:cTn>
                                        <p:tgtEl>
                                          <p:spTgt spid="486"/>
                                        </p:tgtEl>
                                        <p:attrNameLst>
                                          <p:attrName>style.visibility</p:attrName>
                                        </p:attrNameLst>
                                      </p:cBhvr>
                                      <p:to>
                                        <p:strVal val="visible"/>
                                      </p:to>
                                    </p:set>
                                    <p:animEffect transition="in" filter="wipe(down)">
                                      <p:cBhvr>
                                        <p:cTn id="108" dur="500"/>
                                        <p:tgtEl>
                                          <p:spTgt spid="486"/>
                                        </p:tgtEl>
                                      </p:cBhvr>
                                    </p:animEffect>
                                  </p:childTnLst>
                                </p:cTn>
                              </p:par>
                            </p:childTnLst>
                          </p:cTn>
                        </p:par>
                        <p:par>
                          <p:cTn id="109" fill="hold" nodeType="afterGroup">
                            <p:stCondLst>
                              <p:cond delay="3900"/>
                            </p:stCondLst>
                            <p:childTnLst>
                              <p:par>
                                <p:cTn id="110" presetID="22" presetClass="entr" presetSubtype="8" fill="hold" grpId="0" nodeType="after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wipe(left)">
                                      <p:cBhvr>
                                        <p:cTn id="112" dur="500"/>
                                        <p:tgtEl>
                                          <p:spTgt spid="63"/>
                                        </p:tgtEl>
                                      </p:cBhvr>
                                    </p:animEffect>
                                  </p:childTnLst>
                                </p:cTn>
                              </p:par>
                            </p:childTnLst>
                          </p:cTn>
                        </p:par>
                        <p:par>
                          <p:cTn id="113" fill="hold" nodeType="afterGroup">
                            <p:stCondLst>
                              <p:cond delay="4400"/>
                            </p:stCondLst>
                            <p:childTnLst>
                              <p:par>
                                <p:cTn id="114" presetID="22" presetClass="entr" presetSubtype="8" fill="hold" grpId="0" nodeType="afterEffect">
                                  <p:stCondLst>
                                    <p:cond delay="0"/>
                                  </p:stCondLst>
                                  <p:childTnLst>
                                    <p:set>
                                      <p:cBhvr>
                                        <p:cTn id="115" dur="1" fill="hold">
                                          <p:stCondLst>
                                            <p:cond delay="0"/>
                                          </p:stCondLst>
                                        </p:cTn>
                                        <p:tgtEl>
                                          <p:spTgt spid="62"/>
                                        </p:tgtEl>
                                        <p:attrNameLst>
                                          <p:attrName>style.visibility</p:attrName>
                                        </p:attrNameLst>
                                      </p:cBhvr>
                                      <p:to>
                                        <p:strVal val="visible"/>
                                      </p:to>
                                    </p:set>
                                    <p:animEffect transition="in" filter="wipe(left)">
                                      <p:cBhvr>
                                        <p:cTn id="116" dur="500"/>
                                        <p:tgtEl>
                                          <p:spTgt spid="62"/>
                                        </p:tgtEl>
                                      </p:cBhvr>
                                    </p:animEffect>
                                  </p:childTnLst>
                                </p:cTn>
                              </p:par>
                              <p:par>
                                <p:cTn id="117" presetID="10" presetClass="entr" presetSubtype="0" fill="hold" grpId="0" nodeType="withEffect">
                                  <p:stCondLst>
                                    <p:cond delay="2388"/>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0"/>
      <p:bldP spid="498" grpId="0"/>
      <p:bldP spid="125952" grpId="0"/>
      <p:bldP spid="153" grpId="0"/>
      <p:bldP spid="154" grpId="0"/>
      <p:bldP spid="155" grpId="0"/>
      <p:bldP spid="156" grpId="0"/>
      <p:bldP spid="157" grpId="0"/>
      <p:bldP spid="125955" grpId="0"/>
      <p:bldP spid="159" grpId="0"/>
      <p:bldP spid="160" grpId="0"/>
      <p:bldP spid="161" grpId="0"/>
      <p:bldP spid="162" grpId="0"/>
      <p:bldP spid="163" grpId="0"/>
      <p:bldP spid="62" grpId="0"/>
      <p:bldP spid="63" grpId="0"/>
      <p:bldP spid="4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60"/>
          <p:cNvGrpSpPr/>
          <p:nvPr/>
        </p:nvGrpSpPr>
        <p:grpSpPr>
          <a:xfrm>
            <a:off x="6693488" y="2237206"/>
            <a:ext cx="1486191" cy="2190243"/>
            <a:chOff x="8952514" y="3285778"/>
            <a:chExt cx="1981330" cy="2921000"/>
          </a:xfrm>
        </p:grpSpPr>
        <p:sp>
          <p:nvSpPr>
            <p:cNvPr id="67" name="任意多边形 66"/>
            <p:cNvSpPr/>
            <p:nvPr/>
          </p:nvSpPr>
          <p:spPr>
            <a:xfrm>
              <a:off x="8952644" y="3285778"/>
              <a:ext cx="1981200" cy="2921000"/>
            </a:xfrm>
            <a:custGeom>
              <a:gdLst>
                <a:gd name="connsiteX0" fmla="*/ 152414 w 1981200"/>
                <a:gd name="connsiteY0" fmla="*/ 0 h 2921000"/>
                <a:gd name="connsiteX1" fmla="*/ 1828786 w 1981200"/>
                <a:gd name="connsiteY1" fmla="*/ 0 h 2921000"/>
                <a:gd name="connsiteX2" fmla="*/ 1981200 w 1981200"/>
                <a:gd name="connsiteY2" fmla="*/ 152414 h 2921000"/>
                <a:gd name="connsiteX3" fmla="*/ 1981200 w 1981200"/>
                <a:gd name="connsiteY3" fmla="*/ 937260 h 2921000"/>
                <a:gd name="connsiteX4" fmla="*/ 1978660 w 1981200"/>
                <a:gd name="connsiteY4" fmla="*/ 937260 h 2921000"/>
                <a:gd name="connsiteX5" fmla="*/ 1978660 w 1981200"/>
                <a:gd name="connsiteY5" fmla="*/ 2079864 h 2921000"/>
                <a:gd name="connsiteX6" fmla="*/ 1981200 w 1981200"/>
                <a:gd name="connsiteY6" fmla="*/ 2079864 h 2921000"/>
                <a:gd name="connsiteX7" fmla="*/ 1981200 w 1981200"/>
                <a:gd name="connsiteY7" fmla="*/ 2768586 h 2921000"/>
                <a:gd name="connsiteX8" fmla="*/ 1828786 w 1981200"/>
                <a:gd name="connsiteY8" fmla="*/ 2921000 h 2921000"/>
                <a:gd name="connsiteX9" fmla="*/ 152414 w 1981200"/>
                <a:gd name="connsiteY9" fmla="*/ 2921000 h 2921000"/>
                <a:gd name="connsiteX10" fmla="*/ 0 w 1981200"/>
                <a:gd name="connsiteY10" fmla="*/ 2768586 h 2921000"/>
                <a:gd name="connsiteX11" fmla="*/ 0 w 1981200"/>
                <a:gd name="connsiteY11" fmla="*/ 152414 h 2921000"/>
                <a:gd name="connsiteX12" fmla="*/ 152414 w 1981200"/>
                <a:gd name="connsiteY12" fmla="*/ 0 h 2921000"/>
                <a:gd name="connsiteX0-1" fmla="*/ 152414 w 1981200"/>
                <a:gd name="connsiteY0-2" fmla="*/ 0 h 2921000"/>
                <a:gd name="connsiteX1-3" fmla="*/ 1828786 w 1981200"/>
                <a:gd name="connsiteY1-4" fmla="*/ 0 h 2921000"/>
                <a:gd name="connsiteX2-5" fmla="*/ 1981200 w 1981200"/>
                <a:gd name="connsiteY2-6" fmla="*/ 152414 h 2921000"/>
                <a:gd name="connsiteX3-7" fmla="*/ 1981200 w 1981200"/>
                <a:gd name="connsiteY3-8" fmla="*/ 937260 h 2921000"/>
                <a:gd name="connsiteX4-9" fmla="*/ 1978660 w 1981200"/>
                <a:gd name="connsiteY4-10" fmla="*/ 2079864 h 2921000"/>
                <a:gd name="connsiteX5-11" fmla="*/ 1981200 w 1981200"/>
                <a:gd name="connsiteY5-12" fmla="*/ 2079864 h 2921000"/>
                <a:gd name="connsiteX6-13" fmla="*/ 1981200 w 1981200"/>
                <a:gd name="connsiteY6-14" fmla="*/ 2768586 h 2921000"/>
                <a:gd name="connsiteX7-15" fmla="*/ 1828786 w 1981200"/>
                <a:gd name="connsiteY7-16" fmla="*/ 2921000 h 2921000"/>
                <a:gd name="connsiteX8-17" fmla="*/ 152414 w 1981200"/>
                <a:gd name="connsiteY8-18" fmla="*/ 2921000 h 2921000"/>
                <a:gd name="connsiteX9-19" fmla="*/ 0 w 1981200"/>
                <a:gd name="connsiteY9-20" fmla="*/ 2768586 h 2921000"/>
                <a:gd name="connsiteX10-21" fmla="*/ 0 w 1981200"/>
                <a:gd name="connsiteY10-22" fmla="*/ 152414 h 2921000"/>
                <a:gd name="connsiteX11-23" fmla="*/ 152414 w 1981200"/>
                <a:gd name="connsiteY11-24" fmla="*/ 0 h 2921000"/>
                <a:gd name="connsiteX0-25" fmla="*/ 152414 w 1981200"/>
                <a:gd name="connsiteY0-26" fmla="*/ 0 h 2921000"/>
                <a:gd name="connsiteX1-27" fmla="*/ 1828786 w 1981200"/>
                <a:gd name="connsiteY1-28" fmla="*/ 0 h 2921000"/>
                <a:gd name="connsiteX2-29" fmla="*/ 1981200 w 1981200"/>
                <a:gd name="connsiteY2-30" fmla="*/ 152414 h 2921000"/>
                <a:gd name="connsiteX3-31" fmla="*/ 1981200 w 1981200"/>
                <a:gd name="connsiteY3-32" fmla="*/ 937260 h 2921000"/>
                <a:gd name="connsiteX4-33" fmla="*/ 1978660 w 1981200"/>
                <a:gd name="connsiteY4-34" fmla="*/ 2079864 h 2921000"/>
                <a:gd name="connsiteX5-35" fmla="*/ 1981200 w 1981200"/>
                <a:gd name="connsiteY5-36" fmla="*/ 2768586 h 2921000"/>
                <a:gd name="connsiteX6-37" fmla="*/ 1828786 w 1981200"/>
                <a:gd name="connsiteY6-38" fmla="*/ 2921000 h 2921000"/>
                <a:gd name="connsiteX7-39" fmla="*/ 152414 w 1981200"/>
                <a:gd name="connsiteY7-40" fmla="*/ 2921000 h 2921000"/>
                <a:gd name="connsiteX8-41" fmla="*/ 0 w 1981200"/>
                <a:gd name="connsiteY8-42" fmla="*/ 2768586 h 2921000"/>
                <a:gd name="connsiteX9-43" fmla="*/ 0 w 1981200"/>
                <a:gd name="connsiteY9-44" fmla="*/ 152414 h 2921000"/>
                <a:gd name="connsiteX10-45" fmla="*/ 152414 w 1981200"/>
                <a:gd name="connsiteY10-46" fmla="*/ 0 h 2921000"/>
                <a:gd name="connsiteX0-47" fmla="*/ 152414 w 1992489"/>
                <a:gd name="connsiteY0-48" fmla="*/ 0 h 2921000"/>
                <a:gd name="connsiteX1-49" fmla="*/ 1828786 w 1992489"/>
                <a:gd name="connsiteY1-50" fmla="*/ 0 h 2921000"/>
                <a:gd name="connsiteX2-51" fmla="*/ 1981200 w 1992489"/>
                <a:gd name="connsiteY2-52" fmla="*/ 152414 h 2921000"/>
                <a:gd name="connsiteX3-53" fmla="*/ 1981200 w 1992489"/>
                <a:gd name="connsiteY3-54" fmla="*/ 937260 h 2921000"/>
                <a:gd name="connsiteX4-55" fmla="*/ 1981200 w 1992489"/>
                <a:gd name="connsiteY4-56" fmla="*/ 2768586 h 2921000"/>
                <a:gd name="connsiteX5-57" fmla="*/ 1828786 w 1992489"/>
                <a:gd name="connsiteY5-58" fmla="*/ 2921000 h 2921000"/>
                <a:gd name="connsiteX6-59" fmla="*/ 152414 w 1992489"/>
                <a:gd name="connsiteY6-60" fmla="*/ 2921000 h 2921000"/>
                <a:gd name="connsiteX7-61" fmla="*/ 0 w 1992489"/>
                <a:gd name="connsiteY7-62" fmla="*/ 2768586 h 2921000"/>
                <a:gd name="connsiteX8-63" fmla="*/ 0 w 1992489"/>
                <a:gd name="connsiteY8-64" fmla="*/ 152414 h 2921000"/>
                <a:gd name="connsiteX9-65" fmla="*/ 152414 w 1992489"/>
                <a:gd name="connsiteY9-66" fmla="*/ 0 h 2921000"/>
                <a:gd name="connsiteX0-67" fmla="*/ 152414 w 1981200"/>
                <a:gd name="connsiteY0-68" fmla="*/ 0 h 2921000"/>
                <a:gd name="connsiteX1-69" fmla="*/ 1828786 w 1981200"/>
                <a:gd name="connsiteY1-70" fmla="*/ 0 h 2921000"/>
                <a:gd name="connsiteX2-71" fmla="*/ 1981200 w 1981200"/>
                <a:gd name="connsiteY2-72" fmla="*/ 152414 h 2921000"/>
                <a:gd name="connsiteX3-73" fmla="*/ 1981200 w 1981200"/>
                <a:gd name="connsiteY3-74" fmla="*/ 2768586 h 2921000"/>
                <a:gd name="connsiteX4-75" fmla="*/ 1828786 w 1981200"/>
                <a:gd name="connsiteY4-76" fmla="*/ 2921000 h 2921000"/>
                <a:gd name="connsiteX5-77" fmla="*/ 152414 w 1981200"/>
                <a:gd name="connsiteY5-78" fmla="*/ 2921000 h 2921000"/>
                <a:gd name="connsiteX6-79" fmla="*/ 0 w 1981200"/>
                <a:gd name="connsiteY6-80" fmla="*/ 2768586 h 2921000"/>
                <a:gd name="connsiteX7-81" fmla="*/ 0 w 1981200"/>
                <a:gd name="connsiteY7-82" fmla="*/ 152414 h 2921000"/>
                <a:gd name="connsiteX8-83" fmla="*/ 152414 w 1981200"/>
                <a:gd name="connsiteY8-84" fmla="*/ 0 h 29210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81200" h="2921000">
                  <a:moveTo>
                    <a:pt x="152414" y="0"/>
                  </a:moveTo>
                  <a:lnTo>
                    <a:pt x="1828786" y="0"/>
                  </a:lnTo>
                  <a:cubicBezTo>
                    <a:pt x="1912962" y="0"/>
                    <a:pt x="1981200" y="68238"/>
                    <a:pt x="1981200" y="152414"/>
                  </a:cubicBez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任意多边形 67"/>
            <p:cNvSpPr/>
            <p:nvPr/>
          </p:nvSpPr>
          <p:spPr>
            <a:xfrm>
              <a:off x="8952514" y="3285778"/>
              <a:ext cx="1981200" cy="2921000"/>
            </a:xfrm>
            <a:custGeom>
              <a:gdLst>
                <a:gd name="connsiteX0" fmla="*/ 152414 w 1981200"/>
                <a:gd name="connsiteY0" fmla="*/ 0 h 2921000"/>
                <a:gd name="connsiteX1" fmla="*/ 1828786 w 1981200"/>
                <a:gd name="connsiteY1" fmla="*/ 0 h 2921000"/>
                <a:gd name="connsiteX2" fmla="*/ 1981200 w 1981200"/>
                <a:gd name="connsiteY2" fmla="*/ 152414 h 2921000"/>
                <a:gd name="connsiteX3" fmla="*/ 1981200 w 1981200"/>
                <a:gd name="connsiteY3" fmla="*/ 676023 h 2921000"/>
                <a:gd name="connsiteX4" fmla="*/ 1978660 w 1981200"/>
                <a:gd name="connsiteY4" fmla="*/ 676023 h 2921000"/>
                <a:gd name="connsiteX5" fmla="*/ 1978660 w 1981200"/>
                <a:gd name="connsiteY5" fmla="*/ 2207260 h 2921000"/>
                <a:gd name="connsiteX6" fmla="*/ 1981200 w 1981200"/>
                <a:gd name="connsiteY6" fmla="*/ 2207260 h 2921000"/>
                <a:gd name="connsiteX7" fmla="*/ 1981200 w 1981200"/>
                <a:gd name="connsiteY7" fmla="*/ 2768586 h 2921000"/>
                <a:gd name="connsiteX8" fmla="*/ 1828786 w 1981200"/>
                <a:gd name="connsiteY8" fmla="*/ 2921000 h 2921000"/>
                <a:gd name="connsiteX9" fmla="*/ 152414 w 1981200"/>
                <a:gd name="connsiteY9" fmla="*/ 2921000 h 2921000"/>
                <a:gd name="connsiteX10" fmla="*/ 0 w 1981200"/>
                <a:gd name="connsiteY10" fmla="*/ 2768586 h 2921000"/>
                <a:gd name="connsiteX11" fmla="*/ 0 w 1981200"/>
                <a:gd name="connsiteY11" fmla="*/ 152414 h 2921000"/>
                <a:gd name="connsiteX12" fmla="*/ 152414 w 1981200"/>
                <a:gd name="connsiteY12" fmla="*/ 0 h 292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2921000">
                  <a:moveTo>
                    <a:pt x="152414" y="0"/>
                  </a:moveTo>
                  <a:lnTo>
                    <a:pt x="1828786" y="0"/>
                  </a:lnTo>
                  <a:cubicBezTo>
                    <a:pt x="1912962" y="0"/>
                    <a:pt x="1981200" y="68238"/>
                    <a:pt x="1981200" y="152414"/>
                  </a:cubicBezTo>
                  <a:lnTo>
                    <a:pt x="1981200" y="676023"/>
                  </a:lnTo>
                  <a:lnTo>
                    <a:pt x="1978660" y="676023"/>
                  </a:lnTo>
                  <a:lnTo>
                    <a:pt x="1978660" y="2207260"/>
                  </a:lnTo>
                  <a:lnTo>
                    <a:pt x="1981200" y="2207260"/>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solidFill>
              <a:schemeClr val="accent4"/>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 name="组合 55"/>
          <p:cNvGrpSpPr/>
          <p:nvPr/>
        </p:nvGrpSpPr>
        <p:grpSpPr>
          <a:xfrm>
            <a:off x="4751831" y="2237206"/>
            <a:ext cx="1634842" cy="2190243"/>
            <a:chOff x="6363973" y="3285778"/>
            <a:chExt cx="2179505" cy="2921000"/>
          </a:xfrm>
        </p:grpSpPr>
        <p:sp>
          <p:nvSpPr>
            <p:cNvPr id="62" name="任意多边形 61"/>
            <p:cNvSpPr/>
            <p:nvPr/>
          </p:nvSpPr>
          <p:spPr>
            <a:xfrm>
              <a:off x="6363973" y="3285778"/>
              <a:ext cx="2179505" cy="2921000"/>
            </a:xfrm>
            <a:custGeom>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任意多边形 62"/>
            <p:cNvSpPr/>
            <p:nvPr/>
          </p:nvSpPr>
          <p:spPr>
            <a:xfrm>
              <a:off x="6363973" y="3285778"/>
              <a:ext cx="2179505" cy="2921000"/>
            </a:xfrm>
            <a:custGeom>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solidFill>
              <a:schemeClr val="accent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 name="组合 50"/>
          <p:cNvGrpSpPr/>
          <p:nvPr/>
        </p:nvGrpSpPr>
        <p:grpSpPr>
          <a:xfrm>
            <a:off x="2821812" y="2237206"/>
            <a:ext cx="1634842" cy="2190243"/>
            <a:chOff x="3790950" y="3285778"/>
            <a:chExt cx="2179505" cy="2921000"/>
          </a:xfrm>
        </p:grpSpPr>
        <p:sp>
          <p:nvSpPr>
            <p:cNvPr id="57" name="任意多边形 56"/>
            <p:cNvSpPr/>
            <p:nvPr/>
          </p:nvSpPr>
          <p:spPr>
            <a:xfrm>
              <a:off x="3790950" y="3285778"/>
              <a:ext cx="2179505" cy="2921000"/>
            </a:xfrm>
            <a:custGeom>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3790950" y="3285778"/>
              <a:ext cx="2179505" cy="2921000"/>
            </a:xfrm>
            <a:custGeom>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solidFill>
              <a:schemeClr val="accent2"/>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49"/>
          <p:cNvGrpSpPr/>
          <p:nvPr/>
        </p:nvGrpSpPr>
        <p:grpSpPr>
          <a:xfrm>
            <a:off x="931356" y="2237206"/>
            <a:ext cx="1634842" cy="2190243"/>
            <a:chOff x="1270670" y="3285778"/>
            <a:chExt cx="2179505" cy="2921000"/>
          </a:xfrm>
        </p:grpSpPr>
        <p:sp>
          <p:nvSpPr>
            <p:cNvPr id="52" name="任意多边形 51"/>
            <p:cNvSpPr/>
            <p:nvPr/>
          </p:nvSpPr>
          <p:spPr>
            <a:xfrm>
              <a:off x="1270670" y="3285778"/>
              <a:ext cx="2179505" cy="2921000"/>
            </a:xfrm>
            <a:custGeom>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任意多边形 52"/>
            <p:cNvSpPr/>
            <p:nvPr/>
          </p:nvSpPr>
          <p:spPr>
            <a:xfrm>
              <a:off x="1270670" y="3285778"/>
              <a:ext cx="2179505" cy="2921000"/>
            </a:xfrm>
            <a:custGeom>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solidFill>
              <a:schemeClr val="accent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 name="组合 65"/>
          <p:cNvGrpSpPr/>
          <p:nvPr/>
        </p:nvGrpSpPr>
        <p:grpSpPr>
          <a:xfrm>
            <a:off x="1129227" y="2899198"/>
            <a:ext cx="1088135" cy="1344243"/>
            <a:chOff x="1534463" y="4454457"/>
            <a:chExt cx="1450658" cy="1792739"/>
          </a:xfrm>
        </p:grpSpPr>
        <p:sp>
          <p:nvSpPr>
            <p:cNvPr id="55" name="文本框 73"/>
            <p:cNvSpPr txBox="1"/>
            <p:nvPr/>
          </p:nvSpPr>
          <p:spPr>
            <a:xfrm>
              <a:off x="1632389" y="4454457"/>
              <a:ext cx="1262606" cy="40020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添加标题</a:t>
              </a:r>
              <a:endParaRPr lang="zh-CN" altLang="en-US">
                <a:latin typeface="微软雅黑" panose="020b0503020204020204" pitchFamily="34" charset="-122"/>
                <a:ea typeface="微软雅黑" panose="020b0503020204020204" pitchFamily="34" charset="-122"/>
              </a:endParaRPr>
            </a:p>
          </p:txBody>
        </p:sp>
        <p:sp>
          <p:nvSpPr>
            <p:cNvPr id="108" name="文本框 23"/>
            <p:cNvSpPr txBox="1"/>
            <p:nvPr/>
          </p:nvSpPr>
          <p:spPr>
            <a:xfrm>
              <a:off x="1534463" y="4923452"/>
              <a:ext cx="1450658" cy="1323744"/>
            </a:xfrm>
            <a:prstGeom prst="rect">
              <a:avLst/>
            </a:prstGeom>
            <a:noFill/>
          </p:spPr>
          <p:txBody>
            <a:bodyPr wrap="square" rtlCol="0">
              <a:spAutoFit/>
            </a:bodyPr>
            <a:lstStyle/>
            <a:p>
              <a:pPr algn="just">
                <a:lnSpc>
                  <a:spcPct val="13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900">
                <a:latin typeface="微软雅黑" panose="020b0503020204020204" pitchFamily="34" charset="-122"/>
                <a:ea typeface="微软雅黑" panose="020b0503020204020204" pitchFamily="34" charset="-122"/>
              </a:endParaRPr>
            </a:p>
          </p:txBody>
        </p:sp>
      </p:grpSp>
      <p:grpSp>
        <p:nvGrpSpPr>
          <p:cNvPr id="19" name="组合 70"/>
          <p:cNvGrpSpPr/>
          <p:nvPr/>
        </p:nvGrpSpPr>
        <p:grpSpPr>
          <a:xfrm>
            <a:off x="3006074" y="2899198"/>
            <a:ext cx="1088135" cy="1344243"/>
            <a:chOff x="4036601" y="4454457"/>
            <a:chExt cx="1450658" cy="1792739"/>
          </a:xfrm>
        </p:grpSpPr>
        <p:sp>
          <p:nvSpPr>
            <p:cNvPr id="60" name="文本框 80"/>
            <p:cNvSpPr txBox="1"/>
            <p:nvPr/>
          </p:nvSpPr>
          <p:spPr>
            <a:xfrm>
              <a:off x="4151305" y="4454457"/>
              <a:ext cx="1262606" cy="40020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添加标题</a:t>
              </a:r>
              <a:endParaRPr lang="zh-CN" altLang="en-US">
                <a:latin typeface="微软雅黑" panose="020b0503020204020204" pitchFamily="34" charset="-122"/>
                <a:ea typeface="微软雅黑" panose="020b0503020204020204" pitchFamily="34" charset="-122"/>
              </a:endParaRPr>
            </a:p>
          </p:txBody>
        </p:sp>
        <p:sp>
          <p:nvSpPr>
            <p:cNvPr id="109" name="文本框 23"/>
            <p:cNvSpPr txBox="1"/>
            <p:nvPr/>
          </p:nvSpPr>
          <p:spPr>
            <a:xfrm>
              <a:off x="4036601" y="4923452"/>
              <a:ext cx="1450658" cy="1323744"/>
            </a:xfrm>
            <a:prstGeom prst="rect">
              <a:avLst/>
            </a:prstGeom>
            <a:noFill/>
          </p:spPr>
          <p:txBody>
            <a:bodyPr wrap="square" rtlCol="0">
              <a:spAutoFit/>
            </a:bodyPr>
            <a:lstStyle/>
            <a:p>
              <a:pPr algn="just">
                <a:lnSpc>
                  <a:spcPct val="13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900">
                <a:latin typeface="微软雅黑" panose="020b0503020204020204" pitchFamily="34" charset="-122"/>
                <a:ea typeface="微软雅黑" panose="020b0503020204020204" pitchFamily="34" charset="-122"/>
              </a:endParaRPr>
            </a:p>
          </p:txBody>
        </p:sp>
      </p:grpSp>
      <p:grpSp>
        <p:nvGrpSpPr>
          <p:cNvPr id="20" name="组合 71"/>
          <p:cNvGrpSpPr/>
          <p:nvPr/>
        </p:nvGrpSpPr>
        <p:grpSpPr>
          <a:xfrm>
            <a:off x="4979854" y="2899198"/>
            <a:ext cx="1088135" cy="1344243"/>
            <a:chOff x="6667965" y="4454457"/>
            <a:chExt cx="1450658" cy="1792739"/>
          </a:xfrm>
        </p:grpSpPr>
        <p:sp>
          <p:nvSpPr>
            <p:cNvPr id="65" name="文本框 86"/>
            <p:cNvSpPr txBox="1"/>
            <p:nvPr/>
          </p:nvSpPr>
          <p:spPr>
            <a:xfrm>
              <a:off x="6728454" y="4454457"/>
              <a:ext cx="1262606" cy="40020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添加标题</a:t>
              </a:r>
              <a:endParaRPr lang="zh-CN" altLang="en-US">
                <a:latin typeface="微软雅黑" panose="020b0503020204020204" pitchFamily="34" charset="-122"/>
                <a:ea typeface="微软雅黑" panose="020b0503020204020204" pitchFamily="34" charset="-122"/>
              </a:endParaRPr>
            </a:p>
          </p:txBody>
        </p:sp>
        <p:sp>
          <p:nvSpPr>
            <p:cNvPr id="110" name="文本框 23"/>
            <p:cNvSpPr txBox="1"/>
            <p:nvPr/>
          </p:nvSpPr>
          <p:spPr>
            <a:xfrm>
              <a:off x="6667965" y="4923452"/>
              <a:ext cx="1450658" cy="1323744"/>
            </a:xfrm>
            <a:prstGeom prst="rect">
              <a:avLst/>
            </a:prstGeom>
            <a:noFill/>
          </p:spPr>
          <p:txBody>
            <a:bodyPr wrap="square" rtlCol="0">
              <a:spAutoFit/>
            </a:bodyPr>
            <a:lstStyle/>
            <a:p>
              <a:pPr algn="just">
                <a:lnSpc>
                  <a:spcPct val="13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900">
                <a:latin typeface="微软雅黑" panose="020b0503020204020204" pitchFamily="34" charset="-122"/>
                <a:ea typeface="微软雅黑" panose="020b0503020204020204" pitchFamily="34" charset="-122"/>
              </a:endParaRPr>
            </a:p>
          </p:txBody>
        </p:sp>
      </p:grpSp>
      <p:grpSp>
        <p:nvGrpSpPr>
          <p:cNvPr id="21" name="组合 72"/>
          <p:cNvGrpSpPr/>
          <p:nvPr/>
        </p:nvGrpSpPr>
        <p:grpSpPr>
          <a:xfrm>
            <a:off x="6910847" y="2899198"/>
            <a:ext cx="1088135" cy="1344243"/>
            <a:chOff x="9242287" y="4454457"/>
            <a:chExt cx="1450658" cy="1792739"/>
          </a:xfrm>
        </p:grpSpPr>
        <p:sp>
          <p:nvSpPr>
            <p:cNvPr id="70" name="文本框 92"/>
            <p:cNvSpPr txBox="1"/>
            <p:nvPr/>
          </p:nvSpPr>
          <p:spPr>
            <a:xfrm>
              <a:off x="9362885" y="4454457"/>
              <a:ext cx="1262606" cy="40020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添加标题</a:t>
              </a:r>
              <a:endParaRPr lang="zh-CN" altLang="en-US">
                <a:latin typeface="微软雅黑" panose="020b0503020204020204" pitchFamily="34" charset="-122"/>
                <a:ea typeface="微软雅黑" panose="020b0503020204020204" pitchFamily="34" charset="-122"/>
              </a:endParaRPr>
            </a:p>
          </p:txBody>
        </p:sp>
        <p:sp>
          <p:nvSpPr>
            <p:cNvPr id="111" name="文本框 23"/>
            <p:cNvSpPr txBox="1"/>
            <p:nvPr/>
          </p:nvSpPr>
          <p:spPr>
            <a:xfrm>
              <a:off x="9242287" y="4923452"/>
              <a:ext cx="1450658" cy="1323744"/>
            </a:xfrm>
            <a:prstGeom prst="rect">
              <a:avLst/>
            </a:prstGeom>
            <a:noFill/>
          </p:spPr>
          <p:txBody>
            <a:bodyPr wrap="square" rtlCol="0">
              <a:spAutoFit/>
            </a:bodyPr>
            <a:lstStyle/>
            <a:p>
              <a:pPr algn="just">
                <a:lnSpc>
                  <a:spcPct val="13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900">
                <a:latin typeface="微软雅黑" panose="020b0503020204020204" pitchFamily="34" charset="-122"/>
                <a:ea typeface="微软雅黑" panose="020b0503020204020204" pitchFamily="34" charset="-122"/>
              </a:endParaRPr>
            </a:p>
          </p:txBody>
        </p:sp>
      </p:grpSp>
      <p:grpSp>
        <p:nvGrpSpPr>
          <p:cNvPr id="22" name="组合 73"/>
          <p:cNvGrpSpPr/>
          <p:nvPr/>
        </p:nvGrpSpPr>
        <p:grpSpPr>
          <a:xfrm>
            <a:off x="1086414" y="1208827"/>
            <a:ext cx="1637652" cy="2039709"/>
            <a:chOff x="1506155" y="1066120"/>
            <a:chExt cx="2183536" cy="2719612"/>
          </a:xfrm>
        </p:grpSpPr>
        <p:grpSp>
          <p:nvGrpSpPr>
            <p:cNvPr id="23" name="组合 2"/>
            <p:cNvGrpSpPr/>
            <p:nvPr/>
          </p:nvGrpSpPr>
          <p:grpSpPr>
            <a:xfrm>
              <a:off x="1506155" y="1066120"/>
              <a:ext cx="2183536" cy="2719612"/>
              <a:chOff x="7380501" y="2927403"/>
              <a:chExt cx="2311884" cy="2880513"/>
            </a:xfrm>
          </p:grpSpPr>
          <p:sp>
            <p:nvSpPr>
              <p:cNvPr id="16" name="椭圆 50"/>
              <p:cNvSpPr/>
              <p:nvPr/>
            </p:nvSpPr>
            <p:spPr>
              <a:xfrm rot="18900000">
                <a:off x="7501945" y="2927403"/>
                <a:ext cx="2190440" cy="2880513"/>
              </a:xfrm>
              <a:custGeom>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6" name="文本框 101"/>
            <p:cNvSpPr txBox="1"/>
            <p:nvPr/>
          </p:nvSpPr>
          <p:spPr>
            <a:xfrm>
              <a:off x="1765494" y="1661339"/>
              <a:ext cx="976196" cy="553997"/>
            </a:xfrm>
            <a:prstGeom prst="rect">
              <a:avLst/>
            </a:prstGeom>
            <a:noFill/>
          </p:spPr>
          <p:txBody>
            <a:bodyPr wrap="square" rtlCol="0">
              <a:spAutoFit/>
            </a:bodyPr>
            <a:lstStyle/>
            <a:p>
              <a:pPr algn="ctr"/>
              <a:r>
                <a:rPr lang="en-US" altLang="zh-CN" sz="2100">
                  <a:solidFill>
                    <a:schemeClr val="accent1"/>
                  </a:solidFill>
                  <a:latin typeface="Impact" panose="020b0806030902050204" pitchFamily="34" charset="0"/>
                </a:rPr>
                <a:t>01</a:t>
              </a:r>
              <a:endParaRPr lang="zh-CN" altLang="en-US" sz="2100">
                <a:solidFill>
                  <a:schemeClr val="accent1"/>
                </a:solidFill>
                <a:latin typeface="Impact" panose="020b0806030902050204" pitchFamily="34" charset="0"/>
              </a:endParaRPr>
            </a:p>
          </p:txBody>
        </p:sp>
      </p:grpSp>
      <p:grpSp>
        <p:nvGrpSpPr>
          <p:cNvPr id="24" name="组合 74"/>
          <p:cNvGrpSpPr/>
          <p:nvPr/>
        </p:nvGrpSpPr>
        <p:grpSpPr>
          <a:xfrm>
            <a:off x="2965720" y="1208827"/>
            <a:ext cx="1637652" cy="2039709"/>
            <a:chOff x="3954746" y="1066120"/>
            <a:chExt cx="2183536" cy="2719612"/>
          </a:xfrm>
        </p:grpSpPr>
        <p:grpSp>
          <p:nvGrpSpPr>
            <p:cNvPr id="25" name="组合 3"/>
            <p:cNvGrpSpPr/>
            <p:nvPr/>
          </p:nvGrpSpPr>
          <p:grpSpPr>
            <a:xfrm>
              <a:off x="3954746" y="1066120"/>
              <a:ext cx="2183536" cy="2719612"/>
              <a:chOff x="7380501" y="2927403"/>
              <a:chExt cx="2311884" cy="2880513"/>
            </a:xfrm>
          </p:grpSpPr>
          <p:sp>
            <p:nvSpPr>
              <p:cNvPr id="13" name="椭圆 50"/>
              <p:cNvSpPr/>
              <p:nvPr/>
            </p:nvSpPr>
            <p:spPr>
              <a:xfrm rot="18900000">
                <a:off x="7501945" y="2927403"/>
                <a:ext cx="2190440" cy="2880513"/>
              </a:xfrm>
              <a:custGeom>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7" name="文本框 102"/>
            <p:cNvSpPr txBox="1"/>
            <p:nvPr/>
          </p:nvSpPr>
          <p:spPr>
            <a:xfrm>
              <a:off x="4237634" y="1661339"/>
              <a:ext cx="976196" cy="553997"/>
            </a:xfrm>
            <a:prstGeom prst="rect">
              <a:avLst/>
            </a:prstGeom>
            <a:noFill/>
          </p:spPr>
          <p:txBody>
            <a:bodyPr wrap="square" rtlCol="0">
              <a:spAutoFit/>
            </a:bodyPr>
            <a:lstStyle/>
            <a:p>
              <a:pPr algn="ctr"/>
              <a:r>
                <a:rPr lang="en-US" altLang="zh-CN" sz="2100">
                  <a:solidFill>
                    <a:schemeClr val="accent2"/>
                  </a:solidFill>
                  <a:latin typeface="Impact" panose="020b0806030902050204" pitchFamily="34" charset="0"/>
                </a:rPr>
                <a:t>02</a:t>
              </a:r>
              <a:endParaRPr lang="zh-CN" altLang="en-US" sz="2100">
                <a:solidFill>
                  <a:schemeClr val="accent2"/>
                </a:solidFill>
                <a:latin typeface="Impact" panose="020b0806030902050204" pitchFamily="34" charset="0"/>
              </a:endParaRPr>
            </a:p>
          </p:txBody>
        </p:sp>
      </p:grpSp>
      <p:grpSp>
        <p:nvGrpSpPr>
          <p:cNvPr id="26" name="组合 75"/>
          <p:cNvGrpSpPr/>
          <p:nvPr/>
        </p:nvGrpSpPr>
        <p:grpSpPr>
          <a:xfrm>
            <a:off x="4914196" y="1208827"/>
            <a:ext cx="1637652" cy="2039709"/>
            <a:chOff x="6505089" y="1066120"/>
            <a:chExt cx="2183536" cy="2719612"/>
          </a:xfrm>
        </p:grpSpPr>
        <p:grpSp>
          <p:nvGrpSpPr>
            <p:cNvPr id="27" name="组合 4"/>
            <p:cNvGrpSpPr/>
            <p:nvPr/>
          </p:nvGrpSpPr>
          <p:grpSpPr>
            <a:xfrm>
              <a:off x="6505089" y="1066120"/>
              <a:ext cx="2183536" cy="2719612"/>
              <a:chOff x="7380501" y="2927403"/>
              <a:chExt cx="2311884" cy="2880513"/>
            </a:xfrm>
          </p:grpSpPr>
          <p:sp>
            <p:nvSpPr>
              <p:cNvPr id="10" name="椭圆 50"/>
              <p:cNvSpPr/>
              <p:nvPr/>
            </p:nvSpPr>
            <p:spPr>
              <a:xfrm rot="18900000">
                <a:off x="7501945" y="2927403"/>
                <a:ext cx="2190440" cy="2880513"/>
              </a:xfrm>
              <a:custGeom>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8" name="文本框 103"/>
            <p:cNvSpPr txBox="1"/>
            <p:nvPr/>
          </p:nvSpPr>
          <p:spPr>
            <a:xfrm>
              <a:off x="6763294" y="1661339"/>
              <a:ext cx="976196" cy="553997"/>
            </a:xfrm>
            <a:prstGeom prst="rect">
              <a:avLst/>
            </a:prstGeom>
            <a:noFill/>
          </p:spPr>
          <p:txBody>
            <a:bodyPr wrap="square" rtlCol="0">
              <a:spAutoFit/>
            </a:bodyPr>
            <a:lstStyle/>
            <a:p>
              <a:pPr algn="ctr"/>
              <a:r>
                <a:rPr lang="en-US" altLang="zh-CN" sz="2100">
                  <a:solidFill>
                    <a:schemeClr val="accent3"/>
                  </a:solidFill>
                  <a:latin typeface="Impact" panose="020b0806030902050204" pitchFamily="34" charset="0"/>
                </a:rPr>
                <a:t>03</a:t>
              </a:r>
              <a:endParaRPr lang="zh-CN" altLang="en-US" sz="2100">
                <a:solidFill>
                  <a:schemeClr val="accent3"/>
                </a:solidFill>
                <a:latin typeface="Impact" panose="020b0806030902050204" pitchFamily="34" charset="0"/>
              </a:endParaRPr>
            </a:p>
          </p:txBody>
        </p:sp>
      </p:grpSp>
      <p:grpSp>
        <p:nvGrpSpPr>
          <p:cNvPr id="28" name="组合 76"/>
          <p:cNvGrpSpPr/>
          <p:nvPr/>
        </p:nvGrpSpPr>
        <p:grpSpPr>
          <a:xfrm>
            <a:off x="6851521" y="1208827"/>
            <a:ext cx="1637652" cy="2039709"/>
            <a:chOff x="9097714" y="1066120"/>
            <a:chExt cx="2183536" cy="2719612"/>
          </a:xfrm>
        </p:grpSpPr>
        <p:grpSp>
          <p:nvGrpSpPr>
            <p:cNvPr id="29" name="组合 5"/>
            <p:cNvGrpSpPr/>
            <p:nvPr/>
          </p:nvGrpSpPr>
          <p:grpSpPr>
            <a:xfrm>
              <a:off x="9097714" y="1066120"/>
              <a:ext cx="2183536" cy="2719612"/>
              <a:chOff x="7380501" y="2927403"/>
              <a:chExt cx="2311884" cy="2880513"/>
            </a:xfrm>
          </p:grpSpPr>
          <p:sp>
            <p:nvSpPr>
              <p:cNvPr id="7" name="椭圆 50"/>
              <p:cNvSpPr/>
              <p:nvPr/>
            </p:nvSpPr>
            <p:spPr>
              <a:xfrm rot="18900000">
                <a:off x="7501945" y="2927403"/>
                <a:ext cx="2190440" cy="2880513"/>
              </a:xfrm>
              <a:custGeom>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9" name="文本框 104"/>
            <p:cNvSpPr txBox="1"/>
            <p:nvPr/>
          </p:nvSpPr>
          <p:spPr>
            <a:xfrm>
              <a:off x="9342802" y="1661339"/>
              <a:ext cx="976196" cy="553997"/>
            </a:xfrm>
            <a:prstGeom prst="rect">
              <a:avLst/>
            </a:prstGeom>
            <a:noFill/>
          </p:spPr>
          <p:txBody>
            <a:bodyPr wrap="square" rtlCol="0">
              <a:spAutoFit/>
            </a:bodyPr>
            <a:lstStyle/>
            <a:p>
              <a:pPr algn="ctr"/>
              <a:r>
                <a:rPr lang="en-US" altLang="zh-CN" sz="2100">
                  <a:solidFill>
                    <a:schemeClr val="accent4"/>
                  </a:solidFill>
                  <a:latin typeface="Impact" panose="020b0806030902050204" pitchFamily="34" charset="0"/>
                </a:rPr>
                <a:t>04</a:t>
              </a:r>
              <a:endParaRPr lang="zh-CN" altLang="en-US" sz="2100">
                <a:solidFill>
                  <a:schemeClr val="accent4"/>
                </a:solidFill>
                <a:latin typeface="Impact" panose="020b0806030902050204" pitchFamily="34" charset="0"/>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70" name="Freeform 46"/>
          <p:cNvSpPr/>
          <p:nvPr/>
        </p:nvSpPr>
        <p:spPr bwMode="auto">
          <a:xfrm>
            <a:off x="5076781" y="2157009"/>
            <a:ext cx="1339850" cy="1727200"/>
          </a:xfrm>
          <a:custGeom>
            <a:cxnLst>
              <a:cxn ang="0">
                <a:pos x="146" y="461"/>
              </a:cxn>
              <a:cxn ang="0">
                <a:pos x="145" y="481"/>
              </a:cxn>
              <a:cxn ang="0">
                <a:pos x="372" y="481"/>
              </a:cxn>
              <a:cxn ang="0">
                <a:pos x="373" y="461"/>
              </a:cxn>
              <a:cxn ang="0">
                <a:pos x="114" y="0"/>
              </a:cxn>
              <a:cxn ang="0">
                <a:pos x="0" y="195"/>
              </a:cxn>
              <a:cxn ang="0">
                <a:pos x="146" y="461"/>
              </a:cxn>
            </a:cxnLst>
            <a:rect l="0" t="0" r="r" b="b"/>
            <a:pathLst>
              <a:path w="373" h="481">
                <a:moveTo>
                  <a:pt x="146" y="461"/>
                </a:moveTo>
                <a:cubicBezTo>
                  <a:pt x="146" y="468"/>
                  <a:pt x="146" y="474"/>
                  <a:pt x="145" y="481"/>
                </a:cubicBezTo>
                <a:cubicBezTo>
                  <a:pt x="372" y="481"/>
                  <a:pt x="372" y="481"/>
                  <a:pt x="372" y="481"/>
                </a:cubicBezTo>
                <a:cubicBezTo>
                  <a:pt x="372" y="474"/>
                  <a:pt x="373" y="468"/>
                  <a:pt x="373" y="461"/>
                </a:cubicBezTo>
                <a:cubicBezTo>
                  <a:pt x="373" y="265"/>
                  <a:pt x="269" y="95"/>
                  <a:pt x="114" y="0"/>
                </a:cubicBezTo>
                <a:cubicBezTo>
                  <a:pt x="0" y="195"/>
                  <a:pt x="0" y="195"/>
                  <a:pt x="0" y="195"/>
                </a:cubicBezTo>
                <a:cubicBezTo>
                  <a:pt x="88" y="251"/>
                  <a:pt x="146" y="349"/>
                  <a:pt x="146" y="461"/>
                </a:cubicBezTo>
                <a:close/>
              </a:path>
            </a:pathLst>
          </a:custGeom>
          <a:solidFill>
            <a:srgbClr val="F29B00"/>
          </a:solidFill>
          <a:ln w="9525">
            <a:noFill/>
            <a:round/>
          </a:ln>
        </p:spPr>
        <p:txBody>
          <a:bodyPr vert="horz" wrap="square" lIns="91440" tIns="45720" rIns="91440" bIns="45720" numCol="1" anchor="t" anchorCtr="0" compatLnSpc="1"/>
          <a:lstStyle/>
          <a:p>
            <a:endParaRPr lang="zh-CN" altLang="en-US" sz="1800">
              <a:solidFill>
                <a:prstClr val="black"/>
              </a:solidFill>
              <a:latin typeface="+mj-ea"/>
              <a:ea typeface="+mj-ea"/>
            </a:endParaRPr>
          </a:p>
        </p:txBody>
      </p:sp>
      <p:sp>
        <p:nvSpPr>
          <p:cNvPr id="1071" name="Freeform 47"/>
          <p:cNvSpPr/>
          <p:nvPr/>
        </p:nvSpPr>
        <p:spPr bwMode="auto">
          <a:xfrm>
            <a:off x="4479882" y="1869673"/>
            <a:ext cx="1006475" cy="987425"/>
          </a:xfrm>
          <a:custGeom>
            <a:cxnLst>
              <a:cxn ang="0">
                <a:pos x="166" y="275"/>
              </a:cxn>
              <a:cxn ang="0">
                <a:pos x="280" y="80"/>
              </a:cxn>
              <a:cxn ang="0">
                <a:pos x="0" y="0"/>
              </a:cxn>
              <a:cxn ang="0">
                <a:pos x="0" y="226"/>
              </a:cxn>
              <a:cxn ang="0">
                <a:pos x="166" y="275"/>
              </a:cxn>
            </a:cxnLst>
            <a:rect l="0" t="0" r="r" b="b"/>
            <a:pathLst>
              <a:path w="280" h="275">
                <a:moveTo>
                  <a:pt x="166" y="275"/>
                </a:moveTo>
                <a:cubicBezTo>
                  <a:pt x="280" y="80"/>
                  <a:pt x="280" y="80"/>
                  <a:pt x="280" y="80"/>
                </a:cubicBezTo>
                <a:cubicBezTo>
                  <a:pt x="198" y="30"/>
                  <a:pt x="103" y="0"/>
                  <a:pt x="0" y="0"/>
                </a:cubicBezTo>
                <a:cubicBezTo>
                  <a:pt x="0" y="226"/>
                  <a:pt x="0" y="226"/>
                  <a:pt x="0" y="226"/>
                </a:cubicBezTo>
                <a:cubicBezTo>
                  <a:pt x="61" y="227"/>
                  <a:pt x="118" y="245"/>
                  <a:pt x="166" y="275"/>
                </a:cubicBezTo>
                <a:close/>
              </a:path>
            </a:pathLst>
          </a:custGeom>
          <a:solidFill>
            <a:srgbClr val="515660"/>
          </a:solidFill>
          <a:ln w="9525">
            <a:noFill/>
            <a:round/>
          </a:ln>
        </p:spPr>
        <p:txBody>
          <a:bodyPr vert="horz" wrap="square" lIns="91440" tIns="45720" rIns="91440" bIns="45720" numCol="1" anchor="t" anchorCtr="0" compatLnSpc="1"/>
          <a:lstStyle/>
          <a:p>
            <a:endParaRPr lang="zh-CN" altLang="en-US" sz="1800">
              <a:solidFill>
                <a:prstClr val="black"/>
              </a:solidFill>
              <a:latin typeface="+mj-ea"/>
              <a:ea typeface="+mj-ea"/>
            </a:endParaRPr>
          </a:p>
        </p:txBody>
      </p:sp>
      <p:sp>
        <p:nvSpPr>
          <p:cNvPr id="1072" name="Freeform 48"/>
          <p:cNvSpPr/>
          <p:nvPr/>
        </p:nvSpPr>
        <p:spPr bwMode="auto">
          <a:xfrm>
            <a:off x="2530432" y="2887259"/>
            <a:ext cx="936625" cy="996950"/>
          </a:xfrm>
          <a:custGeom>
            <a:cxnLst>
              <a:cxn ang="0">
                <a:pos x="226" y="258"/>
              </a:cxn>
              <a:cxn ang="0">
                <a:pos x="261" y="114"/>
              </a:cxn>
              <a:cxn ang="0">
                <a:pos x="65" y="0"/>
              </a:cxn>
              <a:cxn ang="0">
                <a:pos x="0" y="258"/>
              </a:cxn>
              <a:cxn ang="0">
                <a:pos x="1" y="278"/>
              </a:cxn>
              <a:cxn ang="0">
                <a:pos x="227" y="278"/>
              </a:cxn>
              <a:cxn ang="0">
                <a:pos x="226" y="258"/>
              </a:cxn>
            </a:cxnLst>
            <a:rect l="0" t="0" r="r" b="b"/>
            <a:pathLst>
              <a:path w="261" h="278">
                <a:moveTo>
                  <a:pt x="226" y="258"/>
                </a:moveTo>
                <a:cubicBezTo>
                  <a:pt x="226" y="206"/>
                  <a:pt x="239" y="157"/>
                  <a:pt x="261" y="114"/>
                </a:cubicBezTo>
                <a:cubicBezTo>
                  <a:pt x="65" y="0"/>
                  <a:pt x="65" y="0"/>
                  <a:pt x="65" y="0"/>
                </a:cubicBezTo>
                <a:cubicBezTo>
                  <a:pt x="23" y="77"/>
                  <a:pt x="0" y="164"/>
                  <a:pt x="0" y="258"/>
                </a:cubicBezTo>
                <a:cubicBezTo>
                  <a:pt x="0" y="265"/>
                  <a:pt x="0" y="271"/>
                  <a:pt x="1" y="278"/>
                </a:cubicBezTo>
                <a:cubicBezTo>
                  <a:pt x="227" y="278"/>
                  <a:pt x="227" y="278"/>
                  <a:pt x="227" y="278"/>
                </a:cubicBezTo>
                <a:cubicBezTo>
                  <a:pt x="227" y="271"/>
                  <a:pt x="226" y="265"/>
                  <a:pt x="226" y="258"/>
                </a:cubicBezTo>
                <a:close/>
              </a:path>
            </a:pathLst>
          </a:custGeom>
          <a:solidFill>
            <a:srgbClr val="008DAA"/>
          </a:solidFill>
          <a:ln w="9525">
            <a:noFill/>
            <a:round/>
          </a:ln>
        </p:spPr>
        <p:txBody>
          <a:bodyPr vert="horz" wrap="square" lIns="91440" tIns="45720" rIns="91440" bIns="45720" numCol="1" anchor="t" anchorCtr="0" compatLnSpc="1"/>
          <a:lstStyle/>
          <a:p>
            <a:endParaRPr lang="zh-CN" altLang="en-US" sz="1800">
              <a:solidFill>
                <a:prstClr val="black"/>
              </a:solidFill>
              <a:latin typeface="+mj-ea"/>
              <a:ea typeface="+mj-ea"/>
            </a:endParaRPr>
          </a:p>
        </p:txBody>
      </p:sp>
      <p:sp>
        <p:nvSpPr>
          <p:cNvPr id="1073" name="Freeform 49"/>
          <p:cNvSpPr/>
          <p:nvPr/>
        </p:nvSpPr>
        <p:spPr bwMode="auto">
          <a:xfrm>
            <a:off x="2763794" y="1869673"/>
            <a:ext cx="1716087" cy="1425575"/>
          </a:xfrm>
          <a:custGeom>
            <a:cxnLst>
              <a:cxn ang="0">
                <a:pos x="476" y="226"/>
              </a:cxn>
              <a:cxn ang="0">
                <a:pos x="478" y="226"/>
              </a:cxn>
              <a:cxn ang="0">
                <a:pos x="478" y="0"/>
              </a:cxn>
              <a:cxn ang="0">
                <a:pos x="476" y="0"/>
              </a:cxn>
              <a:cxn ang="0">
                <a:pos x="0" y="283"/>
              </a:cxn>
              <a:cxn ang="0">
                <a:pos x="196" y="397"/>
              </a:cxn>
              <a:cxn ang="0">
                <a:pos x="476" y="226"/>
              </a:cxn>
            </a:cxnLst>
            <a:rect l="0" t="0" r="r" b="b"/>
            <a:pathLst>
              <a:path w="478" h="397">
                <a:moveTo>
                  <a:pt x="476" y="226"/>
                </a:moveTo>
                <a:cubicBezTo>
                  <a:pt x="477" y="226"/>
                  <a:pt x="477" y="226"/>
                  <a:pt x="478" y="226"/>
                </a:cubicBezTo>
                <a:cubicBezTo>
                  <a:pt x="478" y="0"/>
                  <a:pt x="478" y="0"/>
                  <a:pt x="478" y="0"/>
                </a:cubicBezTo>
                <a:cubicBezTo>
                  <a:pt x="477" y="0"/>
                  <a:pt x="477" y="0"/>
                  <a:pt x="476" y="0"/>
                </a:cubicBezTo>
                <a:cubicBezTo>
                  <a:pt x="270" y="0"/>
                  <a:pt x="91" y="114"/>
                  <a:pt x="0" y="283"/>
                </a:cubicBezTo>
                <a:cubicBezTo>
                  <a:pt x="196" y="397"/>
                  <a:pt x="196" y="397"/>
                  <a:pt x="196" y="397"/>
                </a:cubicBezTo>
                <a:cubicBezTo>
                  <a:pt x="248" y="296"/>
                  <a:pt x="354" y="226"/>
                  <a:pt x="476" y="226"/>
                </a:cubicBezTo>
                <a:close/>
              </a:path>
            </a:pathLst>
          </a:custGeom>
          <a:solidFill>
            <a:srgbClr val="DE5326"/>
          </a:solidFill>
          <a:ln w="9525">
            <a:noFill/>
            <a:round/>
          </a:ln>
        </p:spPr>
        <p:txBody>
          <a:bodyPr vert="horz" wrap="square" lIns="91440" tIns="45720" rIns="91440" bIns="45720" numCol="1" anchor="t" anchorCtr="0" compatLnSpc="1"/>
          <a:lstStyle/>
          <a:p>
            <a:endParaRPr lang="zh-CN" altLang="en-US" sz="1800">
              <a:solidFill>
                <a:prstClr val="black"/>
              </a:solidFill>
              <a:latin typeface="+mj-ea"/>
              <a:ea typeface="+mj-ea"/>
            </a:endParaRPr>
          </a:p>
        </p:txBody>
      </p:sp>
      <p:sp>
        <p:nvSpPr>
          <p:cNvPr id="67" name="流程图: 联系 66"/>
          <p:cNvSpPr/>
          <p:nvPr/>
        </p:nvSpPr>
        <p:spPr bwMode="auto">
          <a:xfrm>
            <a:off x="3549600" y="2433231"/>
            <a:ext cx="142876" cy="142876"/>
          </a:xfrm>
          <a:prstGeom prst="flowChartConnector">
            <a:avLst/>
          </a:prstGeom>
          <a:solidFill>
            <a:srgbClr val="E98E71"/>
          </a:solidFill>
          <a:ln w="9525">
            <a:noFill/>
            <a:round/>
          </a:ln>
        </p:spPr>
        <p:txBody>
          <a:bodyPr vert="horz" wrap="square" lIns="91440" tIns="45720" rIns="91440" bIns="45720" numCol="1" rtlCol="0" anchor="t" anchorCtr="0" compatLnSpc="1"/>
          <a:lstStyle/>
          <a:p>
            <a:pPr algn="ctr"/>
            <a:endParaRPr lang="zh-CN" altLang="en-US" sz="1800">
              <a:solidFill>
                <a:prstClr val="black"/>
              </a:solidFill>
              <a:latin typeface="+mj-ea"/>
              <a:ea typeface="+mj-ea"/>
            </a:endParaRPr>
          </a:p>
        </p:txBody>
      </p:sp>
      <p:cxnSp>
        <p:nvCxnSpPr>
          <p:cNvPr id="68" name="直接连接符 67"/>
          <p:cNvCxnSpPr>
            <a:stCxn id="67" idx="1"/>
          </p:cNvCxnSpPr>
          <p:nvPr/>
        </p:nvCxnSpPr>
        <p:spPr>
          <a:xfrm rot="16200000" flipV="1">
            <a:off x="3049533" y="1933165"/>
            <a:ext cx="520990" cy="520990"/>
          </a:xfrm>
          <a:prstGeom prst="line">
            <a:avLst/>
          </a:prstGeom>
          <a:ln w="15875">
            <a:solidFill>
              <a:srgbClr val="E98E7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10800000">
            <a:off x="906393" y="1933165"/>
            <a:ext cx="2143140" cy="1588"/>
          </a:xfrm>
          <a:prstGeom prst="line">
            <a:avLst/>
          </a:prstGeom>
          <a:ln w="15875">
            <a:solidFill>
              <a:srgbClr val="E98E71"/>
            </a:solidFill>
          </a:ln>
        </p:spPr>
        <p:style>
          <a:lnRef idx="1">
            <a:schemeClr val="accent1"/>
          </a:lnRef>
          <a:fillRef idx="0">
            <a:schemeClr val="accent1"/>
          </a:fillRef>
          <a:effectRef idx="0">
            <a:schemeClr val="accent1"/>
          </a:effectRef>
          <a:fontRef idx="minor">
            <a:schemeClr val="tx1"/>
          </a:fontRef>
        </p:style>
      </p:cxnSp>
      <p:sp>
        <p:nvSpPr>
          <p:cNvPr id="70" name="流程图: 联系 69"/>
          <p:cNvSpPr/>
          <p:nvPr/>
        </p:nvSpPr>
        <p:spPr bwMode="auto">
          <a:xfrm>
            <a:off x="2774665" y="3504801"/>
            <a:ext cx="142876" cy="142876"/>
          </a:xfrm>
          <a:prstGeom prst="flowChartConnector">
            <a:avLst/>
          </a:prstGeom>
          <a:solidFill>
            <a:srgbClr val="2FDCFF"/>
          </a:solidFill>
          <a:ln w="9525">
            <a:noFill/>
            <a:round/>
          </a:ln>
        </p:spPr>
        <p:txBody>
          <a:bodyPr vert="horz" wrap="square" lIns="91440" tIns="45720" rIns="91440" bIns="45720" numCol="1" rtlCol="0" anchor="t" anchorCtr="0" compatLnSpc="1"/>
          <a:lstStyle/>
          <a:p>
            <a:pPr algn="ctr"/>
            <a:endParaRPr lang="zh-CN" altLang="en-US" sz="1800">
              <a:solidFill>
                <a:prstClr val="black"/>
              </a:solidFill>
              <a:latin typeface="+mj-ea"/>
              <a:ea typeface="+mj-ea"/>
            </a:endParaRPr>
          </a:p>
        </p:txBody>
      </p:sp>
      <p:cxnSp>
        <p:nvCxnSpPr>
          <p:cNvPr id="71" name="直接连接符 70"/>
          <p:cNvCxnSpPr>
            <a:stCxn id="70" idx="2"/>
          </p:cNvCxnSpPr>
          <p:nvPr/>
        </p:nvCxnSpPr>
        <p:spPr>
          <a:xfrm rot="10800000">
            <a:off x="517481" y="3576239"/>
            <a:ext cx="2257184" cy="1588"/>
          </a:xfrm>
          <a:prstGeom prst="line">
            <a:avLst/>
          </a:prstGeom>
          <a:ln w="15875">
            <a:solidFill>
              <a:srgbClr val="2FDCFF"/>
            </a:solidFill>
          </a:ln>
        </p:spPr>
        <p:style>
          <a:lnRef idx="1">
            <a:schemeClr val="accent1"/>
          </a:lnRef>
          <a:fillRef idx="0">
            <a:schemeClr val="accent1"/>
          </a:fillRef>
          <a:effectRef idx="0">
            <a:schemeClr val="accent1"/>
          </a:effectRef>
          <a:fontRef idx="minor">
            <a:schemeClr val="tx1"/>
          </a:fontRef>
        </p:style>
      </p:cxnSp>
      <p:sp>
        <p:nvSpPr>
          <p:cNvPr id="76" name="流程图: 联系 75"/>
          <p:cNvSpPr/>
          <p:nvPr/>
        </p:nvSpPr>
        <p:spPr bwMode="auto">
          <a:xfrm>
            <a:off x="4932321" y="2257017"/>
            <a:ext cx="142876" cy="142876"/>
          </a:xfrm>
          <a:prstGeom prst="flowChartConnector">
            <a:avLst/>
          </a:prstGeom>
          <a:solidFill>
            <a:srgbClr val="828996"/>
          </a:solidFill>
          <a:ln w="9525">
            <a:noFill/>
            <a:round/>
          </a:ln>
        </p:spPr>
        <p:txBody>
          <a:bodyPr vert="horz" wrap="square" lIns="91440" tIns="45720" rIns="91440" bIns="45720" numCol="1" rtlCol="0" anchor="t" anchorCtr="0" compatLnSpc="1"/>
          <a:lstStyle/>
          <a:p>
            <a:pPr algn="ctr"/>
            <a:endParaRPr lang="zh-CN" altLang="en-US" sz="1800">
              <a:solidFill>
                <a:prstClr val="black"/>
              </a:solidFill>
              <a:latin typeface="+mj-ea"/>
              <a:ea typeface="+mj-ea"/>
            </a:endParaRPr>
          </a:p>
        </p:txBody>
      </p:sp>
      <p:cxnSp>
        <p:nvCxnSpPr>
          <p:cNvPr id="77" name="直接连接符 76"/>
          <p:cNvCxnSpPr/>
          <p:nvPr/>
        </p:nvCxnSpPr>
        <p:spPr>
          <a:xfrm rot="5400000" flipH="1" flipV="1">
            <a:off x="4978359" y="1790288"/>
            <a:ext cx="571504" cy="428628"/>
          </a:xfrm>
          <a:prstGeom prst="line">
            <a:avLst/>
          </a:prstGeom>
          <a:ln w="15875">
            <a:solidFill>
              <a:srgbClr val="828996"/>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5478425" y="1718851"/>
            <a:ext cx="2428892" cy="1588"/>
          </a:xfrm>
          <a:prstGeom prst="line">
            <a:avLst/>
          </a:prstGeom>
          <a:ln w="15875">
            <a:solidFill>
              <a:srgbClr val="828996"/>
            </a:solidFill>
          </a:ln>
        </p:spPr>
        <p:style>
          <a:lnRef idx="1">
            <a:schemeClr val="accent1"/>
          </a:lnRef>
          <a:fillRef idx="0">
            <a:schemeClr val="accent1"/>
          </a:fillRef>
          <a:effectRef idx="0">
            <a:schemeClr val="accent1"/>
          </a:effectRef>
          <a:fontRef idx="minor">
            <a:schemeClr val="tx1"/>
          </a:fontRef>
        </p:style>
      </p:cxnSp>
      <p:sp>
        <p:nvSpPr>
          <p:cNvPr id="79" name="流程图: 联系 78"/>
          <p:cNvSpPr/>
          <p:nvPr/>
        </p:nvSpPr>
        <p:spPr bwMode="auto">
          <a:xfrm>
            <a:off x="5735349" y="3168535"/>
            <a:ext cx="142876" cy="142876"/>
          </a:xfrm>
          <a:prstGeom prst="flowChartConnector">
            <a:avLst/>
          </a:prstGeom>
          <a:solidFill>
            <a:srgbClr val="FFB837"/>
          </a:solidFill>
          <a:ln w="9525">
            <a:noFill/>
            <a:round/>
          </a:ln>
        </p:spPr>
        <p:txBody>
          <a:bodyPr vert="horz" wrap="square" lIns="91440" tIns="45720" rIns="91440" bIns="45720" numCol="1" rtlCol="0" anchor="t" anchorCtr="0" compatLnSpc="1"/>
          <a:lstStyle/>
          <a:p>
            <a:pPr algn="ctr"/>
            <a:endParaRPr lang="zh-CN" altLang="en-US" sz="1800">
              <a:solidFill>
                <a:prstClr val="black"/>
              </a:solidFill>
              <a:latin typeface="+mj-ea"/>
              <a:ea typeface="+mj-ea"/>
            </a:endParaRPr>
          </a:p>
        </p:txBody>
      </p:sp>
      <p:cxnSp>
        <p:nvCxnSpPr>
          <p:cNvPr id="80" name="直接连接符 79"/>
          <p:cNvCxnSpPr/>
          <p:nvPr/>
        </p:nvCxnSpPr>
        <p:spPr>
          <a:xfrm rot="16200000" flipH="1">
            <a:off x="6041338" y="3106449"/>
            <a:ext cx="213466" cy="581542"/>
          </a:xfrm>
          <a:prstGeom prst="line">
            <a:avLst/>
          </a:prstGeom>
          <a:ln w="15875">
            <a:solidFill>
              <a:srgbClr val="FFB837"/>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6438842" y="3502364"/>
            <a:ext cx="2000264" cy="2436"/>
          </a:xfrm>
          <a:prstGeom prst="line">
            <a:avLst/>
          </a:prstGeom>
          <a:ln w="15875">
            <a:solidFill>
              <a:srgbClr val="FFB837"/>
            </a:solidFill>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989709" y="1559024"/>
            <a:ext cx="1627369" cy="415498"/>
          </a:xfrm>
          <a:prstGeom prst="rect">
            <a:avLst/>
          </a:prstGeom>
        </p:spPr>
        <p:txBody>
          <a:bodyPr wrap="none">
            <a:spAutoFit/>
          </a:bodyPr>
          <a:lstStyle/>
          <a:p>
            <a:r>
              <a:rPr lang="zh-CN" altLang="en-US" sz="2100">
                <a:solidFill>
                  <a:prstClr val="black"/>
                </a:solidFill>
                <a:latin typeface="+mj-ea"/>
                <a:ea typeface="+mj-ea"/>
              </a:rPr>
              <a:t>计划二   </a:t>
            </a:r>
            <a:r>
              <a:rPr lang="en-US" altLang="zh-CN" sz="2100">
                <a:solidFill>
                  <a:prstClr val="black"/>
                </a:solidFill>
                <a:latin typeface="+mj-ea"/>
                <a:ea typeface="+mj-ea"/>
              </a:rPr>
              <a:t>30%</a:t>
            </a:r>
            <a:endParaRPr lang="zh-CN" altLang="en-US" sz="2100">
              <a:solidFill>
                <a:prstClr val="black"/>
              </a:solidFill>
              <a:latin typeface="+mj-ea"/>
              <a:ea typeface="+mj-ea"/>
            </a:endParaRPr>
          </a:p>
        </p:txBody>
      </p:sp>
      <p:sp>
        <p:nvSpPr>
          <p:cNvPr id="85" name="矩形 84"/>
          <p:cNvSpPr/>
          <p:nvPr/>
        </p:nvSpPr>
        <p:spPr>
          <a:xfrm>
            <a:off x="692844" y="3221489"/>
            <a:ext cx="1553630" cy="415498"/>
          </a:xfrm>
          <a:prstGeom prst="rect">
            <a:avLst/>
          </a:prstGeom>
        </p:spPr>
        <p:txBody>
          <a:bodyPr wrap="none">
            <a:spAutoFit/>
          </a:bodyPr>
          <a:lstStyle/>
          <a:p>
            <a:r>
              <a:rPr lang="zh-CN" altLang="en-US" sz="2100">
                <a:solidFill>
                  <a:prstClr val="black"/>
                </a:solidFill>
                <a:latin typeface="+mj-ea"/>
                <a:ea typeface="+mj-ea"/>
              </a:rPr>
              <a:t>计划一  </a:t>
            </a:r>
            <a:r>
              <a:rPr lang="en-US" altLang="zh-CN" sz="2100">
                <a:solidFill>
                  <a:prstClr val="black"/>
                </a:solidFill>
                <a:latin typeface="+mj-ea"/>
                <a:ea typeface="+mj-ea"/>
              </a:rPr>
              <a:t>20%</a:t>
            </a:r>
            <a:endParaRPr lang="zh-CN" altLang="en-US" sz="2100">
              <a:solidFill>
                <a:prstClr val="black"/>
              </a:solidFill>
              <a:latin typeface="+mj-ea"/>
              <a:ea typeface="+mj-ea"/>
            </a:endParaRPr>
          </a:p>
        </p:txBody>
      </p:sp>
      <p:sp>
        <p:nvSpPr>
          <p:cNvPr id="86" name="矩形 85"/>
          <p:cNvSpPr/>
          <p:nvPr/>
        </p:nvSpPr>
        <p:spPr>
          <a:xfrm>
            <a:off x="5836380" y="1368205"/>
            <a:ext cx="1627369" cy="415498"/>
          </a:xfrm>
          <a:prstGeom prst="rect">
            <a:avLst/>
          </a:prstGeom>
        </p:spPr>
        <p:txBody>
          <a:bodyPr wrap="none">
            <a:spAutoFit/>
          </a:bodyPr>
          <a:lstStyle/>
          <a:p>
            <a:r>
              <a:rPr lang="zh-CN" altLang="en-US" sz="2100">
                <a:solidFill>
                  <a:prstClr val="black"/>
                </a:solidFill>
                <a:latin typeface="+mj-ea"/>
                <a:ea typeface="+mj-ea"/>
              </a:rPr>
              <a:t>计划三   </a:t>
            </a:r>
            <a:r>
              <a:rPr lang="en-US" altLang="zh-CN" sz="2100">
                <a:solidFill>
                  <a:prstClr val="black"/>
                </a:solidFill>
                <a:latin typeface="+mj-ea"/>
                <a:ea typeface="+mj-ea"/>
              </a:rPr>
              <a:t>15%</a:t>
            </a:r>
            <a:endParaRPr lang="zh-CN" altLang="en-US" sz="2100">
              <a:solidFill>
                <a:prstClr val="black"/>
              </a:solidFill>
              <a:latin typeface="+mj-ea"/>
              <a:ea typeface="+mj-ea"/>
            </a:endParaRPr>
          </a:p>
        </p:txBody>
      </p:sp>
      <p:sp>
        <p:nvSpPr>
          <p:cNvPr id="87" name="矩形 86"/>
          <p:cNvSpPr/>
          <p:nvPr/>
        </p:nvSpPr>
        <p:spPr>
          <a:xfrm>
            <a:off x="6550760" y="3149392"/>
            <a:ext cx="1627369" cy="415498"/>
          </a:xfrm>
          <a:prstGeom prst="rect">
            <a:avLst/>
          </a:prstGeom>
        </p:spPr>
        <p:txBody>
          <a:bodyPr wrap="none">
            <a:spAutoFit/>
          </a:bodyPr>
          <a:lstStyle/>
          <a:p>
            <a:r>
              <a:rPr lang="zh-CN" altLang="en-US" sz="2100">
                <a:solidFill>
                  <a:prstClr val="black"/>
                </a:solidFill>
                <a:latin typeface="+mj-ea"/>
                <a:ea typeface="+mj-ea"/>
              </a:rPr>
              <a:t>计划四   </a:t>
            </a:r>
            <a:r>
              <a:rPr lang="en-US" altLang="zh-CN" sz="2100">
                <a:solidFill>
                  <a:prstClr val="black"/>
                </a:solidFill>
                <a:latin typeface="+mj-ea"/>
                <a:ea typeface="+mj-ea"/>
              </a:rPr>
              <a:t>35%</a:t>
            </a:r>
            <a:endParaRPr lang="zh-CN" altLang="en-US" sz="2100">
              <a:solidFill>
                <a:prstClr val="black"/>
              </a:solidFill>
              <a:latin typeface="+mj-ea"/>
              <a:ea typeface="+mj-ea"/>
            </a:endParaRPr>
          </a:p>
        </p:txBody>
      </p:sp>
      <p:sp>
        <p:nvSpPr>
          <p:cNvPr id="88" name="矩形 1"/>
          <p:cNvSpPr>
            <a:spLocks noChangeArrowheads="1"/>
          </p:cNvSpPr>
          <p:nvPr/>
        </p:nvSpPr>
        <p:spPr bwMode="auto">
          <a:xfrm>
            <a:off x="620641" y="2004604"/>
            <a:ext cx="2428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a:solidFill>
                  <a:prstClr val="black">
                    <a:lumMod val="65000"/>
                    <a:lumOff val="35000"/>
                  </a:prstClr>
                </a:solidFill>
                <a:latin typeface="+mj-ea"/>
                <a:ea typeface="+mj-ea"/>
              </a:rPr>
              <a:t>您的内容打在这里，或者通过复制您的文本</a:t>
            </a:r>
            <a:endParaRPr lang="zh-CN" altLang="zh-CN" sz="1200">
              <a:solidFill>
                <a:prstClr val="black">
                  <a:lumMod val="65000"/>
                  <a:lumOff val="35000"/>
                </a:prstClr>
              </a:solidFill>
              <a:latin typeface="+mj-ea"/>
              <a:ea typeface="+mj-ea"/>
            </a:endParaRPr>
          </a:p>
        </p:txBody>
      </p:sp>
      <p:sp>
        <p:nvSpPr>
          <p:cNvPr id="89" name="矩形 1"/>
          <p:cNvSpPr>
            <a:spLocks noChangeArrowheads="1"/>
          </p:cNvSpPr>
          <p:nvPr/>
        </p:nvSpPr>
        <p:spPr bwMode="auto">
          <a:xfrm>
            <a:off x="744482" y="3759247"/>
            <a:ext cx="1785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a:solidFill>
                  <a:prstClr val="black">
                    <a:lumMod val="65000"/>
                    <a:lumOff val="35000"/>
                  </a:prstClr>
                </a:solidFill>
                <a:latin typeface="+mj-ea"/>
                <a:ea typeface="+mj-ea"/>
              </a:rPr>
              <a:t>您的内容打在这里，或者通过复制您的文本</a:t>
            </a:r>
            <a:endParaRPr lang="zh-CN" altLang="zh-CN" sz="1200">
              <a:solidFill>
                <a:prstClr val="black">
                  <a:lumMod val="65000"/>
                  <a:lumOff val="35000"/>
                </a:prstClr>
              </a:solidFill>
              <a:latin typeface="+mj-ea"/>
              <a:ea typeface="+mj-ea"/>
            </a:endParaRPr>
          </a:p>
        </p:txBody>
      </p:sp>
      <p:sp>
        <p:nvSpPr>
          <p:cNvPr id="90" name="矩形 1"/>
          <p:cNvSpPr>
            <a:spLocks noChangeArrowheads="1"/>
          </p:cNvSpPr>
          <p:nvPr/>
        </p:nvSpPr>
        <p:spPr bwMode="auto">
          <a:xfrm>
            <a:off x="5835616" y="1718851"/>
            <a:ext cx="2428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a:solidFill>
                  <a:prstClr val="black">
                    <a:lumMod val="65000"/>
                    <a:lumOff val="35000"/>
                  </a:prstClr>
                </a:solidFill>
                <a:latin typeface="+mj-ea"/>
                <a:ea typeface="+mj-ea"/>
              </a:rPr>
              <a:t>您的内容打在这里，或者通过复制您的文本</a:t>
            </a:r>
            <a:endParaRPr lang="zh-CN" altLang="zh-CN" sz="1200">
              <a:solidFill>
                <a:prstClr val="black">
                  <a:lumMod val="65000"/>
                  <a:lumOff val="35000"/>
                </a:prstClr>
              </a:solidFill>
              <a:latin typeface="+mj-ea"/>
              <a:ea typeface="+mj-ea"/>
            </a:endParaRPr>
          </a:p>
        </p:txBody>
      </p:sp>
      <p:sp>
        <p:nvSpPr>
          <p:cNvPr id="91" name="矩形 1"/>
          <p:cNvSpPr>
            <a:spLocks noChangeArrowheads="1"/>
          </p:cNvSpPr>
          <p:nvPr/>
        </p:nvSpPr>
        <p:spPr bwMode="auto">
          <a:xfrm>
            <a:off x="6478558" y="3647677"/>
            <a:ext cx="1785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a:solidFill>
                  <a:prstClr val="black">
                    <a:lumMod val="65000"/>
                    <a:lumOff val="35000"/>
                  </a:prstClr>
                </a:solidFill>
                <a:latin typeface="+mj-ea"/>
                <a:ea typeface="+mj-ea"/>
              </a:rPr>
              <a:t>您的内容打在这里，或者通过复制您的文本</a:t>
            </a:r>
            <a:endParaRPr lang="zh-CN" altLang="zh-CN" sz="1200">
              <a:solidFill>
                <a:prstClr val="black">
                  <a:lumMod val="65000"/>
                  <a:lumOff val="35000"/>
                </a:prstClr>
              </a:solidFill>
              <a:latin typeface="+mj-ea"/>
              <a:ea typeface="+mj-ea"/>
            </a:endParaRPr>
          </a:p>
        </p:txBody>
      </p:sp>
      <p:sp>
        <p:nvSpPr>
          <p:cNvPr id="2" name="矩形 1"/>
          <p:cNvSpPr/>
          <p:nvPr/>
        </p:nvSpPr>
        <p:spPr>
          <a:xfrm>
            <a:off x="3581027" y="3357163"/>
            <a:ext cx="1838966" cy="553998"/>
          </a:xfrm>
          <a:prstGeom prst="rect">
            <a:avLst/>
          </a:prstGeom>
        </p:spPr>
        <p:txBody>
          <a:bodyPr wrap="none">
            <a:spAutoFit/>
          </a:bodyPr>
          <a:lstStyle/>
          <a:p>
            <a:pPr algn="ctr" fontAlgn="auto"/>
            <a:r>
              <a:rPr lang="zh-CN" altLang="en-US" sz="3000" b="1" spc="225" noProof="1">
                <a:solidFill>
                  <a:schemeClr val="accent6">
                    <a:lumMod val="75000"/>
                  </a:schemeClr>
                </a:solidFill>
                <a:latin typeface="微软雅黑" panose="020b0503020204020204" pitchFamily="34" charset="-122"/>
                <a:ea typeface="微软雅黑" panose="020b0503020204020204" pitchFamily="34" charset="-122"/>
              </a:rPr>
              <a:t>融资计划</a:t>
            </a:r>
            <a:endParaRPr lang="zh-CN" altLang="en-US" sz="3000" b="1" spc="225" noProof="1">
              <a:solidFill>
                <a:schemeClr val="accent6">
                  <a:lumMod val="75000"/>
                </a:schemeClr>
              </a:solidFill>
              <a:latin typeface="微软雅黑" panose="020b0503020204020204" pitchFamily="34" charset="-122"/>
              <a:ea typeface="微软雅黑" panose="020b0503020204020204" pitchFamily="34" charset="-122"/>
            </a:endParaRPr>
          </a:p>
        </p:txBody>
      </p:sp>
      <p:sp>
        <p:nvSpPr>
          <p:cNvPr id="28"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a:solidFill>
                  <a:schemeClr val="bg1"/>
                </a:solidFill>
                <a:latin typeface="微软雅黑" panose="020b0503020204020204" pitchFamily="34" charset="-122"/>
                <a:ea typeface="微软雅黑" panose="020b0503020204020204" pitchFamily="34" charset="-122"/>
              </a:rPr>
              <a:t>0</a:t>
            </a:r>
            <a:endParaRPr lang="zh-CN" altLang="en-US" sz="15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72"/>
                                        </p:tgtEl>
                                        <p:attrNameLst>
                                          <p:attrName>style.visibility</p:attrName>
                                        </p:attrNameLst>
                                      </p:cBhvr>
                                      <p:to>
                                        <p:strVal val="visible"/>
                                      </p:to>
                                    </p:set>
                                    <p:animEffect transition="in" filter="fade">
                                      <p:cBhvr>
                                        <p:cTn id="13" dur="300"/>
                                        <p:tgtEl>
                                          <p:spTgt spid="1072"/>
                                        </p:tgtEl>
                                      </p:cBhvr>
                                    </p:animEffect>
                                  </p:childTnLst>
                                </p:cTn>
                              </p:par>
                            </p:childTnLst>
                          </p:cTn>
                        </p:par>
                        <p:par>
                          <p:cTn id="14" fill="hold" nodeType="afterGroup">
                            <p:stCondLst>
                              <p:cond delay="800"/>
                            </p:stCondLst>
                            <p:childTnLst>
                              <p:par>
                                <p:cTn id="15" presetID="26" presetClass="emph" presetSubtype="0" fill="hold" grpId="1" nodeType="afterEffect">
                                  <p:stCondLst>
                                    <p:cond delay="0"/>
                                  </p:stCondLst>
                                  <p:childTnLst>
                                    <p:animEffect transition="out" filter="fade">
                                      <p:cBhvr>
                                        <p:cTn id="16" dur="500" tmFilter="0, 0; .2, .5; .8, .5; 1, 0"/>
                                        <p:tgtEl>
                                          <p:spTgt spid="1072"/>
                                        </p:tgtEl>
                                      </p:cBhvr>
                                    </p:animEffect>
                                    <p:animScale>
                                      <p:cBhvr>
                                        <p:cTn id="17" dur="250" autoRev="1" fill="hold"/>
                                        <p:tgtEl>
                                          <p:spTgt spid="1072"/>
                                        </p:tgtEl>
                                      </p:cBhvr>
                                      <p:by x="105000" y="105000"/>
                                    </p:animScale>
                                  </p:childTnLst>
                                </p:cTn>
                              </p:par>
                            </p:childTnLst>
                          </p:cTn>
                        </p:par>
                        <p:par>
                          <p:cTn id="18" fill="hold" nodeType="afterGroup">
                            <p:stCondLst>
                              <p:cond delay="1300"/>
                            </p:stCondLst>
                            <p:childTnLst>
                              <p:par>
                                <p:cTn id="19" presetID="10" presetClass="entr" presetSubtype="0" fill="hold" grpId="0" nodeType="afterEffect">
                                  <p:stCondLst>
                                    <p:cond delay="0"/>
                                  </p:stCondLst>
                                  <p:childTnLst>
                                    <p:set>
                                      <p:cBhvr>
                                        <p:cTn id="20" dur="1" fill="hold">
                                          <p:stCondLst>
                                            <p:cond delay="0"/>
                                          </p:stCondLst>
                                        </p:cTn>
                                        <p:tgtEl>
                                          <p:spTgt spid="1073"/>
                                        </p:tgtEl>
                                        <p:attrNameLst>
                                          <p:attrName>style.visibility</p:attrName>
                                        </p:attrNameLst>
                                      </p:cBhvr>
                                      <p:to>
                                        <p:strVal val="visible"/>
                                      </p:to>
                                    </p:set>
                                    <p:animEffect transition="in" filter="fade">
                                      <p:cBhvr>
                                        <p:cTn id="21" dur="300"/>
                                        <p:tgtEl>
                                          <p:spTgt spid="1073"/>
                                        </p:tgtEl>
                                      </p:cBhvr>
                                    </p:animEffect>
                                  </p:childTnLst>
                                </p:cTn>
                              </p:par>
                            </p:childTnLst>
                          </p:cTn>
                        </p:par>
                        <p:par>
                          <p:cTn id="22" fill="hold" nodeType="afterGroup">
                            <p:stCondLst>
                              <p:cond delay="1600"/>
                            </p:stCondLst>
                            <p:childTnLst>
                              <p:par>
                                <p:cTn id="23" presetID="26" presetClass="emph" presetSubtype="0" fill="hold" grpId="1" nodeType="afterEffect">
                                  <p:stCondLst>
                                    <p:cond delay="0"/>
                                  </p:stCondLst>
                                  <p:childTnLst>
                                    <p:animEffect transition="out" filter="fade">
                                      <p:cBhvr>
                                        <p:cTn id="24" dur="500" tmFilter="0, 0; .2, .5; .8, .5; 1, 0"/>
                                        <p:tgtEl>
                                          <p:spTgt spid="1073"/>
                                        </p:tgtEl>
                                      </p:cBhvr>
                                    </p:animEffect>
                                    <p:animScale>
                                      <p:cBhvr>
                                        <p:cTn id="25" dur="250" autoRev="1" fill="hold"/>
                                        <p:tgtEl>
                                          <p:spTgt spid="1073"/>
                                        </p:tgtEl>
                                      </p:cBhvr>
                                      <p:by x="105000" y="105000"/>
                                    </p:animScale>
                                  </p:childTnLst>
                                </p:cTn>
                              </p:par>
                            </p:childTnLst>
                          </p:cTn>
                        </p:par>
                        <p:par>
                          <p:cTn id="26" fill="hold" nodeType="afterGroup">
                            <p:stCondLst>
                              <p:cond delay="2100"/>
                            </p:stCondLst>
                            <p:childTnLst>
                              <p:par>
                                <p:cTn id="27" presetID="10" presetClass="entr" presetSubtype="0" fill="hold" grpId="0" nodeType="afterEffect">
                                  <p:stCondLst>
                                    <p:cond delay="0"/>
                                  </p:stCondLst>
                                  <p:childTnLst>
                                    <p:set>
                                      <p:cBhvr>
                                        <p:cTn id="28" dur="1" fill="hold">
                                          <p:stCondLst>
                                            <p:cond delay="0"/>
                                          </p:stCondLst>
                                        </p:cTn>
                                        <p:tgtEl>
                                          <p:spTgt spid="1071"/>
                                        </p:tgtEl>
                                        <p:attrNameLst>
                                          <p:attrName>style.visibility</p:attrName>
                                        </p:attrNameLst>
                                      </p:cBhvr>
                                      <p:to>
                                        <p:strVal val="visible"/>
                                      </p:to>
                                    </p:set>
                                    <p:animEffect transition="in" filter="fade">
                                      <p:cBhvr>
                                        <p:cTn id="29" dur="300"/>
                                        <p:tgtEl>
                                          <p:spTgt spid="1071"/>
                                        </p:tgtEl>
                                      </p:cBhvr>
                                    </p:animEffect>
                                  </p:childTnLst>
                                </p:cTn>
                              </p:par>
                            </p:childTnLst>
                          </p:cTn>
                        </p:par>
                        <p:par>
                          <p:cTn id="30" fill="hold" nodeType="afterGroup">
                            <p:stCondLst>
                              <p:cond delay="2400"/>
                            </p:stCondLst>
                            <p:childTnLst>
                              <p:par>
                                <p:cTn id="31" presetID="26" presetClass="emph" presetSubtype="0" fill="hold" grpId="1" nodeType="afterEffect">
                                  <p:stCondLst>
                                    <p:cond delay="0"/>
                                  </p:stCondLst>
                                  <p:childTnLst>
                                    <p:animEffect transition="out" filter="fade">
                                      <p:cBhvr>
                                        <p:cTn id="32" dur="500" tmFilter="0, 0; .2, .5; .8, .5; 1, 0"/>
                                        <p:tgtEl>
                                          <p:spTgt spid="1071"/>
                                        </p:tgtEl>
                                      </p:cBhvr>
                                    </p:animEffect>
                                    <p:animScale>
                                      <p:cBhvr>
                                        <p:cTn id="33" dur="250" autoRev="1" fill="hold"/>
                                        <p:tgtEl>
                                          <p:spTgt spid="1071"/>
                                        </p:tgtEl>
                                      </p:cBhvr>
                                      <p:by x="105000" y="105000"/>
                                    </p:animScale>
                                  </p:childTnLst>
                                </p:cTn>
                              </p:par>
                            </p:childTnLst>
                          </p:cTn>
                        </p:par>
                        <p:par>
                          <p:cTn id="34" fill="hold" nodeType="afterGroup">
                            <p:stCondLst>
                              <p:cond delay="2900"/>
                            </p:stCondLst>
                            <p:childTnLst>
                              <p:par>
                                <p:cTn id="35" presetID="10" presetClass="entr" presetSubtype="0" fill="hold" grpId="0" nodeType="afterEffect">
                                  <p:stCondLst>
                                    <p:cond delay="0"/>
                                  </p:stCondLst>
                                  <p:childTnLst>
                                    <p:set>
                                      <p:cBhvr>
                                        <p:cTn id="36" dur="1" fill="hold">
                                          <p:stCondLst>
                                            <p:cond delay="0"/>
                                          </p:stCondLst>
                                        </p:cTn>
                                        <p:tgtEl>
                                          <p:spTgt spid="1070"/>
                                        </p:tgtEl>
                                        <p:attrNameLst>
                                          <p:attrName>style.visibility</p:attrName>
                                        </p:attrNameLst>
                                      </p:cBhvr>
                                      <p:to>
                                        <p:strVal val="visible"/>
                                      </p:to>
                                    </p:set>
                                    <p:animEffect transition="in" filter="fade">
                                      <p:cBhvr>
                                        <p:cTn id="37" dur="300"/>
                                        <p:tgtEl>
                                          <p:spTgt spid="1070"/>
                                        </p:tgtEl>
                                      </p:cBhvr>
                                    </p:animEffect>
                                  </p:childTnLst>
                                </p:cTn>
                              </p:par>
                            </p:childTnLst>
                          </p:cTn>
                        </p:par>
                        <p:par>
                          <p:cTn id="38" fill="hold" nodeType="afterGroup">
                            <p:stCondLst>
                              <p:cond delay="3200"/>
                            </p:stCondLst>
                            <p:childTnLst>
                              <p:par>
                                <p:cTn id="39" presetID="26" presetClass="emph" presetSubtype="0" fill="hold" grpId="1" nodeType="afterEffect">
                                  <p:stCondLst>
                                    <p:cond delay="0"/>
                                  </p:stCondLst>
                                  <p:childTnLst>
                                    <p:animEffect transition="out" filter="fade">
                                      <p:cBhvr>
                                        <p:cTn id="40" dur="500" tmFilter="0, 0; .2, .5; .8, .5; 1, 0"/>
                                        <p:tgtEl>
                                          <p:spTgt spid="1070"/>
                                        </p:tgtEl>
                                      </p:cBhvr>
                                    </p:animEffect>
                                    <p:animScale>
                                      <p:cBhvr>
                                        <p:cTn id="41" dur="250" autoRev="1" fill="hold"/>
                                        <p:tgtEl>
                                          <p:spTgt spid="1070"/>
                                        </p:tgtEl>
                                      </p:cBhvr>
                                      <p:by x="105000" y="105000"/>
                                    </p:animScale>
                                  </p:childTnLst>
                                </p:cTn>
                              </p:par>
                            </p:childTnLst>
                          </p:cTn>
                        </p:par>
                        <p:par>
                          <p:cTn id="42" fill="hold" nodeType="afterGroup">
                            <p:stCondLst>
                              <p:cond delay="3700"/>
                            </p:stCondLst>
                            <p:childTnLst>
                              <p:par>
                                <p:cTn id="43" presetID="10" presetClass="entr" presetSubtype="0" fill="hold" grpId="0"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100"/>
                                        <p:tgtEl>
                                          <p:spTgt spid="70"/>
                                        </p:tgtEl>
                                      </p:cBhvr>
                                    </p:animEffect>
                                  </p:childTnLst>
                                </p:cTn>
                              </p:par>
                            </p:childTnLst>
                          </p:cTn>
                        </p:par>
                        <p:par>
                          <p:cTn id="46" fill="hold" nodeType="afterGroup">
                            <p:stCondLst>
                              <p:cond delay="3800"/>
                            </p:stCondLst>
                            <p:childTnLst>
                              <p:par>
                                <p:cTn id="47" presetID="22" presetClass="entr" presetSubtype="2"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right)">
                                      <p:cBhvr>
                                        <p:cTn id="49" dur="200"/>
                                        <p:tgtEl>
                                          <p:spTgt spid="71"/>
                                        </p:tgtEl>
                                      </p:cBhvr>
                                    </p:animEffect>
                                  </p:childTnLst>
                                </p:cTn>
                              </p:par>
                              <p:par>
                                <p:cTn id="50" presetID="41" presetClass="entr" presetSubtype="0" fill="hold" grpId="0" nodeType="withEffect">
                                  <p:stCondLst>
                                    <p:cond delay="0"/>
                                  </p:stCondLst>
                                  <p:iterate type="lt">
                                    <p:tmPct val="24000"/>
                                  </p:iterate>
                                  <p:childTnLst>
                                    <p:set>
                                      <p:cBhvr>
                                        <p:cTn id="51" dur="1" fill="hold">
                                          <p:stCondLst>
                                            <p:cond delay="0"/>
                                          </p:stCondLst>
                                        </p:cTn>
                                        <p:tgtEl>
                                          <p:spTgt spid="85"/>
                                        </p:tgtEl>
                                        <p:attrNameLst>
                                          <p:attrName>style.visibility</p:attrName>
                                        </p:attrNameLst>
                                      </p:cBhvr>
                                      <p:to>
                                        <p:strVal val="visible"/>
                                      </p:to>
                                    </p:set>
                                    <p:anim calcmode="lin" valueType="num">
                                      <p:cBhvr>
                                        <p:cTn id="52" dur="4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53" dur="400" fill="hold"/>
                                        <p:tgtEl>
                                          <p:spTgt spid="85"/>
                                        </p:tgtEl>
                                        <p:attrNameLst>
                                          <p:attrName>ppt_y</p:attrName>
                                        </p:attrNameLst>
                                      </p:cBhvr>
                                      <p:tavLst>
                                        <p:tav tm="0">
                                          <p:val>
                                            <p:strVal val="#ppt_y"/>
                                          </p:val>
                                        </p:tav>
                                        <p:tav tm="100000">
                                          <p:val>
                                            <p:strVal val="#ppt_y"/>
                                          </p:val>
                                        </p:tav>
                                      </p:tavLst>
                                    </p:anim>
                                    <p:anim calcmode="lin" valueType="num">
                                      <p:cBhvr>
                                        <p:cTn id="54" dur="4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55" dur="4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56" dur="400" tmFilter="0,0; .5, 1; 1, 1"/>
                                        <p:tgtEl>
                                          <p:spTgt spid="85"/>
                                        </p:tgtEl>
                                      </p:cBhvr>
                                    </p:animEffect>
                                  </p:childTnLst>
                                </p:cTn>
                              </p:par>
                              <p:par>
                                <p:cTn id="57" presetID="22" presetClass="entr" presetSubtype="4" fill="hold" grpId="0" nodeType="withEffect">
                                  <p:stCondLst>
                                    <p:cond delay="288"/>
                                  </p:stCondLst>
                                  <p:iterate type="lt">
                                    <p:tmPct val="7797"/>
                                  </p:iterate>
                                  <p:childTnLst>
                                    <p:set>
                                      <p:cBhvr>
                                        <p:cTn id="58" dur="1" fill="hold">
                                          <p:stCondLst>
                                            <p:cond delay="0"/>
                                          </p:stCondLst>
                                        </p:cTn>
                                        <p:tgtEl>
                                          <p:spTgt spid="89"/>
                                        </p:tgtEl>
                                        <p:attrNameLst>
                                          <p:attrName>style.visibility</p:attrName>
                                        </p:attrNameLst>
                                      </p:cBhvr>
                                      <p:to>
                                        <p:strVal val="visible"/>
                                      </p:to>
                                    </p:set>
                                    <p:animEffect transition="in" filter="wipe(down)">
                                      <p:cBhvr>
                                        <p:cTn id="59" dur="500"/>
                                        <p:tgtEl>
                                          <p:spTgt spid="89"/>
                                        </p:tgtEl>
                                      </p:cBhvr>
                                    </p:animEffect>
                                  </p:childTnLst>
                                </p:cTn>
                              </p:par>
                            </p:childTnLst>
                          </p:cTn>
                        </p:par>
                        <p:par>
                          <p:cTn id="60" fill="hold" nodeType="afterGroup">
                            <p:stCondLst>
                              <p:cond delay="4588"/>
                            </p:stCondLst>
                            <p:childTnLst>
                              <p:par>
                                <p:cTn id="61" presetID="10" presetClass="entr" presetSubtype="0"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
                                        <p:tgtEl>
                                          <p:spTgt spid="67"/>
                                        </p:tgtEl>
                                      </p:cBhvr>
                                    </p:animEffect>
                                  </p:childTnLst>
                                </p:cTn>
                              </p:par>
                            </p:childTnLst>
                          </p:cTn>
                        </p:par>
                        <p:par>
                          <p:cTn id="64" fill="hold" nodeType="afterGroup">
                            <p:stCondLst>
                              <p:cond delay="4688"/>
                            </p:stCondLst>
                            <p:childTnLst>
                              <p:par>
                                <p:cTn id="65" presetID="22" presetClass="entr" presetSubtype="2"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right)">
                                      <p:cBhvr>
                                        <p:cTn id="67" dur="200"/>
                                        <p:tgtEl>
                                          <p:spTgt spid="68"/>
                                        </p:tgtEl>
                                      </p:cBhvr>
                                    </p:animEffect>
                                  </p:childTnLst>
                                </p:cTn>
                              </p:par>
                            </p:childTnLst>
                          </p:cTn>
                        </p:par>
                        <p:par>
                          <p:cTn id="68" fill="hold" nodeType="afterGroup">
                            <p:stCondLst>
                              <p:cond delay="4888"/>
                            </p:stCondLst>
                            <p:childTnLst>
                              <p:par>
                                <p:cTn id="69" presetID="22" presetClass="entr" presetSubtype="2" fill="hold"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wipe(right)">
                                      <p:cBhvr>
                                        <p:cTn id="71" dur="200"/>
                                        <p:tgtEl>
                                          <p:spTgt spid="69"/>
                                        </p:tgtEl>
                                      </p:cBhvr>
                                    </p:animEffect>
                                  </p:childTnLst>
                                </p:cTn>
                              </p:par>
                              <p:par>
                                <p:cTn id="72" presetID="41" presetClass="entr" presetSubtype="0" fill="hold" grpId="0" nodeType="withEffect">
                                  <p:stCondLst>
                                    <p:cond delay="0"/>
                                  </p:stCondLst>
                                  <p:iterate type="lt">
                                    <p:tmPct val="24000"/>
                                  </p:iterate>
                                  <p:childTnLst>
                                    <p:set>
                                      <p:cBhvr>
                                        <p:cTn id="73" dur="1" fill="hold">
                                          <p:stCondLst>
                                            <p:cond delay="0"/>
                                          </p:stCondLst>
                                        </p:cTn>
                                        <p:tgtEl>
                                          <p:spTgt spid="84"/>
                                        </p:tgtEl>
                                        <p:attrNameLst>
                                          <p:attrName>style.visibility</p:attrName>
                                        </p:attrNameLst>
                                      </p:cBhvr>
                                      <p:to>
                                        <p:strVal val="visible"/>
                                      </p:to>
                                    </p:set>
                                    <p:anim calcmode="lin" valueType="num">
                                      <p:cBhvr>
                                        <p:cTn id="74" dur="4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75" dur="400" fill="hold"/>
                                        <p:tgtEl>
                                          <p:spTgt spid="84"/>
                                        </p:tgtEl>
                                        <p:attrNameLst>
                                          <p:attrName>ppt_y</p:attrName>
                                        </p:attrNameLst>
                                      </p:cBhvr>
                                      <p:tavLst>
                                        <p:tav tm="0">
                                          <p:val>
                                            <p:strVal val="#ppt_y"/>
                                          </p:val>
                                        </p:tav>
                                        <p:tav tm="100000">
                                          <p:val>
                                            <p:strVal val="#ppt_y"/>
                                          </p:val>
                                        </p:tav>
                                      </p:tavLst>
                                    </p:anim>
                                    <p:anim calcmode="lin" valueType="num">
                                      <p:cBhvr>
                                        <p:cTn id="76" dur="4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77" dur="4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78" dur="400" tmFilter="0,0; .5, 1; 1, 1"/>
                                        <p:tgtEl>
                                          <p:spTgt spid="84"/>
                                        </p:tgtEl>
                                      </p:cBhvr>
                                    </p:animEffect>
                                  </p:childTnLst>
                                </p:cTn>
                              </p:par>
                              <p:par>
                                <p:cTn id="79" presetID="22" presetClass="entr" presetSubtype="4" fill="hold" grpId="0" nodeType="withEffect">
                                  <p:stCondLst>
                                    <p:cond delay="298"/>
                                  </p:stCondLst>
                                  <p:iterate type="lt">
                                    <p:tmPct val="7797"/>
                                  </p:iterate>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nodeType="afterGroup">
                            <p:stCondLst>
                              <p:cond delay="5686"/>
                            </p:stCondLst>
                            <p:childTnLst>
                              <p:par>
                                <p:cTn id="83" presetID="10" presetClass="entr" presetSubtype="0"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100"/>
                                        <p:tgtEl>
                                          <p:spTgt spid="76"/>
                                        </p:tgtEl>
                                      </p:cBhvr>
                                    </p:animEffect>
                                  </p:childTnLst>
                                </p:cTn>
                              </p:par>
                            </p:childTnLst>
                          </p:cTn>
                        </p:par>
                        <p:par>
                          <p:cTn id="86" fill="hold" nodeType="afterGroup">
                            <p:stCondLst>
                              <p:cond delay="5786"/>
                            </p:stCondLst>
                            <p:childTnLst>
                              <p:par>
                                <p:cTn id="87" presetID="22" presetClass="entr" presetSubtype="8" fill="hold" nodeType="after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left)">
                                      <p:cBhvr>
                                        <p:cTn id="89" dur="200"/>
                                        <p:tgtEl>
                                          <p:spTgt spid="77"/>
                                        </p:tgtEl>
                                      </p:cBhvr>
                                    </p:animEffect>
                                  </p:childTnLst>
                                </p:cTn>
                              </p:par>
                            </p:childTnLst>
                          </p:cTn>
                        </p:par>
                        <p:par>
                          <p:cTn id="90" fill="hold" nodeType="afterGroup">
                            <p:stCondLst>
                              <p:cond delay="5986"/>
                            </p:stCondLst>
                            <p:childTnLst>
                              <p:par>
                                <p:cTn id="91" presetID="22" presetClass="entr" presetSubtype="8" fill="hold" nodeType="after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left)">
                                      <p:cBhvr>
                                        <p:cTn id="93" dur="200"/>
                                        <p:tgtEl>
                                          <p:spTgt spid="78"/>
                                        </p:tgtEl>
                                      </p:cBhvr>
                                    </p:animEffect>
                                  </p:childTnLst>
                                </p:cTn>
                              </p:par>
                              <p:par>
                                <p:cTn id="94" presetID="41" presetClass="entr" presetSubtype="0" fill="hold" grpId="0" nodeType="withEffect">
                                  <p:stCondLst>
                                    <p:cond delay="0"/>
                                  </p:stCondLst>
                                  <p:iterate type="lt">
                                    <p:tmPct val="24000"/>
                                  </p:iterate>
                                  <p:childTnLst>
                                    <p:set>
                                      <p:cBhvr>
                                        <p:cTn id="95" dur="1" fill="hold">
                                          <p:stCondLst>
                                            <p:cond delay="0"/>
                                          </p:stCondLst>
                                        </p:cTn>
                                        <p:tgtEl>
                                          <p:spTgt spid="86"/>
                                        </p:tgtEl>
                                        <p:attrNameLst>
                                          <p:attrName>style.visibility</p:attrName>
                                        </p:attrNameLst>
                                      </p:cBhvr>
                                      <p:to>
                                        <p:strVal val="visible"/>
                                      </p:to>
                                    </p:set>
                                    <p:anim calcmode="lin" valueType="num">
                                      <p:cBhvr>
                                        <p:cTn id="96" dur="400" fill="hold"/>
                                        <p:tgtEl>
                                          <p:spTgt spid="86"/>
                                        </p:tgtEl>
                                        <p:attrNameLst>
                                          <p:attrName>ppt_x</p:attrName>
                                        </p:attrNameLst>
                                      </p:cBhvr>
                                      <p:tavLst>
                                        <p:tav tm="0">
                                          <p:val>
                                            <p:strVal val="#ppt_x"/>
                                          </p:val>
                                        </p:tav>
                                        <p:tav tm="50000">
                                          <p:val>
                                            <p:strVal val="#ppt_x+.1"/>
                                          </p:val>
                                        </p:tav>
                                        <p:tav tm="100000">
                                          <p:val>
                                            <p:strVal val="#ppt_x"/>
                                          </p:val>
                                        </p:tav>
                                      </p:tavLst>
                                    </p:anim>
                                    <p:anim calcmode="lin" valueType="num">
                                      <p:cBhvr>
                                        <p:cTn id="97" dur="400" fill="hold"/>
                                        <p:tgtEl>
                                          <p:spTgt spid="86"/>
                                        </p:tgtEl>
                                        <p:attrNameLst>
                                          <p:attrName>ppt_y</p:attrName>
                                        </p:attrNameLst>
                                      </p:cBhvr>
                                      <p:tavLst>
                                        <p:tav tm="0">
                                          <p:val>
                                            <p:strVal val="#ppt_y"/>
                                          </p:val>
                                        </p:tav>
                                        <p:tav tm="100000">
                                          <p:val>
                                            <p:strVal val="#ppt_y"/>
                                          </p:val>
                                        </p:tav>
                                      </p:tavLst>
                                    </p:anim>
                                    <p:anim calcmode="lin" valueType="num">
                                      <p:cBhvr>
                                        <p:cTn id="98" dur="400" fill="hold"/>
                                        <p:tgtEl>
                                          <p:spTgt spid="86"/>
                                        </p:tgtEl>
                                        <p:attrNameLst>
                                          <p:attrName>ppt_h</p:attrName>
                                        </p:attrNameLst>
                                      </p:cBhvr>
                                      <p:tavLst>
                                        <p:tav tm="0">
                                          <p:val>
                                            <p:strVal val="#ppt_h/10"/>
                                          </p:val>
                                        </p:tav>
                                        <p:tav tm="50000">
                                          <p:val>
                                            <p:strVal val="#ppt_h+.01"/>
                                          </p:val>
                                        </p:tav>
                                        <p:tav tm="100000">
                                          <p:val>
                                            <p:strVal val="#ppt_h"/>
                                          </p:val>
                                        </p:tav>
                                      </p:tavLst>
                                    </p:anim>
                                    <p:anim calcmode="lin" valueType="num">
                                      <p:cBhvr>
                                        <p:cTn id="99" dur="400" fill="hold"/>
                                        <p:tgtEl>
                                          <p:spTgt spid="86"/>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400" tmFilter="0,0; .5, 1; 1, 1"/>
                                        <p:tgtEl>
                                          <p:spTgt spid="86"/>
                                        </p:tgtEl>
                                      </p:cBhvr>
                                    </p:animEffect>
                                  </p:childTnLst>
                                </p:cTn>
                              </p:par>
                              <p:par>
                                <p:cTn id="101" presetID="22" presetClass="entr" presetSubtype="4" fill="hold" grpId="0" nodeType="withEffect">
                                  <p:stCondLst>
                                    <p:cond delay="298"/>
                                  </p:stCondLst>
                                  <p:iterate type="lt">
                                    <p:tmPct val="7797"/>
                                  </p:iterate>
                                  <p:childTnLst>
                                    <p:set>
                                      <p:cBhvr>
                                        <p:cTn id="102" dur="1" fill="hold">
                                          <p:stCondLst>
                                            <p:cond delay="0"/>
                                          </p:stCondLst>
                                        </p:cTn>
                                        <p:tgtEl>
                                          <p:spTgt spid="90"/>
                                        </p:tgtEl>
                                        <p:attrNameLst>
                                          <p:attrName>style.visibility</p:attrName>
                                        </p:attrNameLst>
                                      </p:cBhvr>
                                      <p:to>
                                        <p:strVal val="visible"/>
                                      </p:to>
                                    </p:set>
                                    <p:animEffect transition="in" filter="wipe(down)">
                                      <p:cBhvr>
                                        <p:cTn id="103" dur="500"/>
                                        <p:tgtEl>
                                          <p:spTgt spid="90"/>
                                        </p:tgtEl>
                                      </p:cBhvr>
                                    </p:animEffect>
                                  </p:childTnLst>
                                </p:cTn>
                              </p:par>
                            </p:childTnLst>
                          </p:cTn>
                        </p:par>
                        <p:par>
                          <p:cTn id="104" fill="hold" nodeType="afterGroup">
                            <p:stCondLst>
                              <p:cond delay="6784"/>
                            </p:stCondLst>
                            <p:childTnLst>
                              <p:par>
                                <p:cTn id="105" presetID="10" presetClass="entr" presetSubtype="0"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100"/>
                                        <p:tgtEl>
                                          <p:spTgt spid="79"/>
                                        </p:tgtEl>
                                      </p:cBhvr>
                                    </p:animEffect>
                                  </p:childTnLst>
                                </p:cTn>
                              </p:par>
                            </p:childTnLst>
                          </p:cTn>
                        </p:par>
                        <p:par>
                          <p:cTn id="108" fill="hold" nodeType="afterGroup">
                            <p:stCondLst>
                              <p:cond delay="6884"/>
                            </p:stCondLst>
                            <p:childTnLst>
                              <p:par>
                                <p:cTn id="109" presetID="22" presetClass="entr" presetSubtype="8" fill="hold"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200"/>
                                        <p:tgtEl>
                                          <p:spTgt spid="80"/>
                                        </p:tgtEl>
                                      </p:cBhvr>
                                    </p:animEffect>
                                  </p:childTnLst>
                                </p:cTn>
                              </p:par>
                            </p:childTnLst>
                          </p:cTn>
                        </p:par>
                        <p:par>
                          <p:cTn id="112" fill="hold" nodeType="afterGroup">
                            <p:stCondLst>
                              <p:cond delay="7084"/>
                            </p:stCondLst>
                            <p:childTnLst>
                              <p:par>
                                <p:cTn id="113" presetID="22" presetClass="entr" presetSubtype="8"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left)">
                                      <p:cBhvr>
                                        <p:cTn id="115" dur="200"/>
                                        <p:tgtEl>
                                          <p:spTgt spid="81"/>
                                        </p:tgtEl>
                                      </p:cBhvr>
                                    </p:animEffect>
                                  </p:childTnLst>
                                </p:cTn>
                              </p:par>
                              <p:par>
                                <p:cTn id="116" presetID="41" presetClass="entr" presetSubtype="0" fill="hold" grpId="0" nodeType="withEffect">
                                  <p:stCondLst>
                                    <p:cond delay="0"/>
                                  </p:stCondLst>
                                  <p:iterate type="lt">
                                    <p:tmPct val="24000"/>
                                  </p:iterate>
                                  <p:childTnLst>
                                    <p:set>
                                      <p:cBhvr>
                                        <p:cTn id="117" dur="1" fill="hold">
                                          <p:stCondLst>
                                            <p:cond delay="0"/>
                                          </p:stCondLst>
                                        </p:cTn>
                                        <p:tgtEl>
                                          <p:spTgt spid="87"/>
                                        </p:tgtEl>
                                        <p:attrNameLst>
                                          <p:attrName>style.visibility</p:attrName>
                                        </p:attrNameLst>
                                      </p:cBhvr>
                                      <p:to>
                                        <p:strVal val="visible"/>
                                      </p:to>
                                    </p:set>
                                    <p:anim calcmode="lin" valueType="num">
                                      <p:cBhvr>
                                        <p:cTn id="118" dur="4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119" dur="400" fill="hold"/>
                                        <p:tgtEl>
                                          <p:spTgt spid="87"/>
                                        </p:tgtEl>
                                        <p:attrNameLst>
                                          <p:attrName>ppt_y</p:attrName>
                                        </p:attrNameLst>
                                      </p:cBhvr>
                                      <p:tavLst>
                                        <p:tav tm="0">
                                          <p:val>
                                            <p:strVal val="#ppt_y"/>
                                          </p:val>
                                        </p:tav>
                                        <p:tav tm="100000">
                                          <p:val>
                                            <p:strVal val="#ppt_y"/>
                                          </p:val>
                                        </p:tav>
                                      </p:tavLst>
                                    </p:anim>
                                    <p:anim calcmode="lin" valueType="num">
                                      <p:cBhvr>
                                        <p:cTn id="120" dur="4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121" dur="4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400" tmFilter="0,0; .5, 1; 1, 1"/>
                                        <p:tgtEl>
                                          <p:spTgt spid="87"/>
                                        </p:tgtEl>
                                      </p:cBhvr>
                                    </p:animEffect>
                                  </p:childTnLst>
                                </p:cTn>
                              </p:par>
                              <p:par>
                                <p:cTn id="123" presetID="22" presetClass="entr" presetSubtype="4" fill="hold" grpId="0" nodeType="withEffect">
                                  <p:stCondLst>
                                    <p:cond delay="298"/>
                                  </p:stCondLst>
                                  <p:iterate type="lt">
                                    <p:tmPct val="7797"/>
                                  </p:iterate>
                                  <p:childTnLst>
                                    <p:set>
                                      <p:cBhvr>
                                        <p:cTn id="124" dur="1" fill="hold">
                                          <p:stCondLst>
                                            <p:cond delay="0"/>
                                          </p:stCondLst>
                                        </p:cTn>
                                        <p:tgtEl>
                                          <p:spTgt spid="91"/>
                                        </p:tgtEl>
                                        <p:attrNameLst>
                                          <p:attrName>style.visibility</p:attrName>
                                        </p:attrNameLst>
                                      </p:cBhvr>
                                      <p:to>
                                        <p:strVal val="visible"/>
                                      </p:to>
                                    </p:set>
                                    <p:animEffect transition="in" filter="wipe(down)">
                                      <p:cBhvr>
                                        <p:cTn id="125" dur="500"/>
                                        <p:tgtEl>
                                          <p:spTgt spid="91"/>
                                        </p:tgtEl>
                                      </p:cBhvr>
                                    </p:animEffect>
                                  </p:childTnLst>
                                </p:cTn>
                              </p:par>
                              <p:par>
                                <p:cTn id="126" presetID="10" presetClass="entr" presetSubtype="0" fill="hold" grpId="0" nodeType="withEffect">
                                  <p:stCondLst>
                                    <p:cond delay="3098"/>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 grpId="0" animBg="1"/>
      <p:bldP spid="1070" grpId="1" animBg="1"/>
      <p:bldP spid="1071" grpId="0" animBg="1"/>
      <p:bldP spid="1071" grpId="1" animBg="1"/>
      <p:bldP spid="1072" grpId="0" animBg="1"/>
      <p:bldP spid="1072" grpId="1" animBg="1"/>
      <p:bldP spid="1073" grpId="0" animBg="1"/>
      <p:bldP spid="1073" grpId="1" animBg="1"/>
      <p:bldP spid="67" grpId="0" animBg="1"/>
      <p:bldP spid="70" grpId="0" animBg="1"/>
      <p:bldP spid="76" grpId="0" animBg="1"/>
      <p:bldP spid="79" grpId="0" animBg="1"/>
      <p:bldP spid="84" grpId="0"/>
      <p:bldP spid="85" grpId="0"/>
      <p:bldP spid="86" grpId="0"/>
      <p:bldP spid="87" grpId="0"/>
      <p:bldP spid="88" grpId="0"/>
      <p:bldP spid="89" grpId="0"/>
      <p:bldP spid="90" grpId="0"/>
      <p:bldP spid="91" grpId="0"/>
      <p:bldP spid="2" grpId="0"/>
      <p:bldP spid="28"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0" y="-29029"/>
            <a:ext cx="9144001" cy="5172530"/>
            <a:chOff x="0" y="-29029"/>
            <a:chExt cx="9144001" cy="5172530"/>
          </a:xfrm>
        </p:grpSpPr>
        <p:pic>
          <p:nvPicPr>
            <p:cNvPr id="6" name="图片 5"/>
            <p:cNvPicPr>
              <a:picLocks noChangeAspect="1"/>
            </p:cNvPicPr>
            <p:nvPr/>
          </p:nvPicPr>
          <p:blipFill>
            <a:blip r:embed="rId3"/>
            <a:srcRect t="16808" r="21687"/>
            <a:stretch>
              <a:fillRect/>
            </a:stretch>
          </p:blipFill>
          <p:spPr>
            <a:xfrm>
              <a:off x="1" y="-29029"/>
              <a:ext cx="9144000" cy="517252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圆角矩形 22"/>
          <p:cNvSpPr/>
          <p:nvPr>
            <p:custDataLst>
              <p:tags r:id="rId4"/>
            </p:custDataLst>
          </p:nvPr>
        </p:nvSpPr>
        <p:spPr>
          <a:xfrm>
            <a:off x="5179907" y="1484752"/>
            <a:ext cx="151667" cy="1153991"/>
          </a:xfrm>
          <a:prstGeom prst="roundRect">
            <a:avLst>
              <a:gd name="adj" fmla="val 50000"/>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ysClr val="window" lastClr="FFFFFF">
                  <a:lumMod val="65000"/>
                  <a:shade val="100000"/>
                  <a:satMod val="115000"/>
                </a:sysClr>
              </a:gs>
            </a:gsLst>
            <a:lin ang="0" scaled="1"/>
          </a:gra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nvGrpSpPr>
          <p:cNvPr id="8" name="组合 7"/>
          <p:cNvGrpSpPr/>
          <p:nvPr/>
        </p:nvGrpSpPr>
        <p:grpSpPr>
          <a:xfrm>
            <a:off x="2027863" y="1774899"/>
            <a:ext cx="3303711" cy="573698"/>
            <a:chOff x="2114949" y="1847470"/>
            <a:chExt cx="3303711" cy="573698"/>
          </a:xfrm>
        </p:grpSpPr>
        <p:sp>
          <p:nvSpPr>
            <p:cNvPr id="24" name="矩形 23"/>
            <p:cNvSpPr/>
            <p:nvPr>
              <p:custDataLst>
                <p:tags r:id="rId5"/>
              </p:custDataLst>
            </p:nvPr>
          </p:nvSpPr>
          <p:spPr>
            <a:xfrm>
              <a:off x="2536981" y="1847470"/>
              <a:ext cx="2881679" cy="573698"/>
            </a:xfrm>
            <a:prstGeom prst="rect">
              <a:avLst/>
            </a:prstGeom>
            <a:gradFill flip="none" rotWithShape="1">
              <a:gsLst>
                <a:gs pos="0">
                  <a:srgbClr val="FFC000">
                    <a:shade val="30000"/>
                    <a:satMod val="115000"/>
                  </a:srgbClr>
                </a:gs>
                <a:gs pos="4000">
                  <a:srgbClr val="FFC000">
                    <a:shade val="67500"/>
                    <a:satMod val="115000"/>
                  </a:srgbClr>
                </a:gs>
                <a:gs pos="24000">
                  <a:srgbClr val="F2BE00"/>
                </a:gs>
              </a:gsLst>
              <a:lin ang="10800000" scaled="1"/>
            </a:gradFill>
            <a:ln w="12700" cap="flat" cmpd="sng" algn="ctr">
              <a:noFill/>
              <a:prstDash val="solid"/>
              <a:miter lim="800000"/>
            </a:ln>
            <a:effectLst>
              <a:outerShdw dist="76200" dir="8100000" algn="tr" rotWithShape="0">
                <a:prstClr val="black">
                  <a:alpha val="8000"/>
                </a:prstClr>
              </a:outerShdw>
            </a:effectLst>
          </p:spPr>
          <p:txBody>
            <a:bodyPr lIns="189000" rIns="189000" rtlCol="0" anchor="ctr"/>
            <a:lstStyle/>
            <a:p>
              <a:pPr>
                <a:lnSpc>
                  <a:spcPct val="130000"/>
                </a:lnSpc>
              </a:pPr>
              <a:r>
                <a:rPr lang="zh-CN" altLang="en-US" sz="1050" kern="0">
                  <a:solidFill>
                    <a:prstClr val="white"/>
                  </a:solidFill>
                  <a:latin typeface="微软雅黑" panose="020b0503020204020204" pitchFamily="34" charset="-122"/>
                  <a:ea typeface="微软雅黑" panose="020b0503020204020204" pitchFamily="34" charset="-122"/>
                </a:rPr>
                <a:t>您的内容请写在这里您的内容请写在这里您的内容请写在这里您的内容请写在这里</a:t>
              </a:r>
              <a:endParaRPr lang="zh-CN" altLang="en-US" sz="1050" kern="0">
                <a:solidFill>
                  <a:prstClr val="white"/>
                </a:solidFill>
                <a:latin typeface="微软雅黑" panose="020b0503020204020204" pitchFamily="34" charset="-122"/>
                <a:ea typeface="微软雅黑" panose="020b0503020204020204" pitchFamily="34" charset="-122"/>
              </a:endParaRPr>
            </a:p>
          </p:txBody>
        </p:sp>
        <p:sp>
          <p:nvSpPr>
            <p:cNvPr id="25" name="等腰三角形 24"/>
            <p:cNvSpPr/>
            <p:nvPr>
              <p:custDataLst>
                <p:tags r:id="rId6"/>
              </p:custDataLst>
            </p:nvPr>
          </p:nvSpPr>
          <p:spPr>
            <a:xfrm rot="16200000">
              <a:off x="2039116" y="1923303"/>
              <a:ext cx="573698" cy="422031"/>
            </a:xfrm>
            <a:prstGeom prst="triangle">
              <a:avLst/>
            </a:prstGeom>
            <a:solidFill>
              <a:srgbClr val="FFC000">
                <a:lumMod val="75000"/>
              </a:srgb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grpSp>
        <p:nvGrpSpPr>
          <p:cNvPr id="5" name="组合 4"/>
          <p:cNvGrpSpPr/>
          <p:nvPr/>
        </p:nvGrpSpPr>
        <p:grpSpPr>
          <a:xfrm>
            <a:off x="5470053" y="1741927"/>
            <a:ext cx="1028700" cy="613265"/>
            <a:chOff x="5557139" y="1814498"/>
            <a:chExt cx="1028700" cy="613265"/>
          </a:xfrm>
        </p:grpSpPr>
        <p:sp>
          <p:nvSpPr>
            <p:cNvPr id="26" name="圆角矩形 25"/>
            <p:cNvSpPr/>
            <p:nvPr>
              <p:custDataLst>
                <p:tags r:id="rId7"/>
              </p:custDataLst>
            </p:nvPr>
          </p:nvSpPr>
          <p:spPr>
            <a:xfrm>
              <a:off x="5557139" y="1814498"/>
              <a:ext cx="1028700" cy="613265"/>
            </a:xfrm>
            <a:prstGeom prst="roundRect">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27" name="圆角矩形 26"/>
            <p:cNvSpPr/>
            <p:nvPr>
              <p:custDataLst>
                <p:tags r:id="rId8"/>
              </p:custDataLst>
            </p:nvPr>
          </p:nvSpPr>
          <p:spPr>
            <a:xfrm>
              <a:off x="5609893" y="1861672"/>
              <a:ext cx="929786" cy="518917"/>
            </a:xfrm>
            <a:prstGeom prst="roundRect">
              <a:avLst/>
            </a:prstGeom>
            <a:gradFill flip="none" rotWithShape="1">
              <a:gsLst>
                <a:gs pos="0">
                  <a:srgbClr val="FFC000">
                    <a:shade val="67500"/>
                    <a:satMod val="115000"/>
                  </a:srgbClr>
                </a:gs>
                <a:gs pos="100000">
                  <a:srgbClr val="FFC000">
                    <a:shade val="100000"/>
                    <a:satMod val="115000"/>
                  </a:srgbClr>
                </a:gs>
              </a:gsLst>
              <a:lin ang="16200000" scaled="1"/>
            </a:gradFill>
            <a:ln w="28575" cap="flat" cmpd="sng" algn="ctr">
              <a:solidFill>
                <a:sysClr val="window" lastClr="FFFFFF"/>
              </a:solidFill>
              <a:prstDash val="solid"/>
              <a:miter lim="800000"/>
            </a:ln>
            <a:effectLst>
              <a:innerShdw blurRad="63500" dist="50800">
                <a:prstClr val="black">
                  <a:alpha val="50000"/>
                </a:prstClr>
              </a:innerShdw>
            </a:effectLst>
          </p:spPr>
          <p:txBody>
            <a:bodyPr rtlCol="0" anchor="ctr"/>
            <a:lstStyle/>
            <a:p>
              <a:pPr algn="ctr">
                <a:defRPr/>
              </a:pPr>
              <a:r>
                <a:rPr lang="zh-CN" altLang="en-US" sz="1800" kern="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rPr>
                <a:t>第三章</a:t>
              </a:r>
              <a:endParaRPr lang="zh-CN" altLang="en-US" sz="1800" kern="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par>
                          <p:cTn id="15" fill="hold" nodeType="afterGroup">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8" name="文本框 67"/>
          <p:cNvSpPr txBox="1"/>
          <p:nvPr/>
        </p:nvSpPr>
        <p:spPr>
          <a:xfrm>
            <a:off x="6538749" y="4877926"/>
            <a:ext cx="2514058" cy="276999"/>
          </a:xfrm>
          <a:prstGeom prst="rect">
            <a:avLst/>
          </a:prstGeom>
          <a:noFill/>
        </p:spPr>
        <p:txBody>
          <a:bodyPr wrap="square" rtlCol="0">
            <a:spAutoFit/>
          </a:bodyPr>
          <a:lstStyle/>
          <a:p>
            <a:pPr algn="r"/>
            <a:r>
              <a:rPr lang="zh-CN" altLang="en-US" sz="1050">
                <a:solidFill>
                  <a:schemeClr val="bg1"/>
                </a:solidFill>
              </a:rPr>
              <a:t>    </a:t>
            </a:r>
            <a:r>
              <a:rPr lang="en-US" altLang="zh-CN" sz="1200">
                <a:solidFill>
                  <a:schemeClr val="bg1"/>
                </a:solidFill>
              </a:rPr>
              <a:t>http://teliss.yanj.cn</a:t>
            </a:r>
            <a:endParaRPr lang="zh-CN" altLang="en-US" sz="1200">
              <a:solidFill>
                <a:schemeClr val="bg1"/>
              </a:solidFill>
            </a:endParaRPr>
          </a:p>
        </p:txBody>
      </p:sp>
      <p:grpSp>
        <p:nvGrpSpPr>
          <p:cNvPr id="4" name="组合 3"/>
          <p:cNvGrpSpPr/>
          <p:nvPr/>
        </p:nvGrpSpPr>
        <p:grpSpPr>
          <a:xfrm>
            <a:off x="4476751" y="2047178"/>
            <a:ext cx="1033463" cy="1035050"/>
            <a:chOff x="4572001" y="2275778"/>
            <a:chExt cx="1033463" cy="1035050"/>
          </a:xfrm>
        </p:grpSpPr>
        <p:sp>
          <p:nvSpPr>
            <p:cNvPr id="58" name="Freeform 7"/>
            <p:cNvSpPr/>
            <p:nvPr/>
          </p:nvSpPr>
          <p:spPr bwMode="auto">
            <a:xfrm>
              <a:off x="4572001" y="2275778"/>
              <a:ext cx="1033463" cy="1035050"/>
            </a:xfrm>
            <a:custGeom>
              <a:gdLst>
                <a:gd name="T0" fmla="*/ 274 w 274"/>
                <a:gd name="T1" fmla="*/ 0 h 275"/>
                <a:gd name="T2" fmla="*/ 0 w 274"/>
                <a:gd name="T3" fmla="*/ 275 h 275"/>
                <a:gd name="T4" fmla="*/ 0 w 274"/>
                <a:gd name="T5" fmla="*/ 35 h 275"/>
                <a:gd name="T6" fmla="*/ 1 w 274"/>
                <a:gd name="T7" fmla="*/ 35 h 275"/>
                <a:gd name="T8" fmla="*/ 35 w 274"/>
                <a:gd name="T9" fmla="*/ 0 h 275"/>
                <a:gd name="T10" fmla="*/ 274 w 274"/>
                <a:gd name="T11" fmla="*/ 0 h 275"/>
              </a:gdLst>
              <a:cxnLst>
                <a:cxn ang="0">
                  <a:pos x="T0" y="T1"/>
                </a:cxn>
                <a:cxn ang="0">
                  <a:pos x="T2" y="T3"/>
                </a:cxn>
                <a:cxn ang="0">
                  <a:pos x="T4" y="T5"/>
                </a:cxn>
                <a:cxn ang="0">
                  <a:pos x="T6" y="T7"/>
                </a:cxn>
                <a:cxn ang="0">
                  <a:pos x="T8" y="T9"/>
                </a:cxn>
                <a:cxn ang="0">
                  <a:pos x="T10" y="T11"/>
                </a:cxn>
              </a:cxnLst>
              <a:rect l="0" t="0" r="r" b="b"/>
              <a:pathLst>
                <a:path w="274" h="275">
                  <a:moveTo>
                    <a:pt x="274" y="0"/>
                  </a:moveTo>
                  <a:cubicBezTo>
                    <a:pt x="274" y="152"/>
                    <a:pt x="151" y="275"/>
                    <a:pt x="0" y="275"/>
                  </a:cubicBezTo>
                  <a:cubicBezTo>
                    <a:pt x="0" y="35"/>
                    <a:pt x="0" y="35"/>
                    <a:pt x="0" y="35"/>
                  </a:cubicBezTo>
                  <a:cubicBezTo>
                    <a:pt x="0" y="35"/>
                    <a:pt x="1" y="35"/>
                    <a:pt x="1" y="35"/>
                  </a:cubicBezTo>
                  <a:cubicBezTo>
                    <a:pt x="20" y="35"/>
                    <a:pt x="35" y="19"/>
                    <a:pt x="35" y="0"/>
                  </a:cubicBezTo>
                  <a:lnTo>
                    <a:pt x="274" y="0"/>
                  </a:lnTo>
                  <a:close/>
                </a:path>
              </a:pathLst>
            </a:custGeom>
            <a:solidFill>
              <a:srgbClr val="5EC6D3"/>
            </a:solidFill>
            <a:ln>
              <a:noFill/>
            </a:ln>
          </p:spPr>
          <p:txBody>
            <a:bodyPr vert="horz" wrap="square" lIns="91440" tIns="45720" rIns="91440" bIns="45720" numCol="1" anchor="t" anchorCtr="0" compatLnSpc="1"/>
            <a:lstStyle/>
            <a:p>
              <a:endParaRPr lang="en-US" sz="2400"/>
            </a:p>
          </p:txBody>
        </p:sp>
        <p:grpSp>
          <p:nvGrpSpPr>
            <p:cNvPr id="60" name="Group 19"/>
            <p:cNvGrpSpPr/>
            <p:nvPr/>
          </p:nvGrpSpPr>
          <p:grpSpPr>
            <a:xfrm>
              <a:off x="4835317" y="2560303"/>
              <a:ext cx="506829" cy="276079"/>
              <a:chOff x="6750050" y="3321051"/>
              <a:chExt cx="195263" cy="106363"/>
            </a:xfrm>
            <a:solidFill>
              <a:schemeClr val="bg1"/>
            </a:solidFill>
          </p:grpSpPr>
          <p:sp>
            <p:nvSpPr>
              <p:cNvPr id="61" name="Freeform 20"/>
              <p:cNvSpPr>
                <a:spLocks noEditPoints="1"/>
              </p:cNvSpPr>
              <p:nvPr/>
            </p:nvSpPr>
            <p:spPr bwMode="auto">
              <a:xfrm>
                <a:off x="6750050" y="3321051"/>
                <a:ext cx="141288" cy="106363"/>
              </a:xfrm>
              <a:custGeom>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1440" tIns="45720" rIns="91440" bIns="45720" numCol="1" anchor="t" anchorCtr="0" compatLnSpc="1"/>
              <a:lstStyle/>
              <a:p>
                <a:endParaRPr lang="en-US" sz="2400"/>
              </a:p>
            </p:txBody>
          </p:sp>
          <p:sp>
            <p:nvSpPr>
              <p:cNvPr id="65" name="Freeform 21"/>
              <p:cNvSpPr>
                <a:spLocks noEditPoints="1"/>
              </p:cNvSpPr>
              <p:nvPr/>
            </p:nvSpPr>
            <p:spPr bwMode="auto">
              <a:xfrm>
                <a:off x="6897688" y="3397251"/>
                <a:ext cx="47625" cy="17463"/>
              </a:xfrm>
              <a:custGeom>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91440" tIns="45720" rIns="91440" bIns="45720" numCol="1" anchor="t" anchorCtr="0" compatLnSpc="1"/>
              <a:lstStyle/>
              <a:p>
                <a:endParaRPr lang="en-US" sz="2400"/>
              </a:p>
            </p:txBody>
          </p:sp>
          <p:sp>
            <p:nvSpPr>
              <p:cNvPr id="69" name="Freeform 22"/>
              <p:cNvSpPr>
                <a:spLocks noEditPoints="1"/>
              </p:cNvSpPr>
              <p:nvPr/>
            </p:nvSpPr>
            <p:spPr bwMode="auto">
              <a:xfrm>
                <a:off x="6897688" y="3352801"/>
                <a:ext cx="47625" cy="15875"/>
              </a:xfrm>
              <a:custGeom>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91440" tIns="45720" rIns="91440" bIns="45720" numCol="1" anchor="t" anchorCtr="0" compatLnSpc="1"/>
              <a:lstStyle/>
              <a:p>
                <a:endParaRPr lang="en-US" sz="2400"/>
              </a:p>
            </p:txBody>
          </p:sp>
        </p:grpSp>
      </p:grpSp>
      <p:grpSp>
        <p:nvGrpSpPr>
          <p:cNvPr id="5" name="组合 4"/>
          <p:cNvGrpSpPr/>
          <p:nvPr/>
        </p:nvGrpSpPr>
        <p:grpSpPr>
          <a:xfrm>
            <a:off x="3440111" y="2178941"/>
            <a:ext cx="1036638" cy="1030288"/>
            <a:chOff x="3535361" y="2407541"/>
            <a:chExt cx="1036638" cy="1030288"/>
          </a:xfrm>
        </p:grpSpPr>
        <p:sp>
          <p:nvSpPr>
            <p:cNvPr id="59" name="Freeform 8"/>
            <p:cNvSpPr/>
            <p:nvPr/>
          </p:nvSpPr>
          <p:spPr bwMode="auto">
            <a:xfrm>
              <a:off x="3535361" y="2407541"/>
              <a:ext cx="1036638" cy="1030288"/>
            </a:xfrm>
            <a:custGeom>
              <a:gdLst>
                <a:gd name="T0" fmla="*/ 0 w 275"/>
                <a:gd name="T1" fmla="*/ 274 h 274"/>
                <a:gd name="T2" fmla="*/ 275 w 275"/>
                <a:gd name="T3" fmla="*/ 0 h 274"/>
                <a:gd name="T4" fmla="*/ 275 w 275"/>
                <a:gd name="T5" fmla="*/ 240 h 274"/>
                <a:gd name="T6" fmla="*/ 274 w 275"/>
                <a:gd name="T7" fmla="*/ 240 h 274"/>
                <a:gd name="T8" fmla="*/ 239 w 275"/>
                <a:gd name="T9" fmla="*/ 274 h 274"/>
                <a:gd name="T10" fmla="*/ 0 w 275"/>
                <a:gd name="T11" fmla="*/ 274 h 274"/>
              </a:gdLst>
              <a:cxnLst>
                <a:cxn ang="0">
                  <a:pos x="T0" y="T1"/>
                </a:cxn>
                <a:cxn ang="0">
                  <a:pos x="T2" y="T3"/>
                </a:cxn>
                <a:cxn ang="0">
                  <a:pos x="T4" y="T5"/>
                </a:cxn>
                <a:cxn ang="0">
                  <a:pos x="T6" y="T7"/>
                </a:cxn>
                <a:cxn ang="0">
                  <a:pos x="T8" y="T9"/>
                </a:cxn>
                <a:cxn ang="0">
                  <a:pos x="T10" y="T11"/>
                </a:cxn>
              </a:cxnLst>
              <a:rect l="0" t="0" r="r" b="b"/>
              <a:pathLst>
                <a:path w="275" h="274">
                  <a:moveTo>
                    <a:pt x="0" y="274"/>
                  </a:moveTo>
                  <a:cubicBezTo>
                    <a:pt x="0" y="123"/>
                    <a:pt x="123" y="0"/>
                    <a:pt x="275" y="0"/>
                  </a:cubicBezTo>
                  <a:cubicBezTo>
                    <a:pt x="275" y="240"/>
                    <a:pt x="275" y="240"/>
                    <a:pt x="275" y="240"/>
                  </a:cubicBezTo>
                  <a:cubicBezTo>
                    <a:pt x="274" y="240"/>
                    <a:pt x="274" y="240"/>
                    <a:pt x="274" y="240"/>
                  </a:cubicBezTo>
                  <a:cubicBezTo>
                    <a:pt x="255" y="240"/>
                    <a:pt x="239" y="255"/>
                    <a:pt x="239" y="274"/>
                  </a:cubicBezTo>
                  <a:lnTo>
                    <a:pt x="0" y="274"/>
                  </a:lnTo>
                  <a:close/>
                </a:path>
              </a:pathLst>
            </a:custGeom>
            <a:ln>
              <a:noFill/>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lstStyle/>
            <a:p>
              <a:endParaRPr lang="en-US" sz="2400"/>
            </a:p>
          </p:txBody>
        </p:sp>
        <p:grpSp>
          <p:nvGrpSpPr>
            <p:cNvPr id="70" name="Group 23"/>
            <p:cNvGrpSpPr/>
            <p:nvPr/>
          </p:nvGrpSpPr>
          <p:grpSpPr>
            <a:xfrm>
              <a:off x="3924970" y="2855769"/>
              <a:ext cx="318584" cy="398230"/>
              <a:chOff x="6751638" y="2265363"/>
              <a:chExt cx="158750" cy="198438"/>
            </a:xfrm>
            <a:solidFill>
              <a:schemeClr val="bg1"/>
            </a:solidFill>
          </p:grpSpPr>
          <p:sp>
            <p:nvSpPr>
              <p:cNvPr id="71" name="Freeform 18"/>
              <p:cNvSpPr/>
              <p:nvPr/>
            </p:nvSpPr>
            <p:spPr bwMode="auto">
              <a:xfrm>
                <a:off x="6751638" y="2349501"/>
                <a:ext cx="158750" cy="65088"/>
              </a:xfrm>
              <a:custGeom>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72" name="Freeform 19"/>
              <p:cNvSpPr/>
              <p:nvPr/>
            </p:nvSpPr>
            <p:spPr bwMode="auto">
              <a:xfrm>
                <a:off x="6751638" y="2397126"/>
                <a:ext cx="158750" cy="66675"/>
              </a:xfrm>
              <a:custGeom>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73" name="Freeform 20"/>
              <p:cNvSpPr/>
              <p:nvPr/>
            </p:nvSpPr>
            <p:spPr bwMode="auto">
              <a:xfrm>
                <a:off x="6751638" y="2300288"/>
                <a:ext cx="158750" cy="65088"/>
              </a:xfrm>
              <a:custGeom>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74"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grpSp>
        <p:nvGrpSpPr>
          <p:cNvPr id="3" name="组合 2"/>
          <p:cNvGrpSpPr/>
          <p:nvPr/>
        </p:nvGrpSpPr>
        <p:grpSpPr>
          <a:xfrm>
            <a:off x="4476751" y="1015303"/>
            <a:ext cx="1033463" cy="1031875"/>
            <a:chOff x="4572001" y="1243903"/>
            <a:chExt cx="1033463" cy="1031875"/>
          </a:xfrm>
        </p:grpSpPr>
        <p:sp>
          <p:nvSpPr>
            <p:cNvPr id="56" name="Freeform 5"/>
            <p:cNvSpPr/>
            <p:nvPr/>
          </p:nvSpPr>
          <p:spPr bwMode="auto">
            <a:xfrm>
              <a:off x="4572001" y="1243903"/>
              <a:ext cx="1033463" cy="1031875"/>
            </a:xfrm>
            <a:custGeom>
              <a:gdLst>
                <a:gd name="T0" fmla="*/ 274 w 274"/>
                <a:gd name="T1" fmla="*/ 274 h 274"/>
                <a:gd name="T2" fmla="*/ 0 w 274"/>
                <a:gd name="T3" fmla="*/ 0 h 274"/>
                <a:gd name="T4" fmla="*/ 0 w 274"/>
                <a:gd name="T5" fmla="*/ 240 h 274"/>
                <a:gd name="T6" fmla="*/ 1 w 274"/>
                <a:gd name="T7" fmla="*/ 240 h 274"/>
                <a:gd name="T8" fmla="*/ 35 w 274"/>
                <a:gd name="T9" fmla="*/ 274 h 274"/>
                <a:gd name="T10" fmla="*/ 274 w 274"/>
                <a:gd name="T11" fmla="*/ 274 h 274"/>
              </a:gdLst>
              <a:cxnLst>
                <a:cxn ang="0">
                  <a:pos x="T0" y="T1"/>
                </a:cxn>
                <a:cxn ang="0">
                  <a:pos x="T2" y="T3"/>
                </a:cxn>
                <a:cxn ang="0">
                  <a:pos x="T4" y="T5"/>
                </a:cxn>
                <a:cxn ang="0">
                  <a:pos x="T6" y="T7"/>
                </a:cxn>
                <a:cxn ang="0">
                  <a:pos x="T8" y="T9"/>
                </a:cxn>
                <a:cxn ang="0">
                  <a:pos x="T10" y="T11"/>
                </a:cxn>
              </a:cxnLst>
              <a:rect l="0" t="0" r="r" b="b"/>
              <a:pathLst>
                <a:path w="274" h="274">
                  <a:moveTo>
                    <a:pt x="274" y="274"/>
                  </a:moveTo>
                  <a:cubicBezTo>
                    <a:pt x="274" y="123"/>
                    <a:pt x="151" y="0"/>
                    <a:pt x="0" y="0"/>
                  </a:cubicBezTo>
                  <a:cubicBezTo>
                    <a:pt x="0" y="240"/>
                    <a:pt x="0" y="240"/>
                    <a:pt x="0" y="240"/>
                  </a:cubicBezTo>
                  <a:cubicBezTo>
                    <a:pt x="0" y="240"/>
                    <a:pt x="1" y="240"/>
                    <a:pt x="1" y="240"/>
                  </a:cubicBezTo>
                  <a:cubicBezTo>
                    <a:pt x="20" y="240"/>
                    <a:pt x="35" y="255"/>
                    <a:pt x="35" y="274"/>
                  </a:cubicBezTo>
                  <a:lnTo>
                    <a:pt x="274" y="274"/>
                  </a:ln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lstStyle/>
            <a:p>
              <a:endParaRPr lang="en-US" sz="2400"/>
            </a:p>
          </p:txBody>
        </p:sp>
        <p:grpSp>
          <p:nvGrpSpPr>
            <p:cNvPr id="75" name="Group 28"/>
            <p:cNvGrpSpPr/>
            <p:nvPr/>
          </p:nvGrpSpPr>
          <p:grpSpPr>
            <a:xfrm>
              <a:off x="4862458" y="1716781"/>
              <a:ext cx="452546" cy="309778"/>
              <a:chOff x="2324100" y="1814513"/>
              <a:chExt cx="266700" cy="182563"/>
            </a:xfrm>
            <a:solidFill>
              <a:schemeClr val="bg1"/>
            </a:solidFill>
          </p:grpSpPr>
          <p:sp>
            <p:nvSpPr>
              <p:cNvPr id="76" name="Freeform 55"/>
              <p:cNvSpPr>
                <a:spLocks noEditPoints="1"/>
              </p:cNvSpPr>
              <p:nvPr/>
            </p:nvSpPr>
            <p:spPr bwMode="auto">
              <a:xfrm>
                <a:off x="2324100" y="1814513"/>
                <a:ext cx="188913" cy="182563"/>
              </a:xfrm>
              <a:custGeom>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77" name="Freeform 56"/>
              <p:cNvSpPr>
                <a:spLocks noEditPoints="1"/>
              </p:cNvSpPr>
              <p:nvPr/>
            </p:nvSpPr>
            <p:spPr bwMode="auto">
              <a:xfrm>
                <a:off x="2501900" y="1905001"/>
                <a:ext cx="88900" cy="90488"/>
              </a:xfrm>
              <a:custGeom>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grpSp>
        <p:nvGrpSpPr>
          <p:cNvPr id="6" name="组合 5"/>
          <p:cNvGrpSpPr/>
          <p:nvPr/>
        </p:nvGrpSpPr>
        <p:grpSpPr>
          <a:xfrm>
            <a:off x="3440111" y="3209229"/>
            <a:ext cx="1036638" cy="1031875"/>
            <a:chOff x="3535361" y="3437829"/>
            <a:chExt cx="1036638" cy="1031875"/>
          </a:xfrm>
        </p:grpSpPr>
        <p:sp>
          <p:nvSpPr>
            <p:cNvPr id="57" name="Freeform 6"/>
            <p:cNvSpPr/>
            <p:nvPr/>
          </p:nvSpPr>
          <p:spPr bwMode="auto">
            <a:xfrm>
              <a:off x="3535361" y="3437829"/>
              <a:ext cx="1036638" cy="1031875"/>
            </a:xfrm>
            <a:custGeom>
              <a:gdLst>
                <a:gd name="T0" fmla="*/ 0 w 275"/>
                <a:gd name="T1" fmla="*/ 0 h 274"/>
                <a:gd name="T2" fmla="*/ 275 w 275"/>
                <a:gd name="T3" fmla="*/ 274 h 274"/>
                <a:gd name="T4" fmla="*/ 275 w 275"/>
                <a:gd name="T5" fmla="*/ 34 h 274"/>
                <a:gd name="T6" fmla="*/ 274 w 275"/>
                <a:gd name="T7" fmla="*/ 34 h 274"/>
                <a:gd name="T8" fmla="*/ 239 w 275"/>
                <a:gd name="T9" fmla="*/ 0 h 274"/>
                <a:gd name="T10" fmla="*/ 0 w 275"/>
                <a:gd name="T11" fmla="*/ 0 h 274"/>
              </a:gdLst>
              <a:cxnLst>
                <a:cxn ang="0">
                  <a:pos x="T0" y="T1"/>
                </a:cxn>
                <a:cxn ang="0">
                  <a:pos x="T2" y="T3"/>
                </a:cxn>
                <a:cxn ang="0">
                  <a:pos x="T4" y="T5"/>
                </a:cxn>
                <a:cxn ang="0">
                  <a:pos x="T6" y="T7"/>
                </a:cxn>
                <a:cxn ang="0">
                  <a:pos x="T8" y="T9"/>
                </a:cxn>
                <a:cxn ang="0">
                  <a:pos x="T10" y="T11"/>
                </a:cxn>
              </a:cxnLst>
              <a:rect l="0" t="0" r="r" b="b"/>
              <a:pathLst>
                <a:path w="275" h="274">
                  <a:moveTo>
                    <a:pt x="0" y="0"/>
                  </a:moveTo>
                  <a:cubicBezTo>
                    <a:pt x="0" y="152"/>
                    <a:pt x="123" y="274"/>
                    <a:pt x="275" y="274"/>
                  </a:cubicBezTo>
                  <a:cubicBezTo>
                    <a:pt x="275" y="34"/>
                    <a:pt x="275" y="34"/>
                    <a:pt x="275" y="34"/>
                  </a:cubicBezTo>
                  <a:cubicBezTo>
                    <a:pt x="274" y="34"/>
                    <a:pt x="274" y="34"/>
                    <a:pt x="274" y="34"/>
                  </a:cubicBezTo>
                  <a:cubicBezTo>
                    <a:pt x="255" y="34"/>
                    <a:pt x="239" y="19"/>
                    <a:pt x="239" y="0"/>
                  </a:cubicBezTo>
                  <a:lnTo>
                    <a:pt x="0" y="0"/>
                  </a:lnTo>
                  <a:close/>
                </a:path>
              </a:pathLst>
            </a:custGeom>
            <a:solidFill>
              <a:srgbClr val="F26D64"/>
            </a:solidFill>
            <a:ln>
              <a:noFill/>
            </a:ln>
          </p:spPr>
          <p:txBody>
            <a:bodyPr vert="horz" wrap="square" lIns="91440" tIns="45720" rIns="91440" bIns="45720" numCol="1" anchor="t" anchorCtr="0" compatLnSpc="1"/>
            <a:lstStyle/>
            <a:p>
              <a:endParaRPr lang="en-US" sz="2400"/>
            </a:p>
          </p:txBody>
        </p:sp>
        <p:sp>
          <p:nvSpPr>
            <p:cNvPr id="78" name="Freeform 31"/>
            <p:cNvSpPr/>
            <p:nvPr/>
          </p:nvSpPr>
          <p:spPr bwMode="auto">
            <a:xfrm>
              <a:off x="3852863" y="3651217"/>
              <a:ext cx="462798" cy="408851"/>
            </a:xfrm>
            <a:custGeom>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sz="2400"/>
            </a:p>
          </p:txBody>
        </p:sp>
      </p:grpSp>
      <p:sp>
        <p:nvSpPr>
          <p:cNvPr id="22" name="文本框 21"/>
          <p:cNvSpPr txBox="1"/>
          <p:nvPr/>
        </p:nvSpPr>
        <p:spPr>
          <a:xfrm>
            <a:off x="5526695" y="2050544"/>
            <a:ext cx="2142389" cy="646331"/>
          </a:xfrm>
          <a:prstGeom prst="rect">
            <a:avLst/>
          </a:prstGeom>
          <a:noFill/>
        </p:spPr>
        <p:txBody>
          <a:bodyPr wrap="square" rtlCol="0">
            <a:spAutoFit/>
          </a:bodyPr>
          <a:lstStyle/>
          <a:p>
            <a:pPr>
              <a:lnSpc>
                <a:spcPct val="120000"/>
              </a:lnSpc>
            </a:pPr>
            <a:r>
              <a:rPr lang="zh-CN" altLang="en-US" sz="1800" b="1">
                <a:solidFill>
                  <a:srgbClr val="5EC6D3"/>
                </a:solidFill>
              </a:rPr>
              <a:t>添加标题</a:t>
            </a:r>
            <a:endParaRPr lang="en-US" altLang="zh-CN" sz="1800" b="1">
              <a:solidFill>
                <a:srgbClr val="5EC6D3"/>
              </a:solidFill>
            </a:endParaRPr>
          </a:p>
          <a:p>
            <a:pPr>
              <a:lnSpc>
                <a:spcPct val="120000"/>
              </a:lnSpc>
            </a:pPr>
            <a:r>
              <a:rPr lang="zh-CN" altLang="en-US" sz="1200">
                <a:solidFill>
                  <a:srgbClr val="3C4E56"/>
                </a:solidFill>
              </a:rPr>
              <a:t>感谢您选择</a:t>
            </a:r>
            <a:endParaRPr lang="zh-CN" altLang="en-US" sz="1200">
              <a:solidFill>
                <a:srgbClr val="3C4E56"/>
              </a:solidFill>
            </a:endParaRPr>
          </a:p>
        </p:txBody>
      </p:sp>
      <p:sp>
        <p:nvSpPr>
          <p:cNvPr id="23" name="文本框 22"/>
          <p:cNvSpPr txBox="1"/>
          <p:nvPr/>
        </p:nvSpPr>
        <p:spPr>
          <a:xfrm>
            <a:off x="2304871" y="1108373"/>
            <a:ext cx="2142389" cy="646331"/>
          </a:xfrm>
          <a:prstGeom prst="rect">
            <a:avLst/>
          </a:prstGeom>
          <a:noFill/>
        </p:spPr>
        <p:txBody>
          <a:bodyPr wrap="square" rtlCol="0">
            <a:spAutoFit/>
          </a:bodyPr>
          <a:lstStyle/>
          <a:p>
            <a:pPr algn="r">
              <a:lnSpc>
                <a:spcPct val="120000"/>
              </a:lnSpc>
            </a:pPr>
            <a:r>
              <a:rPr lang="zh-CN" altLang="en-US" sz="1800" b="1">
                <a:solidFill>
                  <a:srgbClr val="546E7A"/>
                </a:solidFill>
              </a:rPr>
              <a:t>添加标题</a:t>
            </a:r>
            <a:endParaRPr lang="en-US" altLang="zh-CN" sz="1800" b="1">
              <a:solidFill>
                <a:srgbClr val="546E7A"/>
              </a:solidFill>
            </a:endParaRPr>
          </a:p>
          <a:p>
            <a:pPr algn="r">
              <a:lnSpc>
                <a:spcPct val="120000"/>
              </a:lnSpc>
            </a:pPr>
            <a:r>
              <a:rPr lang="zh-CN" altLang="en-US" sz="1200">
                <a:solidFill>
                  <a:srgbClr val="3C4E56"/>
                </a:solidFill>
              </a:rPr>
              <a:t>感谢您选择</a:t>
            </a:r>
            <a:endParaRPr lang="zh-CN" altLang="en-US" sz="1200">
              <a:solidFill>
                <a:srgbClr val="3C4E56"/>
              </a:solidFill>
            </a:endParaRPr>
          </a:p>
        </p:txBody>
      </p:sp>
      <p:sp>
        <p:nvSpPr>
          <p:cNvPr id="24" name="文本框 23"/>
          <p:cNvSpPr txBox="1"/>
          <p:nvPr/>
        </p:nvSpPr>
        <p:spPr>
          <a:xfrm>
            <a:off x="1254926" y="2529490"/>
            <a:ext cx="2142389" cy="646331"/>
          </a:xfrm>
          <a:prstGeom prst="rect">
            <a:avLst/>
          </a:prstGeom>
          <a:noFill/>
        </p:spPr>
        <p:txBody>
          <a:bodyPr wrap="square" rtlCol="0">
            <a:spAutoFit/>
          </a:bodyPr>
          <a:lstStyle/>
          <a:p>
            <a:pPr algn="r">
              <a:lnSpc>
                <a:spcPct val="120000"/>
              </a:lnSpc>
            </a:pPr>
            <a:r>
              <a:rPr lang="zh-CN" altLang="en-US" sz="1800" b="1">
                <a:solidFill>
                  <a:srgbClr val="F8841D"/>
                </a:solidFill>
              </a:rPr>
              <a:t>添加标题</a:t>
            </a:r>
            <a:endParaRPr lang="en-US" altLang="zh-CN" sz="1800" b="1">
              <a:solidFill>
                <a:srgbClr val="F8841D"/>
              </a:solidFill>
            </a:endParaRPr>
          </a:p>
          <a:p>
            <a:pPr algn="r">
              <a:lnSpc>
                <a:spcPct val="120000"/>
              </a:lnSpc>
            </a:pPr>
            <a:r>
              <a:rPr lang="zh-CN" altLang="en-US" sz="1200">
                <a:solidFill>
                  <a:srgbClr val="3C4E56"/>
                </a:solidFill>
              </a:rPr>
              <a:t>感谢您选择</a:t>
            </a:r>
            <a:endParaRPr lang="zh-CN" altLang="en-US" sz="1200">
              <a:solidFill>
                <a:srgbClr val="3C4E56"/>
              </a:solidFill>
            </a:endParaRPr>
          </a:p>
        </p:txBody>
      </p:sp>
      <p:sp>
        <p:nvSpPr>
          <p:cNvPr id="25" name="文本框 24"/>
          <p:cNvSpPr txBox="1"/>
          <p:nvPr/>
        </p:nvSpPr>
        <p:spPr>
          <a:xfrm>
            <a:off x="4537912" y="3422947"/>
            <a:ext cx="2142389" cy="646331"/>
          </a:xfrm>
          <a:prstGeom prst="rect">
            <a:avLst/>
          </a:prstGeom>
          <a:noFill/>
        </p:spPr>
        <p:txBody>
          <a:bodyPr wrap="square" rtlCol="0">
            <a:spAutoFit/>
          </a:bodyPr>
          <a:lstStyle/>
          <a:p>
            <a:pPr>
              <a:lnSpc>
                <a:spcPct val="120000"/>
              </a:lnSpc>
            </a:pPr>
            <a:r>
              <a:rPr lang="zh-CN" altLang="en-US" sz="1800" b="1">
                <a:solidFill>
                  <a:srgbClr val="F26D64"/>
                </a:solidFill>
              </a:rPr>
              <a:t>添加标题</a:t>
            </a:r>
            <a:endParaRPr lang="en-US" altLang="zh-CN" sz="1800" b="1">
              <a:solidFill>
                <a:srgbClr val="F26D64"/>
              </a:solidFill>
            </a:endParaRPr>
          </a:p>
          <a:p>
            <a:pPr>
              <a:lnSpc>
                <a:spcPct val="120000"/>
              </a:lnSpc>
            </a:pPr>
            <a:r>
              <a:rPr lang="zh-CN" altLang="en-US" sz="1200">
                <a:solidFill>
                  <a:srgbClr val="3C4E56"/>
                </a:solidFill>
              </a:rPr>
              <a:t>感谢您选择</a:t>
            </a:r>
            <a:endParaRPr lang="zh-CN" altLang="en-US" sz="1200">
              <a:solidFill>
                <a:srgbClr val="3C4E56"/>
              </a:solidFill>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nodeType="afterGroup">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nodeType="afterGroup">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nodeType="afterGroup">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6"/>
          <p:cNvGrpSpPr/>
          <p:nvPr/>
        </p:nvGrpSpPr>
        <p:grpSpPr>
          <a:xfrm>
            <a:off x="683062" y="1301802"/>
            <a:ext cx="1240720" cy="1727792"/>
            <a:chOff x="910749" y="1735735"/>
            <a:chExt cx="1654293" cy="2303723"/>
          </a:xfrm>
          <a:solidFill>
            <a:schemeClr val="accent1"/>
          </a:solidFill>
        </p:grpSpPr>
        <p:grpSp>
          <p:nvGrpSpPr>
            <p:cNvPr id="3" name="组合 1"/>
            <p:cNvGrpSpPr/>
            <p:nvPr/>
          </p:nvGrpSpPr>
          <p:grpSpPr>
            <a:xfrm>
              <a:off x="910749" y="1735735"/>
              <a:ext cx="1654293" cy="2303723"/>
              <a:chOff x="910749" y="1735735"/>
              <a:chExt cx="1654293" cy="2303723"/>
            </a:xfrm>
            <a:grpFill/>
          </p:grpSpPr>
          <p:sp>
            <p:nvSpPr>
              <p:cNvPr id="31" name="任意多边形 30"/>
              <p:cNvSpPr/>
              <p:nvPr/>
            </p:nvSpPr>
            <p:spPr>
              <a:xfrm rot="5400000">
                <a:off x="586034" y="2060450"/>
                <a:ext cx="2303723" cy="1654293"/>
              </a:xfrm>
              <a:custGeom>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rot="5400000">
                <a:off x="586034" y="2060450"/>
                <a:ext cx="2303723" cy="1654293"/>
              </a:xfrm>
              <a:custGeom>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 name="椭圆 28"/>
            <p:cNvSpPr/>
            <p:nvPr/>
          </p:nvSpPr>
          <p:spPr>
            <a:xfrm>
              <a:off x="1331433"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 name="组合 7"/>
          <p:cNvGrpSpPr/>
          <p:nvPr/>
        </p:nvGrpSpPr>
        <p:grpSpPr>
          <a:xfrm>
            <a:off x="2306705" y="1301802"/>
            <a:ext cx="1240720" cy="1727792"/>
            <a:chOff x="3075606" y="1735735"/>
            <a:chExt cx="1654293" cy="2303723"/>
          </a:xfrm>
          <a:solidFill>
            <a:schemeClr val="accent2"/>
          </a:solidFill>
        </p:grpSpPr>
        <p:grpSp>
          <p:nvGrpSpPr>
            <p:cNvPr id="5" name="组合 2"/>
            <p:cNvGrpSpPr/>
            <p:nvPr/>
          </p:nvGrpSpPr>
          <p:grpSpPr>
            <a:xfrm>
              <a:off x="3075606" y="1735735"/>
              <a:ext cx="1654293" cy="2303723"/>
              <a:chOff x="3075606" y="1735735"/>
              <a:chExt cx="1654293" cy="2303723"/>
            </a:xfrm>
            <a:grpFill/>
          </p:grpSpPr>
          <p:sp>
            <p:nvSpPr>
              <p:cNvPr id="26" name="任意多边形 25"/>
              <p:cNvSpPr/>
              <p:nvPr/>
            </p:nvSpPr>
            <p:spPr>
              <a:xfrm rot="5400000">
                <a:off x="2750891" y="2060450"/>
                <a:ext cx="2303723" cy="1654293"/>
              </a:xfrm>
              <a:custGeom>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26"/>
              <p:cNvSpPr/>
              <p:nvPr/>
            </p:nvSpPr>
            <p:spPr>
              <a:xfrm rot="5400000">
                <a:off x="2750891" y="2060450"/>
                <a:ext cx="2303723" cy="1654293"/>
              </a:xfrm>
              <a:custGeom>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 name="椭圆 23"/>
            <p:cNvSpPr/>
            <p:nvPr/>
          </p:nvSpPr>
          <p:spPr>
            <a:xfrm>
              <a:off x="3496290"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 name="组合 9"/>
          <p:cNvGrpSpPr/>
          <p:nvPr/>
        </p:nvGrpSpPr>
        <p:grpSpPr>
          <a:xfrm>
            <a:off x="3930348" y="1301802"/>
            <a:ext cx="1240720" cy="1727792"/>
            <a:chOff x="5240464" y="1735735"/>
            <a:chExt cx="1654293" cy="2303723"/>
          </a:xfrm>
          <a:solidFill>
            <a:schemeClr val="accent3"/>
          </a:solidFill>
        </p:grpSpPr>
        <p:grpSp>
          <p:nvGrpSpPr>
            <p:cNvPr id="7" name="组合 3"/>
            <p:cNvGrpSpPr/>
            <p:nvPr/>
          </p:nvGrpSpPr>
          <p:grpSpPr>
            <a:xfrm>
              <a:off x="5240464" y="1735735"/>
              <a:ext cx="1654293" cy="2303723"/>
              <a:chOff x="5240464" y="1735735"/>
              <a:chExt cx="1654293" cy="2303723"/>
            </a:xfrm>
            <a:grpFill/>
          </p:grpSpPr>
          <p:sp>
            <p:nvSpPr>
              <p:cNvPr id="21" name="任意多边形 20"/>
              <p:cNvSpPr/>
              <p:nvPr/>
            </p:nvSpPr>
            <p:spPr>
              <a:xfrm rot="5400000">
                <a:off x="4915749" y="2060450"/>
                <a:ext cx="2303723" cy="1654293"/>
              </a:xfrm>
              <a:custGeom>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任意多边形 21"/>
              <p:cNvSpPr/>
              <p:nvPr/>
            </p:nvSpPr>
            <p:spPr>
              <a:xfrm rot="5400000">
                <a:off x="4915749" y="2060450"/>
                <a:ext cx="2303723" cy="1654293"/>
              </a:xfrm>
              <a:custGeom>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9" name="椭圆 18"/>
            <p:cNvSpPr/>
            <p:nvPr/>
          </p:nvSpPr>
          <p:spPr>
            <a:xfrm>
              <a:off x="5661148"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12"/>
          <p:cNvGrpSpPr/>
          <p:nvPr/>
        </p:nvGrpSpPr>
        <p:grpSpPr>
          <a:xfrm>
            <a:off x="5553992" y="1301802"/>
            <a:ext cx="1240720" cy="1727792"/>
            <a:chOff x="7405322" y="1735735"/>
            <a:chExt cx="1654293" cy="2303723"/>
          </a:xfrm>
          <a:solidFill>
            <a:schemeClr val="accent4"/>
          </a:solidFill>
        </p:grpSpPr>
        <p:grpSp>
          <p:nvGrpSpPr>
            <p:cNvPr id="10" name="组合 4"/>
            <p:cNvGrpSpPr/>
            <p:nvPr/>
          </p:nvGrpSpPr>
          <p:grpSpPr>
            <a:xfrm>
              <a:off x="7405322" y="1735735"/>
              <a:ext cx="1654293" cy="2303723"/>
              <a:chOff x="7405322" y="1735735"/>
              <a:chExt cx="1654293" cy="2303723"/>
            </a:xfrm>
            <a:grpFill/>
          </p:grpSpPr>
          <p:sp>
            <p:nvSpPr>
              <p:cNvPr id="16" name="任意多边形 15"/>
              <p:cNvSpPr/>
              <p:nvPr/>
            </p:nvSpPr>
            <p:spPr>
              <a:xfrm rot="5400000">
                <a:off x="7080607" y="2060450"/>
                <a:ext cx="2303723" cy="1654293"/>
              </a:xfrm>
              <a:custGeom>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rot="5400000">
                <a:off x="7080607" y="2060450"/>
                <a:ext cx="2303723" cy="1654293"/>
              </a:xfrm>
              <a:custGeom>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椭圆 13"/>
            <p:cNvSpPr/>
            <p:nvPr/>
          </p:nvSpPr>
          <p:spPr>
            <a:xfrm>
              <a:off x="7826005"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 name="组合 14"/>
          <p:cNvGrpSpPr/>
          <p:nvPr/>
        </p:nvGrpSpPr>
        <p:grpSpPr>
          <a:xfrm>
            <a:off x="7177635" y="1301802"/>
            <a:ext cx="1240720" cy="1727792"/>
            <a:chOff x="9570180" y="1735735"/>
            <a:chExt cx="1654293" cy="2303723"/>
          </a:xfrm>
          <a:solidFill>
            <a:schemeClr val="accent6"/>
          </a:solidFill>
        </p:grpSpPr>
        <p:grpSp>
          <p:nvGrpSpPr>
            <p:cNvPr id="15" name="组合 5"/>
            <p:cNvGrpSpPr/>
            <p:nvPr/>
          </p:nvGrpSpPr>
          <p:grpSpPr>
            <a:xfrm>
              <a:off x="9570180" y="1735735"/>
              <a:ext cx="1654293" cy="2303723"/>
              <a:chOff x="9570180" y="1735735"/>
              <a:chExt cx="1654293" cy="2303723"/>
            </a:xfrm>
            <a:grpFill/>
          </p:grpSpPr>
          <p:sp>
            <p:nvSpPr>
              <p:cNvPr id="11" name="任意多边形 10"/>
              <p:cNvSpPr/>
              <p:nvPr/>
            </p:nvSpPr>
            <p:spPr>
              <a:xfrm rot="5400000">
                <a:off x="9245465" y="2060450"/>
                <a:ext cx="2303723" cy="1654293"/>
              </a:xfrm>
              <a:custGeom>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rot="5400000">
                <a:off x="9245465" y="2060450"/>
                <a:ext cx="2303723" cy="1654293"/>
              </a:xfrm>
              <a:custGeom>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椭圆 8"/>
            <p:cNvSpPr/>
            <p:nvPr/>
          </p:nvSpPr>
          <p:spPr>
            <a:xfrm>
              <a:off x="9990864"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7" name="文本框 101"/>
          <p:cNvSpPr txBox="1"/>
          <p:nvPr/>
        </p:nvSpPr>
        <p:spPr>
          <a:xfrm>
            <a:off x="937721" y="1596066"/>
            <a:ext cx="732147" cy="392415"/>
          </a:xfrm>
          <a:prstGeom prst="rect">
            <a:avLst/>
          </a:prstGeom>
          <a:noFill/>
        </p:spPr>
        <p:txBody>
          <a:bodyPr wrap="square" lIns="68580" tIns="34290" rIns="68580" bIns="34290" rtlCol="0">
            <a:spAutoFit/>
          </a:bodyPr>
          <a:lstStyle/>
          <a:p>
            <a:pPr algn="ctr"/>
            <a:r>
              <a:rPr lang="en-US" altLang="zh-CN" sz="2100">
                <a:latin typeface="Impact" panose="020b0806030902050204" pitchFamily="34" charset="0"/>
              </a:rPr>
              <a:t>01</a:t>
            </a:r>
            <a:endParaRPr lang="zh-CN" altLang="en-US" sz="2100">
              <a:latin typeface="Impact" panose="020b0806030902050204" pitchFamily="34" charset="0"/>
            </a:endParaRPr>
          </a:p>
        </p:txBody>
      </p:sp>
      <p:sp>
        <p:nvSpPr>
          <p:cNvPr id="68" name="文本框 102"/>
          <p:cNvSpPr txBox="1"/>
          <p:nvPr/>
        </p:nvSpPr>
        <p:spPr>
          <a:xfrm>
            <a:off x="2534651" y="1596066"/>
            <a:ext cx="732147" cy="392415"/>
          </a:xfrm>
          <a:prstGeom prst="rect">
            <a:avLst/>
          </a:prstGeom>
          <a:noFill/>
        </p:spPr>
        <p:txBody>
          <a:bodyPr wrap="square" lIns="68580" tIns="34290" rIns="68580" bIns="34290" rtlCol="0">
            <a:spAutoFit/>
          </a:bodyPr>
          <a:lstStyle/>
          <a:p>
            <a:pPr algn="ctr"/>
            <a:r>
              <a:rPr lang="en-US" altLang="zh-CN" sz="2100">
                <a:latin typeface="Impact" panose="020b0806030902050204" pitchFamily="34" charset="0"/>
              </a:rPr>
              <a:t>02</a:t>
            </a:r>
            <a:endParaRPr lang="zh-CN" altLang="en-US" sz="2100">
              <a:latin typeface="Impact" panose="020b0806030902050204" pitchFamily="34" charset="0"/>
            </a:endParaRPr>
          </a:p>
        </p:txBody>
      </p:sp>
      <p:sp>
        <p:nvSpPr>
          <p:cNvPr id="69" name="文本框 103"/>
          <p:cNvSpPr txBox="1"/>
          <p:nvPr/>
        </p:nvSpPr>
        <p:spPr>
          <a:xfrm>
            <a:off x="4186009" y="1596066"/>
            <a:ext cx="732147" cy="392415"/>
          </a:xfrm>
          <a:prstGeom prst="rect">
            <a:avLst/>
          </a:prstGeom>
          <a:noFill/>
        </p:spPr>
        <p:txBody>
          <a:bodyPr wrap="square" lIns="68580" tIns="34290" rIns="68580" bIns="34290" rtlCol="0">
            <a:spAutoFit/>
          </a:bodyPr>
          <a:lstStyle/>
          <a:p>
            <a:pPr algn="ctr"/>
            <a:r>
              <a:rPr lang="en-US" altLang="zh-CN" sz="2100">
                <a:latin typeface="Impact" panose="020b0806030902050204" pitchFamily="34" charset="0"/>
              </a:rPr>
              <a:t>03</a:t>
            </a:r>
            <a:endParaRPr lang="zh-CN" altLang="en-US" sz="2100">
              <a:latin typeface="Impact" panose="020b0806030902050204" pitchFamily="34" charset="0"/>
            </a:endParaRPr>
          </a:p>
        </p:txBody>
      </p:sp>
      <p:sp>
        <p:nvSpPr>
          <p:cNvPr id="70" name="文本框 104"/>
          <p:cNvSpPr txBox="1"/>
          <p:nvPr/>
        </p:nvSpPr>
        <p:spPr>
          <a:xfrm>
            <a:off x="5813458" y="1596066"/>
            <a:ext cx="732147" cy="392415"/>
          </a:xfrm>
          <a:prstGeom prst="rect">
            <a:avLst/>
          </a:prstGeom>
          <a:noFill/>
        </p:spPr>
        <p:txBody>
          <a:bodyPr wrap="square" lIns="68580" tIns="34290" rIns="68580" bIns="34290" rtlCol="0">
            <a:spAutoFit/>
          </a:bodyPr>
          <a:lstStyle/>
          <a:p>
            <a:pPr algn="ctr"/>
            <a:r>
              <a:rPr lang="en-US" altLang="zh-CN" sz="2100">
                <a:latin typeface="Impact" panose="020b0806030902050204" pitchFamily="34" charset="0"/>
              </a:rPr>
              <a:t>04</a:t>
            </a:r>
            <a:endParaRPr lang="zh-CN" altLang="en-US" sz="2100">
              <a:latin typeface="Impact" panose="020b0806030902050204" pitchFamily="34" charset="0"/>
            </a:endParaRPr>
          </a:p>
        </p:txBody>
      </p:sp>
      <p:sp>
        <p:nvSpPr>
          <p:cNvPr id="71" name="文本框 105"/>
          <p:cNvSpPr txBox="1"/>
          <p:nvPr/>
        </p:nvSpPr>
        <p:spPr>
          <a:xfrm>
            <a:off x="7427652" y="1596066"/>
            <a:ext cx="732147" cy="392415"/>
          </a:xfrm>
          <a:prstGeom prst="rect">
            <a:avLst/>
          </a:prstGeom>
          <a:noFill/>
        </p:spPr>
        <p:txBody>
          <a:bodyPr wrap="square" lIns="68580" tIns="34290" rIns="68580" bIns="34290" rtlCol="0">
            <a:spAutoFit/>
          </a:bodyPr>
          <a:lstStyle/>
          <a:p>
            <a:pPr algn="ctr"/>
            <a:r>
              <a:rPr lang="en-US" altLang="zh-CN" sz="2100">
                <a:latin typeface="Impact" panose="020b0806030902050204" pitchFamily="34" charset="0"/>
              </a:rPr>
              <a:t>05</a:t>
            </a:r>
            <a:endParaRPr lang="zh-CN" altLang="en-US" sz="2100">
              <a:latin typeface="Impact" panose="020b0806030902050204" pitchFamily="34" charset="0"/>
            </a:endParaRPr>
          </a:p>
        </p:txBody>
      </p:sp>
      <p:sp>
        <p:nvSpPr>
          <p:cNvPr id="72" name="文本框 32"/>
          <p:cNvSpPr txBox="1"/>
          <p:nvPr/>
        </p:nvSpPr>
        <p:spPr>
          <a:xfrm>
            <a:off x="830886" y="2203610"/>
            <a:ext cx="967695" cy="284693"/>
          </a:xfrm>
          <a:prstGeom prst="rect">
            <a:avLst/>
          </a:prstGeom>
          <a:noFill/>
        </p:spPr>
        <p:txBody>
          <a:bodyPr wrap="square" lIns="68580" tIns="34290" rIns="68580" bIns="34290" rtlCol="0">
            <a:spAutoFit/>
          </a:bodyPr>
          <a:lstStyle/>
          <a:p>
            <a:pPr algn="ctr"/>
            <a:r>
              <a:rPr lang="zh-CN" altLang="en-US" sz="1400">
                <a:latin typeface="微软雅黑" panose="020b0503020204020204" pitchFamily="34" charset="-122"/>
                <a:ea typeface="微软雅黑" panose="020b0503020204020204" pitchFamily="34" charset="-122"/>
              </a:rPr>
              <a:t>添加标题</a:t>
            </a:r>
            <a:endParaRPr lang="zh-CN" altLang="en-US" sz="1400">
              <a:latin typeface="微软雅黑" panose="020b0503020204020204" pitchFamily="34" charset="-122"/>
              <a:ea typeface="微软雅黑" panose="020b0503020204020204" pitchFamily="34" charset="-122"/>
            </a:endParaRPr>
          </a:p>
        </p:txBody>
      </p:sp>
      <p:sp>
        <p:nvSpPr>
          <p:cNvPr id="73" name="文本框 32"/>
          <p:cNvSpPr txBox="1"/>
          <p:nvPr/>
        </p:nvSpPr>
        <p:spPr>
          <a:xfrm>
            <a:off x="2455965" y="2203610"/>
            <a:ext cx="967695" cy="284693"/>
          </a:xfrm>
          <a:prstGeom prst="rect">
            <a:avLst/>
          </a:prstGeom>
          <a:noFill/>
        </p:spPr>
        <p:txBody>
          <a:bodyPr wrap="square" lIns="68580" tIns="34290" rIns="68580" bIns="34290" rtlCol="0">
            <a:spAutoFit/>
          </a:bodyPr>
          <a:lstStyle/>
          <a:p>
            <a:pPr algn="ctr"/>
            <a:r>
              <a:rPr lang="zh-CN" altLang="en-US" sz="1400">
                <a:latin typeface="微软雅黑" panose="020b0503020204020204" pitchFamily="34" charset="-122"/>
                <a:ea typeface="微软雅黑" panose="020b0503020204020204" pitchFamily="34" charset="-122"/>
              </a:rPr>
              <a:t>添加标题</a:t>
            </a:r>
            <a:endParaRPr lang="zh-CN" altLang="en-US" sz="1400">
              <a:latin typeface="微软雅黑" panose="020b0503020204020204" pitchFamily="34" charset="-122"/>
              <a:ea typeface="微软雅黑" panose="020b0503020204020204" pitchFamily="34" charset="-122"/>
            </a:endParaRPr>
          </a:p>
        </p:txBody>
      </p:sp>
      <p:sp>
        <p:nvSpPr>
          <p:cNvPr id="74" name="文本框 32"/>
          <p:cNvSpPr txBox="1"/>
          <p:nvPr/>
        </p:nvSpPr>
        <p:spPr>
          <a:xfrm>
            <a:off x="4081044" y="2203610"/>
            <a:ext cx="967695" cy="284693"/>
          </a:xfrm>
          <a:prstGeom prst="rect">
            <a:avLst/>
          </a:prstGeom>
          <a:noFill/>
        </p:spPr>
        <p:txBody>
          <a:bodyPr wrap="square" lIns="68580" tIns="34290" rIns="68580" bIns="34290" rtlCol="0">
            <a:spAutoFit/>
          </a:bodyPr>
          <a:lstStyle/>
          <a:p>
            <a:pPr algn="ctr"/>
            <a:r>
              <a:rPr lang="zh-CN" altLang="en-US" sz="1400">
                <a:latin typeface="微软雅黑" panose="020b0503020204020204" pitchFamily="34" charset="-122"/>
                <a:ea typeface="微软雅黑" panose="020b0503020204020204" pitchFamily="34" charset="-122"/>
              </a:rPr>
              <a:t>添加标题</a:t>
            </a:r>
            <a:endParaRPr lang="zh-CN" altLang="en-US" sz="1400">
              <a:latin typeface="微软雅黑" panose="020b0503020204020204" pitchFamily="34" charset="-122"/>
              <a:ea typeface="微软雅黑" panose="020b0503020204020204" pitchFamily="34" charset="-122"/>
            </a:endParaRPr>
          </a:p>
        </p:txBody>
      </p:sp>
      <p:sp>
        <p:nvSpPr>
          <p:cNvPr id="75" name="文本框 32"/>
          <p:cNvSpPr txBox="1"/>
          <p:nvPr/>
        </p:nvSpPr>
        <p:spPr>
          <a:xfrm>
            <a:off x="5706124" y="2203610"/>
            <a:ext cx="967695" cy="284693"/>
          </a:xfrm>
          <a:prstGeom prst="rect">
            <a:avLst/>
          </a:prstGeom>
          <a:noFill/>
        </p:spPr>
        <p:txBody>
          <a:bodyPr wrap="square" lIns="68580" tIns="34290" rIns="68580" bIns="34290" rtlCol="0">
            <a:spAutoFit/>
          </a:bodyPr>
          <a:lstStyle/>
          <a:p>
            <a:pPr algn="ctr"/>
            <a:r>
              <a:rPr lang="zh-CN" altLang="en-US" sz="1400">
                <a:latin typeface="微软雅黑" panose="020b0503020204020204" pitchFamily="34" charset="-122"/>
                <a:ea typeface="微软雅黑" panose="020b0503020204020204" pitchFamily="34" charset="-122"/>
              </a:rPr>
              <a:t>添加标题</a:t>
            </a:r>
            <a:endParaRPr lang="zh-CN" altLang="en-US" sz="1400">
              <a:latin typeface="微软雅黑" panose="020b0503020204020204" pitchFamily="34" charset="-122"/>
              <a:ea typeface="微软雅黑" panose="020b0503020204020204" pitchFamily="34" charset="-122"/>
            </a:endParaRPr>
          </a:p>
        </p:txBody>
      </p:sp>
      <p:sp>
        <p:nvSpPr>
          <p:cNvPr id="76" name="文本框 32"/>
          <p:cNvSpPr txBox="1"/>
          <p:nvPr/>
        </p:nvSpPr>
        <p:spPr>
          <a:xfrm>
            <a:off x="7331204" y="2195456"/>
            <a:ext cx="967695" cy="284693"/>
          </a:xfrm>
          <a:prstGeom prst="rect">
            <a:avLst/>
          </a:prstGeom>
          <a:noFill/>
        </p:spPr>
        <p:txBody>
          <a:bodyPr wrap="square" lIns="68580" tIns="34290" rIns="68580" bIns="34290" rtlCol="0">
            <a:spAutoFit/>
          </a:bodyPr>
          <a:lstStyle/>
          <a:p>
            <a:pPr algn="ctr"/>
            <a:r>
              <a:rPr lang="zh-CN" altLang="en-US" sz="1400">
                <a:latin typeface="微软雅黑" panose="020b0503020204020204" pitchFamily="34" charset="-122"/>
                <a:ea typeface="微软雅黑" panose="020b0503020204020204" pitchFamily="34" charset="-122"/>
              </a:rPr>
              <a:t>添加标题</a:t>
            </a:r>
            <a:endParaRPr lang="zh-CN" altLang="en-US" sz="1400">
              <a:latin typeface="微软雅黑" panose="020b0503020204020204" pitchFamily="34" charset="-122"/>
              <a:ea typeface="微软雅黑" panose="020b0503020204020204" pitchFamily="34" charset="-122"/>
            </a:endParaRPr>
          </a:p>
        </p:txBody>
      </p:sp>
      <p:sp>
        <p:nvSpPr>
          <p:cNvPr id="77" name="文本框 23"/>
          <p:cNvSpPr txBox="1"/>
          <p:nvPr/>
        </p:nvSpPr>
        <p:spPr>
          <a:xfrm>
            <a:off x="783214" y="3305896"/>
            <a:ext cx="1088135" cy="969496"/>
          </a:xfrm>
          <a:prstGeom prst="rect">
            <a:avLst/>
          </a:prstGeom>
          <a:noFill/>
        </p:spPr>
        <p:txBody>
          <a:bodyPr wrap="square" lIns="68580" tIns="34290" rIns="68580" bIns="34290" rtlCol="0">
            <a:spAutoFit/>
          </a:bodyPr>
          <a:lstStyle/>
          <a:p>
            <a:pPr algn="just">
              <a:lnSpc>
                <a:spcPct val="13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a:latin typeface="微软雅黑" panose="020b0503020204020204" pitchFamily="34" charset="-122"/>
              <a:ea typeface="微软雅黑" panose="020b0503020204020204" pitchFamily="34" charset="-122"/>
            </a:endParaRPr>
          </a:p>
        </p:txBody>
      </p:sp>
      <p:sp>
        <p:nvSpPr>
          <p:cNvPr id="79" name="文本框 23"/>
          <p:cNvSpPr txBox="1"/>
          <p:nvPr/>
        </p:nvSpPr>
        <p:spPr>
          <a:xfrm>
            <a:off x="2395832" y="3305896"/>
            <a:ext cx="1088135" cy="969496"/>
          </a:xfrm>
          <a:prstGeom prst="rect">
            <a:avLst/>
          </a:prstGeom>
          <a:noFill/>
        </p:spPr>
        <p:txBody>
          <a:bodyPr wrap="square" lIns="68580" tIns="34290" rIns="68580" bIns="34290" rtlCol="0">
            <a:spAutoFit/>
          </a:bodyPr>
          <a:lstStyle/>
          <a:p>
            <a:pPr algn="just">
              <a:lnSpc>
                <a:spcPct val="13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a:latin typeface="微软雅黑" panose="020b0503020204020204" pitchFamily="34" charset="-122"/>
              <a:ea typeface="微软雅黑" panose="020b0503020204020204" pitchFamily="34" charset="-122"/>
            </a:endParaRPr>
          </a:p>
        </p:txBody>
      </p:sp>
      <p:sp>
        <p:nvSpPr>
          <p:cNvPr id="80" name="文本框 23"/>
          <p:cNvSpPr txBox="1"/>
          <p:nvPr/>
        </p:nvSpPr>
        <p:spPr>
          <a:xfrm>
            <a:off x="4049340" y="3305896"/>
            <a:ext cx="1088135" cy="969496"/>
          </a:xfrm>
          <a:prstGeom prst="rect">
            <a:avLst/>
          </a:prstGeom>
          <a:noFill/>
        </p:spPr>
        <p:txBody>
          <a:bodyPr wrap="square" lIns="68580" tIns="34290" rIns="68580" bIns="34290" rtlCol="0">
            <a:spAutoFit/>
          </a:bodyPr>
          <a:lstStyle/>
          <a:p>
            <a:pPr algn="just">
              <a:lnSpc>
                <a:spcPct val="13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a:latin typeface="微软雅黑" panose="020b0503020204020204" pitchFamily="34" charset="-122"/>
              <a:ea typeface="微软雅黑" panose="020b0503020204020204" pitchFamily="34" charset="-122"/>
            </a:endParaRPr>
          </a:p>
        </p:txBody>
      </p:sp>
      <p:sp>
        <p:nvSpPr>
          <p:cNvPr id="81" name="文本框 23"/>
          <p:cNvSpPr txBox="1"/>
          <p:nvPr/>
        </p:nvSpPr>
        <p:spPr>
          <a:xfrm>
            <a:off x="5635464" y="3305896"/>
            <a:ext cx="1088135" cy="969496"/>
          </a:xfrm>
          <a:prstGeom prst="rect">
            <a:avLst/>
          </a:prstGeom>
          <a:noFill/>
        </p:spPr>
        <p:txBody>
          <a:bodyPr wrap="square" lIns="68580" tIns="34290" rIns="68580" bIns="34290" rtlCol="0">
            <a:spAutoFit/>
          </a:bodyPr>
          <a:lstStyle/>
          <a:p>
            <a:pPr algn="just">
              <a:lnSpc>
                <a:spcPct val="13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a:latin typeface="微软雅黑" panose="020b0503020204020204" pitchFamily="34" charset="-122"/>
              <a:ea typeface="微软雅黑" panose="020b0503020204020204" pitchFamily="34" charset="-122"/>
            </a:endParaRPr>
          </a:p>
        </p:txBody>
      </p:sp>
      <p:sp>
        <p:nvSpPr>
          <p:cNvPr id="82" name="文本框 23"/>
          <p:cNvSpPr txBox="1"/>
          <p:nvPr/>
        </p:nvSpPr>
        <p:spPr>
          <a:xfrm>
            <a:off x="7253928" y="3305896"/>
            <a:ext cx="1088135" cy="969496"/>
          </a:xfrm>
          <a:prstGeom prst="rect">
            <a:avLst/>
          </a:prstGeom>
          <a:noFill/>
        </p:spPr>
        <p:txBody>
          <a:bodyPr wrap="square" lIns="68580" tIns="34290" rIns="68580" bIns="34290" rtlCol="0">
            <a:spAutoFit/>
          </a:bodyPr>
          <a:lstStyle/>
          <a:p>
            <a:pPr algn="just">
              <a:lnSpc>
                <a:spcPct val="13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anim calcmode="lin" valueType="num">
                                      <p:cBhvr>
                                        <p:cTn id="23" dur="750" fill="hold"/>
                                        <p:tgtEl>
                                          <p:spTgt spid="8"/>
                                        </p:tgtEl>
                                        <p:attrNameLst>
                                          <p:attrName>ppt_x</p:attrName>
                                        </p:attrNameLst>
                                      </p:cBhvr>
                                      <p:tavLst>
                                        <p:tav tm="0">
                                          <p:val>
                                            <p:strVal val="#ppt_x"/>
                                          </p:val>
                                        </p:tav>
                                        <p:tav tm="100000">
                                          <p:val>
                                            <p:strVal val="#ppt_x"/>
                                          </p:val>
                                        </p:tav>
                                      </p:tavLst>
                                    </p:anim>
                                    <p:anim calcmode="lin" valueType="num">
                                      <p:cBhvr>
                                        <p:cTn id="24" dur="75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ppt_x</p:attrName>
                                        </p:attrNameLst>
                                      </p:cBhvr>
                                      <p:tavLst>
                                        <p:tav tm="0">
                                          <p:val>
                                            <p:strVal val="#ppt_x"/>
                                          </p:val>
                                        </p:tav>
                                        <p:tav tm="100000">
                                          <p:val>
                                            <p:strVal val="#ppt_x"/>
                                          </p:val>
                                        </p:tav>
                                      </p:tavLst>
                                    </p:anim>
                                    <p:anim calcmode="lin" valueType="num">
                                      <p:cBhvr>
                                        <p:cTn id="29" dur="750" fill="hold"/>
                                        <p:tgtEl>
                                          <p:spTgt spid="13"/>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750"/>
                            </p:stCondLst>
                            <p:childTnLst>
                              <p:par>
                                <p:cTn id="31" presetID="14" presetClass="entr" presetSubtype="1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randombar(horizontal)">
                                      <p:cBhvr>
                                        <p:cTn id="33" dur="500"/>
                                        <p:tgtEl>
                                          <p:spTgt spid="6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randombar(horizontal)">
                                      <p:cBhvr>
                                        <p:cTn id="36" dur="500"/>
                                        <p:tgtEl>
                                          <p:spTgt spid="68"/>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randombar(horizontal)">
                                      <p:cBhvr>
                                        <p:cTn id="39" dur="500"/>
                                        <p:tgtEl>
                                          <p:spTgt spid="6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randombar(horizontal)">
                                      <p:cBhvr>
                                        <p:cTn id="42" dur="500"/>
                                        <p:tgtEl>
                                          <p:spTgt spid="7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randombar(horizontal)">
                                      <p:cBhvr>
                                        <p:cTn id="45" dur="500"/>
                                        <p:tgtEl>
                                          <p:spTgt spid="71"/>
                                        </p:tgtEl>
                                      </p:cBhvr>
                                    </p:animEffect>
                                  </p:childTnLst>
                                </p:cTn>
                              </p:par>
                            </p:childTnLst>
                          </p:cTn>
                        </p:par>
                        <p:par>
                          <p:cTn id="46" fill="hold" nodeType="afterGroup">
                            <p:stCondLst>
                              <p:cond delay="2250"/>
                            </p:stCondLst>
                            <p:childTnLst>
                              <p:par>
                                <p:cTn id="47" presetID="42" presetClass="entr" presetSubtype="0"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anim calcmode="lin" valueType="num">
                                      <p:cBhvr>
                                        <p:cTn id="50" dur="500" fill="hold"/>
                                        <p:tgtEl>
                                          <p:spTgt spid="72"/>
                                        </p:tgtEl>
                                        <p:attrNameLst>
                                          <p:attrName>ppt_x</p:attrName>
                                        </p:attrNameLst>
                                      </p:cBhvr>
                                      <p:tavLst>
                                        <p:tav tm="0">
                                          <p:val>
                                            <p:strVal val="#ppt_x"/>
                                          </p:val>
                                        </p:tav>
                                        <p:tav tm="100000">
                                          <p:val>
                                            <p:strVal val="#ppt_x"/>
                                          </p:val>
                                        </p:tav>
                                      </p:tavLst>
                                    </p:anim>
                                    <p:anim calcmode="lin" valueType="num">
                                      <p:cBhvr>
                                        <p:cTn id="51" dur="500" fill="hold"/>
                                        <p:tgtEl>
                                          <p:spTgt spid="72"/>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2750"/>
                            </p:stCondLst>
                            <p:childTnLst>
                              <p:par>
                                <p:cTn id="53" presetID="42" presetClass="entr" presetSubtype="0" fill="hold" grpId="0"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anim calcmode="lin" valueType="num">
                                      <p:cBhvr>
                                        <p:cTn id="56" dur="500" fill="hold"/>
                                        <p:tgtEl>
                                          <p:spTgt spid="73"/>
                                        </p:tgtEl>
                                        <p:attrNameLst>
                                          <p:attrName>ppt_x</p:attrName>
                                        </p:attrNameLst>
                                      </p:cBhvr>
                                      <p:tavLst>
                                        <p:tav tm="0">
                                          <p:val>
                                            <p:strVal val="#ppt_x"/>
                                          </p:val>
                                        </p:tav>
                                        <p:tav tm="100000">
                                          <p:val>
                                            <p:strVal val="#ppt_x"/>
                                          </p:val>
                                        </p:tav>
                                      </p:tavLst>
                                    </p:anim>
                                    <p:anim calcmode="lin" valueType="num">
                                      <p:cBhvr>
                                        <p:cTn id="57" dur="500" fill="hold"/>
                                        <p:tgtEl>
                                          <p:spTgt spid="73"/>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3250"/>
                            </p:stCondLst>
                            <p:childTnLst>
                              <p:par>
                                <p:cTn id="59" presetID="42" presetClass="entr" presetSubtype="0"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anim calcmode="lin" valueType="num">
                                      <p:cBhvr>
                                        <p:cTn id="62" dur="500" fill="hold"/>
                                        <p:tgtEl>
                                          <p:spTgt spid="74"/>
                                        </p:tgtEl>
                                        <p:attrNameLst>
                                          <p:attrName>ppt_x</p:attrName>
                                        </p:attrNameLst>
                                      </p:cBhvr>
                                      <p:tavLst>
                                        <p:tav tm="0">
                                          <p:val>
                                            <p:strVal val="#ppt_x"/>
                                          </p:val>
                                        </p:tav>
                                        <p:tav tm="100000">
                                          <p:val>
                                            <p:strVal val="#ppt_x"/>
                                          </p:val>
                                        </p:tav>
                                      </p:tavLst>
                                    </p:anim>
                                    <p:anim calcmode="lin" valueType="num">
                                      <p:cBhvr>
                                        <p:cTn id="63" dur="500" fill="hold"/>
                                        <p:tgtEl>
                                          <p:spTgt spid="74"/>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anim calcmode="lin" valueType="num">
                                      <p:cBhvr>
                                        <p:cTn id="68" dur="500" fill="hold"/>
                                        <p:tgtEl>
                                          <p:spTgt spid="75"/>
                                        </p:tgtEl>
                                        <p:attrNameLst>
                                          <p:attrName>ppt_x</p:attrName>
                                        </p:attrNameLst>
                                      </p:cBhvr>
                                      <p:tavLst>
                                        <p:tav tm="0">
                                          <p:val>
                                            <p:strVal val="#ppt_x"/>
                                          </p:val>
                                        </p:tav>
                                        <p:tav tm="100000">
                                          <p:val>
                                            <p:strVal val="#ppt_x"/>
                                          </p:val>
                                        </p:tav>
                                      </p:tavLst>
                                    </p:anim>
                                    <p:anim calcmode="lin" valueType="num">
                                      <p:cBhvr>
                                        <p:cTn id="69" dur="500" fill="hold"/>
                                        <p:tgtEl>
                                          <p:spTgt spid="75"/>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4250"/>
                            </p:stCondLst>
                            <p:childTnLst>
                              <p:par>
                                <p:cTn id="71" presetID="42" presetClass="entr" presetSubtype="0"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anim calcmode="lin" valueType="num">
                                      <p:cBhvr>
                                        <p:cTn id="74" dur="500" fill="hold"/>
                                        <p:tgtEl>
                                          <p:spTgt spid="76"/>
                                        </p:tgtEl>
                                        <p:attrNameLst>
                                          <p:attrName>ppt_x</p:attrName>
                                        </p:attrNameLst>
                                      </p:cBhvr>
                                      <p:tavLst>
                                        <p:tav tm="0">
                                          <p:val>
                                            <p:strVal val="#ppt_x"/>
                                          </p:val>
                                        </p:tav>
                                        <p:tav tm="100000">
                                          <p:val>
                                            <p:strVal val="#ppt_x"/>
                                          </p:val>
                                        </p:tav>
                                      </p:tavLst>
                                    </p:anim>
                                    <p:anim calcmode="lin" valueType="num">
                                      <p:cBhvr>
                                        <p:cTn id="75" dur="500" fill="hold"/>
                                        <p:tgtEl>
                                          <p:spTgt spid="76"/>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4750"/>
                            </p:stCondLst>
                            <p:childTnLst>
                              <p:par>
                                <p:cTn id="77" presetID="22" presetClass="entr" presetSubtype="1"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wipe(up)">
                                      <p:cBhvr>
                                        <p:cTn id="79" dur="500"/>
                                        <p:tgtEl>
                                          <p:spTgt spid="77"/>
                                        </p:tgtEl>
                                      </p:cBhvr>
                                    </p:animEffect>
                                  </p:childTnLst>
                                </p:cTn>
                              </p:par>
                            </p:childTnLst>
                          </p:cTn>
                        </p:par>
                        <p:par>
                          <p:cTn id="80" fill="hold" nodeType="afterGroup">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500"/>
                                        <p:tgtEl>
                                          <p:spTgt spid="79"/>
                                        </p:tgtEl>
                                      </p:cBhvr>
                                    </p:animEffect>
                                  </p:childTnLst>
                                </p:cTn>
                              </p:par>
                            </p:childTnLst>
                          </p:cTn>
                        </p:par>
                        <p:par>
                          <p:cTn id="84" fill="hold" nodeType="afterGroup">
                            <p:stCondLst>
                              <p:cond delay="5750"/>
                            </p:stCondLst>
                            <p:childTnLst>
                              <p:par>
                                <p:cTn id="85" presetID="22" presetClass="entr" presetSubtype="1"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wipe(up)">
                                      <p:cBhvr>
                                        <p:cTn id="87" dur="500"/>
                                        <p:tgtEl>
                                          <p:spTgt spid="80"/>
                                        </p:tgtEl>
                                      </p:cBhvr>
                                    </p:animEffect>
                                  </p:childTnLst>
                                </p:cTn>
                              </p:par>
                            </p:childTnLst>
                          </p:cTn>
                        </p:par>
                        <p:par>
                          <p:cTn id="88" fill="hold" nodeType="afterGroup">
                            <p:stCondLst>
                              <p:cond delay="6250"/>
                            </p:stCondLst>
                            <p:childTnLst>
                              <p:par>
                                <p:cTn id="89" presetID="22" presetClass="entr" presetSubtype="1" fill="hold" grpId="0" nodeType="after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up)">
                                      <p:cBhvr>
                                        <p:cTn id="91" dur="500"/>
                                        <p:tgtEl>
                                          <p:spTgt spid="81"/>
                                        </p:tgtEl>
                                      </p:cBhvr>
                                    </p:animEffect>
                                  </p:childTnLst>
                                </p:cTn>
                              </p:par>
                            </p:childTnLst>
                          </p:cTn>
                        </p:par>
                        <p:par>
                          <p:cTn id="92" fill="hold" nodeType="afterGroup">
                            <p:stCondLst>
                              <p:cond delay="6750"/>
                            </p:stCondLst>
                            <p:childTnLst>
                              <p:par>
                                <p:cTn id="93" presetID="22" presetClass="entr" presetSubtype="1"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wipe(up)">
                                      <p:cBhvr>
                                        <p:cTn id="9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7" grpId="0"/>
      <p:bldP spid="79" grpId="0"/>
      <p:bldP spid="80" grpId="0"/>
      <p:bldP spid="81" grpId="0"/>
      <p:bldP spid="8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710533" y="816555"/>
            <a:ext cx="3722936" cy="846116"/>
            <a:chOff x="2710533" y="816555"/>
            <a:chExt cx="3722936" cy="846116"/>
          </a:xfrm>
        </p:grpSpPr>
        <p:sp>
          <p:nvSpPr>
            <p:cNvPr id="90" name="文本框 89"/>
            <p:cNvSpPr txBox="1"/>
            <p:nvPr/>
          </p:nvSpPr>
          <p:spPr>
            <a:xfrm>
              <a:off x="3104488" y="816555"/>
              <a:ext cx="2935025" cy="424732"/>
            </a:xfrm>
            <a:prstGeom prst="rect">
              <a:avLst/>
            </a:prstGeom>
            <a:noFill/>
          </p:spPr>
          <p:txBody>
            <a:bodyPr wrap="square" rtlCol="0">
              <a:spAutoFit/>
            </a:bodyPr>
            <a:lstStyle/>
            <a:p>
              <a:pPr algn="ctr">
                <a:lnSpc>
                  <a:spcPct val="120000"/>
                </a:lnSpc>
              </a:pPr>
              <a:r>
                <a:rPr lang="zh-CN" altLang="en-US" sz="1800" b="1">
                  <a:solidFill>
                    <a:srgbClr val="595959"/>
                  </a:solidFill>
                </a:rPr>
                <a:t>单击此处添加标题</a:t>
              </a:r>
              <a:endParaRPr lang="en-US" altLang="zh-CN" sz="1800" b="1">
                <a:solidFill>
                  <a:srgbClr val="595959"/>
                </a:solidFill>
              </a:endParaRPr>
            </a:p>
          </p:txBody>
        </p:sp>
        <p:sp>
          <p:nvSpPr>
            <p:cNvPr id="91" name="Rectangle 58"/>
            <p:cNvSpPr/>
            <p:nvPr/>
          </p:nvSpPr>
          <p:spPr>
            <a:xfrm>
              <a:off x="2710533" y="1131756"/>
              <a:ext cx="3722936" cy="530915"/>
            </a:xfrm>
            <a:prstGeom prst="rect">
              <a:avLst/>
            </a:prstGeom>
          </p:spPr>
          <p:txBody>
            <a:bodyPr wrap="square">
              <a:spAutoFit/>
            </a:bodyPr>
            <a:lstStyle/>
            <a:p>
              <a:pPr algn="ctr">
                <a:lnSpc>
                  <a:spcPct val="123000"/>
                </a:lnSpc>
                <a:spcBef>
                  <a:spcPts val="450"/>
                </a:spcBef>
              </a:pPr>
              <a:r>
                <a:rPr lang="zh-CN" altLang="en-US" sz="1200">
                  <a:solidFill>
                    <a:srgbClr val="595959"/>
                  </a:solidFill>
                  <a:latin typeface="+mn-ea"/>
                </a:rPr>
                <a:t>单击此处添加副标题，此处添加您的文字此处添加您的文字</a:t>
              </a:r>
              <a:endParaRPr lang="zh-CN" altLang="en-US" sz="1200">
                <a:solidFill>
                  <a:srgbClr val="595959"/>
                </a:solidFill>
                <a:latin typeface="+mn-ea"/>
              </a:endParaRPr>
            </a:p>
          </p:txBody>
        </p:sp>
      </p:grpSp>
      <p:grpSp>
        <p:nvGrpSpPr>
          <p:cNvPr id="3" name="组合 2"/>
          <p:cNvGrpSpPr/>
          <p:nvPr/>
        </p:nvGrpSpPr>
        <p:grpSpPr>
          <a:xfrm>
            <a:off x="754648" y="1698150"/>
            <a:ext cx="1711886" cy="2774254"/>
            <a:chOff x="754648" y="1698150"/>
            <a:chExt cx="1711886" cy="2774254"/>
          </a:xfrm>
        </p:grpSpPr>
        <p:sp>
          <p:nvSpPr>
            <p:cNvPr id="93" name="五边形 92"/>
            <p:cNvSpPr/>
            <p:nvPr/>
          </p:nvSpPr>
          <p:spPr>
            <a:xfrm rot="5400000">
              <a:off x="441673" y="2447543"/>
              <a:ext cx="2337836" cy="1711886"/>
            </a:xfrm>
            <a:prstGeom prst="homePlate">
              <a:avLst>
                <a:gd name="adj" fmla="val 18680"/>
              </a:avLst>
            </a:prstGeom>
            <a:solidFill>
              <a:srgbClr val="546E7A"/>
            </a:solidFill>
            <a:ln>
              <a:noFill/>
            </a:ln>
          </p:spPr>
          <p:txBody>
            <a:bodyPr vert="horz" wrap="square" lIns="68580" tIns="34290" rIns="68580" bIns="34290" numCol="1" anchor="t" anchorCtr="0" compatLnSpc="1"/>
            <a:lstStyle/>
            <a:p>
              <a:endParaRPr lang="zh-CN" altLang="en-US" sz="1015"/>
            </a:p>
          </p:txBody>
        </p:sp>
        <p:sp>
          <p:nvSpPr>
            <p:cNvPr id="95" name="Freeform 5"/>
            <p:cNvSpPr/>
            <p:nvPr/>
          </p:nvSpPr>
          <p:spPr bwMode="auto">
            <a:xfrm>
              <a:off x="1059745" y="1698150"/>
              <a:ext cx="1101693" cy="1102311"/>
            </a:xfrm>
            <a:custGeom>
              <a:gdLst>
                <a:gd name="T0" fmla="*/ 727 w 751"/>
                <a:gd name="T1" fmla="*/ 410 h 751"/>
                <a:gd name="T2" fmla="*/ 714 w 751"/>
                <a:gd name="T3" fmla="*/ 478 h 751"/>
                <a:gd name="T4" fmla="*/ 687 w 751"/>
                <a:gd name="T5" fmla="*/ 542 h 751"/>
                <a:gd name="T6" fmla="*/ 649 w 751"/>
                <a:gd name="T7" fmla="*/ 600 h 751"/>
                <a:gd name="T8" fmla="*/ 600 w 751"/>
                <a:gd name="T9" fmla="*/ 649 h 751"/>
                <a:gd name="T10" fmla="*/ 562 w 751"/>
                <a:gd name="T11" fmla="*/ 688 h 751"/>
                <a:gd name="T12" fmla="*/ 519 w 751"/>
                <a:gd name="T13" fmla="*/ 722 h 751"/>
                <a:gd name="T14" fmla="*/ 478 w 751"/>
                <a:gd name="T15" fmla="*/ 714 h 751"/>
                <a:gd name="T16" fmla="*/ 429 w 751"/>
                <a:gd name="T17" fmla="*/ 736 h 751"/>
                <a:gd name="T18" fmla="*/ 375 w 751"/>
                <a:gd name="T19" fmla="*/ 751 h 751"/>
                <a:gd name="T20" fmla="*/ 322 w 751"/>
                <a:gd name="T21" fmla="*/ 736 h 751"/>
                <a:gd name="T22" fmla="*/ 272 w 751"/>
                <a:gd name="T23" fmla="*/ 714 h 751"/>
                <a:gd name="T24" fmla="*/ 231 w 751"/>
                <a:gd name="T25" fmla="*/ 722 h 751"/>
                <a:gd name="T26" fmla="*/ 188 w 751"/>
                <a:gd name="T27" fmla="*/ 688 h 751"/>
                <a:gd name="T28" fmla="*/ 151 w 751"/>
                <a:gd name="T29" fmla="*/ 649 h 751"/>
                <a:gd name="T30" fmla="*/ 102 w 751"/>
                <a:gd name="T31" fmla="*/ 600 h 751"/>
                <a:gd name="T32" fmla="*/ 63 w 751"/>
                <a:gd name="T33" fmla="*/ 542 h 751"/>
                <a:gd name="T34" fmla="*/ 36 w 751"/>
                <a:gd name="T35" fmla="*/ 478 h 751"/>
                <a:gd name="T36" fmla="*/ 23 w 751"/>
                <a:gd name="T37" fmla="*/ 410 h 751"/>
                <a:gd name="T38" fmla="*/ 23 w 751"/>
                <a:gd name="T39" fmla="*/ 341 h 751"/>
                <a:gd name="T40" fmla="*/ 36 w 751"/>
                <a:gd name="T41" fmla="*/ 273 h 751"/>
                <a:gd name="T42" fmla="*/ 63 w 751"/>
                <a:gd name="T43" fmla="*/ 208 h 751"/>
                <a:gd name="T44" fmla="*/ 102 w 751"/>
                <a:gd name="T45" fmla="*/ 151 h 751"/>
                <a:gd name="T46" fmla="*/ 151 w 751"/>
                <a:gd name="T47" fmla="*/ 102 h 751"/>
                <a:gd name="T48" fmla="*/ 188 w 751"/>
                <a:gd name="T49" fmla="*/ 63 h 751"/>
                <a:gd name="T50" fmla="*/ 231 w 751"/>
                <a:gd name="T51" fmla="*/ 28 h 751"/>
                <a:gd name="T52" fmla="*/ 272 w 751"/>
                <a:gd name="T53" fmla="*/ 36 h 751"/>
                <a:gd name="T54" fmla="*/ 322 w 751"/>
                <a:gd name="T55" fmla="*/ 15 h 751"/>
                <a:gd name="T56" fmla="*/ 375 w 751"/>
                <a:gd name="T57" fmla="*/ 0 h 751"/>
                <a:gd name="T58" fmla="*/ 429 w 751"/>
                <a:gd name="T59" fmla="*/ 15 h 751"/>
                <a:gd name="T60" fmla="*/ 478 w 751"/>
                <a:gd name="T61" fmla="*/ 36 h 751"/>
                <a:gd name="T62" fmla="*/ 519 w 751"/>
                <a:gd name="T63" fmla="*/ 28 h 751"/>
                <a:gd name="T64" fmla="*/ 562 w 751"/>
                <a:gd name="T65" fmla="*/ 63 h 751"/>
                <a:gd name="T66" fmla="*/ 600 w 751"/>
                <a:gd name="T67" fmla="*/ 102 h 751"/>
                <a:gd name="T68" fmla="*/ 649 w 751"/>
                <a:gd name="T69" fmla="*/ 151 h 751"/>
                <a:gd name="T70" fmla="*/ 687 w 751"/>
                <a:gd name="T71" fmla="*/ 208 h 751"/>
                <a:gd name="T72" fmla="*/ 714 w 751"/>
                <a:gd name="T73" fmla="*/ 273 h 751"/>
                <a:gd name="T74" fmla="*/ 727 w 751"/>
                <a:gd name="T75" fmla="*/ 341 h 7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1" h="751">
                  <a:moveTo>
                    <a:pt x="751" y="375"/>
                  </a:moveTo>
                  <a:cubicBezTo>
                    <a:pt x="751" y="387"/>
                    <a:pt x="729" y="398"/>
                    <a:pt x="727" y="410"/>
                  </a:cubicBezTo>
                  <a:cubicBezTo>
                    <a:pt x="726" y="422"/>
                    <a:pt x="746" y="437"/>
                    <a:pt x="743" y="449"/>
                  </a:cubicBezTo>
                  <a:cubicBezTo>
                    <a:pt x="741" y="460"/>
                    <a:pt x="717" y="467"/>
                    <a:pt x="714" y="478"/>
                  </a:cubicBezTo>
                  <a:cubicBezTo>
                    <a:pt x="710" y="490"/>
                    <a:pt x="727" y="508"/>
                    <a:pt x="722" y="519"/>
                  </a:cubicBezTo>
                  <a:cubicBezTo>
                    <a:pt x="717" y="530"/>
                    <a:pt x="693" y="532"/>
                    <a:pt x="687" y="542"/>
                  </a:cubicBezTo>
                  <a:cubicBezTo>
                    <a:pt x="682" y="553"/>
                    <a:pt x="694" y="574"/>
                    <a:pt x="687" y="584"/>
                  </a:cubicBezTo>
                  <a:cubicBezTo>
                    <a:pt x="681" y="594"/>
                    <a:pt x="656" y="591"/>
                    <a:pt x="649" y="600"/>
                  </a:cubicBezTo>
                  <a:cubicBezTo>
                    <a:pt x="641" y="609"/>
                    <a:pt x="649" y="632"/>
                    <a:pt x="641" y="641"/>
                  </a:cubicBezTo>
                  <a:cubicBezTo>
                    <a:pt x="632" y="649"/>
                    <a:pt x="609" y="641"/>
                    <a:pt x="600" y="649"/>
                  </a:cubicBezTo>
                  <a:cubicBezTo>
                    <a:pt x="590" y="657"/>
                    <a:pt x="594" y="681"/>
                    <a:pt x="584" y="688"/>
                  </a:cubicBezTo>
                  <a:cubicBezTo>
                    <a:pt x="579" y="691"/>
                    <a:pt x="571" y="689"/>
                    <a:pt x="562" y="688"/>
                  </a:cubicBezTo>
                  <a:cubicBezTo>
                    <a:pt x="555" y="686"/>
                    <a:pt x="547" y="685"/>
                    <a:pt x="542" y="688"/>
                  </a:cubicBezTo>
                  <a:cubicBezTo>
                    <a:pt x="532" y="693"/>
                    <a:pt x="530" y="718"/>
                    <a:pt x="519" y="722"/>
                  </a:cubicBezTo>
                  <a:cubicBezTo>
                    <a:pt x="513" y="725"/>
                    <a:pt x="506" y="721"/>
                    <a:pt x="498" y="718"/>
                  </a:cubicBezTo>
                  <a:cubicBezTo>
                    <a:pt x="491" y="715"/>
                    <a:pt x="483" y="712"/>
                    <a:pt x="478" y="714"/>
                  </a:cubicBezTo>
                  <a:cubicBezTo>
                    <a:pt x="467" y="718"/>
                    <a:pt x="460" y="741"/>
                    <a:pt x="448" y="744"/>
                  </a:cubicBezTo>
                  <a:cubicBezTo>
                    <a:pt x="442" y="745"/>
                    <a:pt x="436" y="740"/>
                    <a:pt x="429" y="736"/>
                  </a:cubicBezTo>
                  <a:cubicBezTo>
                    <a:pt x="422" y="731"/>
                    <a:pt x="416" y="727"/>
                    <a:pt x="410" y="728"/>
                  </a:cubicBezTo>
                  <a:cubicBezTo>
                    <a:pt x="398" y="729"/>
                    <a:pt x="387" y="751"/>
                    <a:pt x="375" y="751"/>
                  </a:cubicBezTo>
                  <a:cubicBezTo>
                    <a:pt x="363" y="751"/>
                    <a:pt x="352" y="729"/>
                    <a:pt x="340" y="728"/>
                  </a:cubicBezTo>
                  <a:cubicBezTo>
                    <a:pt x="335" y="727"/>
                    <a:pt x="328" y="731"/>
                    <a:pt x="322" y="736"/>
                  </a:cubicBezTo>
                  <a:cubicBezTo>
                    <a:pt x="315" y="740"/>
                    <a:pt x="308" y="745"/>
                    <a:pt x="302" y="744"/>
                  </a:cubicBezTo>
                  <a:cubicBezTo>
                    <a:pt x="290" y="741"/>
                    <a:pt x="284" y="718"/>
                    <a:pt x="272" y="714"/>
                  </a:cubicBezTo>
                  <a:cubicBezTo>
                    <a:pt x="267" y="712"/>
                    <a:pt x="260" y="715"/>
                    <a:pt x="252" y="718"/>
                  </a:cubicBezTo>
                  <a:cubicBezTo>
                    <a:pt x="245" y="721"/>
                    <a:pt x="237" y="725"/>
                    <a:pt x="231" y="722"/>
                  </a:cubicBezTo>
                  <a:cubicBezTo>
                    <a:pt x="220" y="718"/>
                    <a:pt x="219" y="693"/>
                    <a:pt x="208" y="688"/>
                  </a:cubicBezTo>
                  <a:cubicBezTo>
                    <a:pt x="203" y="685"/>
                    <a:pt x="195" y="686"/>
                    <a:pt x="188" y="688"/>
                  </a:cubicBezTo>
                  <a:cubicBezTo>
                    <a:pt x="180" y="689"/>
                    <a:pt x="172" y="691"/>
                    <a:pt x="167" y="687"/>
                  </a:cubicBezTo>
                  <a:cubicBezTo>
                    <a:pt x="157" y="681"/>
                    <a:pt x="160" y="657"/>
                    <a:pt x="151" y="649"/>
                  </a:cubicBezTo>
                  <a:cubicBezTo>
                    <a:pt x="141" y="641"/>
                    <a:pt x="118" y="649"/>
                    <a:pt x="110" y="641"/>
                  </a:cubicBezTo>
                  <a:cubicBezTo>
                    <a:pt x="101" y="632"/>
                    <a:pt x="109" y="609"/>
                    <a:pt x="102" y="600"/>
                  </a:cubicBezTo>
                  <a:cubicBezTo>
                    <a:pt x="94" y="591"/>
                    <a:pt x="70" y="594"/>
                    <a:pt x="63" y="584"/>
                  </a:cubicBezTo>
                  <a:cubicBezTo>
                    <a:pt x="56" y="574"/>
                    <a:pt x="69" y="553"/>
                    <a:pt x="63" y="542"/>
                  </a:cubicBezTo>
                  <a:cubicBezTo>
                    <a:pt x="57" y="532"/>
                    <a:pt x="33" y="530"/>
                    <a:pt x="28" y="519"/>
                  </a:cubicBezTo>
                  <a:cubicBezTo>
                    <a:pt x="24" y="508"/>
                    <a:pt x="40" y="490"/>
                    <a:pt x="36" y="478"/>
                  </a:cubicBezTo>
                  <a:cubicBezTo>
                    <a:pt x="33" y="467"/>
                    <a:pt x="9" y="460"/>
                    <a:pt x="7" y="449"/>
                  </a:cubicBezTo>
                  <a:cubicBezTo>
                    <a:pt x="5" y="437"/>
                    <a:pt x="24" y="422"/>
                    <a:pt x="23" y="410"/>
                  </a:cubicBezTo>
                  <a:cubicBezTo>
                    <a:pt x="22" y="398"/>
                    <a:pt x="0" y="387"/>
                    <a:pt x="0" y="375"/>
                  </a:cubicBezTo>
                  <a:cubicBezTo>
                    <a:pt x="0" y="363"/>
                    <a:pt x="22" y="352"/>
                    <a:pt x="23" y="341"/>
                  </a:cubicBezTo>
                  <a:cubicBezTo>
                    <a:pt x="24" y="329"/>
                    <a:pt x="5" y="314"/>
                    <a:pt x="7" y="302"/>
                  </a:cubicBezTo>
                  <a:cubicBezTo>
                    <a:pt x="9" y="290"/>
                    <a:pt x="33" y="284"/>
                    <a:pt x="36" y="273"/>
                  </a:cubicBezTo>
                  <a:cubicBezTo>
                    <a:pt x="40" y="261"/>
                    <a:pt x="24" y="243"/>
                    <a:pt x="28" y="232"/>
                  </a:cubicBezTo>
                  <a:cubicBezTo>
                    <a:pt x="33" y="221"/>
                    <a:pt x="57" y="219"/>
                    <a:pt x="63" y="208"/>
                  </a:cubicBezTo>
                  <a:cubicBezTo>
                    <a:pt x="69" y="198"/>
                    <a:pt x="56" y="177"/>
                    <a:pt x="63" y="167"/>
                  </a:cubicBezTo>
                  <a:cubicBezTo>
                    <a:pt x="70" y="157"/>
                    <a:pt x="94" y="160"/>
                    <a:pt x="102" y="151"/>
                  </a:cubicBezTo>
                  <a:cubicBezTo>
                    <a:pt x="109" y="142"/>
                    <a:pt x="101" y="118"/>
                    <a:pt x="110" y="110"/>
                  </a:cubicBezTo>
                  <a:cubicBezTo>
                    <a:pt x="118" y="101"/>
                    <a:pt x="141" y="109"/>
                    <a:pt x="151" y="102"/>
                  </a:cubicBezTo>
                  <a:cubicBezTo>
                    <a:pt x="160" y="94"/>
                    <a:pt x="157" y="70"/>
                    <a:pt x="167" y="63"/>
                  </a:cubicBezTo>
                  <a:cubicBezTo>
                    <a:pt x="172" y="60"/>
                    <a:pt x="180" y="61"/>
                    <a:pt x="188" y="63"/>
                  </a:cubicBezTo>
                  <a:cubicBezTo>
                    <a:pt x="195" y="64"/>
                    <a:pt x="203" y="66"/>
                    <a:pt x="208" y="63"/>
                  </a:cubicBezTo>
                  <a:cubicBezTo>
                    <a:pt x="219" y="57"/>
                    <a:pt x="220" y="33"/>
                    <a:pt x="231" y="28"/>
                  </a:cubicBezTo>
                  <a:cubicBezTo>
                    <a:pt x="237" y="26"/>
                    <a:pt x="245" y="29"/>
                    <a:pt x="252" y="32"/>
                  </a:cubicBezTo>
                  <a:cubicBezTo>
                    <a:pt x="260" y="35"/>
                    <a:pt x="267" y="38"/>
                    <a:pt x="272" y="36"/>
                  </a:cubicBezTo>
                  <a:cubicBezTo>
                    <a:pt x="284" y="33"/>
                    <a:pt x="290" y="9"/>
                    <a:pt x="302" y="7"/>
                  </a:cubicBezTo>
                  <a:cubicBezTo>
                    <a:pt x="308" y="6"/>
                    <a:pt x="315" y="10"/>
                    <a:pt x="322" y="15"/>
                  </a:cubicBezTo>
                  <a:cubicBezTo>
                    <a:pt x="328" y="19"/>
                    <a:pt x="335" y="24"/>
                    <a:pt x="340" y="23"/>
                  </a:cubicBezTo>
                  <a:cubicBezTo>
                    <a:pt x="352" y="22"/>
                    <a:pt x="363" y="0"/>
                    <a:pt x="375" y="0"/>
                  </a:cubicBezTo>
                  <a:cubicBezTo>
                    <a:pt x="387" y="0"/>
                    <a:pt x="398" y="22"/>
                    <a:pt x="410" y="23"/>
                  </a:cubicBezTo>
                  <a:cubicBezTo>
                    <a:pt x="416" y="24"/>
                    <a:pt x="422" y="19"/>
                    <a:pt x="429" y="15"/>
                  </a:cubicBezTo>
                  <a:cubicBezTo>
                    <a:pt x="436" y="10"/>
                    <a:pt x="442" y="6"/>
                    <a:pt x="448" y="7"/>
                  </a:cubicBezTo>
                  <a:cubicBezTo>
                    <a:pt x="460" y="9"/>
                    <a:pt x="467" y="33"/>
                    <a:pt x="478" y="36"/>
                  </a:cubicBezTo>
                  <a:cubicBezTo>
                    <a:pt x="483" y="38"/>
                    <a:pt x="491" y="35"/>
                    <a:pt x="498" y="32"/>
                  </a:cubicBezTo>
                  <a:cubicBezTo>
                    <a:pt x="506" y="29"/>
                    <a:pt x="513" y="26"/>
                    <a:pt x="519" y="28"/>
                  </a:cubicBezTo>
                  <a:cubicBezTo>
                    <a:pt x="530" y="33"/>
                    <a:pt x="532" y="57"/>
                    <a:pt x="542" y="63"/>
                  </a:cubicBezTo>
                  <a:cubicBezTo>
                    <a:pt x="547" y="66"/>
                    <a:pt x="555" y="64"/>
                    <a:pt x="562" y="63"/>
                  </a:cubicBezTo>
                  <a:cubicBezTo>
                    <a:pt x="571" y="61"/>
                    <a:pt x="579" y="60"/>
                    <a:pt x="584" y="63"/>
                  </a:cubicBezTo>
                  <a:cubicBezTo>
                    <a:pt x="594" y="70"/>
                    <a:pt x="590" y="94"/>
                    <a:pt x="600" y="102"/>
                  </a:cubicBezTo>
                  <a:cubicBezTo>
                    <a:pt x="609" y="109"/>
                    <a:pt x="632" y="101"/>
                    <a:pt x="641" y="110"/>
                  </a:cubicBezTo>
                  <a:cubicBezTo>
                    <a:pt x="649" y="118"/>
                    <a:pt x="641" y="142"/>
                    <a:pt x="649" y="151"/>
                  </a:cubicBezTo>
                  <a:cubicBezTo>
                    <a:pt x="656" y="160"/>
                    <a:pt x="681" y="157"/>
                    <a:pt x="687" y="167"/>
                  </a:cubicBezTo>
                  <a:cubicBezTo>
                    <a:pt x="694" y="177"/>
                    <a:pt x="682" y="198"/>
                    <a:pt x="687" y="208"/>
                  </a:cubicBezTo>
                  <a:cubicBezTo>
                    <a:pt x="693" y="219"/>
                    <a:pt x="717" y="221"/>
                    <a:pt x="722" y="232"/>
                  </a:cubicBezTo>
                  <a:cubicBezTo>
                    <a:pt x="727" y="243"/>
                    <a:pt x="710" y="261"/>
                    <a:pt x="714" y="273"/>
                  </a:cubicBezTo>
                  <a:cubicBezTo>
                    <a:pt x="717" y="284"/>
                    <a:pt x="741" y="290"/>
                    <a:pt x="743" y="302"/>
                  </a:cubicBezTo>
                  <a:cubicBezTo>
                    <a:pt x="746" y="314"/>
                    <a:pt x="726" y="329"/>
                    <a:pt x="727" y="341"/>
                  </a:cubicBezTo>
                  <a:cubicBezTo>
                    <a:pt x="729" y="352"/>
                    <a:pt x="751" y="363"/>
                    <a:pt x="751" y="375"/>
                  </a:cubicBezTo>
                </a:path>
              </a:pathLst>
            </a:cu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96" name="Freeform 41"/>
            <p:cNvSpPr>
              <a:spLocks noEditPoints="1"/>
            </p:cNvSpPr>
            <p:nvPr/>
          </p:nvSpPr>
          <p:spPr bwMode="auto">
            <a:xfrm>
              <a:off x="1142261" y="1781262"/>
              <a:ext cx="935514" cy="936660"/>
            </a:xfrm>
            <a:custGeom>
              <a:gdLst>
                <a:gd name="T0" fmla="*/ 344 w 688"/>
                <a:gd name="T1" fmla="*/ 689 h 689"/>
                <a:gd name="T2" fmla="*/ 0 w 688"/>
                <a:gd name="T3" fmla="*/ 344 h 689"/>
                <a:gd name="T4" fmla="*/ 344 w 688"/>
                <a:gd name="T5" fmla="*/ 0 h 689"/>
                <a:gd name="T6" fmla="*/ 688 w 688"/>
                <a:gd name="T7" fmla="*/ 344 h 689"/>
                <a:gd name="T8" fmla="*/ 344 w 688"/>
                <a:gd name="T9" fmla="*/ 689 h 689"/>
                <a:gd name="T10" fmla="*/ 344 w 688"/>
                <a:gd name="T11" fmla="*/ 19 h 689"/>
                <a:gd name="T12" fmla="*/ 19 w 688"/>
                <a:gd name="T13" fmla="*/ 344 h 689"/>
                <a:gd name="T14" fmla="*/ 344 w 688"/>
                <a:gd name="T15" fmla="*/ 669 h 689"/>
                <a:gd name="T16" fmla="*/ 669 w 688"/>
                <a:gd name="T17" fmla="*/ 344 h 689"/>
                <a:gd name="T18" fmla="*/ 344 w 688"/>
                <a:gd name="T19" fmla="*/ 19 h 6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9">
                  <a:moveTo>
                    <a:pt x="344" y="689"/>
                  </a:moveTo>
                  <a:cubicBezTo>
                    <a:pt x="154" y="689"/>
                    <a:pt x="0" y="534"/>
                    <a:pt x="0" y="344"/>
                  </a:cubicBezTo>
                  <a:cubicBezTo>
                    <a:pt x="0" y="154"/>
                    <a:pt x="154" y="0"/>
                    <a:pt x="344" y="0"/>
                  </a:cubicBezTo>
                  <a:cubicBezTo>
                    <a:pt x="534" y="0"/>
                    <a:pt x="688" y="154"/>
                    <a:pt x="688" y="344"/>
                  </a:cubicBezTo>
                  <a:cubicBezTo>
                    <a:pt x="688" y="534"/>
                    <a:pt x="534" y="689"/>
                    <a:pt x="344" y="689"/>
                  </a:cubicBezTo>
                  <a:close/>
                  <a:moveTo>
                    <a:pt x="344" y="19"/>
                  </a:moveTo>
                  <a:cubicBezTo>
                    <a:pt x="165" y="19"/>
                    <a:pt x="19" y="165"/>
                    <a:pt x="19" y="344"/>
                  </a:cubicBezTo>
                  <a:cubicBezTo>
                    <a:pt x="19" y="523"/>
                    <a:pt x="165" y="669"/>
                    <a:pt x="344" y="669"/>
                  </a:cubicBezTo>
                  <a:cubicBezTo>
                    <a:pt x="523" y="669"/>
                    <a:pt x="669" y="523"/>
                    <a:pt x="669" y="344"/>
                  </a:cubicBezTo>
                  <a:cubicBezTo>
                    <a:pt x="669" y="165"/>
                    <a:pt x="523" y="19"/>
                    <a:pt x="344" y="19"/>
                  </a:cubicBezTo>
                  <a:close/>
                </a:path>
              </a:pathLst>
            </a:custGeom>
            <a:solidFill>
              <a:srgbClr val="546E7A"/>
            </a:solidFill>
            <a:ln>
              <a:noFill/>
            </a:ln>
          </p:spPr>
          <p:txBody>
            <a:bodyPr vert="horz" wrap="square" lIns="68580" tIns="34290" rIns="68580" bIns="34290" numCol="1" anchor="t" anchorCtr="0" compatLnSpc="1"/>
            <a:lstStyle/>
            <a:p>
              <a:endParaRPr lang="zh-CN" altLang="en-US" sz="1015"/>
            </a:p>
          </p:txBody>
        </p:sp>
        <p:sp>
          <p:nvSpPr>
            <p:cNvPr id="23" name="TextBox 39"/>
            <p:cNvSpPr txBox="1"/>
            <p:nvPr/>
          </p:nvSpPr>
          <p:spPr>
            <a:xfrm>
              <a:off x="862885" y="3000943"/>
              <a:ext cx="1494265" cy="1277657"/>
            </a:xfrm>
            <a:prstGeom prst="rect">
              <a:avLst/>
            </a:prstGeom>
            <a:noFill/>
          </p:spPr>
          <p:txBody>
            <a:bodyPr wrap="square" rtlCol="0">
              <a:spAutoFit/>
            </a:bodyPr>
            <a:lstStyle/>
            <a:p>
              <a:pPr algn="just" defTabSz="1031875">
                <a:lnSpc>
                  <a:spcPct val="120000"/>
                </a:lnSpc>
                <a:spcBef>
                  <a:spcPts val="400"/>
                </a:spcBef>
                <a:defRPr/>
              </a:pPr>
              <a:r>
                <a:rPr lang="zh-CN" altLang="en-US" sz="1300" kern="0">
                  <a:solidFill>
                    <a:schemeClr val="bg1"/>
                  </a:solidFill>
                </a:rPr>
                <a:t>此处添加您的文字此处添加您的文字，单击添加文字内容，言简意赅不罗嗦。</a:t>
              </a:r>
              <a:endParaRPr lang="zh-CN" altLang="en-US" sz="1300" kern="0">
                <a:solidFill>
                  <a:schemeClr val="bg1"/>
                </a:solidFill>
              </a:endParaRPr>
            </a:p>
          </p:txBody>
        </p:sp>
        <p:sp>
          <p:nvSpPr>
            <p:cNvPr id="29" name="Freeform 59"/>
            <p:cNvSpPr>
              <a:spLocks noEditPoints="1"/>
            </p:cNvSpPr>
            <p:nvPr/>
          </p:nvSpPr>
          <p:spPr bwMode="auto">
            <a:xfrm>
              <a:off x="1477028" y="2006058"/>
              <a:ext cx="265977" cy="356697"/>
            </a:xfrm>
            <a:custGeom>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rgbClr val="546E7A"/>
            </a:solidFill>
            <a:ln>
              <a:noFill/>
            </a:ln>
          </p:spPr>
          <p:txBody>
            <a:bodyPr vert="horz" wrap="square" lIns="91440" tIns="45720" rIns="91440" bIns="45720" numCol="1" anchor="t" anchorCtr="0" compatLnSpc="1"/>
            <a:lstStyle/>
            <a:p>
              <a:endParaRPr lang="en-US" sz="2400"/>
            </a:p>
          </p:txBody>
        </p:sp>
      </p:grpSp>
      <p:grpSp>
        <p:nvGrpSpPr>
          <p:cNvPr id="6" name="组合 5"/>
          <p:cNvGrpSpPr/>
          <p:nvPr/>
        </p:nvGrpSpPr>
        <p:grpSpPr>
          <a:xfrm>
            <a:off x="6677467" y="1698150"/>
            <a:ext cx="1711886" cy="2774254"/>
            <a:chOff x="6677467" y="1698150"/>
            <a:chExt cx="1711886" cy="2774254"/>
          </a:xfrm>
        </p:grpSpPr>
        <p:sp>
          <p:nvSpPr>
            <p:cNvPr id="108" name="五边形 107"/>
            <p:cNvSpPr/>
            <p:nvPr/>
          </p:nvSpPr>
          <p:spPr>
            <a:xfrm rot="5400000">
              <a:off x="6364492" y="2447543"/>
              <a:ext cx="2337836" cy="1711886"/>
            </a:xfrm>
            <a:prstGeom prst="homePlate">
              <a:avLst>
                <a:gd name="adj" fmla="val 18680"/>
              </a:avLst>
            </a:prstGeom>
            <a:solidFill>
              <a:srgbClr val="F26D64"/>
            </a:solidFill>
            <a:ln>
              <a:noFill/>
            </a:ln>
          </p:spPr>
          <p:txBody>
            <a:bodyPr vert="horz" wrap="square" lIns="68580" tIns="34290" rIns="68580" bIns="34290" numCol="1" anchor="t" anchorCtr="0" compatLnSpc="1"/>
            <a:lstStyle/>
            <a:p>
              <a:endParaRPr lang="zh-CN" altLang="en-US" sz="1015"/>
            </a:p>
          </p:txBody>
        </p:sp>
        <p:sp>
          <p:nvSpPr>
            <p:cNvPr id="110" name="Freeform 5"/>
            <p:cNvSpPr/>
            <p:nvPr/>
          </p:nvSpPr>
          <p:spPr bwMode="auto">
            <a:xfrm>
              <a:off x="6982563" y="1698150"/>
              <a:ext cx="1101693" cy="1102311"/>
            </a:xfrm>
            <a:custGeom>
              <a:gdLst>
                <a:gd name="T0" fmla="*/ 727 w 751"/>
                <a:gd name="T1" fmla="*/ 410 h 751"/>
                <a:gd name="T2" fmla="*/ 714 w 751"/>
                <a:gd name="T3" fmla="*/ 478 h 751"/>
                <a:gd name="T4" fmla="*/ 687 w 751"/>
                <a:gd name="T5" fmla="*/ 542 h 751"/>
                <a:gd name="T6" fmla="*/ 649 w 751"/>
                <a:gd name="T7" fmla="*/ 600 h 751"/>
                <a:gd name="T8" fmla="*/ 600 w 751"/>
                <a:gd name="T9" fmla="*/ 649 h 751"/>
                <a:gd name="T10" fmla="*/ 562 w 751"/>
                <a:gd name="T11" fmla="*/ 688 h 751"/>
                <a:gd name="T12" fmla="*/ 519 w 751"/>
                <a:gd name="T13" fmla="*/ 722 h 751"/>
                <a:gd name="T14" fmla="*/ 478 w 751"/>
                <a:gd name="T15" fmla="*/ 714 h 751"/>
                <a:gd name="T16" fmla="*/ 429 w 751"/>
                <a:gd name="T17" fmla="*/ 736 h 751"/>
                <a:gd name="T18" fmla="*/ 375 w 751"/>
                <a:gd name="T19" fmla="*/ 751 h 751"/>
                <a:gd name="T20" fmla="*/ 322 w 751"/>
                <a:gd name="T21" fmla="*/ 736 h 751"/>
                <a:gd name="T22" fmla="*/ 272 w 751"/>
                <a:gd name="T23" fmla="*/ 714 h 751"/>
                <a:gd name="T24" fmla="*/ 231 w 751"/>
                <a:gd name="T25" fmla="*/ 722 h 751"/>
                <a:gd name="T26" fmla="*/ 188 w 751"/>
                <a:gd name="T27" fmla="*/ 688 h 751"/>
                <a:gd name="T28" fmla="*/ 151 w 751"/>
                <a:gd name="T29" fmla="*/ 649 h 751"/>
                <a:gd name="T30" fmla="*/ 102 w 751"/>
                <a:gd name="T31" fmla="*/ 600 h 751"/>
                <a:gd name="T32" fmla="*/ 63 w 751"/>
                <a:gd name="T33" fmla="*/ 542 h 751"/>
                <a:gd name="T34" fmla="*/ 36 w 751"/>
                <a:gd name="T35" fmla="*/ 478 h 751"/>
                <a:gd name="T36" fmla="*/ 23 w 751"/>
                <a:gd name="T37" fmla="*/ 410 h 751"/>
                <a:gd name="T38" fmla="*/ 23 w 751"/>
                <a:gd name="T39" fmla="*/ 341 h 751"/>
                <a:gd name="T40" fmla="*/ 36 w 751"/>
                <a:gd name="T41" fmla="*/ 273 h 751"/>
                <a:gd name="T42" fmla="*/ 63 w 751"/>
                <a:gd name="T43" fmla="*/ 208 h 751"/>
                <a:gd name="T44" fmla="*/ 102 w 751"/>
                <a:gd name="T45" fmla="*/ 151 h 751"/>
                <a:gd name="T46" fmla="*/ 151 w 751"/>
                <a:gd name="T47" fmla="*/ 102 h 751"/>
                <a:gd name="T48" fmla="*/ 188 w 751"/>
                <a:gd name="T49" fmla="*/ 63 h 751"/>
                <a:gd name="T50" fmla="*/ 231 w 751"/>
                <a:gd name="T51" fmla="*/ 28 h 751"/>
                <a:gd name="T52" fmla="*/ 272 w 751"/>
                <a:gd name="T53" fmla="*/ 36 h 751"/>
                <a:gd name="T54" fmla="*/ 322 w 751"/>
                <a:gd name="T55" fmla="*/ 15 h 751"/>
                <a:gd name="T56" fmla="*/ 375 w 751"/>
                <a:gd name="T57" fmla="*/ 0 h 751"/>
                <a:gd name="T58" fmla="*/ 429 w 751"/>
                <a:gd name="T59" fmla="*/ 15 h 751"/>
                <a:gd name="T60" fmla="*/ 478 w 751"/>
                <a:gd name="T61" fmla="*/ 36 h 751"/>
                <a:gd name="T62" fmla="*/ 519 w 751"/>
                <a:gd name="T63" fmla="*/ 28 h 751"/>
                <a:gd name="T64" fmla="*/ 562 w 751"/>
                <a:gd name="T65" fmla="*/ 63 h 751"/>
                <a:gd name="T66" fmla="*/ 600 w 751"/>
                <a:gd name="T67" fmla="*/ 102 h 751"/>
                <a:gd name="T68" fmla="*/ 649 w 751"/>
                <a:gd name="T69" fmla="*/ 151 h 751"/>
                <a:gd name="T70" fmla="*/ 687 w 751"/>
                <a:gd name="T71" fmla="*/ 208 h 751"/>
                <a:gd name="T72" fmla="*/ 714 w 751"/>
                <a:gd name="T73" fmla="*/ 273 h 751"/>
                <a:gd name="T74" fmla="*/ 727 w 751"/>
                <a:gd name="T75" fmla="*/ 341 h 7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1" h="751">
                  <a:moveTo>
                    <a:pt x="751" y="375"/>
                  </a:moveTo>
                  <a:cubicBezTo>
                    <a:pt x="751" y="387"/>
                    <a:pt x="729" y="398"/>
                    <a:pt x="727" y="410"/>
                  </a:cubicBezTo>
                  <a:cubicBezTo>
                    <a:pt x="726" y="422"/>
                    <a:pt x="746" y="437"/>
                    <a:pt x="743" y="449"/>
                  </a:cubicBezTo>
                  <a:cubicBezTo>
                    <a:pt x="741" y="460"/>
                    <a:pt x="717" y="467"/>
                    <a:pt x="714" y="478"/>
                  </a:cubicBezTo>
                  <a:cubicBezTo>
                    <a:pt x="710" y="490"/>
                    <a:pt x="727" y="508"/>
                    <a:pt x="722" y="519"/>
                  </a:cubicBezTo>
                  <a:cubicBezTo>
                    <a:pt x="717" y="530"/>
                    <a:pt x="693" y="532"/>
                    <a:pt x="687" y="542"/>
                  </a:cubicBezTo>
                  <a:cubicBezTo>
                    <a:pt x="682" y="553"/>
                    <a:pt x="694" y="574"/>
                    <a:pt x="687" y="584"/>
                  </a:cubicBezTo>
                  <a:cubicBezTo>
                    <a:pt x="681" y="594"/>
                    <a:pt x="656" y="591"/>
                    <a:pt x="649" y="600"/>
                  </a:cubicBezTo>
                  <a:cubicBezTo>
                    <a:pt x="641" y="609"/>
                    <a:pt x="649" y="632"/>
                    <a:pt x="641" y="641"/>
                  </a:cubicBezTo>
                  <a:cubicBezTo>
                    <a:pt x="632" y="649"/>
                    <a:pt x="609" y="641"/>
                    <a:pt x="600" y="649"/>
                  </a:cubicBezTo>
                  <a:cubicBezTo>
                    <a:pt x="590" y="657"/>
                    <a:pt x="594" y="681"/>
                    <a:pt x="584" y="688"/>
                  </a:cubicBezTo>
                  <a:cubicBezTo>
                    <a:pt x="579" y="691"/>
                    <a:pt x="571" y="689"/>
                    <a:pt x="562" y="688"/>
                  </a:cubicBezTo>
                  <a:cubicBezTo>
                    <a:pt x="555" y="686"/>
                    <a:pt x="547" y="685"/>
                    <a:pt x="542" y="688"/>
                  </a:cubicBezTo>
                  <a:cubicBezTo>
                    <a:pt x="532" y="693"/>
                    <a:pt x="530" y="718"/>
                    <a:pt x="519" y="722"/>
                  </a:cubicBezTo>
                  <a:cubicBezTo>
                    <a:pt x="513" y="725"/>
                    <a:pt x="506" y="721"/>
                    <a:pt x="498" y="718"/>
                  </a:cubicBezTo>
                  <a:cubicBezTo>
                    <a:pt x="491" y="715"/>
                    <a:pt x="483" y="712"/>
                    <a:pt x="478" y="714"/>
                  </a:cubicBezTo>
                  <a:cubicBezTo>
                    <a:pt x="467" y="718"/>
                    <a:pt x="460" y="741"/>
                    <a:pt x="448" y="744"/>
                  </a:cubicBezTo>
                  <a:cubicBezTo>
                    <a:pt x="442" y="745"/>
                    <a:pt x="436" y="740"/>
                    <a:pt x="429" y="736"/>
                  </a:cubicBezTo>
                  <a:cubicBezTo>
                    <a:pt x="422" y="731"/>
                    <a:pt x="416" y="727"/>
                    <a:pt x="410" y="728"/>
                  </a:cubicBezTo>
                  <a:cubicBezTo>
                    <a:pt x="398" y="729"/>
                    <a:pt x="387" y="751"/>
                    <a:pt x="375" y="751"/>
                  </a:cubicBezTo>
                  <a:cubicBezTo>
                    <a:pt x="363" y="751"/>
                    <a:pt x="352" y="729"/>
                    <a:pt x="340" y="728"/>
                  </a:cubicBezTo>
                  <a:cubicBezTo>
                    <a:pt x="335" y="727"/>
                    <a:pt x="328" y="731"/>
                    <a:pt x="322" y="736"/>
                  </a:cubicBezTo>
                  <a:cubicBezTo>
                    <a:pt x="315" y="740"/>
                    <a:pt x="308" y="745"/>
                    <a:pt x="302" y="744"/>
                  </a:cubicBezTo>
                  <a:cubicBezTo>
                    <a:pt x="290" y="741"/>
                    <a:pt x="284" y="718"/>
                    <a:pt x="272" y="714"/>
                  </a:cubicBezTo>
                  <a:cubicBezTo>
                    <a:pt x="267" y="712"/>
                    <a:pt x="260" y="715"/>
                    <a:pt x="252" y="718"/>
                  </a:cubicBezTo>
                  <a:cubicBezTo>
                    <a:pt x="245" y="721"/>
                    <a:pt x="237" y="725"/>
                    <a:pt x="231" y="722"/>
                  </a:cubicBezTo>
                  <a:cubicBezTo>
                    <a:pt x="220" y="718"/>
                    <a:pt x="219" y="693"/>
                    <a:pt x="208" y="688"/>
                  </a:cubicBezTo>
                  <a:cubicBezTo>
                    <a:pt x="203" y="685"/>
                    <a:pt x="195" y="686"/>
                    <a:pt x="188" y="688"/>
                  </a:cubicBezTo>
                  <a:cubicBezTo>
                    <a:pt x="180" y="689"/>
                    <a:pt x="172" y="691"/>
                    <a:pt x="167" y="687"/>
                  </a:cubicBezTo>
                  <a:cubicBezTo>
                    <a:pt x="157" y="681"/>
                    <a:pt x="160" y="657"/>
                    <a:pt x="151" y="649"/>
                  </a:cubicBezTo>
                  <a:cubicBezTo>
                    <a:pt x="141" y="641"/>
                    <a:pt x="118" y="649"/>
                    <a:pt x="110" y="641"/>
                  </a:cubicBezTo>
                  <a:cubicBezTo>
                    <a:pt x="101" y="632"/>
                    <a:pt x="109" y="609"/>
                    <a:pt x="102" y="600"/>
                  </a:cubicBezTo>
                  <a:cubicBezTo>
                    <a:pt x="94" y="591"/>
                    <a:pt x="70" y="594"/>
                    <a:pt x="63" y="584"/>
                  </a:cubicBezTo>
                  <a:cubicBezTo>
                    <a:pt x="56" y="574"/>
                    <a:pt x="69" y="553"/>
                    <a:pt x="63" y="542"/>
                  </a:cubicBezTo>
                  <a:cubicBezTo>
                    <a:pt x="57" y="532"/>
                    <a:pt x="33" y="530"/>
                    <a:pt x="28" y="519"/>
                  </a:cubicBezTo>
                  <a:cubicBezTo>
                    <a:pt x="24" y="508"/>
                    <a:pt x="40" y="490"/>
                    <a:pt x="36" y="478"/>
                  </a:cubicBezTo>
                  <a:cubicBezTo>
                    <a:pt x="33" y="467"/>
                    <a:pt x="9" y="460"/>
                    <a:pt x="7" y="449"/>
                  </a:cubicBezTo>
                  <a:cubicBezTo>
                    <a:pt x="5" y="437"/>
                    <a:pt x="24" y="422"/>
                    <a:pt x="23" y="410"/>
                  </a:cubicBezTo>
                  <a:cubicBezTo>
                    <a:pt x="22" y="398"/>
                    <a:pt x="0" y="387"/>
                    <a:pt x="0" y="375"/>
                  </a:cubicBezTo>
                  <a:cubicBezTo>
                    <a:pt x="0" y="363"/>
                    <a:pt x="22" y="352"/>
                    <a:pt x="23" y="341"/>
                  </a:cubicBezTo>
                  <a:cubicBezTo>
                    <a:pt x="24" y="329"/>
                    <a:pt x="5" y="314"/>
                    <a:pt x="7" y="302"/>
                  </a:cubicBezTo>
                  <a:cubicBezTo>
                    <a:pt x="9" y="290"/>
                    <a:pt x="33" y="284"/>
                    <a:pt x="36" y="273"/>
                  </a:cubicBezTo>
                  <a:cubicBezTo>
                    <a:pt x="40" y="261"/>
                    <a:pt x="24" y="243"/>
                    <a:pt x="28" y="232"/>
                  </a:cubicBezTo>
                  <a:cubicBezTo>
                    <a:pt x="33" y="221"/>
                    <a:pt x="57" y="219"/>
                    <a:pt x="63" y="208"/>
                  </a:cubicBezTo>
                  <a:cubicBezTo>
                    <a:pt x="69" y="198"/>
                    <a:pt x="56" y="177"/>
                    <a:pt x="63" y="167"/>
                  </a:cubicBezTo>
                  <a:cubicBezTo>
                    <a:pt x="70" y="157"/>
                    <a:pt x="94" y="160"/>
                    <a:pt x="102" y="151"/>
                  </a:cubicBezTo>
                  <a:cubicBezTo>
                    <a:pt x="109" y="142"/>
                    <a:pt x="101" y="118"/>
                    <a:pt x="110" y="110"/>
                  </a:cubicBezTo>
                  <a:cubicBezTo>
                    <a:pt x="118" y="101"/>
                    <a:pt x="141" y="109"/>
                    <a:pt x="151" y="102"/>
                  </a:cubicBezTo>
                  <a:cubicBezTo>
                    <a:pt x="160" y="94"/>
                    <a:pt x="157" y="70"/>
                    <a:pt x="167" y="63"/>
                  </a:cubicBezTo>
                  <a:cubicBezTo>
                    <a:pt x="172" y="60"/>
                    <a:pt x="180" y="61"/>
                    <a:pt x="188" y="63"/>
                  </a:cubicBezTo>
                  <a:cubicBezTo>
                    <a:pt x="195" y="64"/>
                    <a:pt x="203" y="66"/>
                    <a:pt x="208" y="63"/>
                  </a:cubicBezTo>
                  <a:cubicBezTo>
                    <a:pt x="219" y="57"/>
                    <a:pt x="220" y="33"/>
                    <a:pt x="231" y="28"/>
                  </a:cubicBezTo>
                  <a:cubicBezTo>
                    <a:pt x="237" y="26"/>
                    <a:pt x="245" y="29"/>
                    <a:pt x="252" y="32"/>
                  </a:cubicBezTo>
                  <a:cubicBezTo>
                    <a:pt x="260" y="35"/>
                    <a:pt x="267" y="38"/>
                    <a:pt x="272" y="36"/>
                  </a:cubicBezTo>
                  <a:cubicBezTo>
                    <a:pt x="284" y="33"/>
                    <a:pt x="290" y="9"/>
                    <a:pt x="302" y="7"/>
                  </a:cubicBezTo>
                  <a:cubicBezTo>
                    <a:pt x="308" y="6"/>
                    <a:pt x="315" y="10"/>
                    <a:pt x="322" y="15"/>
                  </a:cubicBezTo>
                  <a:cubicBezTo>
                    <a:pt x="328" y="19"/>
                    <a:pt x="335" y="24"/>
                    <a:pt x="340" y="23"/>
                  </a:cubicBezTo>
                  <a:cubicBezTo>
                    <a:pt x="352" y="22"/>
                    <a:pt x="363" y="0"/>
                    <a:pt x="375" y="0"/>
                  </a:cubicBezTo>
                  <a:cubicBezTo>
                    <a:pt x="387" y="0"/>
                    <a:pt x="398" y="22"/>
                    <a:pt x="410" y="23"/>
                  </a:cubicBezTo>
                  <a:cubicBezTo>
                    <a:pt x="416" y="24"/>
                    <a:pt x="422" y="19"/>
                    <a:pt x="429" y="15"/>
                  </a:cubicBezTo>
                  <a:cubicBezTo>
                    <a:pt x="436" y="10"/>
                    <a:pt x="442" y="6"/>
                    <a:pt x="448" y="7"/>
                  </a:cubicBezTo>
                  <a:cubicBezTo>
                    <a:pt x="460" y="9"/>
                    <a:pt x="467" y="33"/>
                    <a:pt x="478" y="36"/>
                  </a:cubicBezTo>
                  <a:cubicBezTo>
                    <a:pt x="483" y="38"/>
                    <a:pt x="491" y="35"/>
                    <a:pt x="498" y="32"/>
                  </a:cubicBezTo>
                  <a:cubicBezTo>
                    <a:pt x="506" y="29"/>
                    <a:pt x="513" y="26"/>
                    <a:pt x="519" y="28"/>
                  </a:cubicBezTo>
                  <a:cubicBezTo>
                    <a:pt x="530" y="33"/>
                    <a:pt x="532" y="57"/>
                    <a:pt x="542" y="63"/>
                  </a:cubicBezTo>
                  <a:cubicBezTo>
                    <a:pt x="547" y="66"/>
                    <a:pt x="555" y="64"/>
                    <a:pt x="562" y="63"/>
                  </a:cubicBezTo>
                  <a:cubicBezTo>
                    <a:pt x="571" y="61"/>
                    <a:pt x="579" y="60"/>
                    <a:pt x="584" y="63"/>
                  </a:cubicBezTo>
                  <a:cubicBezTo>
                    <a:pt x="594" y="70"/>
                    <a:pt x="590" y="94"/>
                    <a:pt x="600" y="102"/>
                  </a:cubicBezTo>
                  <a:cubicBezTo>
                    <a:pt x="609" y="109"/>
                    <a:pt x="632" y="101"/>
                    <a:pt x="641" y="110"/>
                  </a:cubicBezTo>
                  <a:cubicBezTo>
                    <a:pt x="649" y="118"/>
                    <a:pt x="641" y="142"/>
                    <a:pt x="649" y="151"/>
                  </a:cubicBezTo>
                  <a:cubicBezTo>
                    <a:pt x="656" y="160"/>
                    <a:pt x="681" y="157"/>
                    <a:pt x="687" y="167"/>
                  </a:cubicBezTo>
                  <a:cubicBezTo>
                    <a:pt x="694" y="177"/>
                    <a:pt x="682" y="198"/>
                    <a:pt x="687" y="208"/>
                  </a:cubicBezTo>
                  <a:cubicBezTo>
                    <a:pt x="693" y="219"/>
                    <a:pt x="717" y="221"/>
                    <a:pt x="722" y="232"/>
                  </a:cubicBezTo>
                  <a:cubicBezTo>
                    <a:pt x="727" y="243"/>
                    <a:pt x="710" y="261"/>
                    <a:pt x="714" y="273"/>
                  </a:cubicBezTo>
                  <a:cubicBezTo>
                    <a:pt x="717" y="284"/>
                    <a:pt x="741" y="290"/>
                    <a:pt x="743" y="302"/>
                  </a:cubicBezTo>
                  <a:cubicBezTo>
                    <a:pt x="746" y="314"/>
                    <a:pt x="726" y="329"/>
                    <a:pt x="727" y="341"/>
                  </a:cubicBezTo>
                  <a:cubicBezTo>
                    <a:pt x="729" y="352"/>
                    <a:pt x="751" y="363"/>
                    <a:pt x="751" y="375"/>
                  </a:cubicBezTo>
                </a:path>
              </a:pathLst>
            </a:cu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11" name="Freeform 41"/>
            <p:cNvSpPr>
              <a:spLocks noEditPoints="1"/>
            </p:cNvSpPr>
            <p:nvPr/>
          </p:nvSpPr>
          <p:spPr bwMode="auto">
            <a:xfrm>
              <a:off x="7065079" y="1781262"/>
              <a:ext cx="935514" cy="936660"/>
            </a:xfrm>
            <a:custGeom>
              <a:gdLst>
                <a:gd name="T0" fmla="*/ 344 w 688"/>
                <a:gd name="T1" fmla="*/ 689 h 689"/>
                <a:gd name="T2" fmla="*/ 0 w 688"/>
                <a:gd name="T3" fmla="*/ 344 h 689"/>
                <a:gd name="T4" fmla="*/ 344 w 688"/>
                <a:gd name="T5" fmla="*/ 0 h 689"/>
                <a:gd name="T6" fmla="*/ 688 w 688"/>
                <a:gd name="T7" fmla="*/ 344 h 689"/>
                <a:gd name="T8" fmla="*/ 344 w 688"/>
                <a:gd name="T9" fmla="*/ 689 h 689"/>
                <a:gd name="T10" fmla="*/ 344 w 688"/>
                <a:gd name="T11" fmla="*/ 19 h 689"/>
                <a:gd name="T12" fmla="*/ 19 w 688"/>
                <a:gd name="T13" fmla="*/ 344 h 689"/>
                <a:gd name="T14" fmla="*/ 344 w 688"/>
                <a:gd name="T15" fmla="*/ 669 h 689"/>
                <a:gd name="T16" fmla="*/ 669 w 688"/>
                <a:gd name="T17" fmla="*/ 344 h 689"/>
                <a:gd name="T18" fmla="*/ 344 w 688"/>
                <a:gd name="T19" fmla="*/ 19 h 6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9">
                  <a:moveTo>
                    <a:pt x="344" y="689"/>
                  </a:moveTo>
                  <a:cubicBezTo>
                    <a:pt x="154" y="689"/>
                    <a:pt x="0" y="534"/>
                    <a:pt x="0" y="344"/>
                  </a:cubicBezTo>
                  <a:cubicBezTo>
                    <a:pt x="0" y="154"/>
                    <a:pt x="154" y="0"/>
                    <a:pt x="344" y="0"/>
                  </a:cubicBezTo>
                  <a:cubicBezTo>
                    <a:pt x="534" y="0"/>
                    <a:pt x="688" y="154"/>
                    <a:pt x="688" y="344"/>
                  </a:cubicBezTo>
                  <a:cubicBezTo>
                    <a:pt x="688" y="534"/>
                    <a:pt x="534" y="689"/>
                    <a:pt x="344" y="689"/>
                  </a:cubicBezTo>
                  <a:close/>
                  <a:moveTo>
                    <a:pt x="344" y="19"/>
                  </a:moveTo>
                  <a:cubicBezTo>
                    <a:pt x="165" y="19"/>
                    <a:pt x="19" y="165"/>
                    <a:pt x="19" y="344"/>
                  </a:cubicBezTo>
                  <a:cubicBezTo>
                    <a:pt x="19" y="523"/>
                    <a:pt x="165" y="669"/>
                    <a:pt x="344" y="669"/>
                  </a:cubicBezTo>
                  <a:cubicBezTo>
                    <a:pt x="523" y="669"/>
                    <a:pt x="669" y="523"/>
                    <a:pt x="669" y="344"/>
                  </a:cubicBezTo>
                  <a:cubicBezTo>
                    <a:pt x="669" y="165"/>
                    <a:pt x="523" y="19"/>
                    <a:pt x="344" y="19"/>
                  </a:cubicBezTo>
                  <a:close/>
                </a:path>
              </a:pathLst>
            </a:custGeom>
            <a:solidFill>
              <a:srgbClr val="F26D64"/>
            </a:solidFill>
            <a:ln>
              <a:noFill/>
            </a:ln>
          </p:spPr>
          <p:txBody>
            <a:bodyPr vert="horz" wrap="square" lIns="68580" tIns="34290" rIns="68580" bIns="34290" numCol="1" anchor="t" anchorCtr="0" compatLnSpc="1"/>
            <a:lstStyle/>
            <a:p>
              <a:endParaRPr lang="zh-CN" altLang="en-US" sz="1015"/>
            </a:p>
          </p:txBody>
        </p:sp>
        <p:sp>
          <p:nvSpPr>
            <p:cNvPr id="28" name="TextBox 39"/>
            <p:cNvSpPr txBox="1"/>
            <p:nvPr/>
          </p:nvSpPr>
          <p:spPr>
            <a:xfrm>
              <a:off x="6785703" y="3000943"/>
              <a:ext cx="1494265" cy="1277657"/>
            </a:xfrm>
            <a:prstGeom prst="rect">
              <a:avLst/>
            </a:prstGeom>
            <a:noFill/>
          </p:spPr>
          <p:txBody>
            <a:bodyPr wrap="square" rtlCol="0">
              <a:spAutoFit/>
            </a:bodyPr>
            <a:lstStyle/>
            <a:p>
              <a:pPr algn="just" defTabSz="1031875">
                <a:lnSpc>
                  <a:spcPct val="120000"/>
                </a:lnSpc>
                <a:spcBef>
                  <a:spcPts val="400"/>
                </a:spcBef>
                <a:defRPr/>
              </a:pPr>
              <a:r>
                <a:rPr lang="zh-CN" altLang="en-US" sz="1300" kern="0">
                  <a:solidFill>
                    <a:schemeClr val="bg1"/>
                  </a:solidFill>
                </a:rPr>
                <a:t>此处添加您的文字此处添加您的文字，单击添加文字内容，言简意赅不罗嗦。</a:t>
              </a:r>
              <a:endParaRPr lang="zh-CN" altLang="en-US" sz="1300" kern="0">
                <a:solidFill>
                  <a:schemeClr val="bg1"/>
                </a:solidFill>
              </a:endParaRPr>
            </a:p>
          </p:txBody>
        </p:sp>
        <p:grpSp>
          <p:nvGrpSpPr>
            <p:cNvPr id="30" name="Group 21"/>
            <p:cNvGrpSpPr/>
            <p:nvPr/>
          </p:nvGrpSpPr>
          <p:grpSpPr>
            <a:xfrm>
              <a:off x="7343909" y="2061582"/>
              <a:ext cx="377853" cy="375447"/>
              <a:chOff x="744538" y="3198813"/>
              <a:chExt cx="249237" cy="247650"/>
            </a:xfrm>
            <a:solidFill>
              <a:srgbClr val="F26D64"/>
            </a:solidFill>
          </p:grpSpPr>
          <p:sp>
            <p:nvSpPr>
              <p:cNvPr id="31" name="Freeform 8"/>
              <p:cNvSpPr/>
              <p:nvPr/>
            </p:nvSpPr>
            <p:spPr bwMode="auto">
              <a:xfrm>
                <a:off x="744538" y="3379788"/>
                <a:ext cx="66675" cy="66675"/>
              </a:xfrm>
              <a:custGeom>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32" name="Freeform 9"/>
              <p:cNvSpPr/>
              <p:nvPr/>
            </p:nvSpPr>
            <p:spPr bwMode="auto">
              <a:xfrm>
                <a:off x="782638" y="3219451"/>
                <a:ext cx="165100" cy="168275"/>
              </a:xfrm>
              <a:custGeom>
                <a:gdLst>
                  <a:gd name="T0" fmla="*/ 94 w 104"/>
                  <a:gd name="T1" fmla="*/ 0 h 106"/>
                  <a:gd name="T2" fmla="*/ 0 w 104"/>
                  <a:gd name="T3" fmla="*/ 96 h 106"/>
                  <a:gd name="T4" fmla="*/ 9 w 104"/>
                  <a:gd name="T5" fmla="*/ 106 h 106"/>
                  <a:gd name="T6" fmla="*/ 104 w 104"/>
                  <a:gd name="T7" fmla="*/ 10 h 106"/>
                  <a:gd name="T8" fmla="*/ 94 w 104"/>
                  <a:gd name="T9" fmla="*/ 0 h 106"/>
                </a:gdLst>
                <a:cxnLst>
                  <a:cxn ang="0">
                    <a:pos x="T0" y="T1"/>
                  </a:cxn>
                  <a:cxn ang="0">
                    <a:pos x="T2" y="T3"/>
                  </a:cxn>
                  <a:cxn ang="0">
                    <a:pos x="T4" y="T5"/>
                  </a:cxn>
                  <a:cxn ang="0">
                    <a:pos x="T6" y="T7"/>
                  </a:cxn>
                  <a:cxn ang="0">
                    <a:pos x="T8" y="T9"/>
                  </a:cxn>
                </a:cxnLst>
                <a:rect l="0" t="0" r="r" b="b"/>
                <a:pathLst>
                  <a:path w="104" h="105">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33" name="Freeform 10"/>
              <p:cNvSpPr/>
              <p:nvPr/>
            </p:nvSpPr>
            <p:spPr bwMode="auto">
              <a:xfrm>
                <a:off x="804863" y="3244851"/>
                <a:ext cx="165100" cy="165100"/>
              </a:xfrm>
              <a:custGeom>
                <a:gdLst>
                  <a:gd name="T0" fmla="*/ 95 w 104"/>
                  <a:gd name="T1" fmla="*/ 0 h 104"/>
                  <a:gd name="T2" fmla="*/ 0 w 104"/>
                  <a:gd name="T3" fmla="*/ 94 h 104"/>
                  <a:gd name="T4" fmla="*/ 10 w 104"/>
                  <a:gd name="T5" fmla="*/ 104 h 104"/>
                  <a:gd name="T6" fmla="*/ 104 w 104"/>
                  <a:gd name="T7" fmla="*/ 9 h 104"/>
                  <a:gd name="T8" fmla="*/ 95 w 104"/>
                  <a:gd name="T9" fmla="*/ 0 h 104"/>
                </a:gd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34" name="Freeform 11"/>
              <p:cNvSpPr/>
              <p:nvPr/>
            </p:nvSpPr>
            <p:spPr bwMode="auto">
              <a:xfrm>
                <a:off x="942975" y="3198813"/>
                <a:ext cx="50800" cy="49213"/>
              </a:xfrm>
              <a:custGeom>
                <a:gdLst>
                  <a:gd name="T0" fmla="*/ 17 w 26"/>
                  <a:gd name="T1" fmla="*/ 8 h 26"/>
                  <a:gd name="T2" fmla="*/ 0 w 26"/>
                  <a:gd name="T3" fmla="*/ 7 h 26"/>
                  <a:gd name="T4" fmla="*/ 19 w 26"/>
                  <a:gd name="T5" fmla="*/ 26 h 26"/>
                  <a:gd name="T6" fmla="*/ 17 w 26"/>
                  <a:gd name="T7" fmla="*/ 8 h 26"/>
                </a:gd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grpSp>
        <p:nvGrpSpPr>
          <p:cNvPr id="5" name="组合 4"/>
          <p:cNvGrpSpPr/>
          <p:nvPr/>
        </p:nvGrpSpPr>
        <p:grpSpPr>
          <a:xfrm>
            <a:off x="4703194" y="1698150"/>
            <a:ext cx="1711886" cy="2774254"/>
            <a:chOff x="4703194" y="1698150"/>
            <a:chExt cx="1711886" cy="2774254"/>
          </a:xfrm>
        </p:grpSpPr>
        <p:sp>
          <p:nvSpPr>
            <p:cNvPr id="103" name="五边形 102"/>
            <p:cNvSpPr/>
            <p:nvPr/>
          </p:nvSpPr>
          <p:spPr>
            <a:xfrm rot="5400000">
              <a:off x="4390219" y="2447543"/>
              <a:ext cx="2337836" cy="1711886"/>
            </a:xfrm>
            <a:prstGeom prst="homePlate">
              <a:avLst>
                <a:gd name="adj" fmla="val 18680"/>
              </a:avLst>
            </a:prstGeom>
            <a:solidFill>
              <a:srgbClr val="F8841D"/>
            </a:solidFill>
            <a:ln>
              <a:noFill/>
            </a:ln>
          </p:spPr>
          <p:txBody>
            <a:bodyPr vert="horz" wrap="square" lIns="68580" tIns="34290" rIns="68580" bIns="34290" numCol="1" anchor="t" anchorCtr="0" compatLnSpc="1"/>
            <a:lstStyle/>
            <a:p>
              <a:endParaRPr lang="zh-CN" altLang="en-US" sz="1015"/>
            </a:p>
          </p:txBody>
        </p:sp>
        <p:sp>
          <p:nvSpPr>
            <p:cNvPr id="105" name="Freeform 5"/>
            <p:cNvSpPr/>
            <p:nvPr/>
          </p:nvSpPr>
          <p:spPr bwMode="auto">
            <a:xfrm>
              <a:off x="5008291" y="1698150"/>
              <a:ext cx="1101693" cy="1102311"/>
            </a:xfrm>
            <a:custGeom>
              <a:gdLst>
                <a:gd name="T0" fmla="*/ 727 w 751"/>
                <a:gd name="T1" fmla="*/ 410 h 751"/>
                <a:gd name="T2" fmla="*/ 714 w 751"/>
                <a:gd name="T3" fmla="*/ 478 h 751"/>
                <a:gd name="T4" fmla="*/ 687 w 751"/>
                <a:gd name="T5" fmla="*/ 542 h 751"/>
                <a:gd name="T6" fmla="*/ 649 w 751"/>
                <a:gd name="T7" fmla="*/ 600 h 751"/>
                <a:gd name="T8" fmla="*/ 600 w 751"/>
                <a:gd name="T9" fmla="*/ 649 h 751"/>
                <a:gd name="T10" fmla="*/ 562 w 751"/>
                <a:gd name="T11" fmla="*/ 688 h 751"/>
                <a:gd name="T12" fmla="*/ 519 w 751"/>
                <a:gd name="T13" fmla="*/ 722 h 751"/>
                <a:gd name="T14" fmla="*/ 478 w 751"/>
                <a:gd name="T15" fmla="*/ 714 h 751"/>
                <a:gd name="T16" fmla="*/ 429 w 751"/>
                <a:gd name="T17" fmla="*/ 736 h 751"/>
                <a:gd name="T18" fmla="*/ 375 w 751"/>
                <a:gd name="T19" fmla="*/ 751 h 751"/>
                <a:gd name="T20" fmla="*/ 322 w 751"/>
                <a:gd name="T21" fmla="*/ 736 h 751"/>
                <a:gd name="T22" fmla="*/ 272 w 751"/>
                <a:gd name="T23" fmla="*/ 714 h 751"/>
                <a:gd name="T24" fmla="*/ 231 w 751"/>
                <a:gd name="T25" fmla="*/ 722 h 751"/>
                <a:gd name="T26" fmla="*/ 188 w 751"/>
                <a:gd name="T27" fmla="*/ 688 h 751"/>
                <a:gd name="T28" fmla="*/ 151 w 751"/>
                <a:gd name="T29" fmla="*/ 649 h 751"/>
                <a:gd name="T30" fmla="*/ 102 w 751"/>
                <a:gd name="T31" fmla="*/ 600 h 751"/>
                <a:gd name="T32" fmla="*/ 63 w 751"/>
                <a:gd name="T33" fmla="*/ 542 h 751"/>
                <a:gd name="T34" fmla="*/ 36 w 751"/>
                <a:gd name="T35" fmla="*/ 478 h 751"/>
                <a:gd name="T36" fmla="*/ 23 w 751"/>
                <a:gd name="T37" fmla="*/ 410 h 751"/>
                <a:gd name="T38" fmla="*/ 23 w 751"/>
                <a:gd name="T39" fmla="*/ 341 h 751"/>
                <a:gd name="T40" fmla="*/ 36 w 751"/>
                <a:gd name="T41" fmla="*/ 273 h 751"/>
                <a:gd name="T42" fmla="*/ 63 w 751"/>
                <a:gd name="T43" fmla="*/ 208 h 751"/>
                <a:gd name="T44" fmla="*/ 102 w 751"/>
                <a:gd name="T45" fmla="*/ 151 h 751"/>
                <a:gd name="T46" fmla="*/ 151 w 751"/>
                <a:gd name="T47" fmla="*/ 102 h 751"/>
                <a:gd name="T48" fmla="*/ 188 w 751"/>
                <a:gd name="T49" fmla="*/ 63 h 751"/>
                <a:gd name="T50" fmla="*/ 231 w 751"/>
                <a:gd name="T51" fmla="*/ 28 h 751"/>
                <a:gd name="T52" fmla="*/ 272 w 751"/>
                <a:gd name="T53" fmla="*/ 36 h 751"/>
                <a:gd name="T54" fmla="*/ 322 w 751"/>
                <a:gd name="T55" fmla="*/ 15 h 751"/>
                <a:gd name="T56" fmla="*/ 375 w 751"/>
                <a:gd name="T57" fmla="*/ 0 h 751"/>
                <a:gd name="T58" fmla="*/ 429 w 751"/>
                <a:gd name="T59" fmla="*/ 15 h 751"/>
                <a:gd name="T60" fmla="*/ 478 w 751"/>
                <a:gd name="T61" fmla="*/ 36 h 751"/>
                <a:gd name="T62" fmla="*/ 519 w 751"/>
                <a:gd name="T63" fmla="*/ 28 h 751"/>
                <a:gd name="T64" fmla="*/ 562 w 751"/>
                <a:gd name="T65" fmla="*/ 63 h 751"/>
                <a:gd name="T66" fmla="*/ 600 w 751"/>
                <a:gd name="T67" fmla="*/ 102 h 751"/>
                <a:gd name="T68" fmla="*/ 649 w 751"/>
                <a:gd name="T69" fmla="*/ 151 h 751"/>
                <a:gd name="T70" fmla="*/ 687 w 751"/>
                <a:gd name="T71" fmla="*/ 208 h 751"/>
                <a:gd name="T72" fmla="*/ 714 w 751"/>
                <a:gd name="T73" fmla="*/ 273 h 751"/>
                <a:gd name="T74" fmla="*/ 727 w 751"/>
                <a:gd name="T75" fmla="*/ 341 h 7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1" h="751">
                  <a:moveTo>
                    <a:pt x="751" y="375"/>
                  </a:moveTo>
                  <a:cubicBezTo>
                    <a:pt x="751" y="387"/>
                    <a:pt x="729" y="398"/>
                    <a:pt x="727" y="410"/>
                  </a:cubicBezTo>
                  <a:cubicBezTo>
                    <a:pt x="726" y="422"/>
                    <a:pt x="746" y="437"/>
                    <a:pt x="743" y="449"/>
                  </a:cubicBezTo>
                  <a:cubicBezTo>
                    <a:pt x="741" y="460"/>
                    <a:pt x="717" y="467"/>
                    <a:pt x="714" y="478"/>
                  </a:cubicBezTo>
                  <a:cubicBezTo>
                    <a:pt x="710" y="490"/>
                    <a:pt x="727" y="508"/>
                    <a:pt x="722" y="519"/>
                  </a:cubicBezTo>
                  <a:cubicBezTo>
                    <a:pt x="717" y="530"/>
                    <a:pt x="693" y="532"/>
                    <a:pt x="687" y="542"/>
                  </a:cubicBezTo>
                  <a:cubicBezTo>
                    <a:pt x="682" y="553"/>
                    <a:pt x="694" y="574"/>
                    <a:pt x="687" y="584"/>
                  </a:cubicBezTo>
                  <a:cubicBezTo>
                    <a:pt x="681" y="594"/>
                    <a:pt x="656" y="591"/>
                    <a:pt x="649" y="600"/>
                  </a:cubicBezTo>
                  <a:cubicBezTo>
                    <a:pt x="641" y="609"/>
                    <a:pt x="649" y="632"/>
                    <a:pt x="641" y="641"/>
                  </a:cubicBezTo>
                  <a:cubicBezTo>
                    <a:pt x="632" y="649"/>
                    <a:pt x="609" y="641"/>
                    <a:pt x="600" y="649"/>
                  </a:cubicBezTo>
                  <a:cubicBezTo>
                    <a:pt x="590" y="657"/>
                    <a:pt x="594" y="681"/>
                    <a:pt x="584" y="688"/>
                  </a:cubicBezTo>
                  <a:cubicBezTo>
                    <a:pt x="579" y="691"/>
                    <a:pt x="571" y="689"/>
                    <a:pt x="562" y="688"/>
                  </a:cubicBezTo>
                  <a:cubicBezTo>
                    <a:pt x="555" y="686"/>
                    <a:pt x="547" y="685"/>
                    <a:pt x="542" y="688"/>
                  </a:cubicBezTo>
                  <a:cubicBezTo>
                    <a:pt x="532" y="693"/>
                    <a:pt x="530" y="718"/>
                    <a:pt x="519" y="722"/>
                  </a:cubicBezTo>
                  <a:cubicBezTo>
                    <a:pt x="513" y="725"/>
                    <a:pt x="506" y="721"/>
                    <a:pt x="498" y="718"/>
                  </a:cubicBezTo>
                  <a:cubicBezTo>
                    <a:pt x="491" y="715"/>
                    <a:pt x="483" y="712"/>
                    <a:pt x="478" y="714"/>
                  </a:cubicBezTo>
                  <a:cubicBezTo>
                    <a:pt x="467" y="718"/>
                    <a:pt x="460" y="741"/>
                    <a:pt x="448" y="744"/>
                  </a:cubicBezTo>
                  <a:cubicBezTo>
                    <a:pt x="442" y="745"/>
                    <a:pt x="436" y="740"/>
                    <a:pt x="429" y="736"/>
                  </a:cubicBezTo>
                  <a:cubicBezTo>
                    <a:pt x="422" y="731"/>
                    <a:pt x="416" y="727"/>
                    <a:pt x="410" y="728"/>
                  </a:cubicBezTo>
                  <a:cubicBezTo>
                    <a:pt x="398" y="729"/>
                    <a:pt x="387" y="751"/>
                    <a:pt x="375" y="751"/>
                  </a:cubicBezTo>
                  <a:cubicBezTo>
                    <a:pt x="363" y="751"/>
                    <a:pt x="352" y="729"/>
                    <a:pt x="340" y="728"/>
                  </a:cubicBezTo>
                  <a:cubicBezTo>
                    <a:pt x="335" y="727"/>
                    <a:pt x="328" y="731"/>
                    <a:pt x="322" y="736"/>
                  </a:cubicBezTo>
                  <a:cubicBezTo>
                    <a:pt x="315" y="740"/>
                    <a:pt x="308" y="745"/>
                    <a:pt x="302" y="744"/>
                  </a:cubicBezTo>
                  <a:cubicBezTo>
                    <a:pt x="290" y="741"/>
                    <a:pt x="284" y="718"/>
                    <a:pt x="272" y="714"/>
                  </a:cubicBezTo>
                  <a:cubicBezTo>
                    <a:pt x="267" y="712"/>
                    <a:pt x="260" y="715"/>
                    <a:pt x="252" y="718"/>
                  </a:cubicBezTo>
                  <a:cubicBezTo>
                    <a:pt x="245" y="721"/>
                    <a:pt x="237" y="725"/>
                    <a:pt x="231" y="722"/>
                  </a:cubicBezTo>
                  <a:cubicBezTo>
                    <a:pt x="220" y="718"/>
                    <a:pt x="219" y="693"/>
                    <a:pt x="208" y="688"/>
                  </a:cubicBezTo>
                  <a:cubicBezTo>
                    <a:pt x="203" y="685"/>
                    <a:pt x="195" y="686"/>
                    <a:pt x="188" y="688"/>
                  </a:cubicBezTo>
                  <a:cubicBezTo>
                    <a:pt x="180" y="689"/>
                    <a:pt x="172" y="691"/>
                    <a:pt x="167" y="687"/>
                  </a:cubicBezTo>
                  <a:cubicBezTo>
                    <a:pt x="157" y="681"/>
                    <a:pt x="160" y="657"/>
                    <a:pt x="151" y="649"/>
                  </a:cubicBezTo>
                  <a:cubicBezTo>
                    <a:pt x="141" y="641"/>
                    <a:pt x="118" y="649"/>
                    <a:pt x="110" y="641"/>
                  </a:cubicBezTo>
                  <a:cubicBezTo>
                    <a:pt x="101" y="632"/>
                    <a:pt x="109" y="609"/>
                    <a:pt x="102" y="600"/>
                  </a:cubicBezTo>
                  <a:cubicBezTo>
                    <a:pt x="94" y="591"/>
                    <a:pt x="70" y="594"/>
                    <a:pt x="63" y="584"/>
                  </a:cubicBezTo>
                  <a:cubicBezTo>
                    <a:pt x="56" y="574"/>
                    <a:pt x="69" y="553"/>
                    <a:pt x="63" y="542"/>
                  </a:cubicBezTo>
                  <a:cubicBezTo>
                    <a:pt x="57" y="532"/>
                    <a:pt x="33" y="530"/>
                    <a:pt x="28" y="519"/>
                  </a:cubicBezTo>
                  <a:cubicBezTo>
                    <a:pt x="24" y="508"/>
                    <a:pt x="40" y="490"/>
                    <a:pt x="36" y="478"/>
                  </a:cubicBezTo>
                  <a:cubicBezTo>
                    <a:pt x="33" y="467"/>
                    <a:pt x="9" y="460"/>
                    <a:pt x="7" y="449"/>
                  </a:cubicBezTo>
                  <a:cubicBezTo>
                    <a:pt x="5" y="437"/>
                    <a:pt x="24" y="422"/>
                    <a:pt x="23" y="410"/>
                  </a:cubicBezTo>
                  <a:cubicBezTo>
                    <a:pt x="22" y="398"/>
                    <a:pt x="0" y="387"/>
                    <a:pt x="0" y="375"/>
                  </a:cubicBezTo>
                  <a:cubicBezTo>
                    <a:pt x="0" y="363"/>
                    <a:pt x="22" y="352"/>
                    <a:pt x="23" y="341"/>
                  </a:cubicBezTo>
                  <a:cubicBezTo>
                    <a:pt x="24" y="329"/>
                    <a:pt x="5" y="314"/>
                    <a:pt x="7" y="302"/>
                  </a:cubicBezTo>
                  <a:cubicBezTo>
                    <a:pt x="9" y="290"/>
                    <a:pt x="33" y="284"/>
                    <a:pt x="36" y="273"/>
                  </a:cubicBezTo>
                  <a:cubicBezTo>
                    <a:pt x="40" y="261"/>
                    <a:pt x="24" y="243"/>
                    <a:pt x="28" y="232"/>
                  </a:cubicBezTo>
                  <a:cubicBezTo>
                    <a:pt x="33" y="221"/>
                    <a:pt x="57" y="219"/>
                    <a:pt x="63" y="208"/>
                  </a:cubicBezTo>
                  <a:cubicBezTo>
                    <a:pt x="69" y="198"/>
                    <a:pt x="56" y="177"/>
                    <a:pt x="63" y="167"/>
                  </a:cubicBezTo>
                  <a:cubicBezTo>
                    <a:pt x="70" y="157"/>
                    <a:pt x="94" y="160"/>
                    <a:pt x="102" y="151"/>
                  </a:cubicBezTo>
                  <a:cubicBezTo>
                    <a:pt x="109" y="142"/>
                    <a:pt x="101" y="118"/>
                    <a:pt x="110" y="110"/>
                  </a:cubicBezTo>
                  <a:cubicBezTo>
                    <a:pt x="118" y="101"/>
                    <a:pt x="141" y="109"/>
                    <a:pt x="151" y="102"/>
                  </a:cubicBezTo>
                  <a:cubicBezTo>
                    <a:pt x="160" y="94"/>
                    <a:pt x="157" y="70"/>
                    <a:pt x="167" y="63"/>
                  </a:cubicBezTo>
                  <a:cubicBezTo>
                    <a:pt x="172" y="60"/>
                    <a:pt x="180" y="61"/>
                    <a:pt x="188" y="63"/>
                  </a:cubicBezTo>
                  <a:cubicBezTo>
                    <a:pt x="195" y="64"/>
                    <a:pt x="203" y="66"/>
                    <a:pt x="208" y="63"/>
                  </a:cubicBezTo>
                  <a:cubicBezTo>
                    <a:pt x="219" y="57"/>
                    <a:pt x="220" y="33"/>
                    <a:pt x="231" y="28"/>
                  </a:cubicBezTo>
                  <a:cubicBezTo>
                    <a:pt x="237" y="26"/>
                    <a:pt x="245" y="29"/>
                    <a:pt x="252" y="32"/>
                  </a:cubicBezTo>
                  <a:cubicBezTo>
                    <a:pt x="260" y="35"/>
                    <a:pt x="267" y="38"/>
                    <a:pt x="272" y="36"/>
                  </a:cubicBezTo>
                  <a:cubicBezTo>
                    <a:pt x="284" y="33"/>
                    <a:pt x="290" y="9"/>
                    <a:pt x="302" y="7"/>
                  </a:cubicBezTo>
                  <a:cubicBezTo>
                    <a:pt x="308" y="6"/>
                    <a:pt x="315" y="10"/>
                    <a:pt x="322" y="15"/>
                  </a:cubicBezTo>
                  <a:cubicBezTo>
                    <a:pt x="328" y="19"/>
                    <a:pt x="335" y="24"/>
                    <a:pt x="340" y="23"/>
                  </a:cubicBezTo>
                  <a:cubicBezTo>
                    <a:pt x="352" y="22"/>
                    <a:pt x="363" y="0"/>
                    <a:pt x="375" y="0"/>
                  </a:cubicBezTo>
                  <a:cubicBezTo>
                    <a:pt x="387" y="0"/>
                    <a:pt x="398" y="22"/>
                    <a:pt x="410" y="23"/>
                  </a:cubicBezTo>
                  <a:cubicBezTo>
                    <a:pt x="416" y="24"/>
                    <a:pt x="422" y="19"/>
                    <a:pt x="429" y="15"/>
                  </a:cubicBezTo>
                  <a:cubicBezTo>
                    <a:pt x="436" y="10"/>
                    <a:pt x="442" y="6"/>
                    <a:pt x="448" y="7"/>
                  </a:cubicBezTo>
                  <a:cubicBezTo>
                    <a:pt x="460" y="9"/>
                    <a:pt x="467" y="33"/>
                    <a:pt x="478" y="36"/>
                  </a:cubicBezTo>
                  <a:cubicBezTo>
                    <a:pt x="483" y="38"/>
                    <a:pt x="491" y="35"/>
                    <a:pt x="498" y="32"/>
                  </a:cubicBezTo>
                  <a:cubicBezTo>
                    <a:pt x="506" y="29"/>
                    <a:pt x="513" y="26"/>
                    <a:pt x="519" y="28"/>
                  </a:cubicBezTo>
                  <a:cubicBezTo>
                    <a:pt x="530" y="33"/>
                    <a:pt x="532" y="57"/>
                    <a:pt x="542" y="63"/>
                  </a:cubicBezTo>
                  <a:cubicBezTo>
                    <a:pt x="547" y="66"/>
                    <a:pt x="555" y="64"/>
                    <a:pt x="562" y="63"/>
                  </a:cubicBezTo>
                  <a:cubicBezTo>
                    <a:pt x="571" y="61"/>
                    <a:pt x="579" y="60"/>
                    <a:pt x="584" y="63"/>
                  </a:cubicBezTo>
                  <a:cubicBezTo>
                    <a:pt x="594" y="70"/>
                    <a:pt x="590" y="94"/>
                    <a:pt x="600" y="102"/>
                  </a:cubicBezTo>
                  <a:cubicBezTo>
                    <a:pt x="609" y="109"/>
                    <a:pt x="632" y="101"/>
                    <a:pt x="641" y="110"/>
                  </a:cubicBezTo>
                  <a:cubicBezTo>
                    <a:pt x="649" y="118"/>
                    <a:pt x="641" y="142"/>
                    <a:pt x="649" y="151"/>
                  </a:cubicBezTo>
                  <a:cubicBezTo>
                    <a:pt x="656" y="160"/>
                    <a:pt x="681" y="157"/>
                    <a:pt x="687" y="167"/>
                  </a:cubicBezTo>
                  <a:cubicBezTo>
                    <a:pt x="694" y="177"/>
                    <a:pt x="682" y="198"/>
                    <a:pt x="687" y="208"/>
                  </a:cubicBezTo>
                  <a:cubicBezTo>
                    <a:pt x="693" y="219"/>
                    <a:pt x="717" y="221"/>
                    <a:pt x="722" y="232"/>
                  </a:cubicBezTo>
                  <a:cubicBezTo>
                    <a:pt x="727" y="243"/>
                    <a:pt x="710" y="261"/>
                    <a:pt x="714" y="273"/>
                  </a:cubicBezTo>
                  <a:cubicBezTo>
                    <a:pt x="717" y="284"/>
                    <a:pt x="741" y="290"/>
                    <a:pt x="743" y="302"/>
                  </a:cubicBezTo>
                  <a:cubicBezTo>
                    <a:pt x="746" y="314"/>
                    <a:pt x="726" y="329"/>
                    <a:pt x="727" y="341"/>
                  </a:cubicBezTo>
                  <a:cubicBezTo>
                    <a:pt x="729" y="352"/>
                    <a:pt x="751" y="363"/>
                    <a:pt x="751" y="375"/>
                  </a:cubicBezTo>
                </a:path>
              </a:pathLst>
            </a:cu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06" name="Freeform 41"/>
            <p:cNvSpPr>
              <a:spLocks noEditPoints="1"/>
            </p:cNvSpPr>
            <p:nvPr/>
          </p:nvSpPr>
          <p:spPr bwMode="auto">
            <a:xfrm>
              <a:off x="5090807" y="1781262"/>
              <a:ext cx="935514" cy="936660"/>
            </a:xfrm>
            <a:custGeom>
              <a:gdLst>
                <a:gd name="T0" fmla="*/ 344 w 688"/>
                <a:gd name="T1" fmla="*/ 689 h 689"/>
                <a:gd name="T2" fmla="*/ 0 w 688"/>
                <a:gd name="T3" fmla="*/ 344 h 689"/>
                <a:gd name="T4" fmla="*/ 344 w 688"/>
                <a:gd name="T5" fmla="*/ 0 h 689"/>
                <a:gd name="T6" fmla="*/ 688 w 688"/>
                <a:gd name="T7" fmla="*/ 344 h 689"/>
                <a:gd name="T8" fmla="*/ 344 w 688"/>
                <a:gd name="T9" fmla="*/ 689 h 689"/>
                <a:gd name="T10" fmla="*/ 344 w 688"/>
                <a:gd name="T11" fmla="*/ 19 h 689"/>
                <a:gd name="T12" fmla="*/ 19 w 688"/>
                <a:gd name="T13" fmla="*/ 344 h 689"/>
                <a:gd name="T14" fmla="*/ 344 w 688"/>
                <a:gd name="T15" fmla="*/ 669 h 689"/>
                <a:gd name="T16" fmla="*/ 669 w 688"/>
                <a:gd name="T17" fmla="*/ 344 h 689"/>
                <a:gd name="T18" fmla="*/ 344 w 688"/>
                <a:gd name="T19" fmla="*/ 19 h 6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9">
                  <a:moveTo>
                    <a:pt x="344" y="689"/>
                  </a:moveTo>
                  <a:cubicBezTo>
                    <a:pt x="154" y="689"/>
                    <a:pt x="0" y="534"/>
                    <a:pt x="0" y="344"/>
                  </a:cubicBezTo>
                  <a:cubicBezTo>
                    <a:pt x="0" y="154"/>
                    <a:pt x="154" y="0"/>
                    <a:pt x="344" y="0"/>
                  </a:cubicBezTo>
                  <a:cubicBezTo>
                    <a:pt x="534" y="0"/>
                    <a:pt x="688" y="154"/>
                    <a:pt x="688" y="344"/>
                  </a:cubicBezTo>
                  <a:cubicBezTo>
                    <a:pt x="688" y="534"/>
                    <a:pt x="534" y="689"/>
                    <a:pt x="344" y="689"/>
                  </a:cubicBezTo>
                  <a:close/>
                  <a:moveTo>
                    <a:pt x="344" y="19"/>
                  </a:moveTo>
                  <a:cubicBezTo>
                    <a:pt x="165" y="19"/>
                    <a:pt x="19" y="165"/>
                    <a:pt x="19" y="344"/>
                  </a:cubicBezTo>
                  <a:cubicBezTo>
                    <a:pt x="19" y="523"/>
                    <a:pt x="165" y="669"/>
                    <a:pt x="344" y="669"/>
                  </a:cubicBezTo>
                  <a:cubicBezTo>
                    <a:pt x="523" y="669"/>
                    <a:pt x="669" y="523"/>
                    <a:pt x="669" y="344"/>
                  </a:cubicBezTo>
                  <a:cubicBezTo>
                    <a:pt x="669" y="165"/>
                    <a:pt x="523" y="19"/>
                    <a:pt x="344" y="19"/>
                  </a:cubicBezTo>
                  <a:close/>
                </a:path>
              </a:pathLst>
            </a:custGeom>
            <a:solidFill>
              <a:srgbClr val="F8841D"/>
            </a:solidFill>
            <a:ln>
              <a:noFill/>
            </a:ln>
          </p:spPr>
          <p:txBody>
            <a:bodyPr vert="horz" wrap="square" lIns="68580" tIns="34290" rIns="68580" bIns="34290" numCol="1" anchor="t" anchorCtr="0" compatLnSpc="1"/>
            <a:lstStyle/>
            <a:p>
              <a:endParaRPr lang="zh-CN" altLang="en-US" sz="1015"/>
            </a:p>
          </p:txBody>
        </p:sp>
        <p:sp>
          <p:nvSpPr>
            <p:cNvPr id="27" name="TextBox 39"/>
            <p:cNvSpPr txBox="1"/>
            <p:nvPr/>
          </p:nvSpPr>
          <p:spPr>
            <a:xfrm>
              <a:off x="4811431" y="3000943"/>
              <a:ext cx="1494265" cy="1277657"/>
            </a:xfrm>
            <a:prstGeom prst="rect">
              <a:avLst/>
            </a:prstGeom>
            <a:noFill/>
          </p:spPr>
          <p:txBody>
            <a:bodyPr wrap="square" rtlCol="0">
              <a:spAutoFit/>
            </a:bodyPr>
            <a:lstStyle/>
            <a:p>
              <a:pPr algn="just" defTabSz="1031875">
                <a:lnSpc>
                  <a:spcPct val="120000"/>
                </a:lnSpc>
                <a:spcBef>
                  <a:spcPts val="400"/>
                </a:spcBef>
                <a:defRPr/>
              </a:pPr>
              <a:r>
                <a:rPr lang="zh-CN" altLang="en-US" sz="1300" kern="0">
                  <a:solidFill>
                    <a:schemeClr val="bg1"/>
                  </a:solidFill>
                </a:rPr>
                <a:t>此处添加您的文字此处添加您的文字，单击添加文字内容，言简意赅不罗嗦。</a:t>
              </a:r>
              <a:endParaRPr lang="zh-CN" altLang="en-US" sz="1300" kern="0">
                <a:solidFill>
                  <a:schemeClr val="bg1"/>
                </a:solidFill>
              </a:endParaRPr>
            </a:p>
          </p:txBody>
        </p:sp>
        <p:grpSp>
          <p:nvGrpSpPr>
            <p:cNvPr id="35" name="Group 26"/>
            <p:cNvGrpSpPr/>
            <p:nvPr/>
          </p:nvGrpSpPr>
          <p:grpSpPr>
            <a:xfrm>
              <a:off x="5436255" y="2061110"/>
              <a:ext cx="244616" cy="369318"/>
              <a:chOff x="549275" y="4406901"/>
              <a:chExt cx="161926" cy="244475"/>
            </a:xfrm>
            <a:solidFill>
              <a:srgbClr val="F8841D"/>
            </a:solidFill>
          </p:grpSpPr>
          <p:sp>
            <p:nvSpPr>
              <p:cNvPr id="36" name="Freeform 62"/>
              <p:cNvSpPr>
                <a:spLocks noEditPoints="1"/>
              </p:cNvSpPr>
              <p:nvPr/>
            </p:nvSpPr>
            <p:spPr bwMode="auto">
              <a:xfrm>
                <a:off x="549275" y="4406901"/>
                <a:ext cx="138113" cy="244475"/>
              </a:xfrm>
              <a:custGeom>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37" name="Freeform 63"/>
              <p:cNvSpPr/>
              <p:nvPr/>
            </p:nvSpPr>
            <p:spPr bwMode="auto">
              <a:xfrm>
                <a:off x="608013" y="4478338"/>
                <a:ext cx="103188" cy="98425"/>
              </a:xfrm>
              <a:custGeom>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grpSp>
        <p:nvGrpSpPr>
          <p:cNvPr id="4" name="组合 3"/>
          <p:cNvGrpSpPr/>
          <p:nvPr/>
        </p:nvGrpSpPr>
        <p:grpSpPr>
          <a:xfrm>
            <a:off x="2728921" y="1698150"/>
            <a:ext cx="1711886" cy="2774254"/>
            <a:chOff x="2728921" y="1698150"/>
            <a:chExt cx="1711886" cy="2774254"/>
          </a:xfrm>
        </p:grpSpPr>
        <p:sp>
          <p:nvSpPr>
            <p:cNvPr id="98" name="五边形 97"/>
            <p:cNvSpPr/>
            <p:nvPr/>
          </p:nvSpPr>
          <p:spPr>
            <a:xfrm rot="5400000">
              <a:off x="2415946" y="2447543"/>
              <a:ext cx="2337836" cy="1711886"/>
            </a:xfrm>
            <a:prstGeom prst="homePlate">
              <a:avLst>
                <a:gd name="adj" fmla="val 18680"/>
              </a:avLst>
            </a:prstGeom>
            <a:solidFill>
              <a:srgbClr val="5EC6D3"/>
            </a:solidFill>
            <a:ln>
              <a:noFill/>
            </a:ln>
          </p:spPr>
          <p:txBody>
            <a:bodyPr vert="horz" wrap="square" lIns="68580" tIns="34290" rIns="68580" bIns="34290" numCol="1" anchor="t" anchorCtr="0" compatLnSpc="1"/>
            <a:lstStyle/>
            <a:p>
              <a:endParaRPr lang="zh-CN" altLang="en-US" sz="1015"/>
            </a:p>
          </p:txBody>
        </p:sp>
        <p:sp>
          <p:nvSpPr>
            <p:cNvPr id="100" name="Freeform 5"/>
            <p:cNvSpPr/>
            <p:nvPr/>
          </p:nvSpPr>
          <p:spPr bwMode="auto">
            <a:xfrm>
              <a:off x="3034018" y="1698150"/>
              <a:ext cx="1101693" cy="1102311"/>
            </a:xfrm>
            <a:custGeom>
              <a:gdLst>
                <a:gd name="T0" fmla="*/ 727 w 751"/>
                <a:gd name="T1" fmla="*/ 410 h 751"/>
                <a:gd name="T2" fmla="*/ 714 w 751"/>
                <a:gd name="T3" fmla="*/ 478 h 751"/>
                <a:gd name="T4" fmla="*/ 687 w 751"/>
                <a:gd name="T5" fmla="*/ 542 h 751"/>
                <a:gd name="T6" fmla="*/ 649 w 751"/>
                <a:gd name="T7" fmla="*/ 600 h 751"/>
                <a:gd name="T8" fmla="*/ 600 w 751"/>
                <a:gd name="T9" fmla="*/ 649 h 751"/>
                <a:gd name="T10" fmla="*/ 562 w 751"/>
                <a:gd name="T11" fmla="*/ 688 h 751"/>
                <a:gd name="T12" fmla="*/ 519 w 751"/>
                <a:gd name="T13" fmla="*/ 722 h 751"/>
                <a:gd name="T14" fmla="*/ 478 w 751"/>
                <a:gd name="T15" fmla="*/ 714 h 751"/>
                <a:gd name="T16" fmla="*/ 429 w 751"/>
                <a:gd name="T17" fmla="*/ 736 h 751"/>
                <a:gd name="T18" fmla="*/ 375 w 751"/>
                <a:gd name="T19" fmla="*/ 751 h 751"/>
                <a:gd name="T20" fmla="*/ 322 w 751"/>
                <a:gd name="T21" fmla="*/ 736 h 751"/>
                <a:gd name="T22" fmla="*/ 272 w 751"/>
                <a:gd name="T23" fmla="*/ 714 h 751"/>
                <a:gd name="T24" fmla="*/ 231 w 751"/>
                <a:gd name="T25" fmla="*/ 722 h 751"/>
                <a:gd name="T26" fmla="*/ 188 w 751"/>
                <a:gd name="T27" fmla="*/ 688 h 751"/>
                <a:gd name="T28" fmla="*/ 151 w 751"/>
                <a:gd name="T29" fmla="*/ 649 h 751"/>
                <a:gd name="T30" fmla="*/ 102 w 751"/>
                <a:gd name="T31" fmla="*/ 600 h 751"/>
                <a:gd name="T32" fmla="*/ 63 w 751"/>
                <a:gd name="T33" fmla="*/ 542 h 751"/>
                <a:gd name="T34" fmla="*/ 36 w 751"/>
                <a:gd name="T35" fmla="*/ 478 h 751"/>
                <a:gd name="T36" fmla="*/ 23 w 751"/>
                <a:gd name="T37" fmla="*/ 410 h 751"/>
                <a:gd name="T38" fmla="*/ 23 w 751"/>
                <a:gd name="T39" fmla="*/ 341 h 751"/>
                <a:gd name="T40" fmla="*/ 36 w 751"/>
                <a:gd name="T41" fmla="*/ 273 h 751"/>
                <a:gd name="T42" fmla="*/ 63 w 751"/>
                <a:gd name="T43" fmla="*/ 208 h 751"/>
                <a:gd name="T44" fmla="*/ 102 w 751"/>
                <a:gd name="T45" fmla="*/ 151 h 751"/>
                <a:gd name="T46" fmla="*/ 151 w 751"/>
                <a:gd name="T47" fmla="*/ 102 h 751"/>
                <a:gd name="T48" fmla="*/ 188 w 751"/>
                <a:gd name="T49" fmla="*/ 63 h 751"/>
                <a:gd name="T50" fmla="*/ 231 w 751"/>
                <a:gd name="T51" fmla="*/ 28 h 751"/>
                <a:gd name="T52" fmla="*/ 272 w 751"/>
                <a:gd name="T53" fmla="*/ 36 h 751"/>
                <a:gd name="T54" fmla="*/ 322 w 751"/>
                <a:gd name="T55" fmla="*/ 15 h 751"/>
                <a:gd name="T56" fmla="*/ 375 w 751"/>
                <a:gd name="T57" fmla="*/ 0 h 751"/>
                <a:gd name="T58" fmla="*/ 429 w 751"/>
                <a:gd name="T59" fmla="*/ 15 h 751"/>
                <a:gd name="T60" fmla="*/ 478 w 751"/>
                <a:gd name="T61" fmla="*/ 36 h 751"/>
                <a:gd name="T62" fmla="*/ 519 w 751"/>
                <a:gd name="T63" fmla="*/ 28 h 751"/>
                <a:gd name="T64" fmla="*/ 562 w 751"/>
                <a:gd name="T65" fmla="*/ 63 h 751"/>
                <a:gd name="T66" fmla="*/ 600 w 751"/>
                <a:gd name="T67" fmla="*/ 102 h 751"/>
                <a:gd name="T68" fmla="*/ 649 w 751"/>
                <a:gd name="T69" fmla="*/ 151 h 751"/>
                <a:gd name="T70" fmla="*/ 687 w 751"/>
                <a:gd name="T71" fmla="*/ 208 h 751"/>
                <a:gd name="T72" fmla="*/ 714 w 751"/>
                <a:gd name="T73" fmla="*/ 273 h 751"/>
                <a:gd name="T74" fmla="*/ 727 w 751"/>
                <a:gd name="T75" fmla="*/ 341 h 7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1" h="751">
                  <a:moveTo>
                    <a:pt x="751" y="375"/>
                  </a:moveTo>
                  <a:cubicBezTo>
                    <a:pt x="751" y="387"/>
                    <a:pt x="729" y="398"/>
                    <a:pt x="727" y="410"/>
                  </a:cubicBezTo>
                  <a:cubicBezTo>
                    <a:pt x="726" y="422"/>
                    <a:pt x="746" y="437"/>
                    <a:pt x="743" y="449"/>
                  </a:cubicBezTo>
                  <a:cubicBezTo>
                    <a:pt x="741" y="460"/>
                    <a:pt x="717" y="467"/>
                    <a:pt x="714" y="478"/>
                  </a:cubicBezTo>
                  <a:cubicBezTo>
                    <a:pt x="710" y="490"/>
                    <a:pt x="727" y="508"/>
                    <a:pt x="722" y="519"/>
                  </a:cubicBezTo>
                  <a:cubicBezTo>
                    <a:pt x="717" y="530"/>
                    <a:pt x="693" y="532"/>
                    <a:pt x="687" y="542"/>
                  </a:cubicBezTo>
                  <a:cubicBezTo>
                    <a:pt x="682" y="553"/>
                    <a:pt x="694" y="574"/>
                    <a:pt x="687" y="584"/>
                  </a:cubicBezTo>
                  <a:cubicBezTo>
                    <a:pt x="681" y="594"/>
                    <a:pt x="656" y="591"/>
                    <a:pt x="649" y="600"/>
                  </a:cubicBezTo>
                  <a:cubicBezTo>
                    <a:pt x="641" y="609"/>
                    <a:pt x="649" y="632"/>
                    <a:pt x="641" y="641"/>
                  </a:cubicBezTo>
                  <a:cubicBezTo>
                    <a:pt x="632" y="649"/>
                    <a:pt x="609" y="641"/>
                    <a:pt x="600" y="649"/>
                  </a:cubicBezTo>
                  <a:cubicBezTo>
                    <a:pt x="590" y="657"/>
                    <a:pt x="594" y="681"/>
                    <a:pt x="584" y="688"/>
                  </a:cubicBezTo>
                  <a:cubicBezTo>
                    <a:pt x="579" y="691"/>
                    <a:pt x="571" y="689"/>
                    <a:pt x="562" y="688"/>
                  </a:cubicBezTo>
                  <a:cubicBezTo>
                    <a:pt x="555" y="686"/>
                    <a:pt x="547" y="685"/>
                    <a:pt x="542" y="688"/>
                  </a:cubicBezTo>
                  <a:cubicBezTo>
                    <a:pt x="532" y="693"/>
                    <a:pt x="530" y="718"/>
                    <a:pt x="519" y="722"/>
                  </a:cubicBezTo>
                  <a:cubicBezTo>
                    <a:pt x="513" y="725"/>
                    <a:pt x="506" y="721"/>
                    <a:pt x="498" y="718"/>
                  </a:cubicBezTo>
                  <a:cubicBezTo>
                    <a:pt x="491" y="715"/>
                    <a:pt x="483" y="712"/>
                    <a:pt x="478" y="714"/>
                  </a:cubicBezTo>
                  <a:cubicBezTo>
                    <a:pt x="467" y="718"/>
                    <a:pt x="460" y="741"/>
                    <a:pt x="448" y="744"/>
                  </a:cubicBezTo>
                  <a:cubicBezTo>
                    <a:pt x="442" y="745"/>
                    <a:pt x="436" y="740"/>
                    <a:pt x="429" y="736"/>
                  </a:cubicBezTo>
                  <a:cubicBezTo>
                    <a:pt x="422" y="731"/>
                    <a:pt x="416" y="727"/>
                    <a:pt x="410" y="728"/>
                  </a:cubicBezTo>
                  <a:cubicBezTo>
                    <a:pt x="398" y="729"/>
                    <a:pt x="387" y="751"/>
                    <a:pt x="375" y="751"/>
                  </a:cubicBezTo>
                  <a:cubicBezTo>
                    <a:pt x="363" y="751"/>
                    <a:pt x="352" y="729"/>
                    <a:pt x="340" y="728"/>
                  </a:cubicBezTo>
                  <a:cubicBezTo>
                    <a:pt x="335" y="727"/>
                    <a:pt x="328" y="731"/>
                    <a:pt x="322" y="736"/>
                  </a:cubicBezTo>
                  <a:cubicBezTo>
                    <a:pt x="315" y="740"/>
                    <a:pt x="308" y="745"/>
                    <a:pt x="302" y="744"/>
                  </a:cubicBezTo>
                  <a:cubicBezTo>
                    <a:pt x="290" y="741"/>
                    <a:pt x="284" y="718"/>
                    <a:pt x="272" y="714"/>
                  </a:cubicBezTo>
                  <a:cubicBezTo>
                    <a:pt x="267" y="712"/>
                    <a:pt x="260" y="715"/>
                    <a:pt x="252" y="718"/>
                  </a:cubicBezTo>
                  <a:cubicBezTo>
                    <a:pt x="245" y="721"/>
                    <a:pt x="237" y="725"/>
                    <a:pt x="231" y="722"/>
                  </a:cubicBezTo>
                  <a:cubicBezTo>
                    <a:pt x="220" y="718"/>
                    <a:pt x="219" y="693"/>
                    <a:pt x="208" y="688"/>
                  </a:cubicBezTo>
                  <a:cubicBezTo>
                    <a:pt x="203" y="685"/>
                    <a:pt x="195" y="686"/>
                    <a:pt x="188" y="688"/>
                  </a:cubicBezTo>
                  <a:cubicBezTo>
                    <a:pt x="180" y="689"/>
                    <a:pt x="172" y="691"/>
                    <a:pt x="167" y="687"/>
                  </a:cubicBezTo>
                  <a:cubicBezTo>
                    <a:pt x="157" y="681"/>
                    <a:pt x="160" y="657"/>
                    <a:pt x="151" y="649"/>
                  </a:cubicBezTo>
                  <a:cubicBezTo>
                    <a:pt x="141" y="641"/>
                    <a:pt x="118" y="649"/>
                    <a:pt x="110" y="641"/>
                  </a:cubicBezTo>
                  <a:cubicBezTo>
                    <a:pt x="101" y="632"/>
                    <a:pt x="109" y="609"/>
                    <a:pt x="102" y="600"/>
                  </a:cubicBezTo>
                  <a:cubicBezTo>
                    <a:pt x="94" y="591"/>
                    <a:pt x="70" y="594"/>
                    <a:pt x="63" y="584"/>
                  </a:cubicBezTo>
                  <a:cubicBezTo>
                    <a:pt x="56" y="574"/>
                    <a:pt x="69" y="553"/>
                    <a:pt x="63" y="542"/>
                  </a:cubicBezTo>
                  <a:cubicBezTo>
                    <a:pt x="57" y="532"/>
                    <a:pt x="33" y="530"/>
                    <a:pt x="28" y="519"/>
                  </a:cubicBezTo>
                  <a:cubicBezTo>
                    <a:pt x="24" y="508"/>
                    <a:pt x="40" y="490"/>
                    <a:pt x="36" y="478"/>
                  </a:cubicBezTo>
                  <a:cubicBezTo>
                    <a:pt x="33" y="467"/>
                    <a:pt x="9" y="460"/>
                    <a:pt x="7" y="449"/>
                  </a:cubicBezTo>
                  <a:cubicBezTo>
                    <a:pt x="5" y="437"/>
                    <a:pt x="24" y="422"/>
                    <a:pt x="23" y="410"/>
                  </a:cubicBezTo>
                  <a:cubicBezTo>
                    <a:pt x="22" y="398"/>
                    <a:pt x="0" y="387"/>
                    <a:pt x="0" y="375"/>
                  </a:cubicBezTo>
                  <a:cubicBezTo>
                    <a:pt x="0" y="363"/>
                    <a:pt x="22" y="352"/>
                    <a:pt x="23" y="341"/>
                  </a:cubicBezTo>
                  <a:cubicBezTo>
                    <a:pt x="24" y="329"/>
                    <a:pt x="5" y="314"/>
                    <a:pt x="7" y="302"/>
                  </a:cubicBezTo>
                  <a:cubicBezTo>
                    <a:pt x="9" y="290"/>
                    <a:pt x="33" y="284"/>
                    <a:pt x="36" y="273"/>
                  </a:cubicBezTo>
                  <a:cubicBezTo>
                    <a:pt x="40" y="261"/>
                    <a:pt x="24" y="243"/>
                    <a:pt x="28" y="232"/>
                  </a:cubicBezTo>
                  <a:cubicBezTo>
                    <a:pt x="33" y="221"/>
                    <a:pt x="57" y="219"/>
                    <a:pt x="63" y="208"/>
                  </a:cubicBezTo>
                  <a:cubicBezTo>
                    <a:pt x="69" y="198"/>
                    <a:pt x="56" y="177"/>
                    <a:pt x="63" y="167"/>
                  </a:cubicBezTo>
                  <a:cubicBezTo>
                    <a:pt x="70" y="157"/>
                    <a:pt x="94" y="160"/>
                    <a:pt x="102" y="151"/>
                  </a:cubicBezTo>
                  <a:cubicBezTo>
                    <a:pt x="109" y="142"/>
                    <a:pt x="101" y="118"/>
                    <a:pt x="110" y="110"/>
                  </a:cubicBezTo>
                  <a:cubicBezTo>
                    <a:pt x="118" y="101"/>
                    <a:pt x="141" y="109"/>
                    <a:pt x="151" y="102"/>
                  </a:cubicBezTo>
                  <a:cubicBezTo>
                    <a:pt x="160" y="94"/>
                    <a:pt x="157" y="70"/>
                    <a:pt x="167" y="63"/>
                  </a:cubicBezTo>
                  <a:cubicBezTo>
                    <a:pt x="172" y="60"/>
                    <a:pt x="180" y="61"/>
                    <a:pt x="188" y="63"/>
                  </a:cubicBezTo>
                  <a:cubicBezTo>
                    <a:pt x="195" y="64"/>
                    <a:pt x="203" y="66"/>
                    <a:pt x="208" y="63"/>
                  </a:cubicBezTo>
                  <a:cubicBezTo>
                    <a:pt x="219" y="57"/>
                    <a:pt x="220" y="33"/>
                    <a:pt x="231" y="28"/>
                  </a:cubicBezTo>
                  <a:cubicBezTo>
                    <a:pt x="237" y="26"/>
                    <a:pt x="245" y="29"/>
                    <a:pt x="252" y="32"/>
                  </a:cubicBezTo>
                  <a:cubicBezTo>
                    <a:pt x="260" y="35"/>
                    <a:pt x="267" y="38"/>
                    <a:pt x="272" y="36"/>
                  </a:cubicBezTo>
                  <a:cubicBezTo>
                    <a:pt x="284" y="33"/>
                    <a:pt x="290" y="9"/>
                    <a:pt x="302" y="7"/>
                  </a:cubicBezTo>
                  <a:cubicBezTo>
                    <a:pt x="308" y="6"/>
                    <a:pt x="315" y="10"/>
                    <a:pt x="322" y="15"/>
                  </a:cubicBezTo>
                  <a:cubicBezTo>
                    <a:pt x="328" y="19"/>
                    <a:pt x="335" y="24"/>
                    <a:pt x="340" y="23"/>
                  </a:cubicBezTo>
                  <a:cubicBezTo>
                    <a:pt x="352" y="22"/>
                    <a:pt x="363" y="0"/>
                    <a:pt x="375" y="0"/>
                  </a:cubicBezTo>
                  <a:cubicBezTo>
                    <a:pt x="387" y="0"/>
                    <a:pt x="398" y="22"/>
                    <a:pt x="410" y="23"/>
                  </a:cubicBezTo>
                  <a:cubicBezTo>
                    <a:pt x="416" y="24"/>
                    <a:pt x="422" y="19"/>
                    <a:pt x="429" y="15"/>
                  </a:cubicBezTo>
                  <a:cubicBezTo>
                    <a:pt x="436" y="10"/>
                    <a:pt x="442" y="6"/>
                    <a:pt x="448" y="7"/>
                  </a:cubicBezTo>
                  <a:cubicBezTo>
                    <a:pt x="460" y="9"/>
                    <a:pt x="467" y="33"/>
                    <a:pt x="478" y="36"/>
                  </a:cubicBezTo>
                  <a:cubicBezTo>
                    <a:pt x="483" y="38"/>
                    <a:pt x="491" y="35"/>
                    <a:pt x="498" y="32"/>
                  </a:cubicBezTo>
                  <a:cubicBezTo>
                    <a:pt x="506" y="29"/>
                    <a:pt x="513" y="26"/>
                    <a:pt x="519" y="28"/>
                  </a:cubicBezTo>
                  <a:cubicBezTo>
                    <a:pt x="530" y="33"/>
                    <a:pt x="532" y="57"/>
                    <a:pt x="542" y="63"/>
                  </a:cubicBezTo>
                  <a:cubicBezTo>
                    <a:pt x="547" y="66"/>
                    <a:pt x="555" y="64"/>
                    <a:pt x="562" y="63"/>
                  </a:cubicBezTo>
                  <a:cubicBezTo>
                    <a:pt x="571" y="61"/>
                    <a:pt x="579" y="60"/>
                    <a:pt x="584" y="63"/>
                  </a:cubicBezTo>
                  <a:cubicBezTo>
                    <a:pt x="594" y="70"/>
                    <a:pt x="590" y="94"/>
                    <a:pt x="600" y="102"/>
                  </a:cubicBezTo>
                  <a:cubicBezTo>
                    <a:pt x="609" y="109"/>
                    <a:pt x="632" y="101"/>
                    <a:pt x="641" y="110"/>
                  </a:cubicBezTo>
                  <a:cubicBezTo>
                    <a:pt x="649" y="118"/>
                    <a:pt x="641" y="142"/>
                    <a:pt x="649" y="151"/>
                  </a:cubicBezTo>
                  <a:cubicBezTo>
                    <a:pt x="656" y="160"/>
                    <a:pt x="681" y="157"/>
                    <a:pt x="687" y="167"/>
                  </a:cubicBezTo>
                  <a:cubicBezTo>
                    <a:pt x="694" y="177"/>
                    <a:pt x="682" y="198"/>
                    <a:pt x="687" y="208"/>
                  </a:cubicBezTo>
                  <a:cubicBezTo>
                    <a:pt x="693" y="219"/>
                    <a:pt x="717" y="221"/>
                    <a:pt x="722" y="232"/>
                  </a:cubicBezTo>
                  <a:cubicBezTo>
                    <a:pt x="727" y="243"/>
                    <a:pt x="710" y="261"/>
                    <a:pt x="714" y="273"/>
                  </a:cubicBezTo>
                  <a:cubicBezTo>
                    <a:pt x="717" y="284"/>
                    <a:pt x="741" y="290"/>
                    <a:pt x="743" y="302"/>
                  </a:cubicBezTo>
                  <a:cubicBezTo>
                    <a:pt x="746" y="314"/>
                    <a:pt x="726" y="329"/>
                    <a:pt x="727" y="341"/>
                  </a:cubicBezTo>
                  <a:cubicBezTo>
                    <a:pt x="729" y="352"/>
                    <a:pt x="751" y="363"/>
                    <a:pt x="751" y="375"/>
                  </a:cubicBezTo>
                </a:path>
              </a:pathLst>
            </a:cu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01" name="Freeform 41"/>
            <p:cNvSpPr>
              <a:spLocks noEditPoints="1"/>
            </p:cNvSpPr>
            <p:nvPr/>
          </p:nvSpPr>
          <p:spPr bwMode="auto">
            <a:xfrm>
              <a:off x="3116534" y="1781262"/>
              <a:ext cx="935514" cy="936660"/>
            </a:xfrm>
            <a:custGeom>
              <a:gdLst>
                <a:gd name="T0" fmla="*/ 344 w 688"/>
                <a:gd name="T1" fmla="*/ 689 h 689"/>
                <a:gd name="T2" fmla="*/ 0 w 688"/>
                <a:gd name="T3" fmla="*/ 344 h 689"/>
                <a:gd name="T4" fmla="*/ 344 w 688"/>
                <a:gd name="T5" fmla="*/ 0 h 689"/>
                <a:gd name="T6" fmla="*/ 688 w 688"/>
                <a:gd name="T7" fmla="*/ 344 h 689"/>
                <a:gd name="T8" fmla="*/ 344 w 688"/>
                <a:gd name="T9" fmla="*/ 689 h 689"/>
                <a:gd name="T10" fmla="*/ 344 w 688"/>
                <a:gd name="T11" fmla="*/ 19 h 689"/>
                <a:gd name="T12" fmla="*/ 19 w 688"/>
                <a:gd name="T13" fmla="*/ 344 h 689"/>
                <a:gd name="T14" fmla="*/ 344 w 688"/>
                <a:gd name="T15" fmla="*/ 669 h 689"/>
                <a:gd name="T16" fmla="*/ 669 w 688"/>
                <a:gd name="T17" fmla="*/ 344 h 689"/>
                <a:gd name="T18" fmla="*/ 344 w 688"/>
                <a:gd name="T19" fmla="*/ 19 h 6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9">
                  <a:moveTo>
                    <a:pt x="344" y="689"/>
                  </a:moveTo>
                  <a:cubicBezTo>
                    <a:pt x="154" y="689"/>
                    <a:pt x="0" y="534"/>
                    <a:pt x="0" y="344"/>
                  </a:cubicBezTo>
                  <a:cubicBezTo>
                    <a:pt x="0" y="154"/>
                    <a:pt x="154" y="0"/>
                    <a:pt x="344" y="0"/>
                  </a:cubicBezTo>
                  <a:cubicBezTo>
                    <a:pt x="534" y="0"/>
                    <a:pt x="688" y="154"/>
                    <a:pt x="688" y="344"/>
                  </a:cubicBezTo>
                  <a:cubicBezTo>
                    <a:pt x="688" y="534"/>
                    <a:pt x="534" y="689"/>
                    <a:pt x="344" y="689"/>
                  </a:cubicBezTo>
                  <a:close/>
                  <a:moveTo>
                    <a:pt x="344" y="19"/>
                  </a:moveTo>
                  <a:cubicBezTo>
                    <a:pt x="165" y="19"/>
                    <a:pt x="19" y="165"/>
                    <a:pt x="19" y="344"/>
                  </a:cubicBezTo>
                  <a:cubicBezTo>
                    <a:pt x="19" y="523"/>
                    <a:pt x="165" y="669"/>
                    <a:pt x="344" y="669"/>
                  </a:cubicBezTo>
                  <a:cubicBezTo>
                    <a:pt x="523" y="669"/>
                    <a:pt x="669" y="523"/>
                    <a:pt x="669" y="344"/>
                  </a:cubicBezTo>
                  <a:cubicBezTo>
                    <a:pt x="669" y="165"/>
                    <a:pt x="523" y="19"/>
                    <a:pt x="344" y="19"/>
                  </a:cubicBezTo>
                  <a:close/>
                </a:path>
              </a:pathLst>
            </a:custGeom>
            <a:solidFill>
              <a:srgbClr val="5EC6D3"/>
            </a:solidFill>
            <a:ln>
              <a:noFill/>
            </a:ln>
          </p:spPr>
          <p:txBody>
            <a:bodyPr vert="horz" wrap="square" lIns="68580" tIns="34290" rIns="68580" bIns="34290" numCol="1" anchor="t" anchorCtr="0" compatLnSpc="1"/>
            <a:lstStyle/>
            <a:p>
              <a:endParaRPr lang="zh-CN" altLang="en-US" sz="1015"/>
            </a:p>
          </p:txBody>
        </p:sp>
        <p:sp>
          <p:nvSpPr>
            <p:cNvPr id="24" name="TextBox 39"/>
            <p:cNvSpPr txBox="1"/>
            <p:nvPr/>
          </p:nvSpPr>
          <p:spPr>
            <a:xfrm>
              <a:off x="2837158" y="3000943"/>
              <a:ext cx="1494265" cy="1277657"/>
            </a:xfrm>
            <a:prstGeom prst="rect">
              <a:avLst/>
            </a:prstGeom>
            <a:noFill/>
          </p:spPr>
          <p:txBody>
            <a:bodyPr wrap="square" rtlCol="0">
              <a:spAutoFit/>
            </a:bodyPr>
            <a:lstStyle/>
            <a:p>
              <a:pPr algn="just" defTabSz="1031875">
                <a:lnSpc>
                  <a:spcPct val="120000"/>
                </a:lnSpc>
                <a:spcBef>
                  <a:spcPts val="400"/>
                </a:spcBef>
                <a:defRPr/>
              </a:pPr>
              <a:r>
                <a:rPr lang="zh-CN" altLang="en-US" sz="1300" kern="0">
                  <a:solidFill>
                    <a:schemeClr val="bg1"/>
                  </a:solidFill>
                </a:rPr>
                <a:t>此处添加您的文字此处添加您的文字，单击添加文字内容，言简意赅不罗嗦。</a:t>
              </a:r>
              <a:endParaRPr lang="zh-CN" altLang="en-US" sz="1300" kern="0">
                <a:solidFill>
                  <a:schemeClr val="bg1"/>
                </a:solidFill>
              </a:endParaRPr>
            </a:p>
          </p:txBody>
        </p:sp>
        <p:sp>
          <p:nvSpPr>
            <p:cNvPr id="38" name="Freeform 58"/>
            <p:cNvSpPr/>
            <p:nvPr/>
          </p:nvSpPr>
          <p:spPr bwMode="auto">
            <a:xfrm>
              <a:off x="3415140" y="1997307"/>
              <a:ext cx="338300" cy="350675"/>
            </a:xfrm>
            <a:custGeom>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rgbClr val="5EC6D3"/>
            </a:solidFill>
            <a:ln>
              <a:noFill/>
            </a:ln>
          </p:spPr>
          <p:txBody>
            <a:bodyPr vert="horz" wrap="square" lIns="91440" tIns="45720" rIns="91440" bIns="45720" numCol="1" anchor="t" anchorCtr="0" compatLnSpc="1"/>
            <a:lstStyle/>
            <a:p>
              <a:endParaRPr lang="en-US" sz="2400"/>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Arc 63"/>
          <p:cNvSpPr/>
          <p:nvPr/>
        </p:nvSpPr>
        <p:spPr>
          <a:xfrm rot="3261709" flipV="1">
            <a:off x="3533901" y="1890727"/>
            <a:ext cx="1636328" cy="1636328"/>
          </a:xfrm>
          <a:prstGeom prst="arc">
            <a:avLst/>
          </a:prstGeom>
          <a:ln w="28575">
            <a:solidFill>
              <a:srgbClr val="F8841D"/>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5"/>
          </a:p>
        </p:txBody>
      </p:sp>
      <p:sp>
        <p:nvSpPr>
          <p:cNvPr id="18" name="Arc 61"/>
          <p:cNvSpPr/>
          <p:nvPr/>
        </p:nvSpPr>
        <p:spPr>
          <a:xfrm rot="19051048">
            <a:off x="2211210" y="1066105"/>
            <a:ext cx="1636328" cy="1636328"/>
          </a:xfrm>
          <a:prstGeom prst="arc">
            <a:avLst/>
          </a:prstGeom>
          <a:ln w="28575">
            <a:solidFill>
              <a:srgbClr val="5EC6D3"/>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5"/>
          </a:p>
        </p:txBody>
      </p:sp>
      <p:sp>
        <p:nvSpPr>
          <p:cNvPr id="19" name="Arc 62"/>
          <p:cNvSpPr/>
          <p:nvPr/>
        </p:nvSpPr>
        <p:spPr>
          <a:xfrm rot="19051048">
            <a:off x="5775240" y="1066105"/>
            <a:ext cx="1636328" cy="1636328"/>
          </a:xfrm>
          <a:prstGeom prst="arc">
            <a:avLst/>
          </a:prstGeom>
          <a:ln w="28575">
            <a:solidFill>
              <a:srgbClr val="F26D64"/>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5"/>
          </a:p>
        </p:txBody>
      </p:sp>
      <p:grpSp>
        <p:nvGrpSpPr>
          <p:cNvPr id="16" name="组合 15"/>
          <p:cNvGrpSpPr/>
          <p:nvPr/>
        </p:nvGrpSpPr>
        <p:grpSpPr>
          <a:xfrm>
            <a:off x="3101664" y="1426653"/>
            <a:ext cx="1546429" cy="1546426"/>
            <a:chOff x="3101664" y="1426653"/>
            <a:chExt cx="1546429" cy="1546426"/>
          </a:xfrm>
        </p:grpSpPr>
        <p:grpSp>
          <p:nvGrpSpPr>
            <p:cNvPr id="6" name="Group 50"/>
            <p:cNvGrpSpPr/>
            <p:nvPr/>
          </p:nvGrpSpPr>
          <p:grpSpPr>
            <a:xfrm>
              <a:off x="3101664" y="1426653"/>
              <a:ext cx="1546429" cy="1546426"/>
              <a:chOff x="953424" y="1486519"/>
              <a:chExt cx="2228412" cy="2228408"/>
            </a:xfrm>
          </p:grpSpPr>
          <p:sp>
            <p:nvSpPr>
              <p:cNvPr id="7" name="Freeform 51"/>
              <p:cNvSpPr/>
              <p:nvPr/>
            </p:nvSpPr>
            <p:spPr>
              <a:xfrm>
                <a:off x="953424" y="1486519"/>
                <a:ext cx="2228412" cy="2228408"/>
              </a:xfrm>
              <a:custGeom>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EC6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332865">
                  <a:lnSpc>
                    <a:spcPct val="90000"/>
                  </a:lnSpc>
                  <a:spcBef>
                    <a:spcPct val="0"/>
                  </a:spcBef>
                  <a:spcAft>
                    <a:spcPct val="35000"/>
                  </a:spcAft>
                </a:pPr>
                <a:endParaRPr lang="en-US" sz="3000"/>
              </a:p>
            </p:txBody>
          </p:sp>
          <p:sp>
            <p:nvSpPr>
              <p:cNvPr id="8" name="Oval 52"/>
              <p:cNvSpPr/>
              <p:nvPr/>
            </p:nvSpPr>
            <p:spPr>
              <a:xfrm>
                <a:off x="1376346" y="1909439"/>
                <a:ext cx="1382568" cy="1382568"/>
              </a:xfrm>
              <a:prstGeom prst="ellipse">
                <a:avLst/>
              </a:prstGeom>
              <a:solidFill>
                <a:srgbClr val="5EC6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9" name="文本框 28"/>
            <p:cNvSpPr txBox="1"/>
            <p:nvPr/>
          </p:nvSpPr>
          <p:spPr>
            <a:xfrm>
              <a:off x="3195000" y="1920166"/>
              <a:ext cx="1377000" cy="563231"/>
            </a:xfrm>
            <a:prstGeom prst="rect">
              <a:avLst/>
            </a:prstGeom>
            <a:noFill/>
          </p:spPr>
          <p:txBody>
            <a:bodyPr wrap="square" rtlCol="0">
              <a:spAutoFit/>
            </a:bodyPr>
            <a:lstStyle/>
            <a:p>
              <a:pPr algn="ctr">
                <a:lnSpc>
                  <a:spcPct val="120000"/>
                </a:lnSpc>
              </a:pPr>
              <a:r>
                <a:rPr lang="zh-CN" altLang="en-US" sz="1500" b="1">
                  <a:solidFill>
                    <a:schemeClr val="bg1"/>
                  </a:solidFill>
                </a:rPr>
                <a:t>添加标题</a:t>
              </a:r>
              <a:endParaRPr lang="en-US" altLang="zh-CN" sz="1500" b="1">
                <a:solidFill>
                  <a:schemeClr val="bg1"/>
                </a:solidFill>
              </a:endParaRPr>
            </a:p>
            <a:p>
              <a:pPr algn="ctr">
                <a:lnSpc>
                  <a:spcPct val="120000"/>
                </a:lnSpc>
              </a:pPr>
              <a:endParaRPr lang="zh-CN" altLang="en-US" sz="1050">
                <a:solidFill>
                  <a:schemeClr val="bg1"/>
                </a:solidFill>
              </a:endParaRPr>
            </a:p>
          </p:txBody>
        </p:sp>
      </p:grpSp>
      <p:grpSp>
        <p:nvGrpSpPr>
          <p:cNvPr id="15" name="组合 14"/>
          <p:cNvGrpSpPr/>
          <p:nvPr/>
        </p:nvGrpSpPr>
        <p:grpSpPr>
          <a:xfrm>
            <a:off x="894112" y="1378909"/>
            <a:ext cx="2228412" cy="2228408"/>
            <a:chOff x="894112" y="1378909"/>
            <a:chExt cx="2228412" cy="2228408"/>
          </a:xfrm>
        </p:grpSpPr>
        <p:grpSp>
          <p:nvGrpSpPr>
            <p:cNvPr id="3" name="Group 49"/>
            <p:cNvGrpSpPr/>
            <p:nvPr/>
          </p:nvGrpSpPr>
          <p:grpSpPr>
            <a:xfrm>
              <a:off x="894112" y="1378909"/>
              <a:ext cx="2228412" cy="2228408"/>
              <a:chOff x="953424" y="1486519"/>
              <a:chExt cx="2228412" cy="2228408"/>
            </a:xfrm>
          </p:grpSpPr>
          <p:sp>
            <p:nvSpPr>
              <p:cNvPr id="4" name="Freeform 41"/>
              <p:cNvSpPr/>
              <p:nvPr/>
            </p:nvSpPr>
            <p:spPr>
              <a:xfrm>
                <a:off x="953424" y="1486519"/>
                <a:ext cx="2228412" cy="2228408"/>
              </a:xfrm>
              <a:custGeom>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46E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332865">
                  <a:lnSpc>
                    <a:spcPct val="90000"/>
                  </a:lnSpc>
                  <a:spcBef>
                    <a:spcPct val="0"/>
                  </a:spcBef>
                  <a:spcAft>
                    <a:spcPct val="35000"/>
                  </a:spcAft>
                </a:pPr>
                <a:endParaRPr lang="en-US" sz="3000"/>
              </a:p>
            </p:txBody>
          </p:sp>
          <p:sp>
            <p:nvSpPr>
              <p:cNvPr id="5" name="Oval 48"/>
              <p:cNvSpPr/>
              <p:nvPr/>
            </p:nvSpPr>
            <p:spPr>
              <a:xfrm>
                <a:off x="1376346" y="1909439"/>
                <a:ext cx="1382568" cy="1382568"/>
              </a:xfrm>
              <a:prstGeom prst="ellipse">
                <a:avLst/>
              </a:prstGeom>
              <a:solidFill>
                <a:srgbClr val="546E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30" name="文本框 29"/>
            <p:cNvSpPr txBox="1"/>
            <p:nvPr/>
          </p:nvSpPr>
          <p:spPr>
            <a:xfrm>
              <a:off x="1287452" y="2178472"/>
              <a:ext cx="1377000" cy="646331"/>
            </a:xfrm>
            <a:prstGeom prst="rect">
              <a:avLst/>
            </a:prstGeom>
            <a:noFill/>
          </p:spPr>
          <p:txBody>
            <a:bodyPr wrap="square" rtlCol="0">
              <a:spAutoFit/>
            </a:bodyPr>
            <a:lstStyle/>
            <a:p>
              <a:pPr algn="ctr">
                <a:lnSpc>
                  <a:spcPct val="120000"/>
                </a:lnSpc>
              </a:pPr>
              <a:r>
                <a:rPr lang="zh-CN" altLang="en-US" sz="1800" b="1">
                  <a:solidFill>
                    <a:schemeClr val="bg1"/>
                  </a:solidFill>
                </a:rPr>
                <a:t>添加标题</a:t>
              </a:r>
              <a:endParaRPr lang="en-US" altLang="zh-CN" sz="1800" b="1">
                <a:solidFill>
                  <a:schemeClr val="bg1"/>
                </a:solidFill>
              </a:endParaRPr>
            </a:p>
            <a:p>
              <a:pPr algn="ctr">
                <a:lnSpc>
                  <a:spcPct val="120000"/>
                </a:lnSpc>
              </a:pPr>
              <a:endParaRPr lang="zh-CN" altLang="en-US" sz="1200">
                <a:solidFill>
                  <a:schemeClr val="bg1"/>
                </a:solidFill>
              </a:endParaRPr>
            </a:p>
          </p:txBody>
        </p:sp>
      </p:grpSp>
      <p:grpSp>
        <p:nvGrpSpPr>
          <p:cNvPr id="21" name="组合 20"/>
          <p:cNvGrpSpPr/>
          <p:nvPr/>
        </p:nvGrpSpPr>
        <p:grpSpPr>
          <a:xfrm>
            <a:off x="6712420" y="1426653"/>
            <a:ext cx="1546429" cy="1546426"/>
            <a:chOff x="6712420" y="1426653"/>
            <a:chExt cx="1546429" cy="1546426"/>
          </a:xfrm>
        </p:grpSpPr>
        <p:grpSp>
          <p:nvGrpSpPr>
            <p:cNvPr id="12" name="Group 56"/>
            <p:cNvGrpSpPr/>
            <p:nvPr/>
          </p:nvGrpSpPr>
          <p:grpSpPr>
            <a:xfrm>
              <a:off x="6712420" y="1426653"/>
              <a:ext cx="1546429" cy="1546426"/>
              <a:chOff x="953424" y="1486519"/>
              <a:chExt cx="2228412" cy="2228408"/>
            </a:xfrm>
            <a:solidFill>
              <a:srgbClr val="FFC000"/>
            </a:solidFill>
          </p:grpSpPr>
          <p:sp>
            <p:nvSpPr>
              <p:cNvPr id="13" name="Freeform 57"/>
              <p:cNvSpPr/>
              <p:nvPr/>
            </p:nvSpPr>
            <p:spPr>
              <a:xfrm>
                <a:off x="953424" y="1486519"/>
                <a:ext cx="2228412" cy="2228408"/>
              </a:xfrm>
              <a:custGeom>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26D6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332865">
                  <a:lnSpc>
                    <a:spcPct val="90000"/>
                  </a:lnSpc>
                  <a:spcBef>
                    <a:spcPct val="0"/>
                  </a:spcBef>
                  <a:spcAft>
                    <a:spcPct val="35000"/>
                  </a:spcAft>
                </a:pPr>
                <a:endParaRPr lang="en-US" sz="3000"/>
              </a:p>
            </p:txBody>
          </p:sp>
          <p:sp>
            <p:nvSpPr>
              <p:cNvPr id="14" name="Oval 58"/>
              <p:cNvSpPr/>
              <p:nvPr/>
            </p:nvSpPr>
            <p:spPr>
              <a:xfrm>
                <a:off x="1376346" y="1909439"/>
                <a:ext cx="1382568" cy="1382568"/>
              </a:xfrm>
              <a:prstGeom prst="ellipse">
                <a:avLst/>
              </a:prstGeom>
              <a:solidFill>
                <a:srgbClr val="F26D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1" name="文本框 30"/>
            <p:cNvSpPr txBox="1"/>
            <p:nvPr/>
          </p:nvSpPr>
          <p:spPr>
            <a:xfrm>
              <a:off x="6802767" y="1941460"/>
              <a:ext cx="1377000" cy="563231"/>
            </a:xfrm>
            <a:prstGeom prst="rect">
              <a:avLst/>
            </a:prstGeom>
            <a:noFill/>
          </p:spPr>
          <p:txBody>
            <a:bodyPr wrap="square" rtlCol="0">
              <a:spAutoFit/>
            </a:bodyPr>
            <a:lstStyle/>
            <a:p>
              <a:pPr algn="ctr">
                <a:lnSpc>
                  <a:spcPct val="120000"/>
                </a:lnSpc>
              </a:pPr>
              <a:r>
                <a:rPr lang="zh-CN" altLang="en-US" sz="1500" b="1">
                  <a:solidFill>
                    <a:schemeClr val="bg1"/>
                  </a:solidFill>
                </a:rPr>
                <a:t>添加标题</a:t>
              </a:r>
              <a:endParaRPr lang="en-US" altLang="zh-CN" sz="1500" b="1">
                <a:solidFill>
                  <a:schemeClr val="bg1"/>
                </a:solidFill>
              </a:endParaRPr>
            </a:p>
            <a:p>
              <a:pPr algn="ctr">
                <a:lnSpc>
                  <a:spcPct val="120000"/>
                </a:lnSpc>
              </a:pPr>
              <a:endParaRPr lang="zh-CN" altLang="en-US" sz="1050">
                <a:solidFill>
                  <a:schemeClr val="bg1"/>
                </a:solidFill>
              </a:endParaRPr>
            </a:p>
          </p:txBody>
        </p:sp>
      </p:grpSp>
      <p:grpSp>
        <p:nvGrpSpPr>
          <p:cNvPr id="20" name="组合 19"/>
          <p:cNvGrpSpPr/>
          <p:nvPr/>
        </p:nvGrpSpPr>
        <p:grpSpPr>
          <a:xfrm>
            <a:off x="4572000" y="1378909"/>
            <a:ext cx="2228412" cy="2228408"/>
            <a:chOff x="4572000" y="1378909"/>
            <a:chExt cx="2228412" cy="2228408"/>
          </a:xfrm>
        </p:grpSpPr>
        <p:grpSp>
          <p:nvGrpSpPr>
            <p:cNvPr id="9" name="Group 53"/>
            <p:cNvGrpSpPr/>
            <p:nvPr/>
          </p:nvGrpSpPr>
          <p:grpSpPr>
            <a:xfrm>
              <a:off x="4572000" y="1378909"/>
              <a:ext cx="2228412" cy="2228408"/>
              <a:chOff x="953424" y="1486519"/>
              <a:chExt cx="2228412" cy="2228408"/>
            </a:xfrm>
            <a:solidFill>
              <a:srgbClr val="FF3F3F"/>
            </a:solidFill>
          </p:grpSpPr>
          <p:sp>
            <p:nvSpPr>
              <p:cNvPr id="10" name="Freeform 54"/>
              <p:cNvSpPr/>
              <p:nvPr/>
            </p:nvSpPr>
            <p:spPr>
              <a:xfrm>
                <a:off x="953424" y="1486519"/>
                <a:ext cx="2228412" cy="2228408"/>
              </a:xfrm>
              <a:custGeom>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8841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332865">
                  <a:lnSpc>
                    <a:spcPct val="90000"/>
                  </a:lnSpc>
                  <a:spcBef>
                    <a:spcPct val="0"/>
                  </a:spcBef>
                  <a:spcAft>
                    <a:spcPct val="35000"/>
                  </a:spcAft>
                </a:pPr>
                <a:endParaRPr lang="en-US" sz="3000"/>
              </a:p>
            </p:txBody>
          </p:sp>
          <p:sp>
            <p:nvSpPr>
              <p:cNvPr id="11" name="Oval 55"/>
              <p:cNvSpPr/>
              <p:nvPr/>
            </p:nvSpPr>
            <p:spPr>
              <a:xfrm>
                <a:off x="1376346" y="1909439"/>
                <a:ext cx="1382568" cy="1382568"/>
              </a:xfrm>
              <a:prstGeom prst="ellipse">
                <a:avLst/>
              </a:prstGeom>
              <a:solidFill>
                <a:srgbClr val="F8841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endParaRPr>
              </a:p>
            </p:txBody>
          </p:sp>
        </p:grpSp>
        <p:sp>
          <p:nvSpPr>
            <p:cNvPr id="32" name="文本框 31"/>
            <p:cNvSpPr txBox="1"/>
            <p:nvPr/>
          </p:nvSpPr>
          <p:spPr>
            <a:xfrm>
              <a:off x="4982174" y="2178472"/>
              <a:ext cx="1377000" cy="646331"/>
            </a:xfrm>
            <a:prstGeom prst="rect">
              <a:avLst/>
            </a:prstGeom>
            <a:noFill/>
          </p:spPr>
          <p:txBody>
            <a:bodyPr wrap="square" rtlCol="0">
              <a:spAutoFit/>
            </a:bodyPr>
            <a:lstStyle/>
            <a:p>
              <a:pPr algn="ctr">
                <a:lnSpc>
                  <a:spcPct val="120000"/>
                </a:lnSpc>
              </a:pPr>
              <a:r>
                <a:rPr lang="zh-CN" altLang="en-US" sz="1800" b="1">
                  <a:solidFill>
                    <a:schemeClr val="bg1"/>
                  </a:solidFill>
                </a:rPr>
                <a:t>添加标题</a:t>
              </a:r>
              <a:endParaRPr lang="en-US" altLang="zh-CN" sz="1800" b="1">
                <a:solidFill>
                  <a:schemeClr val="bg1"/>
                </a:solidFill>
              </a:endParaRPr>
            </a:p>
            <a:p>
              <a:pPr algn="ctr">
                <a:lnSpc>
                  <a:spcPct val="120000"/>
                </a:lnSpc>
              </a:pPr>
              <a:endParaRPr lang="zh-CN" altLang="en-US" sz="1200">
                <a:solidFill>
                  <a:schemeClr val="bg1"/>
                </a:solidFill>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par>
                          <p:cTn id="11" fill="hold" nodeType="afterGroup">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 calcmode="lin" valueType="num">
                                      <p:cBhvr>
                                        <p:cTn id="16" dur="500" fill="hold"/>
                                        <p:tgtEl>
                                          <p:spTgt spid="16"/>
                                        </p:tgtEl>
                                        <p:attrNameLst>
                                          <p:attrName>style.rotation</p:attrName>
                                        </p:attrNameLst>
                                      </p:cBhvr>
                                      <p:tavLst>
                                        <p:tav tm="0">
                                          <p:val>
                                            <p:fltVal val="360"/>
                                          </p:val>
                                        </p:tav>
                                        <p:tav tm="100000">
                                          <p:val>
                                            <p:fltVal val="0"/>
                                          </p:val>
                                        </p:tav>
                                      </p:tavLst>
                                    </p:anim>
                                    <p:animEffect transition="in" filter="fade">
                                      <p:cBhvr>
                                        <p:cTn id="17" dur="500"/>
                                        <p:tgtEl>
                                          <p:spTgt spid="16"/>
                                        </p:tgtEl>
                                      </p:cBhvr>
                                    </p:animEffect>
                                  </p:childTnLst>
                                </p:cTn>
                              </p:par>
                            </p:childTnLst>
                          </p:cTn>
                        </p:par>
                        <p:par>
                          <p:cTn id="18" fill="hold" nodeType="afterGroup">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 calcmode="lin" valueType="num">
                                      <p:cBhvr>
                                        <p:cTn id="23" dur="500" fill="hold"/>
                                        <p:tgtEl>
                                          <p:spTgt spid="20"/>
                                        </p:tgtEl>
                                        <p:attrNameLst>
                                          <p:attrName>style.rotation</p:attrName>
                                        </p:attrNameLst>
                                      </p:cBhvr>
                                      <p:tavLst>
                                        <p:tav tm="0">
                                          <p:val>
                                            <p:fltVal val="360"/>
                                          </p:val>
                                        </p:tav>
                                        <p:tav tm="100000">
                                          <p:val>
                                            <p:fltVal val="0"/>
                                          </p:val>
                                        </p:tav>
                                      </p:tavLst>
                                    </p:anim>
                                    <p:animEffect transition="in" filter="fade">
                                      <p:cBhvr>
                                        <p:cTn id="24" dur="500"/>
                                        <p:tgtEl>
                                          <p:spTgt spid="20"/>
                                        </p:tgtEl>
                                      </p:cBhvr>
                                    </p:animEffect>
                                  </p:childTnLst>
                                </p:cTn>
                              </p:par>
                            </p:childTnLst>
                          </p:cTn>
                        </p:par>
                        <p:par>
                          <p:cTn id="25" fill="hold" nodeType="afterGroup">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 calcmode="lin" valueType="num">
                                      <p:cBhvr>
                                        <p:cTn id="30" dur="500" fill="hold"/>
                                        <p:tgtEl>
                                          <p:spTgt spid="21"/>
                                        </p:tgtEl>
                                        <p:attrNameLst>
                                          <p:attrName>style.rotation</p:attrName>
                                        </p:attrNameLst>
                                      </p:cBhvr>
                                      <p:tavLst>
                                        <p:tav tm="0">
                                          <p:val>
                                            <p:fltVal val="360"/>
                                          </p:val>
                                        </p:tav>
                                        <p:tav tm="100000">
                                          <p:val>
                                            <p:fltVal val="0"/>
                                          </p:val>
                                        </p:tav>
                                      </p:tavLst>
                                    </p:anim>
                                    <p:animEffect transition="in" filter="fade">
                                      <p:cBhvr>
                                        <p:cTn id="31" dur="500"/>
                                        <p:tgtEl>
                                          <p:spTgt spid="21"/>
                                        </p:tgtEl>
                                      </p:cBhvr>
                                    </p:animEffect>
                                  </p:childTnLst>
                                </p:cTn>
                              </p:par>
                            </p:childTnLst>
                          </p:cTn>
                        </p:par>
                        <p:par>
                          <p:cTn id="32" fill="hold" nodeType="afterGroup">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nodeType="afterGroup">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nodeType="afterGroup">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0" y="-29029"/>
            <a:ext cx="9144001" cy="5172530"/>
            <a:chOff x="0" y="-29029"/>
            <a:chExt cx="9144001" cy="5172530"/>
          </a:xfrm>
        </p:grpSpPr>
        <p:pic>
          <p:nvPicPr>
            <p:cNvPr id="6" name="图片 5"/>
            <p:cNvPicPr>
              <a:picLocks noChangeAspect="1"/>
            </p:cNvPicPr>
            <p:nvPr/>
          </p:nvPicPr>
          <p:blipFill>
            <a:blip r:embed="rId3"/>
            <a:srcRect t="16808" r="21687"/>
            <a:stretch>
              <a:fillRect/>
            </a:stretch>
          </p:blipFill>
          <p:spPr>
            <a:xfrm>
              <a:off x="1" y="-29029"/>
              <a:ext cx="9144000" cy="517252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1989535" y="1579600"/>
            <a:ext cx="3300413" cy="769144"/>
            <a:chOff x="1989535" y="1579600"/>
            <a:chExt cx="3300413" cy="769144"/>
          </a:xfrm>
        </p:grpSpPr>
        <p:sp>
          <p:nvSpPr>
            <p:cNvPr id="11" name="矩形 10"/>
            <p:cNvSpPr/>
            <p:nvPr>
              <p:custDataLst>
                <p:tags r:id="rId4"/>
              </p:custDataLst>
            </p:nvPr>
          </p:nvSpPr>
          <p:spPr>
            <a:xfrm>
              <a:off x="1989535" y="1579600"/>
              <a:ext cx="2440781" cy="769144"/>
            </a:xfrm>
            <a:prstGeom prst="rect">
              <a:avLst/>
            </a:prstGeom>
            <a:solidFill>
              <a:srgbClr val="FFF3CD"/>
            </a:solidFill>
            <a:ln w="25400" cap="flat" cmpd="sng" algn="ctr">
              <a:noFill/>
              <a:prstDash val="solid"/>
            </a:ln>
            <a:effectLst/>
          </p:spPr>
          <p:txBody>
            <a:bodyPr rIns="162000" anchor="ctr">
              <a:normAutofit/>
            </a:bodyPr>
            <a:lstStyle/>
            <a:p>
              <a:pPr lvl="0" algn="ctr">
                <a:defRPr/>
              </a:pPr>
              <a:r>
                <a:rPr lang="zh-CN" altLang="en-US" sz="2000" kern="0">
                  <a:solidFill>
                    <a:srgbClr val="363636"/>
                  </a:solidFill>
                  <a:latin typeface="微软雅黑" panose="020b0503020204020204" pitchFamily="34" charset="-122"/>
                  <a:ea typeface="微软雅黑" panose="020b0503020204020204" pitchFamily="34" charset="-122"/>
                  <a:cs typeface="Arial" panose="020b0604020202020204" pitchFamily="34" charset="0"/>
                </a:rPr>
                <a:t>单击添加文字标题</a:t>
              </a:r>
              <a:endParaRPr lang="zh-CN" altLang="en-US" sz="2000" kern="0">
                <a:solidFill>
                  <a:srgbClr val="36363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
            <p:cNvSpPr/>
            <p:nvPr>
              <p:custDataLst>
                <p:tags r:id="rId5"/>
              </p:custDataLst>
            </p:nvPr>
          </p:nvSpPr>
          <p:spPr>
            <a:xfrm flipH="1">
              <a:off x="4300538" y="1579600"/>
              <a:ext cx="989410" cy="769144"/>
            </a:xfrm>
            <a:custGeom>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FDC200"/>
            </a:solidFill>
            <a:ln w="19050" cap="flat" cmpd="sng" algn="ctr">
              <a:noFill/>
              <a:prstDash val="solid"/>
            </a:ln>
            <a:effectLst/>
          </p:spPr>
          <p:txBody>
            <a:bodyPr lIns="108000" tIns="0" rIns="0" bIns="0" anchor="ctr"/>
            <a:lstStyle/>
            <a:p>
              <a:pPr algn="ctr">
                <a:defRPr/>
              </a:pPr>
              <a:r>
                <a:rPr lang="zh-CN" altLang="en-US" sz="1500" kern="0">
                  <a:solidFill>
                    <a:sysClr val="window" lastClr="FFFFFF"/>
                  </a:solidFill>
                  <a:latin typeface="微软雅黑" panose="020b0503020204020204" pitchFamily="34" charset="-122"/>
                  <a:ea typeface="微软雅黑" panose="020b0503020204020204" pitchFamily="34" charset="-122"/>
                </a:rPr>
                <a:t>第二章</a:t>
              </a: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589735" y="809266"/>
            <a:ext cx="3249215" cy="770334"/>
            <a:chOff x="3589735" y="809266"/>
            <a:chExt cx="3249215" cy="770334"/>
          </a:xfrm>
        </p:grpSpPr>
        <p:sp>
          <p:nvSpPr>
            <p:cNvPr id="13" name="矩形 12"/>
            <p:cNvSpPr/>
            <p:nvPr>
              <p:custDataLst>
                <p:tags r:id="rId6"/>
              </p:custDataLst>
            </p:nvPr>
          </p:nvSpPr>
          <p:spPr>
            <a:xfrm>
              <a:off x="4399360" y="809266"/>
              <a:ext cx="2439590" cy="770334"/>
            </a:xfrm>
            <a:prstGeom prst="rect">
              <a:avLst/>
            </a:prstGeom>
            <a:solidFill>
              <a:srgbClr val="F4FBEB"/>
            </a:solidFill>
            <a:ln w="25400" cap="flat" cmpd="sng" algn="ctr">
              <a:noFill/>
              <a:prstDash val="solid"/>
            </a:ln>
            <a:effectLst/>
          </p:spPr>
          <p:txBody>
            <a:bodyPr lIns="162000" anchor="ctr">
              <a:normAutofit/>
            </a:bodyPr>
            <a:lstStyle/>
            <a:p>
              <a:pPr algn="ctr">
                <a:defRPr/>
              </a:pPr>
              <a:r>
                <a:rPr lang="zh-CN" altLang="en-US" sz="2000" kern="0">
                  <a:solidFill>
                    <a:srgbClr val="363636"/>
                  </a:solidFill>
                  <a:latin typeface="微软雅黑" panose="020b0503020204020204" pitchFamily="34" charset="-122"/>
                  <a:ea typeface="微软雅黑" panose="020b0503020204020204" pitchFamily="34" charset="-122"/>
                  <a:cs typeface="Arial" panose="020b0604020202020204" pitchFamily="34" charset="0"/>
                </a:rPr>
                <a:t>单击添加文字标题</a:t>
              </a:r>
              <a:endParaRPr lang="zh-CN" altLang="en-US" sz="2000" kern="0">
                <a:solidFill>
                  <a:srgbClr val="36363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
            <p:cNvSpPr/>
            <p:nvPr>
              <p:custDataLst>
                <p:tags r:id="rId7"/>
              </p:custDataLst>
            </p:nvPr>
          </p:nvSpPr>
          <p:spPr>
            <a:xfrm>
              <a:off x="3589735" y="809266"/>
              <a:ext cx="989409" cy="770334"/>
            </a:xfrm>
            <a:custGeom>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77BA27"/>
            </a:solidFill>
            <a:ln w="19050" cap="flat" cmpd="sng" algn="ctr">
              <a:noFill/>
              <a:prstDash val="solid"/>
            </a:ln>
            <a:effectLst/>
          </p:spPr>
          <p:txBody>
            <a:bodyPr lIns="0" tIns="0" rIns="108000" bIns="0" anchor="ctr"/>
            <a:lstStyle/>
            <a:p>
              <a:pPr algn="ctr">
                <a:defRPr/>
              </a:pPr>
              <a:r>
                <a:rPr lang="zh-CN" altLang="en-US" sz="1500" kern="0">
                  <a:solidFill>
                    <a:sysClr val="window" lastClr="FFFFFF"/>
                  </a:solidFill>
                  <a:latin typeface="微软雅黑" panose="020b0503020204020204" pitchFamily="34" charset="-122"/>
                  <a:ea typeface="微软雅黑" panose="020b0503020204020204" pitchFamily="34" charset="-122"/>
                </a:rPr>
                <a:t>第一章</a:t>
              </a: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989535" y="3120269"/>
            <a:ext cx="3300413" cy="769144"/>
            <a:chOff x="1989535" y="3120269"/>
            <a:chExt cx="3300413" cy="769144"/>
          </a:xfrm>
        </p:grpSpPr>
        <p:sp>
          <p:nvSpPr>
            <p:cNvPr id="15" name="矩形 34"/>
            <p:cNvSpPr>
              <a:spLocks noChangeArrowheads="1"/>
            </p:cNvSpPr>
            <p:nvPr>
              <p:custDataLst>
                <p:tags r:id="rId8"/>
              </p:custDataLst>
            </p:nvPr>
          </p:nvSpPr>
          <p:spPr bwMode="auto">
            <a:xfrm>
              <a:off x="1989535" y="3120269"/>
              <a:ext cx="2440781" cy="769144"/>
            </a:xfrm>
            <a:prstGeom prst="rect">
              <a:avLst/>
            </a:prstGeom>
            <a:solidFill>
              <a:srgbClr val="ECECEC"/>
            </a:solidFill>
            <a:ln>
              <a:noFill/>
            </a:ln>
            <a:extLst>
              <a:ext uri="{91240B29-F687-4F45-9708-019B960494DF}">
                <a14:hiddenLine xmlns:a14="http://schemas.microsoft.com/office/drawing/2010/main" w="25400">
                  <a:solidFill>
                    <a:srgbClr val="000000"/>
                  </a:solidFill>
                  <a:miter lim="800000"/>
                  <a:headEnd/>
                  <a:tailEnd/>
                </a14:hiddenLine>
              </a:ext>
            </a:extLst>
          </p:spPr>
          <p:txBody>
            <a:bodyPr rIns="16200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gn="ctr">
                <a:defRPr/>
              </a:pPr>
              <a:r>
                <a:rPr lang="zh-CN" altLang="en-US" sz="2000" kern="0">
                  <a:solidFill>
                    <a:srgbClr val="363636"/>
                  </a:solidFill>
                  <a:latin typeface="微软雅黑" panose="020b0503020204020204" pitchFamily="34" charset="-122"/>
                  <a:ea typeface="微软雅黑" panose="020b0503020204020204" pitchFamily="34" charset="-122"/>
                  <a:cs typeface="Arial" panose="020b0604020202020204" pitchFamily="34" charset="0"/>
                </a:rPr>
                <a:t>单击添加文字标题</a:t>
              </a:r>
              <a:endParaRPr lang="zh-CN" altLang="en-US" sz="2000" kern="0">
                <a:solidFill>
                  <a:srgbClr val="36363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1"/>
            <p:cNvSpPr/>
            <p:nvPr>
              <p:custDataLst>
                <p:tags r:id="rId9"/>
              </p:custDataLst>
            </p:nvPr>
          </p:nvSpPr>
          <p:spPr>
            <a:xfrm flipH="1">
              <a:off x="4300538" y="3120269"/>
              <a:ext cx="989410" cy="769144"/>
            </a:xfrm>
            <a:custGeom>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404040"/>
            </a:solidFill>
            <a:ln w="19050" cap="flat" cmpd="sng" algn="ctr">
              <a:noFill/>
              <a:prstDash val="solid"/>
            </a:ln>
            <a:effectLst/>
          </p:spPr>
          <p:txBody>
            <a:bodyPr lIns="108000" tIns="0" rIns="0" bIns="0" anchor="ctr"/>
            <a:lstStyle/>
            <a:p>
              <a:pPr algn="ctr">
                <a:defRPr/>
              </a:pPr>
              <a:r>
                <a:rPr lang="zh-CN" altLang="en-US" sz="1500" kern="0">
                  <a:solidFill>
                    <a:sysClr val="window" lastClr="FFFFFF"/>
                  </a:solidFill>
                  <a:latin typeface="微软雅黑" panose="020b0503020204020204" pitchFamily="34" charset="-122"/>
                  <a:ea typeface="微软雅黑" panose="020b0503020204020204" pitchFamily="34" charset="-122"/>
                </a:rPr>
                <a:t>第四章</a:t>
              </a: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589735" y="2351125"/>
            <a:ext cx="3249215" cy="769144"/>
            <a:chOff x="3589735" y="2351125"/>
            <a:chExt cx="3249215" cy="769144"/>
          </a:xfrm>
        </p:grpSpPr>
        <p:sp>
          <p:nvSpPr>
            <p:cNvPr id="17" name="矩形 36"/>
            <p:cNvSpPr>
              <a:spLocks noChangeArrowheads="1"/>
            </p:cNvSpPr>
            <p:nvPr>
              <p:custDataLst>
                <p:tags r:id="rId10"/>
              </p:custDataLst>
            </p:nvPr>
          </p:nvSpPr>
          <p:spPr bwMode="auto">
            <a:xfrm>
              <a:off x="4399360" y="2351125"/>
              <a:ext cx="2439590" cy="769144"/>
            </a:xfrm>
            <a:prstGeom prst="rect">
              <a:avLst/>
            </a:prstGeom>
            <a:solidFill>
              <a:srgbClr val="DEF6F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6200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gn="ctr">
                <a:defRPr/>
              </a:pPr>
              <a:r>
                <a:rPr lang="zh-CN" altLang="en-US" sz="2000" kern="0">
                  <a:solidFill>
                    <a:srgbClr val="363636"/>
                  </a:solidFill>
                  <a:latin typeface="微软雅黑" panose="020b0503020204020204" pitchFamily="34" charset="-122"/>
                  <a:ea typeface="微软雅黑" panose="020b0503020204020204" pitchFamily="34" charset="-122"/>
                  <a:cs typeface="Arial" panose="020b0604020202020204" pitchFamily="34" charset="0"/>
                </a:rPr>
                <a:t>单击添加文字标题</a:t>
              </a:r>
              <a:endParaRPr lang="zh-CN" altLang="en-US" sz="2000" kern="0">
                <a:solidFill>
                  <a:srgbClr val="36363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1"/>
            <p:cNvSpPr/>
            <p:nvPr>
              <p:custDataLst>
                <p:tags r:id="rId11"/>
              </p:custDataLst>
            </p:nvPr>
          </p:nvSpPr>
          <p:spPr>
            <a:xfrm>
              <a:off x="3589735" y="2351125"/>
              <a:ext cx="989409" cy="769144"/>
            </a:xfrm>
            <a:custGeom>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2A9082"/>
            </a:solidFill>
            <a:ln w="19050" cap="flat" cmpd="sng" algn="ctr">
              <a:noFill/>
              <a:prstDash val="solid"/>
            </a:ln>
            <a:effectLst/>
          </p:spPr>
          <p:txBody>
            <a:bodyPr lIns="0" tIns="0" rIns="108000" bIns="0" anchor="ctr"/>
            <a:lstStyle/>
            <a:p>
              <a:pPr algn="ctr">
                <a:defRPr/>
              </a:pPr>
              <a:r>
                <a:rPr lang="zh-CN" altLang="en-US" sz="1500" kern="0">
                  <a:solidFill>
                    <a:sysClr val="window" lastClr="FFFFFF"/>
                  </a:solidFill>
                  <a:latin typeface="微软雅黑" panose="020b0503020204020204" pitchFamily="34" charset="-122"/>
                  <a:ea typeface="微软雅黑" panose="020b0503020204020204" pitchFamily="34" charset="-122"/>
                </a:rPr>
                <a:t>第三章</a:t>
              </a: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grpSp>
      <p:sp>
        <p:nvSpPr>
          <p:cNvPr id="19" name="文本框 18"/>
          <p:cNvSpPr txBox="1"/>
          <p:nvPr>
            <p:custDataLst>
              <p:tags r:id="rId12"/>
            </p:custDataLst>
          </p:nvPr>
        </p:nvSpPr>
        <p:spPr>
          <a:xfrm>
            <a:off x="368641" y="688200"/>
            <a:ext cx="1943161" cy="248209"/>
          </a:xfrm>
          <a:prstGeom prst="rect">
            <a:avLst/>
          </a:prstGeom>
          <a:noFill/>
        </p:spPr>
        <p:txBody>
          <a:bodyPr wrap="none">
            <a:spAutoFit/>
          </a:bodyPr>
          <a:lstStyle/>
          <a:p>
            <a:pPr>
              <a:defRPr/>
            </a:pPr>
            <a:r>
              <a:rPr lang="en-US" altLang="zh-CN" sz="1015" spc="300">
                <a:solidFill>
                  <a:schemeClr val="bg1">
                    <a:lumMod val="50000"/>
                  </a:schemeClr>
                </a:solidFill>
                <a:latin typeface="微软雅黑" panose="020b0503020204020204" pitchFamily="34" charset="-122"/>
                <a:ea typeface="微软雅黑" panose="020b0503020204020204" pitchFamily="34" charset="-122"/>
              </a:rPr>
              <a:t>Table of Contents</a:t>
            </a:r>
            <a:endParaRPr lang="zh-CN" altLang="en-US" sz="1015" spc="3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1"/>
          <p:cNvSpPr txBox="1">
            <a:spLocks noChangeArrowheads="1"/>
          </p:cNvSpPr>
          <p:nvPr>
            <p:custDataLst>
              <p:tags r:id="rId13"/>
            </p:custDataLst>
          </p:nvPr>
        </p:nvSpPr>
        <p:spPr bwMode="auto">
          <a:xfrm>
            <a:off x="582389" y="338156"/>
            <a:ext cx="1515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400" b="1">
                <a:solidFill>
                  <a:srgbClr val="77BA27"/>
                </a:solidFill>
                <a:latin typeface="微软雅黑" panose="020b0503020204020204" pitchFamily="34" charset="-122"/>
                <a:ea typeface="微软雅黑" panose="020b0503020204020204" pitchFamily="34" charset="-122"/>
              </a:rPr>
              <a:t>内</a:t>
            </a:r>
            <a:r>
              <a:rPr lang="zh-CN" altLang="en-US" sz="2400" b="1">
                <a:solidFill>
                  <a:srgbClr val="FDC200"/>
                </a:solidFill>
                <a:latin typeface="微软雅黑" panose="020b0503020204020204" pitchFamily="34" charset="-122"/>
                <a:ea typeface="微软雅黑" panose="020b0503020204020204" pitchFamily="34" charset="-122"/>
              </a:rPr>
              <a:t>容</a:t>
            </a:r>
            <a:r>
              <a:rPr lang="zh-CN" altLang="en-US" sz="2400" b="1">
                <a:solidFill>
                  <a:srgbClr val="2A9082"/>
                </a:solidFill>
                <a:latin typeface="微软雅黑" panose="020b0503020204020204" pitchFamily="34" charset="-122"/>
                <a:ea typeface="微软雅黑" panose="020b0503020204020204" pitchFamily="34" charset="-122"/>
              </a:rPr>
              <a:t>大</a:t>
            </a:r>
            <a:r>
              <a:rPr lang="zh-CN" altLang="en-US" sz="2400" b="1">
                <a:solidFill>
                  <a:srgbClr val="404040"/>
                </a:solidFill>
                <a:latin typeface="微软雅黑" panose="020b0503020204020204" pitchFamily="34" charset="-122"/>
                <a:ea typeface="微软雅黑" panose="020b0503020204020204" pitchFamily="34" charset="-122"/>
              </a:rPr>
              <a:t>纲</a:t>
            </a:r>
            <a:endParaRPr lang="zh-CN" altLang="en-US" sz="2400" b="1">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圆角矩形 5"/>
          <p:cNvSpPr/>
          <p:nvPr/>
        </p:nvSpPr>
        <p:spPr>
          <a:xfrm>
            <a:off x="1310091" y="1413505"/>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 name="圆角矩形 6"/>
          <p:cNvSpPr/>
          <p:nvPr/>
        </p:nvSpPr>
        <p:spPr>
          <a:xfrm>
            <a:off x="1310091" y="1413505"/>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8" name="椭圆 7"/>
          <p:cNvSpPr/>
          <p:nvPr/>
        </p:nvSpPr>
        <p:spPr>
          <a:xfrm>
            <a:off x="1249135" y="1352549"/>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9" name="椭圆 8"/>
          <p:cNvSpPr/>
          <p:nvPr/>
        </p:nvSpPr>
        <p:spPr>
          <a:xfrm>
            <a:off x="1474162" y="1577576"/>
            <a:ext cx="766429" cy="766429"/>
          </a:xfrm>
          <a:prstGeom prst="ellipse">
            <a:avLst/>
          </a:prstGeom>
          <a:solidFill>
            <a:schemeClr val="accent1"/>
          </a:solidFill>
          <a:ln w="12065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 name="组合 3"/>
          <p:cNvGrpSpPr/>
          <p:nvPr/>
        </p:nvGrpSpPr>
        <p:grpSpPr>
          <a:xfrm>
            <a:off x="1485007" y="1588423"/>
            <a:ext cx="744734" cy="744733"/>
            <a:chOff x="1980009" y="2117897"/>
            <a:chExt cx="992978" cy="992977"/>
          </a:xfrm>
        </p:grpSpPr>
        <p:sp>
          <p:nvSpPr>
            <p:cNvPr id="10" name="等腰三角形 9"/>
            <p:cNvSpPr/>
            <p:nvPr/>
          </p:nvSpPr>
          <p:spPr>
            <a:xfrm rot="5400000">
              <a:off x="1971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6200000" flipH="1">
              <a:off x="2858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p:nvSpPr>
          <p:spPr>
            <a:xfrm rot="10800000">
              <a:off x="2415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等腰三角形 12"/>
            <p:cNvSpPr/>
            <p:nvPr/>
          </p:nvSpPr>
          <p:spPr>
            <a:xfrm flipH="1">
              <a:off x="2414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圆角矩形 13"/>
            <p:cNvSpPr/>
            <p:nvPr/>
          </p:nvSpPr>
          <p:spPr>
            <a:xfrm rot="13655491">
              <a:off x="2318039" y="267015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15" name="圆角矩形 14"/>
            <p:cNvSpPr/>
            <p:nvPr/>
          </p:nvSpPr>
          <p:spPr>
            <a:xfrm>
              <a:off x="2184930" y="2589546"/>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16" name="圆角矩形 15"/>
            <p:cNvSpPr/>
            <p:nvPr/>
          </p:nvSpPr>
          <p:spPr>
            <a:xfrm rot="16200000">
              <a:off x="2310412" y="24124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3" name="组合 16"/>
            <p:cNvGrpSpPr/>
            <p:nvPr/>
          </p:nvGrpSpPr>
          <p:grpSpPr>
            <a:xfrm>
              <a:off x="2397239" y="2533875"/>
              <a:ext cx="158520" cy="158520"/>
              <a:chOff x="6486904" y="2580170"/>
              <a:chExt cx="227838" cy="227838"/>
            </a:xfrm>
            <a:effectLst>
              <a:outerShdw blurRad="101600" dist="38100" dir="5400000" algn="t" rotWithShape="0">
                <a:prstClr val="black">
                  <a:alpha val="40000"/>
                </a:prstClr>
              </a:outerShdw>
            </a:effectLst>
          </p:grpSpPr>
          <p:sp>
            <p:nvSpPr>
              <p:cNvPr id="18" name="椭圆 17"/>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1" name="圆角矩形 20"/>
          <p:cNvSpPr/>
          <p:nvPr/>
        </p:nvSpPr>
        <p:spPr>
          <a:xfrm>
            <a:off x="3119841" y="1413505"/>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2" name="圆角矩形 21"/>
          <p:cNvSpPr/>
          <p:nvPr/>
        </p:nvSpPr>
        <p:spPr>
          <a:xfrm>
            <a:off x="3119841" y="1413505"/>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3" name="椭圆 22"/>
          <p:cNvSpPr/>
          <p:nvPr/>
        </p:nvSpPr>
        <p:spPr>
          <a:xfrm>
            <a:off x="3058885" y="1352549"/>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4" name="椭圆 23"/>
          <p:cNvSpPr/>
          <p:nvPr/>
        </p:nvSpPr>
        <p:spPr>
          <a:xfrm>
            <a:off x="3283912" y="1577576"/>
            <a:ext cx="766429" cy="766429"/>
          </a:xfrm>
          <a:prstGeom prst="ellipse">
            <a:avLst/>
          </a:prstGeom>
          <a:solidFill>
            <a:schemeClr val="accent2"/>
          </a:solidFill>
          <a:ln w="12065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4" name="组合 64"/>
          <p:cNvGrpSpPr/>
          <p:nvPr/>
        </p:nvGrpSpPr>
        <p:grpSpPr>
          <a:xfrm>
            <a:off x="3294757" y="1588423"/>
            <a:ext cx="744734" cy="744733"/>
            <a:chOff x="4393009" y="2117897"/>
            <a:chExt cx="992978" cy="992977"/>
          </a:xfrm>
        </p:grpSpPr>
        <p:sp>
          <p:nvSpPr>
            <p:cNvPr id="25" name="等腰三角形 24"/>
            <p:cNvSpPr/>
            <p:nvPr/>
          </p:nvSpPr>
          <p:spPr>
            <a:xfrm rot="5400000">
              <a:off x="4384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16200000" flipH="1">
              <a:off x="5271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10800000">
              <a:off x="4828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等腰三角形 27"/>
            <p:cNvSpPr/>
            <p:nvPr/>
          </p:nvSpPr>
          <p:spPr>
            <a:xfrm flipH="1">
              <a:off x="4827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圆角矩形 28"/>
            <p:cNvSpPr/>
            <p:nvPr/>
          </p:nvSpPr>
          <p:spPr>
            <a:xfrm>
              <a:off x="4760712" y="260297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30" name="圆角矩形 29"/>
            <p:cNvSpPr/>
            <p:nvPr/>
          </p:nvSpPr>
          <p:spPr>
            <a:xfrm rot="12912447">
              <a:off x="4649990" y="2497657"/>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31" name="圆角矩形 30"/>
            <p:cNvSpPr/>
            <p:nvPr/>
          </p:nvSpPr>
          <p:spPr>
            <a:xfrm rot="16200000">
              <a:off x="4722021"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5" name="组合 31"/>
            <p:cNvGrpSpPr/>
            <p:nvPr/>
          </p:nvGrpSpPr>
          <p:grpSpPr>
            <a:xfrm>
              <a:off x="4810239" y="2533875"/>
              <a:ext cx="158520" cy="158520"/>
              <a:chOff x="6486904" y="2580170"/>
              <a:chExt cx="227838" cy="227838"/>
            </a:xfrm>
            <a:effectLst>
              <a:outerShdw blurRad="101600" dist="38100" dir="5400000" algn="t" rotWithShape="0">
                <a:prstClr val="black">
                  <a:alpha val="40000"/>
                </a:prstClr>
              </a:outerShdw>
            </a:effectLst>
          </p:grpSpPr>
          <p:sp>
            <p:nvSpPr>
              <p:cNvPr id="33" name="椭圆 32"/>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椭圆 33"/>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36" name="圆角矩形 35"/>
          <p:cNvSpPr/>
          <p:nvPr/>
        </p:nvSpPr>
        <p:spPr>
          <a:xfrm>
            <a:off x="4929591" y="1413505"/>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7" name="圆角矩形 36"/>
          <p:cNvSpPr/>
          <p:nvPr/>
        </p:nvSpPr>
        <p:spPr>
          <a:xfrm>
            <a:off x="4929591" y="1413505"/>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8" name="椭圆 37"/>
          <p:cNvSpPr/>
          <p:nvPr/>
        </p:nvSpPr>
        <p:spPr>
          <a:xfrm>
            <a:off x="4868635" y="1352549"/>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9" name="椭圆 38"/>
          <p:cNvSpPr/>
          <p:nvPr/>
        </p:nvSpPr>
        <p:spPr>
          <a:xfrm>
            <a:off x="5093662" y="1577576"/>
            <a:ext cx="766429" cy="766429"/>
          </a:xfrm>
          <a:prstGeom prst="ellipse">
            <a:avLst/>
          </a:prstGeom>
          <a:solidFill>
            <a:schemeClr val="accent3"/>
          </a:solidFill>
          <a:ln w="12065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17" name="组合 65"/>
          <p:cNvGrpSpPr/>
          <p:nvPr/>
        </p:nvGrpSpPr>
        <p:grpSpPr>
          <a:xfrm>
            <a:off x="5104507" y="1588423"/>
            <a:ext cx="744734" cy="744733"/>
            <a:chOff x="6806009" y="2117897"/>
            <a:chExt cx="992978" cy="992977"/>
          </a:xfrm>
        </p:grpSpPr>
        <p:sp>
          <p:nvSpPr>
            <p:cNvPr id="40" name="等腰三角形 39"/>
            <p:cNvSpPr/>
            <p:nvPr/>
          </p:nvSpPr>
          <p:spPr>
            <a:xfrm rot="5400000">
              <a:off x="6797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等腰三角形 40"/>
            <p:cNvSpPr/>
            <p:nvPr/>
          </p:nvSpPr>
          <p:spPr>
            <a:xfrm rot="16200000" flipH="1">
              <a:off x="7684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等腰三角形 41"/>
            <p:cNvSpPr/>
            <p:nvPr/>
          </p:nvSpPr>
          <p:spPr>
            <a:xfrm rot="10800000">
              <a:off x="7241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等腰三角形 42"/>
            <p:cNvSpPr/>
            <p:nvPr/>
          </p:nvSpPr>
          <p:spPr>
            <a:xfrm flipH="1">
              <a:off x="7240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圆角矩形 43"/>
            <p:cNvSpPr/>
            <p:nvPr/>
          </p:nvSpPr>
          <p:spPr>
            <a:xfrm rot="5400000">
              <a:off x="7079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45" name="圆角矩形 44"/>
            <p:cNvSpPr/>
            <p:nvPr/>
          </p:nvSpPr>
          <p:spPr>
            <a:xfrm rot="14392133">
              <a:off x="7100724" y="2477682"/>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46" name="圆角矩形 45"/>
            <p:cNvSpPr/>
            <p:nvPr/>
          </p:nvSpPr>
          <p:spPr>
            <a:xfrm rot="16200000" flipV="1">
              <a:off x="7139132" y="2412591"/>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20" name="组合 46"/>
            <p:cNvGrpSpPr/>
            <p:nvPr/>
          </p:nvGrpSpPr>
          <p:grpSpPr>
            <a:xfrm>
              <a:off x="7223239" y="2533875"/>
              <a:ext cx="158520" cy="158520"/>
              <a:chOff x="6486904" y="2580170"/>
              <a:chExt cx="227838" cy="227838"/>
            </a:xfrm>
            <a:effectLst>
              <a:outerShdw blurRad="101600" dist="38100" dir="5400000" algn="t" rotWithShape="0">
                <a:prstClr val="black">
                  <a:alpha val="40000"/>
                </a:prstClr>
              </a:outerShdw>
            </a:effectLst>
          </p:grpSpPr>
          <p:sp>
            <p:nvSpPr>
              <p:cNvPr id="48" name="椭圆 47"/>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51" name="圆角矩形 50"/>
          <p:cNvSpPr/>
          <p:nvPr/>
        </p:nvSpPr>
        <p:spPr>
          <a:xfrm>
            <a:off x="6739341" y="1413505"/>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2" name="圆角矩形 51"/>
          <p:cNvSpPr/>
          <p:nvPr/>
        </p:nvSpPr>
        <p:spPr>
          <a:xfrm>
            <a:off x="6739341" y="1413505"/>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3" name="椭圆 52"/>
          <p:cNvSpPr/>
          <p:nvPr/>
        </p:nvSpPr>
        <p:spPr>
          <a:xfrm>
            <a:off x="6678385" y="1352549"/>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4" name="椭圆 53"/>
          <p:cNvSpPr/>
          <p:nvPr/>
        </p:nvSpPr>
        <p:spPr>
          <a:xfrm>
            <a:off x="6903412" y="1577576"/>
            <a:ext cx="766429" cy="766429"/>
          </a:xfrm>
          <a:prstGeom prst="ellipse">
            <a:avLst/>
          </a:prstGeom>
          <a:solidFill>
            <a:schemeClr val="accent4"/>
          </a:solidFill>
          <a:ln w="12065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32" name="组合 82"/>
          <p:cNvGrpSpPr/>
          <p:nvPr/>
        </p:nvGrpSpPr>
        <p:grpSpPr>
          <a:xfrm>
            <a:off x="6914257" y="1588423"/>
            <a:ext cx="744734" cy="744733"/>
            <a:chOff x="9219009" y="2117897"/>
            <a:chExt cx="992978" cy="992977"/>
          </a:xfrm>
        </p:grpSpPr>
        <p:sp>
          <p:nvSpPr>
            <p:cNvPr id="55" name="等腰三角形 54"/>
            <p:cNvSpPr/>
            <p:nvPr/>
          </p:nvSpPr>
          <p:spPr>
            <a:xfrm rot="5400000">
              <a:off x="9210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等腰三角形 55"/>
            <p:cNvSpPr/>
            <p:nvPr/>
          </p:nvSpPr>
          <p:spPr>
            <a:xfrm rot="16200000" flipH="1">
              <a:off x="10097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等腰三角形 56"/>
            <p:cNvSpPr/>
            <p:nvPr/>
          </p:nvSpPr>
          <p:spPr>
            <a:xfrm rot="10800000">
              <a:off x="9654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等腰三角形 57"/>
            <p:cNvSpPr/>
            <p:nvPr/>
          </p:nvSpPr>
          <p:spPr>
            <a:xfrm flipH="1">
              <a:off x="9653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圆角矩形 58"/>
            <p:cNvSpPr/>
            <p:nvPr/>
          </p:nvSpPr>
          <p:spPr>
            <a:xfrm rot="5400000">
              <a:off x="9492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60" name="圆角矩形 59"/>
            <p:cNvSpPr/>
            <p:nvPr/>
          </p:nvSpPr>
          <p:spPr>
            <a:xfrm rot="5400000">
              <a:off x="9591191" y="2415841"/>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61" name="圆角矩形 60"/>
            <p:cNvSpPr/>
            <p:nvPr/>
          </p:nvSpPr>
          <p:spPr>
            <a:xfrm rot="16200000">
              <a:off x="9546097"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35" name="组合 61"/>
            <p:cNvGrpSpPr/>
            <p:nvPr/>
          </p:nvGrpSpPr>
          <p:grpSpPr>
            <a:xfrm>
              <a:off x="9636239" y="2533875"/>
              <a:ext cx="158520" cy="158520"/>
              <a:chOff x="6486904" y="2580170"/>
              <a:chExt cx="227838" cy="227838"/>
            </a:xfrm>
            <a:effectLst>
              <a:outerShdw blurRad="101600" dist="38100" dir="5400000" algn="t" rotWithShape="0">
                <a:prstClr val="black">
                  <a:alpha val="40000"/>
                </a:prstClr>
              </a:outerShdw>
            </a:effectLst>
          </p:grpSpPr>
          <p:sp>
            <p:nvSpPr>
              <p:cNvPr id="63" name="椭圆 62"/>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椭圆 63"/>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67" name="文本框 66"/>
          <p:cNvSpPr txBox="1"/>
          <p:nvPr/>
        </p:nvSpPr>
        <p:spPr>
          <a:xfrm>
            <a:off x="1259981" y="2646457"/>
            <a:ext cx="1186821" cy="346249"/>
          </a:xfrm>
          <a:prstGeom prst="rect">
            <a:avLst/>
          </a:prstGeom>
          <a:noFill/>
        </p:spPr>
        <p:txBody>
          <a:bodyPr wrap="square" lIns="68580" tIns="34290" rIns="68580" bIns="34290" rtlCol="0">
            <a:spAutoFit/>
          </a:bodyPr>
          <a:lstStyle/>
          <a:p>
            <a:pPr algn="ctr"/>
            <a:r>
              <a:rPr lang="en-US" altLang="zh-CN" sz="1800">
                <a:solidFill>
                  <a:schemeClr val="accent1"/>
                </a:solidFill>
                <a:latin typeface="Impact" panose="020b0806030902050204" pitchFamily="34" charset="0"/>
              </a:rPr>
              <a:t>09:00</a:t>
            </a:r>
            <a:endParaRPr lang="zh-CN" altLang="en-US" sz="1800">
              <a:solidFill>
                <a:schemeClr val="accent1"/>
              </a:solidFill>
              <a:latin typeface="Impact" panose="020b0806030902050204" pitchFamily="34" charset="0"/>
            </a:endParaRPr>
          </a:p>
        </p:txBody>
      </p:sp>
      <p:sp>
        <p:nvSpPr>
          <p:cNvPr id="68" name="文本框 67"/>
          <p:cNvSpPr txBox="1"/>
          <p:nvPr/>
        </p:nvSpPr>
        <p:spPr>
          <a:xfrm>
            <a:off x="3069731" y="2646457"/>
            <a:ext cx="1186821" cy="346249"/>
          </a:xfrm>
          <a:prstGeom prst="rect">
            <a:avLst/>
          </a:prstGeom>
          <a:noFill/>
        </p:spPr>
        <p:txBody>
          <a:bodyPr wrap="square" lIns="68580" tIns="34290" rIns="68580" bIns="34290" rtlCol="0">
            <a:spAutoFit/>
          </a:bodyPr>
          <a:lstStyle/>
          <a:p>
            <a:pPr algn="ctr"/>
            <a:r>
              <a:rPr lang="en-US" altLang="zh-CN" sz="1800">
                <a:solidFill>
                  <a:schemeClr val="accent2"/>
                </a:solidFill>
                <a:latin typeface="Impact" panose="020b0806030902050204" pitchFamily="34" charset="0"/>
              </a:rPr>
              <a:t>10:00</a:t>
            </a:r>
            <a:endParaRPr lang="zh-CN" altLang="en-US" sz="1800">
              <a:solidFill>
                <a:schemeClr val="accent2"/>
              </a:solidFill>
              <a:latin typeface="Impact" panose="020b0806030902050204" pitchFamily="34" charset="0"/>
            </a:endParaRPr>
          </a:p>
        </p:txBody>
      </p:sp>
      <p:sp>
        <p:nvSpPr>
          <p:cNvPr id="69" name="文本框 68"/>
          <p:cNvSpPr txBox="1"/>
          <p:nvPr/>
        </p:nvSpPr>
        <p:spPr>
          <a:xfrm>
            <a:off x="4879481" y="2646457"/>
            <a:ext cx="1186821" cy="346249"/>
          </a:xfrm>
          <a:prstGeom prst="rect">
            <a:avLst/>
          </a:prstGeom>
          <a:noFill/>
        </p:spPr>
        <p:txBody>
          <a:bodyPr wrap="square" lIns="68580" tIns="34290" rIns="68580" bIns="34290" rtlCol="0">
            <a:spAutoFit/>
          </a:bodyPr>
          <a:lstStyle/>
          <a:p>
            <a:pPr algn="ctr"/>
            <a:r>
              <a:rPr lang="en-US" altLang="zh-CN" sz="1800">
                <a:solidFill>
                  <a:schemeClr val="accent3"/>
                </a:solidFill>
                <a:latin typeface="Impact" panose="020b0806030902050204" pitchFamily="34" charset="0"/>
              </a:rPr>
              <a:t>11:00</a:t>
            </a:r>
            <a:endParaRPr lang="zh-CN" altLang="en-US" sz="1800">
              <a:solidFill>
                <a:schemeClr val="accent3"/>
              </a:solidFill>
              <a:latin typeface="Impact" panose="020b0806030902050204" pitchFamily="34" charset="0"/>
            </a:endParaRPr>
          </a:p>
        </p:txBody>
      </p:sp>
      <p:sp>
        <p:nvSpPr>
          <p:cNvPr id="70" name="文本框 69"/>
          <p:cNvSpPr txBox="1"/>
          <p:nvPr/>
        </p:nvSpPr>
        <p:spPr>
          <a:xfrm>
            <a:off x="6694355" y="2646457"/>
            <a:ext cx="1186821" cy="346249"/>
          </a:xfrm>
          <a:prstGeom prst="rect">
            <a:avLst/>
          </a:prstGeom>
          <a:noFill/>
        </p:spPr>
        <p:txBody>
          <a:bodyPr wrap="square" lIns="68580" tIns="34290" rIns="68580" bIns="34290" rtlCol="0">
            <a:spAutoFit/>
          </a:bodyPr>
          <a:lstStyle/>
          <a:p>
            <a:pPr algn="ctr"/>
            <a:r>
              <a:rPr lang="en-US" altLang="zh-CN" sz="1800">
                <a:solidFill>
                  <a:schemeClr val="accent4"/>
                </a:solidFill>
                <a:latin typeface="Impact" panose="020b0806030902050204" pitchFamily="34" charset="0"/>
              </a:rPr>
              <a:t>12:00</a:t>
            </a:r>
            <a:endParaRPr lang="zh-CN" altLang="en-US" sz="1800">
              <a:solidFill>
                <a:schemeClr val="accent4"/>
              </a:solidFill>
              <a:latin typeface="Impact" panose="020b0806030902050204" pitchFamily="34" charset="0"/>
            </a:endParaRPr>
          </a:p>
        </p:txBody>
      </p:sp>
      <p:grpSp>
        <p:nvGrpSpPr>
          <p:cNvPr id="47" name="组合 70"/>
          <p:cNvGrpSpPr/>
          <p:nvPr/>
        </p:nvGrpSpPr>
        <p:grpSpPr>
          <a:xfrm>
            <a:off x="1259083" y="3090677"/>
            <a:ext cx="1214204" cy="1482820"/>
            <a:chOff x="3776606" y="2105844"/>
            <a:chExt cx="2169333" cy="1977093"/>
          </a:xfrm>
        </p:grpSpPr>
        <p:sp>
          <p:nvSpPr>
            <p:cNvPr id="72" name="文本框 71"/>
            <p:cNvSpPr txBox="1"/>
            <p:nvPr/>
          </p:nvSpPr>
          <p:spPr>
            <a:xfrm>
              <a:off x="3776606" y="2105844"/>
              <a:ext cx="2169333" cy="492443"/>
            </a:xfrm>
            <a:prstGeom prst="rect">
              <a:avLst/>
            </a:prstGeom>
            <a:noFill/>
          </p:spPr>
          <p:txBody>
            <a:bodyPr wrap="square" rtlCol="0">
              <a:spAutoFit/>
            </a:bodyPr>
            <a:lstStyle/>
            <a:p>
              <a:pPr algn="ctr"/>
              <a:r>
                <a:rPr lang="zh-CN" altLang="en-US" sz="1800">
                  <a:solidFill>
                    <a:schemeClr val="accent1"/>
                  </a:solidFill>
                  <a:latin typeface="时尚中黑简体" panose="01010104010101010101" pitchFamily="2" charset="-122"/>
                  <a:ea typeface="时尚中黑简体" panose="01010104010101010101" pitchFamily="2" charset="-122"/>
                </a:rPr>
                <a:t>添加标题</a:t>
              </a:r>
              <a:endParaRPr lang="zh-CN" altLang="en-US" sz="1800">
                <a:solidFill>
                  <a:schemeClr val="accent1"/>
                </a:solidFill>
                <a:latin typeface="时尚中黑简体" panose="01010104010101010101" pitchFamily="2" charset="-122"/>
                <a:ea typeface="时尚中黑简体" panose="01010104010101010101" pitchFamily="2" charset="-122"/>
              </a:endParaRPr>
            </a:p>
          </p:txBody>
        </p:sp>
        <p:sp>
          <p:nvSpPr>
            <p:cNvPr id="73" name="文本框 72"/>
            <p:cNvSpPr txBox="1"/>
            <p:nvPr/>
          </p:nvSpPr>
          <p:spPr>
            <a:xfrm>
              <a:off x="3782527" y="2605609"/>
              <a:ext cx="2011013" cy="1477328"/>
            </a:xfrm>
            <a:prstGeom prst="rect">
              <a:avLst/>
            </a:prstGeom>
            <a:noFill/>
          </p:spPr>
          <p:txBody>
            <a:bodyPr wrap="square" rtlCol="0">
              <a:spAutoFit/>
            </a:bodyPr>
            <a:lstStyle/>
            <a:p>
              <a:pPr algn="ctr">
                <a:lnSpc>
                  <a:spcPct val="150000"/>
                </a:lnSpc>
              </a:pPr>
              <a:r>
                <a:rPr lang="zh-CN" altLang="en-US" sz="1100">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a:latin typeface="微软雅黑" panose="020b0503020204020204" pitchFamily="34" charset="-122"/>
                <a:ea typeface="微软雅黑" panose="020b0503020204020204" pitchFamily="34" charset="-122"/>
              </a:endParaRPr>
            </a:p>
          </p:txBody>
        </p:sp>
      </p:grpSp>
      <p:grpSp>
        <p:nvGrpSpPr>
          <p:cNvPr id="50" name="组合 73"/>
          <p:cNvGrpSpPr/>
          <p:nvPr/>
        </p:nvGrpSpPr>
        <p:grpSpPr>
          <a:xfrm>
            <a:off x="3056039" y="3081152"/>
            <a:ext cx="1214204" cy="1492345"/>
            <a:chOff x="3776606" y="2093144"/>
            <a:chExt cx="2169333" cy="1989793"/>
          </a:xfrm>
        </p:grpSpPr>
        <p:sp>
          <p:nvSpPr>
            <p:cNvPr id="75" name="文本框 74"/>
            <p:cNvSpPr txBox="1"/>
            <p:nvPr/>
          </p:nvSpPr>
          <p:spPr>
            <a:xfrm>
              <a:off x="3776606" y="2093144"/>
              <a:ext cx="2169333" cy="492443"/>
            </a:xfrm>
            <a:prstGeom prst="rect">
              <a:avLst/>
            </a:prstGeom>
            <a:noFill/>
          </p:spPr>
          <p:txBody>
            <a:bodyPr wrap="square" rtlCol="0">
              <a:spAutoFit/>
            </a:bodyPr>
            <a:lstStyle/>
            <a:p>
              <a:pPr algn="ctr"/>
              <a:r>
                <a:rPr lang="zh-CN" altLang="en-US" sz="1800">
                  <a:solidFill>
                    <a:schemeClr val="accent2"/>
                  </a:solidFill>
                  <a:latin typeface="时尚中黑简体" panose="01010104010101010101" pitchFamily="2" charset="-122"/>
                  <a:ea typeface="时尚中黑简体" panose="01010104010101010101" pitchFamily="2" charset="-122"/>
                </a:rPr>
                <a:t>添加标题</a:t>
              </a:r>
              <a:endParaRPr lang="zh-CN" altLang="en-US" sz="1800">
                <a:solidFill>
                  <a:schemeClr val="accent2"/>
                </a:solidFill>
                <a:latin typeface="时尚中黑简体" panose="01010104010101010101" pitchFamily="2" charset="-122"/>
                <a:ea typeface="时尚中黑简体" panose="01010104010101010101" pitchFamily="2" charset="-122"/>
              </a:endParaRPr>
            </a:p>
          </p:txBody>
        </p:sp>
        <p:sp>
          <p:nvSpPr>
            <p:cNvPr id="76" name="文本框 75"/>
            <p:cNvSpPr txBox="1"/>
            <p:nvPr/>
          </p:nvSpPr>
          <p:spPr>
            <a:xfrm>
              <a:off x="3782527" y="2605609"/>
              <a:ext cx="2011013" cy="1477328"/>
            </a:xfrm>
            <a:prstGeom prst="rect">
              <a:avLst/>
            </a:prstGeom>
            <a:noFill/>
          </p:spPr>
          <p:txBody>
            <a:bodyPr wrap="square" rtlCol="0">
              <a:spAutoFit/>
            </a:bodyPr>
            <a:lstStyle/>
            <a:p>
              <a:pPr algn="ctr">
                <a:lnSpc>
                  <a:spcPct val="150000"/>
                </a:lnSpc>
              </a:pPr>
              <a:r>
                <a:rPr lang="zh-CN" altLang="en-US" sz="1100">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a:latin typeface="微软雅黑" panose="020b0503020204020204" pitchFamily="34" charset="-122"/>
                <a:ea typeface="微软雅黑" panose="020b0503020204020204" pitchFamily="34" charset="-122"/>
              </a:endParaRPr>
            </a:p>
          </p:txBody>
        </p:sp>
      </p:grpSp>
      <p:grpSp>
        <p:nvGrpSpPr>
          <p:cNvPr id="62" name="组合 76"/>
          <p:cNvGrpSpPr/>
          <p:nvPr/>
        </p:nvGrpSpPr>
        <p:grpSpPr>
          <a:xfrm>
            <a:off x="4885652" y="3090677"/>
            <a:ext cx="1214204" cy="1482820"/>
            <a:chOff x="3776606" y="2105844"/>
            <a:chExt cx="2169333" cy="1977093"/>
          </a:xfrm>
        </p:grpSpPr>
        <p:sp>
          <p:nvSpPr>
            <p:cNvPr id="78" name="文本框 77"/>
            <p:cNvSpPr txBox="1"/>
            <p:nvPr/>
          </p:nvSpPr>
          <p:spPr>
            <a:xfrm>
              <a:off x="3776606" y="2105844"/>
              <a:ext cx="2169333" cy="492443"/>
            </a:xfrm>
            <a:prstGeom prst="rect">
              <a:avLst/>
            </a:prstGeom>
            <a:noFill/>
          </p:spPr>
          <p:txBody>
            <a:bodyPr wrap="square" rtlCol="0">
              <a:spAutoFit/>
            </a:bodyPr>
            <a:lstStyle/>
            <a:p>
              <a:pPr algn="ctr"/>
              <a:r>
                <a:rPr lang="zh-CN" altLang="en-US" sz="1800">
                  <a:solidFill>
                    <a:schemeClr val="accent3"/>
                  </a:solidFill>
                  <a:latin typeface="时尚中黑简体" panose="01010104010101010101" pitchFamily="2" charset="-122"/>
                  <a:ea typeface="时尚中黑简体" panose="01010104010101010101" pitchFamily="2" charset="-122"/>
                </a:rPr>
                <a:t>添加标题</a:t>
              </a:r>
              <a:endParaRPr lang="zh-CN" altLang="en-US" sz="1800">
                <a:solidFill>
                  <a:schemeClr val="accent3"/>
                </a:solidFill>
                <a:latin typeface="时尚中黑简体" panose="01010104010101010101" pitchFamily="2" charset="-122"/>
                <a:ea typeface="时尚中黑简体" panose="01010104010101010101" pitchFamily="2" charset="-122"/>
              </a:endParaRPr>
            </a:p>
          </p:txBody>
        </p:sp>
        <p:sp>
          <p:nvSpPr>
            <p:cNvPr id="79" name="文本框 78"/>
            <p:cNvSpPr txBox="1"/>
            <p:nvPr/>
          </p:nvSpPr>
          <p:spPr>
            <a:xfrm>
              <a:off x="3782527" y="2605609"/>
              <a:ext cx="2011013" cy="1477328"/>
            </a:xfrm>
            <a:prstGeom prst="rect">
              <a:avLst/>
            </a:prstGeom>
            <a:noFill/>
          </p:spPr>
          <p:txBody>
            <a:bodyPr wrap="square" rtlCol="0">
              <a:spAutoFit/>
            </a:bodyPr>
            <a:lstStyle/>
            <a:p>
              <a:pPr algn="ctr">
                <a:lnSpc>
                  <a:spcPct val="150000"/>
                </a:lnSpc>
              </a:pPr>
              <a:r>
                <a:rPr lang="zh-CN" altLang="en-US" sz="1100">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a:latin typeface="微软雅黑" panose="020b0503020204020204" pitchFamily="34" charset="-122"/>
                <a:ea typeface="微软雅黑" panose="020b0503020204020204" pitchFamily="34" charset="-122"/>
              </a:endParaRPr>
            </a:p>
          </p:txBody>
        </p:sp>
      </p:grpSp>
      <p:grpSp>
        <p:nvGrpSpPr>
          <p:cNvPr id="65" name="组合 79"/>
          <p:cNvGrpSpPr/>
          <p:nvPr/>
        </p:nvGrpSpPr>
        <p:grpSpPr>
          <a:xfrm>
            <a:off x="6680663" y="3100202"/>
            <a:ext cx="1214204" cy="1473295"/>
            <a:chOff x="3776606" y="2118544"/>
            <a:chExt cx="2169333" cy="1964393"/>
          </a:xfrm>
        </p:grpSpPr>
        <p:sp>
          <p:nvSpPr>
            <p:cNvPr id="81" name="文本框 80"/>
            <p:cNvSpPr txBox="1"/>
            <p:nvPr/>
          </p:nvSpPr>
          <p:spPr>
            <a:xfrm>
              <a:off x="3776606" y="2118544"/>
              <a:ext cx="2169333" cy="492443"/>
            </a:xfrm>
            <a:prstGeom prst="rect">
              <a:avLst/>
            </a:prstGeom>
            <a:noFill/>
          </p:spPr>
          <p:txBody>
            <a:bodyPr wrap="square" rtlCol="0">
              <a:spAutoFit/>
            </a:bodyPr>
            <a:lstStyle/>
            <a:p>
              <a:pPr algn="ctr"/>
              <a:r>
                <a:rPr lang="zh-CN" altLang="en-US" sz="1800">
                  <a:solidFill>
                    <a:schemeClr val="accent4"/>
                  </a:solidFill>
                  <a:latin typeface="时尚中黑简体" panose="01010104010101010101" pitchFamily="2" charset="-122"/>
                  <a:ea typeface="时尚中黑简体" panose="01010104010101010101" pitchFamily="2" charset="-122"/>
                </a:rPr>
                <a:t>添加标题</a:t>
              </a:r>
              <a:endParaRPr lang="zh-CN" altLang="en-US" sz="1800">
                <a:solidFill>
                  <a:schemeClr val="accent4"/>
                </a:solidFill>
                <a:latin typeface="时尚中黑简体" panose="01010104010101010101" pitchFamily="2" charset="-122"/>
                <a:ea typeface="时尚中黑简体" panose="01010104010101010101" pitchFamily="2" charset="-122"/>
              </a:endParaRPr>
            </a:p>
          </p:txBody>
        </p:sp>
        <p:sp>
          <p:nvSpPr>
            <p:cNvPr id="82" name="文本框 81"/>
            <p:cNvSpPr txBox="1"/>
            <p:nvPr/>
          </p:nvSpPr>
          <p:spPr>
            <a:xfrm>
              <a:off x="3782527" y="2605609"/>
              <a:ext cx="2011013" cy="1477328"/>
            </a:xfrm>
            <a:prstGeom prst="rect">
              <a:avLst/>
            </a:prstGeom>
            <a:noFill/>
          </p:spPr>
          <p:txBody>
            <a:bodyPr wrap="square" rtlCol="0">
              <a:spAutoFit/>
            </a:bodyPr>
            <a:lstStyle/>
            <a:p>
              <a:pPr algn="ctr">
                <a:lnSpc>
                  <a:spcPct val="150000"/>
                </a:lnSpc>
              </a:pPr>
              <a:r>
                <a:rPr lang="zh-CN" altLang="en-US" sz="1100">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nodeType="afterGroup">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anim calcmode="lin" valueType="num">
                                      <p:cBhvr>
                                        <p:cTn id="34" dur="500" fill="hold"/>
                                        <p:tgtEl>
                                          <p:spTgt spid="67"/>
                                        </p:tgtEl>
                                        <p:attrNameLst>
                                          <p:attrName>ppt_x</p:attrName>
                                        </p:attrNameLst>
                                      </p:cBhvr>
                                      <p:tavLst>
                                        <p:tav tm="0">
                                          <p:val>
                                            <p:strVal val="#ppt_x"/>
                                          </p:val>
                                        </p:tav>
                                        <p:tav tm="100000">
                                          <p:val>
                                            <p:strVal val="#ppt_x"/>
                                          </p:val>
                                        </p:tav>
                                      </p:tavLst>
                                    </p:anim>
                                    <p:anim calcmode="lin" valueType="num">
                                      <p:cBhvr>
                                        <p:cTn id="35" dur="500" fill="hold"/>
                                        <p:tgtEl>
                                          <p:spTgt spid="67"/>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000"/>
                            </p:stCondLst>
                            <p:childTnLst>
                              <p:par>
                                <p:cTn id="37" presetID="14" presetClass="entr" presetSubtype="10"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randombar(horizontal)">
                                      <p:cBhvr>
                                        <p:cTn id="39" dur="500"/>
                                        <p:tgtEl>
                                          <p:spTgt spid="47"/>
                                        </p:tgtEl>
                                      </p:cBhvr>
                                    </p:animEffect>
                                  </p:childTnLst>
                                </p:cTn>
                              </p:par>
                            </p:childTnLst>
                          </p:cTn>
                        </p:par>
                        <p:par>
                          <p:cTn id="40" fill="hold" nodeType="afterGroup">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par>
                                <p:cTn id="46" presetID="53" presetClass="entr" presetSubtype="16" fill="hold" grpId="0" nodeType="withEffect">
                                  <p:stCondLst>
                                    <p:cond delay="25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par>
                                <p:cTn id="56" presetID="53" presetClass="entr" presetSubtype="16" fill="hold" grpId="0" nodeType="withEffect">
                                  <p:stCondLst>
                                    <p:cond delay="75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childTnLst>
                                </p:cTn>
                              </p:par>
                              <p:par>
                                <p:cTn id="61" presetID="53" presetClass="entr" presetSubtype="16" fill="hold" nodeType="withEffect">
                                  <p:stCondLst>
                                    <p:cond delay="1000"/>
                                  </p:stCondLst>
                                  <p:childTnLst>
                                    <p:set>
                                      <p:cBhvr>
                                        <p:cTn id="62" dur="1" fill="hold">
                                          <p:stCondLst>
                                            <p:cond delay="0"/>
                                          </p:stCondLst>
                                        </p:cTn>
                                        <p:tgtEl>
                                          <p:spTgt spid="4"/>
                                        </p:tgtEl>
                                        <p:attrNameLst>
                                          <p:attrName>style.visibility</p:attrName>
                                        </p:attrNameLst>
                                      </p:cBhvr>
                                      <p:to>
                                        <p:strVal val="visible"/>
                                      </p:to>
                                    </p:set>
                                    <p:anim calcmode="lin" valueType="num">
                                      <p:cBhvr>
                                        <p:cTn id="63" dur="500" fill="hold"/>
                                        <p:tgtEl>
                                          <p:spTgt spid="4"/>
                                        </p:tgtEl>
                                        <p:attrNameLst>
                                          <p:attrName>ppt_w</p:attrName>
                                        </p:attrNameLst>
                                      </p:cBhvr>
                                      <p:tavLst>
                                        <p:tav tm="0">
                                          <p:val>
                                            <p:fltVal val="0"/>
                                          </p:val>
                                        </p:tav>
                                        <p:tav tm="100000">
                                          <p:val>
                                            <p:strVal val="#ppt_w"/>
                                          </p:val>
                                        </p:tav>
                                      </p:tavLst>
                                    </p:anim>
                                    <p:anim calcmode="lin" valueType="num">
                                      <p:cBhvr>
                                        <p:cTn id="64" dur="500" fill="hold"/>
                                        <p:tgtEl>
                                          <p:spTgt spid="4"/>
                                        </p:tgtEl>
                                        <p:attrNameLst>
                                          <p:attrName>ppt_h</p:attrName>
                                        </p:attrNameLst>
                                      </p:cBhvr>
                                      <p:tavLst>
                                        <p:tav tm="0">
                                          <p:val>
                                            <p:fltVal val="0"/>
                                          </p:val>
                                        </p:tav>
                                        <p:tav tm="100000">
                                          <p:val>
                                            <p:strVal val="#ppt_h"/>
                                          </p:val>
                                        </p:tav>
                                      </p:tavLst>
                                    </p:anim>
                                    <p:animEffect transition="in" filter="fade">
                                      <p:cBhvr>
                                        <p:cTn id="65" dur="500"/>
                                        <p:tgtEl>
                                          <p:spTgt spid="4"/>
                                        </p:tgtEl>
                                      </p:cBhvr>
                                    </p:animEffect>
                                  </p:childTnLst>
                                </p:cTn>
                              </p:par>
                            </p:childTnLst>
                          </p:cTn>
                        </p:par>
                        <p:par>
                          <p:cTn id="66" fill="hold" nodeType="afterGroup">
                            <p:stCondLst>
                              <p:cond delay="4000"/>
                            </p:stCondLst>
                            <p:childTnLst>
                              <p:par>
                                <p:cTn id="67" presetID="47" presetClass="entr" presetSubtype="0"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500"/>
                                        <p:tgtEl>
                                          <p:spTgt spid="68"/>
                                        </p:tgtEl>
                                      </p:cBhvr>
                                    </p:animEffect>
                                    <p:anim calcmode="lin" valueType="num">
                                      <p:cBhvr>
                                        <p:cTn id="70" dur="500" fill="hold"/>
                                        <p:tgtEl>
                                          <p:spTgt spid="68"/>
                                        </p:tgtEl>
                                        <p:attrNameLst>
                                          <p:attrName>ppt_x</p:attrName>
                                        </p:attrNameLst>
                                      </p:cBhvr>
                                      <p:tavLst>
                                        <p:tav tm="0">
                                          <p:val>
                                            <p:strVal val="#ppt_x"/>
                                          </p:val>
                                        </p:tav>
                                        <p:tav tm="100000">
                                          <p:val>
                                            <p:strVal val="#ppt_x"/>
                                          </p:val>
                                        </p:tav>
                                      </p:tavLst>
                                    </p:anim>
                                    <p:anim calcmode="lin" valueType="num">
                                      <p:cBhvr>
                                        <p:cTn id="71" dur="500" fill="hold"/>
                                        <p:tgtEl>
                                          <p:spTgt spid="68"/>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4500"/>
                            </p:stCondLst>
                            <p:childTnLst>
                              <p:par>
                                <p:cTn id="73" presetID="14" presetClass="entr" presetSubtype="10"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randombar(horizontal)">
                                      <p:cBhvr>
                                        <p:cTn id="75" dur="500"/>
                                        <p:tgtEl>
                                          <p:spTgt spid="50"/>
                                        </p:tgtEl>
                                      </p:cBhvr>
                                    </p:animEffect>
                                  </p:childTnLst>
                                </p:cTn>
                              </p:par>
                            </p:childTnLst>
                          </p:cTn>
                        </p:par>
                        <p:par>
                          <p:cTn id="76" fill="hold" nodeType="afterGroup">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grpId="0" nodeType="withEffect">
                                  <p:stCondLst>
                                    <p:cond delay="75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Effect transition="in" filter="fade">
                                      <p:cBhvr>
                                        <p:cTn id="96" dur="500"/>
                                        <p:tgtEl>
                                          <p:spTgt spid="39"/>
                                        </p:tgtEl>
                                      </p:cBhvr>
                                    </p:animEffect>
                                  </p:childTnLst>
                                </p:cTn>
                              </p:par>
                              <p:par>
                                <p:cTn id="97" presetID="53" presetClass="entr" presetSubtype="16" fill="hold" nodeType="withEffect">
                                  <p:stCondLst>
                                    <p:cond delay="1000"/>
                                  </p:stCondLst>
                                  <p:childTnLst>
                                    <p:set>
                                      <p:cBhvr>
                                        <p:cTn id="98" dur="1" fill="hold">
                                          <p:stCondLst>
                                            <p:cond delay="0"/>
                                          </p:stCondLst>
                                        </p:cTn>
                                        <p:tgtEl>
                                          <p:spTgt spid="17"/>
                                        </p:tgtEl>
                                        <p:attrNameLst>
                                          <p:attrName>style.visibility</p:attrName>
                                        </p:attrNameLst>
                                      </p:cBhvr>
                                      <p:to>
                                        <p:strVal val="visible"/>
                                      </p:to>
                                    </p:set>
                                    <p:anim calcmode="lin" valueType="num">
                                      <p:cBhvr>
                                        <p:cTn id="99" dur="500" fill="hold"/>
                                        <p:tgtEl>
                                          <p:spTgt spid="17"/>
                                        </p:tgtEl>
                                        <p:attrNameLst>
                                          <p:attrName>ppt_w</p:attrName>
                                        </p:attrNameLst>
                                      </p:cBhvr>
                                      <p:tavLst>
                                        <p:tav tm="0">
                                          <p:val>
                                            <p:fltVal val="0"/>
                                          </p:val>
                                        </p:tav>
                                        <p:tav tm="100000">
                                          <p:val>
                                            <p:strVal val="#ppt_w"/>
                                          </p:val>
                                        </p:tav>
                                      </p:tavLst>
                                    </p:anim>
                                    <p:anim calcmode="lin" valueType="num">
                                      <p:cBhvr>
                                        <p:cTn id="100" dur="500" fill="hold"/>
                                        <p:tgtEl>
                                          <p:spTgt spid="17"/>
                                        </p:tgtEl>
                                        <p:attrNameLst>
                                          <p:attrName>ppt_h</p:attrName>
                                        </p:attrNameLst>
                                      </p:cBhvr>
                                      <p:tavLst>
                                        <p:tav tm="0">
                                          <p:val>
                                            <p:fltVal val="0"/>
                                          </p:val>
                                        </p:tav>
                                        <p:tav tm="100000">
                                          <p:val>
                                            <p:strVal val="#ppt_h"/>
                                          </p:val>
                                        </p:tav>
                                      </p:tavLst>
                                    </p:anim>
                                    <p:animEffect transition="in" filter="fade">
                                      <p:cBhvr>
                                        <p:cTn id="101" dur="500"/>
                                        <p:tgtEl>
                                          <p:spTgt spid="17"/>
                                        </p:tgtEl>
                                      </p:cBhvr>
                                    </p:animEffect>
                                  </p:childTnLst>
                                </p:cTn>
                              </p:par>
                            </p:childTnLst>
                          </p:cTn>
                        </p:par>
                        <p:par>
                          <p:cTn id="102" fill="hold" nodeType="afterGroup">
                            <p:stCondLst>
                              <p:cond delay="6500"/>
                            </p:stCondLst>
                            <p:childTnLst>
                              <p:par>
                                <p:cTn id="103" presetID="47" presetClass="entr" presetSubtype="0"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strVal val="#ppt_x"/>
                                          </p:val>
                                        </p:tav>
                                        <p:tav tm="100000">
                                          <p:val>
                                            <p:strVal val="#ppt_x"/>
                                          </p:val>
                                        </p:tav>
                                      </p:tavLst>
                                    </p:anim>
                                    <p:anim calcmode="lin" valueType="num">
                                      <p:cBhvr>
                                        <p:cTn id="107" dur="500" fill="hold"/>
                                        <p:tgtEl>
                                          <p:spTgt spid="69"/>
                                        </p:tgtEl>
                                        <p:attrNameLst>
                                          <p:attrName>ppt_y</p:attrName>
                                        </p:attrNameLst>
                                      </p:cBhvr>
                                      <p:tavLst>
                                        <p:tav tm="0">
                                          <p:val>
                                            <p:strVal val="#ppt_y-.1"/>
                                          </p:val>
                                        </p:tav>
                                        <p:tav tm="100000">
                                          <p:val>
                                            <p:strVal val="#ppt_y"/>
                                          </p:val>
                                        </p:tav>
                                      </p:tavLst>
                                    </p:anim>
                                  </p:childTnLst>
                                </p:cTn>
                              </p:par>
                            </p:childTnLst>
                          </p:cTn>
                        </p:par>
                        <p:par>
                          <p:cTn id="108" fill="hold" nodeType="afterGroup">
                            <p:stCondLst>
                              <p:cond delay="7000"/>
                            </p:stCondLst>
                            <p:childTnLst>
                              <p:par>
                                <p:cTn id="109" presetID="14" presetClass="entr" presetSubtype="10" fill="hold"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randombar(horizontal)">
                                      <p:cBhvr>
                                        <p:cTn id="111" dur="500"/>
                                        <p:tgtEl>
                                          <p:spTgt spid="62"/>
                                        </p:tgtEl>
                                      </p:cBhvr>
                                    </p:animEffect>
                                  </p:childTnLst>
                                </p:cTn>
                              </p:par>
                            </p:childTnLst>
                          </p:cTn>
                        </p:par>
                        <p:par>
                          <p:cTn id="112" fill="hold" nodeType="afterGroup">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p:cTn id="115" dur="500" fill="hold"/>
                                        <p:tgtEl>
                                          <p:spTgt spid="51"/>
                                        </p:tgtEl>
                                        <p:attrNameLst>
                                          <p:attrName>ppt_w</p:attrName>
                                        </p:attrNameLst>
                                      </p:cBhvr>
                                      <p:tavLst>
                                        <p:tav tm="0">
                                          <p:val>
                                            <p:fltVal val="0"/>
                                          </p:val>
                                        </p:tav>
                                        <p:tav tm="100000">
                                          <p:val>
                                            <p:strVal val="#ppt_w"/>
                                          </p:val>
                                        </p:tav>
                                      </p:tavLst>
                                    </p:anim>
                                    <p:anim calcmode="lin" valueType="num">
                                      <p:cBhvr>
                                        <p:cTn id="116" dur="500" fill="hold"/>
                                        <p:tgtEl>
                                          <p:spTgt spid="51"/>
                                        </p:tgtEl>
                                        <p:attrNameLst>
                                          <p:attrName>ppt_h</p:attrName>
                                        </p:attrNameLst>
                                      </p:cBhvr>
                                      <p:tavLst>
                                        <p:tav tm="0">
                                          <p:val>
                                            <p:fltVal val="0"/>
                                          </p:val>
                                        </p:tav>
                                        <p:tav tm="100000">
                                          <p:val>
                                            <p:strVal val="#ppt_h"/>
                                          </p:val>
                                        </p:tav>
                                      </p:tavLst>
                                    </p:anim>
                                    <p:animEffect transition="in" filter="fade">
                                      <p:cBhvr>
                                        <p:cTn id="117" dur="500"/>
                                        <p:tgtEl>
                                          <p:spTgt spid="51"/>
                                        </p:tgtEl>
                                      </p:cBhvr>
                                    </p:animEffect>
                                  </p:childTnLst>
                                </p:cTn>
                              </p:par>
                              <p:par>
                                <p:cTn id="118" presetID="53" presetClass="entr" presetSubtype="16" fill="hold" grpId="0" nodeType="withEffect">
                                  <p:stCondLst>
                                    <p:cond delay="250"/>
                                  </p:stCondLst>
                                  <p:childTnLst>
                                    <p:set>
                                      <p:cBhvr>
                                        <p:cTn id="119" dur="1" fill="hold">
                                          <p:stCondLst>
                                            <p:cond delay="0"/>
                                          </p:stCondLst>
                                        </p:cTn>
                                        <p:tgtEl>
                                          <p:spTgt spid="52"/>
                                        </p:tgtEl>
                                        <p:attrNameLst>
                                          <p:attrName>style.visibility</p:attrName>
                                        </p:attrNameLst>
                                      </p:cBhvr>
                                      <p:to>
                                        <p:strVal val="visible"/>
                                      </p:to>
                                    </p:set>
                                    <p:anim calcmode="lin" valueType="num">
                                      <p:cBhvr>
                                        <p:cTn id="120" dur="500" fill="hold"/>
                                        <p:tgtEl>
                                          <p:spTgt spid="52"/>
                                        </p:tgtEl>
                                        <p:attrNameLst>
                                          <p:attrName>ppt_w</p:attrName>
                                        </p:attrNameLst>
                                      </p:cBhvr>
                                      <p:tavLst>
                                        <p:tav tm="0">
                                          <p:val>
                                            <p:fltVal val="0"/>
                                          </p:val>
                                        </p:tav>
                                        <p:tav tm="100000">
                                          <p:val>
                                            <p:strVal val="#ppt_w"/>
                                          </p:val>
                                        </p:tav>
                                      </p:tavLst>
                                    </p:anim>
                                    <p:anim calcmode="lin" valueType="num">
                                      <p:cBhvr>
                                        <p:cTn id="121" dur="500" fill="hold"/>
                                        <p:tgtEl>
                                          <p:spTgt spid="52"/>
                                        </p:tgtEl>
                                        <p:attrNameLst>
                                          <p:attrName>ppt_h</p:attrName>
                                        </p:attrNameLst>
                                      </p:cBhvr>
                                      <p:tavLst>
                                        <p:tav tm="0">
                                          <p:val>
                                            <p:fltVal val="0"/>
                                          </p:val>
                                        </p:tav>
                                        <p:tav tm="100000">
                                          <p:val>
                                            <p:strVal val="#ppt_h"/>
                                          </p:val>
                                        </p:tav>
                                      </p:tavLst>
                                    </p:anim>
                                    <p:animEffect transition="in" filter="fade">
                                      <p:cBhvr>
                                        <p:cTn id="122" dur="500"/>
                                        <p:tgtEl>
                                          <p:spTgt spid="52"/>
                                        </p:tgtEl>
                                      </p:cBhvr>
                                    </p:animEffect>
                                  </p:childTnLst>
                                </p:cTn>
                              </p:par>
                              <p:par>
                                <p:cTn id="123" presetID="53" presetClass="entr" presetSubtype="16" fill="hold" grpId="0" nodeType="withEffect">
                                  <p:stCondLst>
                                    <p:cond delay="500"/>
                                  </p:stCondLst>
                                  <p:childTnLst>
                                    <p:set>
                                      <p:cBhvr>
                                        <p:cTn id="124" dur="1" fill="hold">
                                          <p:stCondLst>
                                            <p:cond delay="0"/>
                                          </p:stCondLst>
                                        </p:cTn>
                                        <p:tgtEl>
                                          <p:spTgt spid="53"/>
                                        </p:tgtEl>
                                        <p:attrNameLst>
                                          <p:attrName>style.visibility</p:attrName>
                                        </p:attrNameLst>
                                      </p:cBhvr>
                                      <p:to>
                                        <p:strVal val="visible"/>
                                      </p:to>
                                    </p:set>
                                    <p:anim calcmode="lin" valueType="num">
                                      <p:cBhvr>
                                        <p:cTn id="125" dur="500" fill="hold"/>
                                        <p:tgtEl>
                                          <p:spTgt spid="53"/>
                                        </p:tgtEl>
                                        <p:attrNameLst>
                                          <p:attrName>ppt_w</p:attrName>
                                        </p:attrNameLst>
                                      </p:cBhvr>
                                      <p:tavLst>
                                        <p:tav tm="0">
                                          <p:val>
                                            <p:fltVal val="0"/>
                                          </p:val>
                                        </p:tav>
                                        <p:tav tm="100000">
                                          <p:val>
                                            <p:strVal val="#ppt_w"/>
                                          </p:val>
                                        </p:tav>
                                      </p:tavLst>
                                    </p:anim>
                                    <p:anim calcmode="lin" valueType="num">
                                      <p:cBhvr>
                                        <p:cTn id="126" dur="500" fill="hold"/>
                                        <p:tgtEl>
                                          <p:spTgt spid="53"/>
                                        </p:tgtEl>
                                        <p:attrNameLst>
                                          <p:attrName>ppt_h</p:attrName>
                                        </p:attrNameLst>
                                      </p:cBhvr>
                                      <p:tavLst>
                                        <p:tav tm="0">
                                          <p:val>
                                            <p:fltVal val="0"/>
                                          </p:val>
                                        </p:tav>
                                        <p:tav tm="100000">
                                          <p:val>
                                            <p:strVal val="#ppt_h"/>
                                          </p:val>
                                        </p:tav>
                                      </p:tavLst>
                                    </p:anim>
                                    <p:animEffect transition="in" filter="fade">
                                      <p:cBhvr>
                                        <p:cTn id="127" dur="500"/>
                                        <p:tgtEl>
                                          <p:spTgt spid="53"/>
                                        </p:tgtEl>
                                      </p:cBhvr>
                                    </p:animEffect>
                                  </p:childTnLst>
                                </p:cTn>
                              </p:par>
                              <p:par>
                                <p:cTn id="128" presetID="53" presetClass="entr" presetSubtype="16" fill="hold" grpId="0" nodeType="withEffect">
                                  <p:stCondLst>
                                    <p:cond delay="750"/>
                                  </p:stCondLst>
                                  <p:childTnLst>
                                    <p:set>
                                      <p:cBhvr>
                                        <p:cTn id="129" dur="1" fill="hold">
                                          <p:stCondLst>
                                            <p:cond delay="0"/>
                                          </p:stCondLst>
                                        </p:cTn>
                                        <p:tgtEl>
                                          <p:spTgt spid="54"/>
                                        </p:tgtEl>
                                        <p:attrNameLst>
                                          <p:attrName>style.visibility</p:attrName>
                                        </p:attrNameLst>
                                      </p:cBhvr>
                                      <p:to>
                                        <p:strVal val="visible"/>
                                      </p:to>
                                    </p:set>
                                    <p:anim calcmode="lin" valueType="num">
                                      <p:cBhvr>
                                        <p:cTn id="130" dur="500" fill="hold"/>
                                        <p:tgtEl>
                                          <p:spTgt spid="54"/>
                                        </p:tgtEl>
                                        <p:attrNameLst>
                                          <p:attrName>ppt_w</p:attrName>
                                        </p:attrNameLst>
                                      </p:cBhvr>
                                      <p:tavLst>
                                        <p:tav tm="0">
                                          <p:val>
                                            <p:fltVal val="0"/>
                                          </p:val>
                                        </p:tav>
                                        <p:tav tm="100000">
                                          <p:val>
                                            <p:strVal val="#ppt_w"/>
                                          </p:val>
                                        </p:tav>
                                      </p:tavLst>
                                    </p:anim>
                                    <p:anim calcmode="lin" valueType="num">
                                      <p:cBhvr>
                                        <p:cTn id="131" dur="500" fill="hold"/>
                                        <p:tgtEl>
                                          <p:spTgt spid="54"/>
                                        </p:tgtEl>
                                        <p:attrNameLst>
                                          <p:attrName>ppt_h</p:attrName>
                                        </p:attrNameLst>
                                      </p:cBhvr>
                                      <p:tavLst>
                                        <p:tav tm="0">
                                          <p:val>
                                            <p:fltVal val="0"/>
                                          </p:val>
                                        </p:tav>
                                        <p:tav tm="100000">
                                          <p:val>
                                            <p:strVal val="#ppt_h"/>
                                          </p:val>
                                        </p:tav>
                                      </p:tavLst>
                                    </p:anim>
                                    <p:animEffect transition="in" filter="fade">
                                      <p:cBhvr>
                                        <p:cTn id="132" dur="500"/>
                                        <p:tgtEl>
                                          <p:spTgt spid="54"/>
                                        </p:tgtEl>
                                      </p:cBhvr>
                                    </p:animEffect>
                                  </p:childTnLst>
                                </p:cTn>
                              </p:par>
                              <p:par>
                                <p:cTn id="133" presetID="53" presetClass="entr" presetSubtype="16" fill="hold" nodeType="withEffect">
                                  <p:stCondLst>
                                    <p:cond delay="100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ppt_w</p:attrName>
                                        </p:attrNameLst>
                                      </p:cBhvr>
                                      <p:tavLst>
                                        <p:tav tm="0">
                                          <p:val>
                                            <p:fltVal val="0"/>
                                          </p:val>
                                        </p:tav>
                                        <p:tav tm="100000">
                                          <p:val>
                                            <p:strVal val="#ppt_w"/>
                                          </p:val>
                                        </p:tav>
                                      </p:tavLst>
                                    </p:anim>
                                    <p:anim calcmode="lin" valueType="num">
                                      <p:cBhvr>
                                        <p:cTn id="136" dur="500" fill="hold"/>
                                        <p:tgtEl>
                                          <p:spTgt spid="32"/>
                                        </p:tgtEl>
                                        <p:attrNameLst>
                                          <p:attrName>ppt_h</p:attrName>
                                        </p:attrNameLst>
                                      </p:cBhvr>
                                      <p:tavLst>
                                        <p:tav tm="0">
                                          <p:val>
                                            <p:fltVal val="0"/>
                                          </p:val>
                                        </p:tav>
                                        <p:tav tm="100000">
                                          <p:val>
                                            <p:strVal val="#ppt_h"/>
                                          </p:val>
                                        </p:tav>
                                      </p:tavLst>
                                    </p:anim>
                                    <p:animEffect transition="in" filter="fade">
                                      <p:cBhvr>
                                        <p:cTn id="137" dur="500"/>
                                        <p:tgtEl>
                                          <p:spTgt spid="32"/>
                                        </p:tgtEl>
                                      </p:cBhvr>
                                    </p:animEffect>
                                  </p:childTnLst>
                                </p:cTn>
                              </p:par>
                            </p:childTnLst>
                          </p:cTn>
                        </p:par>
                        <p:par>
                          <p:cTn id="138" fill="hold" nodeType="afterGroup">
                            <p:stCondLst>
                              <p:cond delay="9000"/>
                            </p:stCondLst>
                            <p:childTnLst>
                              <p:par>
                                <p:cTn id="139" presetID="47" presetClass="entr" presetSubtype="0" fill="hold" grpId="0" nodeType="afterEffect">
                                  <p:stCondLst>
                                    <p:cond delay="0"/>
                                  </p:stCondLst>
                                  <p:childTnLst>
                                    <p:set>
                                      <p:cBhvr>
                                        <p:cTn id="140" dur="1" fill="hold">
                                          <p:stCondLst>
                                            <p:cond delay="0"/>
                                          </p:stCondLst>
                                        </p:cTn>
                                        <p:tgtEl>
                                          <p:spTgt spid="70"/>
                                        </p:tgtEl>
                                        <p:attrNameLst>
                                          <p:attrName>style.visibility</p:attrName>
                                        </p:attrNameLst>
                                      </p:cBhvr>
                                      <p:to>
                                        <p:strVal val="visible"/>
                                      </p:to>
                                    </p:set>
                                    <p:animEffect transition="in" filter="fade">
                                      <p:cBhvr>
                                        <p:cTn id="141" dur="500"/>
                                        <p:tgtEl>
                                          <p:spTgt spid="70"/>
                                        </p:tgtEl>
                                      </p:cBhvr>
                                    </p:animEffect>
                                    <p:anim calcmode="lin" valueType="num">
                                      <p:cBhvr>
                                        <p:cTn id="142" dur="500" fill="hold"/>
                                        <p:tgtEl>
                                          <p:spTgt spid="70"/>
                                        </p:tgtEl>
                                        <p:attrNameLst>
                                          <p:attrName>ppt_x</p:attrName>
                                        </p:attrNameLst>
                                      </p:cBhvr>
                                      <p:tavLst>
                                        <p:tav tm="0">
                                          <p:val>
                                            <p:strVal val="#ppt_x"/>
                                          </p:val>
                                        </p:tav>
                                        <p:tav tm="100000">
                                          <p:val>
                                            <p:strVal val="#ppt_x"/>
                                          </p:val>
                                        </p:tav>
                                      </p:tavLst>
                                    </p:anim>
                                    <p:anim calcmode="lin" valueType="num">
                                      <p:cBhvr>
                                        <p:cTn id="143" dur="500" fill="hold"/>
                                        <p:tgtEl>
                                          <p:spTgt spid="70"/>
                                        </p:tgtEl>
                                        <p:attrNameLst>
                                          <p:attrName>ppt_y</p:attrName>
                                        </p:attrNameLst>
                                      </p:cBhvr>
                                      <p:tavLst>
                                        <p:tav tm="0">
                                          <p:val>
                                            <p:strVal val="#ppt_y-.1"/>
                                          </p:val>
                                        </p:tav>
                                        <p:tav tm="100000">
                                          <p:val>
                                            <p:strVal val="#ppt_y"/>
                                          </p:val>
                                        </p:tav>
                                      </p:tavLst>
                                    </p:anim>
                                  </p:childTnLst>
                                </p:cTn>
                              </p:par>
                            </p:childTnLst>
                          </p:cTn>
                        </p:par>
                        <p:par>
                          <p:cTn id="144" fill="hold" nodeType="afterGroup">
                            <p:stCondLst>
                              <p:cond delay="9500"/>
                            </p:stCondLst>
                            <p:childTnLst>
                              <p:par>
                                <p:cTn id="145" presetID="14" presetClass="entr" presetSubtype="10" fill="hold"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randombar(horizontal)">
                                      <p:cBhvr>
                                        <p:cTn id="1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1" grpId="0" animBg="1"/>
      <p:bldP spid="22" grpId="0" animBg="1"/>
      <p:bldP spid="23" grpId="0" animBg="1"/>
      <p:bldP spid="24" grpId="0" animBg="1"/>
      <p:bldP spid="36" grpId="0" animBg="1"/>
      <p:bldP spid="37" grpId="0" animBg="1"/>
      <p:bldP spid="38" grpId="0" animBg="1"/>
      <p:bldP spid="39" grpId="0" animBg="1"/>
      <p:bldP spid="51" grpId="0" animBg="1"/>
      <p:bldP spid="52" grpId="0" animBg="1"/>
      <p:bldP spid="53" grpId="0" animBg="1"/>
      <p:bldP spid="54" grpId="0" animBg="1"/>
      <p:bldP spid="67" grpId="0"/>
      <p:bldP spid="68" grpId="0"/>
      <p:bldP spid="69" grpId="0"/>
      <p:bldP spid="70"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0" y="-29029"/>
            <a:ext cx="9144001" cy="5172530"/>
            <a:chOff x="0" y="-29029"/>
            <a:chExt cx="9144001" cy="5172530"/>
          </a:xfrm>
        </p:grpSpPr>
        <p:pic>
          <p:nvPicPr>
            <p:cNvPr id="6" name="图片 5"/>
            <p:cNvPicPr>
              <a:picLocks noChangeAspect="1"/>
            </p:cNvPicPr>
            <p:nvPr/>
          </p:nvPicPr>
          <p:blipFill>
            <a:blip r:embed="rId3"/>
            <a:srcRect t="16808" r="21687"/>
            <a:stretch>
              <a:fillRect/>
            </a:stretch>
          </p:blipFill>
          <p:spPr>
            <a:xfrm>
              <a:off x="1" y="-29029"/>
              <a:ext cx="9144000" cy="517252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圆角矩形 22"/>
          <p:cNvSpPr/>
          <p:nvPr>
            <p:custDataLst>
              <p:tags r:id="rId4"/>
            </p:custDataLst>
          </p:nvPr>
        </p:nvSpPr>
        <p:spPr>
          <a:xfrm>
            <a:off x="5179907" y="1484752"/>
            <a:ext cx="151667" cy="1153991"/>
          </a:xfrm>
          <a:prstGeom prst="roundRect">
            <a:avLst>
              <a:gd name="adj" fmla="val 50000"/>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ysClr val="window" lastClr="FFFFFF">
                  <a:lumMod val="65000"/>
                  <a:shade val="100000"/>
                  <a:satMod val="115000"/>
                </a:sysClr>
              </a:gs>
            </a:gsLst>
            <a:lin ang="0" scaled="1"/>
          </a:gra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nvGrpSpPr>
          <p:cNvPr id="8" name="组合 7"/>
          <p:cNvGrpSpPr/>
          <p:nvPr/>
        </p:nvGrpSpPr>
        <p:grpSpPr>
          <a:xfrm>
            <a:off x="2027863" y="1774899"/>
            <a:ext cx="3303711" cy="573698"/>
            <a:chOff x="2114949" y="1847470"/>
            <a:chExt cx="3303711" cy="573698"/>
          </a:xfrm>
        </p:grpSpPr>
        <p:sp>
          <p:nvSpPr>
            <p:cNvPr id="24" name="矩形 23"/>
            <p:cNvSpPr/>
            <p:nvPr>
              <p:custDataLst>
                <p:tags r:id="rId5"/>
              </p:custDataLst>
            </p:nvPr>
          </p:nvSpPr>
          <p:spPr>
            <a:xfrm>
              <a:off x="2536981" y="1847470"/>
              <a:ext cx="2881679" cy="573698"/>
            </a:xfrm>
            <a:prstGeom prst="rect">
              <a:avLst/>
            </a:prstGeom>
            <a:gradFill flip="none" rotWithShape="1">
              <a:gsLst>
                <a:gs pos="0">
                  <a:srgbClr val="FFC000">
                    <a:shade val="30000"/>
                    <a:satMod val="115000"/>
                  </a:srgbClr>
                </a:gs>
                <a:gs pos="4000">
                  <a:srgbClr val="FFC000">
                    <a:shade val="67500"/>
                    <a:satMod val="115000"/>
                  </a:srgbClr>
                </a:gs>
                <a:gs pos="24000">
                  <a:srgbClr val="F2BE00"/>
                </a:gs>
              </a:gsLst>
              <a:lin ang="10800000" scaled="1"/>
            </a:gradFill>
            <a:ln w="12700" cap="flat" cmpd="sng" algn="ctr">
              <a:noFill/>
              <a:prstDash val="solid"/>
              <a:miter lim="800000"/>
            </a:ln>
            <a:effectLst>
              <a:outerShdw dist="76200" dir="8100000" algn="tr" rotWithShape="0">
                <a:prstClr val="black">
                  <a:alpha val="8000"/>
                </a:prstClr>
              </a:outerShdw>
            </a:effectLst>
          </p:spPr>
          <p:txBody>
            <a:bodyPr lIns="189000" rIns="189000" rtlCol="0" anchor="ctr"/>
            <a:lstStyle/>
            <a:p>
              <a:pPr>
                <a:lnSpc>
                  <a:spcPct val="130000"/>
                </a:lnSpc>
              </a:pPr>
              <a:r>
                <a:rPr lang="zh-CN" altLang="en-US" sz="1050" kern="0">
                  <a:solidFill>
                    <a:prstClr val="white"/>
                  </a:solidFill>
                  <a:latin typeface="微软雅黑" panose="020b0503020204020204" pitchFamily="34" charset="-122"/>
                  <a:ea typeface="微软雅黑" panose="020b0503020204020204" pitchFamily="34" charset="-122"/>
                </a:rPr>
                <a:t>您的内容请写在这里您的内容请写在这里您的内容请写在这里您的内容请写在这里</a:t>
              </a:r>
              <a:endParaRPr lang="zh-CN" altLang="en-US" sz="1050" kern="0">
                <a:solidFill>
                  <a:prstClr val="white"/>
                </a:solidFill>
                <a:latin typeface="微软雅黑" panose="020b0503020204020204" pitchFamily="34" charset="-122"/>
                <a:ea typeface="微软雅黑" panose="020b0503020204020204" pitchFamily="34" charset="-122"/>
              </a:endParaRPr>
            </a:p>
          </p:txBody>
        </p:sp>
        <p:sp>
          <p:nvSpPr>
            <p:cNvPr id="25" name="等腰三角形 24"/>
            <p:cNvSpPr/>
            <p:nvPr>
              <p:custDataLst>
                <p:tags r:id="rId6"/>
              </p:custDataLst>
            </p:nvPr>
          </p:nvSpPr>
          <p:spPr>
            <a:xfrm rot="16200000">
              <a:off x="2039116" y="1923303"/>
              <a:ext cx="573698" cy="422031"/>
            </a:xfrm>
            <a:prstGeom prst="triangle">
              <a:avLst/>
            </a:prstGeom>
            <a:solidFill>
              <a:srgbClr val="FFC000">
                <a:lumMod val="75000"/>
              </a:srgb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grpSp>
        <p:nvGrpSpPr>
          <p:cNvPr id="5" name="组合 4"/>
          <p:cNvGrpSpPr/>
          <p:nvPr/>
        </p:nvGrpSpPr>
        <p:grpSpPr>
          <a:xfrm>
            <a:off x="5470053" y="1741927"/>
            <a:ext cx="1028700" cy="613265"/>
            <a:chOff x="5557139" y="1814498"/>
            <a:chExt cx="1028700" cy="613265"/>
          </a:xfrm>
        </p:grpSpPr>
        <p:sp>
          <p:nvSpPr>
            <p:cNvPr id="26" name="圆角矩形 25"/>
            <p:cNvSpPr/>
            <p:nvPr>
              <p:custDataLst>
                <p:tags r:id="rId7"/>
              </p:custDataLst>
            </p:nvPr>
          </p:nvSpPr>
          <p:spPr>
            <a:xfrm>
              <a:off x="5557139" y="1814498"/>
              <a:ext cx="1028700" cy="613265"/>
            </a:xfrm>
            <a:prstGeom prst="roundRect">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27" name="圆角矩形 26"/>
            <p:cNvSpPr/>
            <p:nvPr>
              <p:custDataLst>
                <p:tags r:id="rId8"/>
              </p:custDataLst>
            </p:nvPr>
          </p:nvSpPr>
          <p:spPr>
            <a:xfrm>
              <a:off x="5609893" y="1861672"/>
              <a:ext cx="929786" cy="518917"/>
            </a:xfrm>
            <a:prstGeom prst="roundRect">
              <a:avLst/>
            </a:prstGeom>
            <a:gradFill flip="none" rotWithShape="1">
              <a:gsLst>
                <a:gs pos="0">
                  <a:srgbClr val="FFC000">
                    <a:shade val="67500"/>
                    <a:satMod val="115000"/>
                  </a:srgbClr>
                </a:gs>
                <a:gs pos="100000">
                  <a:srgbClr val="FFC000">
                    <a:shade val="100000"/>
                    <a:satMod val="115000"/>
                  </a:srgbClr>
                </a:gs>
              </a:gsLst>
              <a:lin ang="16200000" scaled="1"/>
            </a:gradFill>
            <a:ln w="28575" cap="flat" cmpd="sng" algn="ctr">
              <a:solidFill>
                <a:sysClr val="window" lastClr="FFFFFF"/>
              </a:solidFill>
              <a:prstDash val="solid"/>
              <a:miter lim="800000"/>
            </a:ln>
            <a:effectLst>
              <a:innerShdw blurRad="63500" dist="50800">
                <a:prstClr val="black">
                  <a:alpha val="50000"/>
                </a:prstClr>
              </a:innerShdw>
            </a:effectLst>
          </p:spPr>
          <p:txBody>
            <a:bodyPr rtlCol="0" anchor="ctr"/>
            <a:lstStyle/>
            <a:p>
              <a:pPr algn="ctr">
                <a:defRPr/>
              </a:pPr>
              <a:r>
                <a:rPr lang="zh-CN" altLang="en-US" sz="1800" kern="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rPr>
                <a:t>第四章</a:t>
              </a:r>
              <a:endParaRPr lang="zh-CN" altLang="en-US" sz="1800" kern="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par>
                          <p:cTn id="15" fill="hold" nodeType="afterGroup">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Freeform 22"/>
          <p:cNvSpPr/>
          <p:nvPr/>
        </p:nvSpPr>
        <p:spPr bwMode="auto">
          <a:xfrm>
            <a:off x="3124334" y="3005369"/>
            <a:ext cx="2177173" cy="1565673"/>
          </a:xfrm>
          <a:custGeom>
            <a:gdLst>
              <a:gd name="T0" fmla="*/ 168 w 168"/>
              <a:gd name="T1" fmla="*/ 68 h 121"/>
              <a:gd name="T2" fmla="*/ 151 w 168"/>
              <a:gd name="T3" fmla="*/ 87 h 121"/>
              <a:gd name="T4" fmla="*/ 114 w 168"/>
              <a:gd name="T5" fmla="*/ 111 h 121"/>
              <a:gd name="T6" fmla="*/ 65 w 168"/>
              <a:gd name="T7" fmla="*/ 118 h 121"/>
              <a:gd name="T8" fmla="*/ 21 w 168"/>
              <a:gd name="T9" fmla="*/ 97 h 121"/>
              <a:gd name="T10" fmla="*/ 19 w 168"/>
              <a:gd name="T11" fmla="*/ 95 h 121"/>
              <a:gd name="T12" fmla="*/ 4 w 168"/>
              <a:gd name="T13" fmla="*/ 68 h 121"/>
              <a:gd name="T14" fmla="*/ 1 w 168"/>
              <a:gd name="T15" fmla="*/ 38 h 121"/>
              <a:gd name="T16" fmla="*/ 8 w 168"/>
              <a:gd name="T17" fmla="*/ 15 h 121"/>
              <a:gd name="T18" fmla="*/ 21 w 168"/>
              <a:gd name="T19" fmla="*/ 3 h 121"/>
              <a:gd name="T20" fmla="*/ 35 w 168"/>
              <a:gd name="T21" fmla="*/ 2 h 121"/>
              <a:gd name="T22" fmla="*/ 49 w 168"/>
              <a:gd name="T23" fmla="*/ 7 h 121"/>
              <a:gd name="T24" fmla="*/ 62 w 168"/>
              <a:gd name="T25" fmla="*/ 16 h 121"/>
              <a:gd name="T26" fmla="*/ 74 w 168"/>
              <a:gd name="T27" fmla="*/ 27 h 121"/>
              <a:gd name="T28" fmla="*/ 74 w 168"/>
              <a:gd name="T29" fmla="*/ 28 h 121"/>
              <a:gd name="T30" fmla="*/ 93 w 168"/>
              <a:gd name="T31" fmla="*/ 48 h 121"/>
              <a:gd name="T32" fmla="*/ 119 w 168"/>
              <a:gd name="T33" fmla="*/ 64 h 121"/>
              <a:gd name="T34" fmla="*/ 148 w 168"/>
              <a:gd name="T35" fmla="*/ 70 h 121"/>
              <a:gd name="T36" fmla="*/ 168 w 168"/>
              <a:gd name="T37" fmla="*/ 68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20">
                <a:moveTo>
                  <a:pt x="168" y="68"/>
                </a:moveTo>
                <a:cubicBezTo>
                  <a:pt x="166" y="71"/>
                  <a:pt x="160" y="78"/>
                  <a:pt x="151" y="87"/>
                </a:cubicBezTo>
                <a:cubicBezTo>
                  <a:pt x="142" y="95"/>
                  <a:pt x="129" y="105"/>
                  <a:pt x="114" y="111"/>
                </a:cubicBezTo>
                <a:cubicBezTo>
                  <a:pt x="99" y="117"/>
                  <a:pt x="81" y="121"/>
                  <a:pt x="65" y="118"/>
                </a:cubicBezTo>
                <a:cubicBezTo>
                  <a:pt x="48" y="116"/>
                  <a:pt x="32" y="109"/>
                  <a:pt x="21" y="97"/>
                </a:cubicBezTo>
                <a:cubicBezTo>
                  <a:pt x="20" y="97"/>
                  <a:pt x="20" y="96"/>
                  <a:pt x="19" y="95"/>
                </a:cubicBezTo>
                <a:cubicBezTo>
                  <a:pt x="12" y="88"/>
                  <a:pt x="7" y="78"/>
                  <a:pt x="4" y="68"/>
                </a:cubicBezTo>
                <a:cubicBezTo>
                  <a:pt x="1" y="58"/>
                  <a:pt x="0" y="47"/>
                  <a:pt x="1" y="38"/>
                </a:cubicBezTo>
                <a:cubicBezTo>
                  <a:pt x="2" y="29"/>
                  <a:pt x="4" y="21"/>
                  <a:pt x="8" y="15"/>
                </a:cubicBezTo>
                <a:cubicBezTo>
                  <a:pt x="11" y="9"/>
                  <a:pt x="16" y="5"/>
                  <a:pt x="21" y="3"/>
                </a:cubicBezTo>
                <a:cubicBezTo>
                  <a:pt x="26" y="0"/>
                  <a:pt x="30" y="0"/>
                  <a:pt x="35" y="2"/>
                </a:cubicBezTo>
                <a:cubicBezTo>
                  <a:pt x="40" y="3"/>
                  <a:pt x="45" y="5"/>
                  <a:pt x="49" y="7"/>
                </a:cubicBezTo>
                <a:cubicBezTo>
                  <a:pt x="54" y="10"/>
                  <a:pt x="58" y="13"/>
                  <a:pt x="62" y="16"/>
                </a:cubicBezTo>
                <a:cubicBezTo>
                  <a:pt x="66" y="19"/>
                  <a:pt x="70" y="23"/>
                  <a:pt x="74" y="27"/>
                </a:cubicBezTo>
                <a:cubicBezTo>
                  <a:pt x="74" y="28"/>
                  <a:pt x="74" y="28"/>
                  <a:pt x="74" y="28"/>
                </a:cubicBezTo>
                <a:cubicBezTo>
                  <a:pt x="80" y="33"/>
                  <a:pt x="86" y="41"/>
                  <a:pt x="93" y="48"/>
                </a:cubicBezTo>
                <a:cubicBezTo>
                  <a:pt x="100" y="54"/>
                  <a:pt x="109" y="60"/>
                  <a:pt x="119" y="64"/>
                </a:cubicBezTo>
                <a:cubicBezTo>
                  <a:pt x="128" y="68"/>
                  <a:pt x="139" y="70"/>
                  <a:pt x="148" y="70"/>
                </a:cubicBezTo>
                <a:cubicBezTo>
                  <a:pt x="157" y="70"/>
                  <a:pt x="165" y="68"/>
                  <a:pt x="168" y="68"/>
                </a:cubicBezTo>
                <a:close/>
              </a:path>
            </a:pathLst>
          </a:custGeom>
          <a:solidFill>
            <a:srgbClr val="F4C60E"/>
          </a:solidFill>
          <a:ln>
            <a:noFill/>
          </a:ln>
        </p:spPr>
        <p:txBody>
          <a:bodyPr vert="horz" wrap="square" lIns="91440" tIns="45720" rIns="91440" bIns="45720" numCol="1" anchor="t" anchorCtr="0" compatLnSpc="1"/>
          <a:lstStyle/>
          <a:p>
            <a:endParaRPr lang="en-US" sz="1800"/>
          </a:p>
        </p:txBody>
      </p:sp>
      <p:sp>
        <p:nvSpPr>
          <p:cNvPr id="11" name="Freeform 25"/>
          <p:cNvSpPr/>
          <p:nvPr/>
        </p:nvSpPr>
        <p:spPr bwMode="auto">
          <a:xfrm>
            <a:off x="4143814" y="2408640"/>
            <a:ext cx="1875855" cy="1361839"/>
          </a:xfrm>
          <a:custGeom>
            <a:gdLst>
              <a:gd name="T0" fmla="*/ 0 w 145"/>
              <a:gd name="T1" fmla="*/ 59 h 105"/>
              <a:gd name="T2" fmla="*/ 15 w 145"/>
              <a:gd name="T3" fmla="*/ 75 h 105"/>
              <a:gd name="T4" fmla="*/ 47 w 145"/>
              <a:gd name="T5" fmla="*/ 96 h 105"/>
              <a:gd name="T6" fmla="*/ 90 w 145"/>
              <a:gd name="T7" fmla="*/ 103 h 105"/>
              <a:gd name="T8" fmla="*/ 128 w 145"/>
              <a:gd name="T9" fmla="*/ 84 h 105"/>
              <a:gd name="T10" fmla="*/ 129 w 145"/>
              <a:gd name="T11" fmla="*/ 83 h 105"/>
              <a:gd name="T12" fmla="*/ 142 w 145"/>
              <a:gd name="T13" fmla="*/ 59 h 105"/>
              <a:gd name="T14" fmla="*/ 145 w 145"/>
              <a:gd name="T15" fmla="*/ 33 h 105"/>
              <a:gd name="T16" fmla="*/ 139 w 145"/>
              <a:gd name="T17" fmla="*/ 13 h 105"/>
              <a:gd name="T18" fmla="*/ 128 w 145"/>
              <a:gd name="T19" fmla="*/ 2 h 105"/>
              <a:gd name="T20" fmla="*/ 115 w 145"/>
              <a:gd name="T21" fmla="*/ 1 h 105"/>
              <a:gd name="T22" fmla="*/ 103 w 145"/>
              <a:gd name="T23" fmla="*/ 6 h 105"/>
              <a:gd name="T24" fmla="*/ 92 w 145"/>
              <a:gd name="T25" fmla="*/ 14 h 105"/>
              <a:gd name="T26" fmla="*/ 82 w 145"/>
              <a:gd name="T27" fmla="*/ 23 h 105"/>
              <a:gd name="T28" fmla="*/ 81 w 145"/>
              <a:gd name="T29" fmla="*/ 24 h 105"/>
              <a:gd name="T30" fmla="*/ 65 w 145"/>
              <a:gd name="T31" fmla="*/ 41 h 105"/>
              <a:gd name="T32" fmla="*/ 43 w 145"/>
              <a:gd name="T33" fmla="*/ 56 h 105"/>
              <a:gd name="T34" fmla="*/ 17 w 145"/>
              <a:gd name="T35" fmla="*/ 61 h 105"/>
              <a:gd name="T36" fmla="*/ 0 w 145"/>
              <a:gd name="T37" fmla="*/ 59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05">
                <a:moveTo>
                  <a:pt x="0" y="59"/>
                </a:moveTo>
                <a:cubicBezTo>
                  <a:pt x="2" y="62"/>
                  <a:pt x="7" y="68"/>
                  <a:pt x="15" y="75"/>
                </a:cubicBezTo>
                <a:cubicBezTo>
                  <a:pt x="23" y="83"/>
                  <a:pt x="34" y="91"/>
                  <a:pt x="47" y="96"/>
                </a:cubicBezTo>
                <a:cubicBezTo>
                  <a:pt x="60" y="102"/>
                  <a:pt x="75" y="105"/>
                  <a:pt x="90" y="103"/>
                </a:cubicBezTo>
                <a:cubicBezTo>
                  <a:pt x="104" y="101"/>
                  <a:pt x="118" y="94"/>
                  <a:pt x="128" y="84"/>
                </a:cubicBezTo>
                <a:cubicBezTo>
                  <a:pt x="128" y="84"/>
                  <a:pt x="128" y="83"/>
                  <a:pt x="129" y="83"/>
                </a:cubicBezTo>
                <a:cubicBezTo>
                  <a:pt x="135" y="76"/>
                  <a:pt x="140" y="67"/>
                  <a:pt x="142" y="59"/>
                </a:cubicBezTo>
                <a:cubicBezTo>
                  <a:pt x="145" y="50"/>
                  <a:pt x="145" y="41"/>
                  <a:pt x="145" y="33"/>
                </a:cubicBezTo>
                <a:cubicBezTo>
                  <a:pt x="144" y="25"/>
                  <a:pt x="142" y="18"/>
                  <a:pt x="139" y="13"/>
                </a:cubicBezTo>
                <a:cubicBezTo>
                  <a:pt x="136" y="8"/>
                  <a:pt x="132" y="4"/>
                  <a:pt x="128" y="2"/>
                </a:cubicBezTo>
                <a:cubicBezTo>
                  <a:pt x="124" y="0"/>
                  <a:pt x="119" y="0"/>
                  <a:pt x="115" y="1"/>
                </a:cubicBezTo>
                <a:cubicBezTo>
                  <a:pt x="111" y="2"/>
                  <a:pt x="107" y="4"/>
                  <a:pt x="103" y="6"/>
                </a:cubicBezTo>
                <a:cubicBezTo>
                  <a:pt x="99" y="8"/>
                  <a:pt x="95" y="11"/>
                  <a:pt x="92" y="14"/>
                </a:cubicBezTo>
                <a:cubicBezTo>
                  <a:pt x="88" y="16"/>
                  <a:pt x="85" y="20"/>
                  <a:pt x="82" y="23"/>
                </a:cubicBezTo>
                <a:cubicBezTo>
                  <a:pt x="81" y="24"/>
                  <a:pt x="81" y="24"/>
                  <a:pt x="81" y="24"/>
                </a:cubicBezTo>
                <a:cubicBezTo>
                  <a:pt x="76" y="29"/>
                  <a:pt x="71" y="35"/>
                  <a:pt x="65" y="41"/>
                </a:cubicBezTo>
                <a:cubicBezTo>
                  <a:pt x="59" y="47"/>
                  <a:pt x="51" y="52"/>
                  <a:pt x="43" y="56"/>
                </a:cubicBezTo>
                <a:cubicBezTo>
                  <a:pt x="34" y="59"/>
                  <a:pt x="25" y="61"/>
                  <a:pt x="17" y="61"/>
                </a:cubicBezTo>
                <a:cubicBezTo>
                  <a:pt x="9" y="61"/>
                  <a:pt x="3" y="59"/>
                  <a:pt x="0" y="59"/>
                </a:cubicBezTo>
                <a:close/>
              </a:path>
            </a:pathLst>
          </a:custGeom>
          <a:solidFill>
            <a:srgbClr val="00C3D9"/>
          </a:solidFill>
          <a:ln>
            <a:noFill/>
          </a:ln>
        </p:spPr>
        <p:txBody>
          <a:bodyPr vert="horz" wrap="square" lIns="91440" tIns="45720" rIns="91440" bIns="45720" numCol="1" anchor="t" anchorCtr="0" compatLnSpc="1"/>
          <a:lstStyle/>
          <a:p>
            <a:endParaRPr lang="en-US" sz="1800"/>
          </a:p>
        </p:txBody>
      </p:sp>
      <p:sp>
        <p:nvSpPr>
          <p:cNvPr id="12" name="Freeform 28"/>
          <p:cNvSpPr/>
          <p:nvPr/>
        </p:nvSpPr>
        <p:spPr bwMode="auto">
          <a:xfrm>
            <a:off x="3375225" y="1820775"/>
            <a:ext cx="1760644" cy="1255492"/>
          </a:xfrm>
          <a:custGeom>
            <a:gdLst>
              <a:gd name="T0" fmla="*/ 136 w 136"/>
              <a:gd name="T1" fmla="*/ 55 h 97"/>
              <a:gd name="T2" fmla="*/ 122 w 136"/>
              <a:gd name="T3" fmla="*/ 70 h 97"/>
              <a:gd name="T4" fmla="*/ 92 w 136"/>
              <a:gd name="T5" fmla="*/ 90 h 97"/>
              <a:gd name="T6" fmla="*/ 52 w 136"/>
              <a:gd name="T7" fmla="*/ 96 h 97"/>
              <a:gd name="T8" fmla="*/ 16 w 136"/>
              <a:gd name="T9" fmla="*/ 78 h 97"/>
              <a:gd name="T10" fmla="*/ 15 w 136"/>
              <a:gd name="T11" fmla="*/ 77 h 97"/>
              <a:gd name="T12" fmla="*/ 3 w 136"/>
              <a:gd name="T13" fmla="*/ 55 h 97"/>
              <a:gd name="T14" fmla="*/ 0 w 136"/>
              <a:gd name="T15" fmla="*/ 31 h 97"/>
              <a:gd name="T16" fmla="*/ 6 w 136"/>
              <a:gd name="T17" fmla="*/ 12 h 97"/>
              <a:gd name="T18" fmla="*/ 16 w 136"/>
              <a:gd name="T19" fmla="*/ 2 h 97"/>
              <a:gd name="T20" fmla="*/ 28 w 136"/>
              <a:gd name="T21" fmla="*/ 1 h 97"/>
              <a:gd name="T22" fmla="*/ 39 w 136"/>
              <a:gd name="T23" fmla="*/ 6 h 97"/>
              <a:gd name="T24" fmla="*/ 50 w 136"/>
              <a:gd name="T25" fmla="*/ 13 h 97"/>
              <a:gd name="T26" fmla="*/ 59 w 136"/>
              <a:gd name="T27" fmla="*/ 21 h 97"/>
              <a:gd name="T28" fmla="*/ 60 w 136"/>
              <a:gd name="T29" fmla="*/ 22 h 97"/>
              <a:gd name="T30" fmla="*/ 75 w 136"/>
              <a:gd name="T31" fmla="*/ 38 h 97"/>
              <a:gd name="T32" fmla="*/ 96 w 136"/>
              <a:gd name="T33" fmla="*/ 52 h 97"/>
              <a:gd name="T34" fmla="*/ 120 w 136"/>
              <a:gd name="T35" fmla="*/ 56 h 97"/>
              <a:gd name="T36" fmla="*/ 136 w 136"/>
              <a:gd name="T37" fmla="*/ 5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97">
                <a:moveTo>
                  <a:pt x="136" y="55"/>
                </a:moveTo>
                <a:cubicBezTo>
                  <a:pt x="134" y="57"/>
                  <a:pt x="129" y="63"/>
                  <a:pt x="122" y="70"/>
                </a:cubicBezTo>
                <a:cubicBezTo>
                  <a:pt x="114" y="77"/>
                  <a:pt x="104" y="85"/>
                  <a:pt x="92" y="90"/>
                </a:cubicBezTo>
                <a:cubicBezTo>
                  <a:pt x="80" y="95"/>
                  <a:pt x="65" y="97"/>
                  <a:pt x="52" y="96"/>
                </a:cubicBezTo>
                <a:cubicBezTo>
                  <a:pt x="38" y="94"/>
                  <a:pt x="25" y="88"/>
                  <a:pt x="16" y="78"/>
                </a:cubicBezTo>
                <a:cubicBezTo>
                  <a:pt x="16" y="78"/>
                  <a:pt x="15" y="77"/>
                  <a:pt x="15" y="77"/>
                </a:cubicBezTo>
                <a:cubicBezTo>
                  <a:pt x="9" y="71"/>
                  <a:pt x="5" y="63"/>
                  <a:pt x="3" y="55"/>
                </a:cubicBezTo>
                <a:cubicBezTo>
                  <a:pt x="0" y="47"/>
                  <a:pt x="0" y="38"/>
                  <a:pt x="0" y="31"/>
                </a:cubicBezTo>
                <a:cubicBezTo>
                  <a:pt x="1" y="23"/>
                  <a:pt x="3" y="17"/>
                  <a:pt x="6" y="12"/>
                </a:cubicBezTo>
                <a:cubicBezTo>
                  <a:pt x="9" y="7"/>
                  <a:pt x="12" y="4"/>
                  <a:pt x="16" y="2"/>
                </a:cubicBezTo>
                <a:cubicBezTo>
                  <a:pt x="20" y="0"/>
                  <a:pt x="24" y="0"/>
                  <a:pt x="28" y="1"/>
                </a:cubicBezTo>
                <a:cubicBezTo>
                  <a:pt x="32" y="2"/>
                  <a:pt x="36" y="3"/>
                  <a:pt x="39" y="6"/>
                </a:cubicBezTo>
                <a:cubicBezTo>
                  <a:pt x="43" y="8"/>
                  <a:pt x="46" y="10"/>
                  <a:pt x="50" y="13"/>
                </a:cubicBezTo>
                <a:cubicBezTo>
                  <a:pt x="53" y="15"/>
                  <a:pt x="56" y="18"/>
                  <a:pt x="59" y="21"/>
                </a:cubicBezTo>
                <a:cubicBezTo>
                  <a:pt x="60" y="22"/>
                  <a:pt x="60" y="22"/>
                  <a:pt x="60" y="22"/>
                </a:cubicBezTo>
                <a:cubicBezTo>
                  <a:pt x="64" y="27"/>
                  <a:pt x="69" y="33"/>
                  <a:pt x="75" y="38"/>
                </a:cubicBezTo>
                <a:cubicBezTo>
                  <a:pt x="81" y="44"/>
                  <a:pt x="88" y="49"/>
                  <a:pt x="96" y="52"/>
                </a:cubicBezTo>
                <a:cubicBezTo>
                  <a:pt x="104" y="55"/>
                  <a:pt x="112" y="56"/>
                  <a:pt x="120" y="56"/>
                </a:cubicBezTo>
                <a:cubicBezTo>
                  <a:pt x="127" y="57"/>
                  <a:pt x="133" y="55"/>
                  <a:pt x="136" y="55"/>
                </a:cubicBezTo>
                <a:close/>
              </a:path>
            </a:pathLst>
          </a:custGeom>
          <a:solidFill>
            <a:srgbClr val="DF7307"/>
          </a:solidFill>
          <a:ln>
            <a:noFill/>
          </a:ln>
        </p:spPr>
        <p:txBody>
          <a:bodyPr vert="horz" wrap="square" lIns="91440" tIns="45720" rIns="91440" bIns="45720" numCol="1" anchor="t" anchorCtr="0" compatLnSpc="1"/>
          <a:lstStyle/>
          <a:p>
            <a:endParaRPr lang="en-US" sz="1800"/>
          </a:p>
        </p:txBody>
      </p:sp>
      <p:sp>
        <p:nvSpPr>
          <p:cNvPr id="13" name="Freeform 31"/>
          <p:cNvSpPr/>
          <p:nvPr/>
        </p:nvSpPr>
        <p:spPr bwMode="auto">
          <a:xfrm>
            <a:off x="4228674" y="1352550"/>
            <a:ext cx="1477050" cy="1051660"/>
          </a:xfrm>
          <a:custGeom>
            <a:gdLst>
              <a:gd name="T0" fmla="*/ 0 w 114"/>
              <a:gd name="T1" fmla="*/ 46 h 81"/>
              <a:gd name="T2" fmla="*/ 12 w 114"/>
              <a:gd name="T3" fmla="*/ 58 h 81"/>
              <a:gd name="T4" fmla="*/ 37 w 114"/>
              <a:gd name="T5" fmla="*/ 75 h 81"/>
              <a:gd name="T6" fmla="*/ 70 w 114"/>
              <a:gd name="T7" fmla="*/ 80 h 81"/>
              <a:gd name="T8" fmla="*/ 100 w 114"/>
              <a:gd name="T9" fmla="*/ 65 h 81"/>
              <a:gd name="T10" fmla="*/ 101 w 114"/>
              <a:gd name="T11" fmla="*/ 64 h 81"/>
              <a:gd name="T12" fmla="*/ 111 w 114"/>
              <a:gd name="T13" fmla="*/ 45 h 81"/>
              <a:gd name="T14" fmla="*/ 113 w 114"/>
              <a:gd name="T15" fmla="*/ 25 h 81"/>
              <a:gd name="T16" fmla="*/ 109 w 114"/>
              <a:gd name="T17" fmla="*/ 10 h 81"/>
              <a:gd name="T18" fmla="*/ 100 w 114"/>
              <a:gd name="T19" fmla="*/ 1 h 81"/>
              <a:gd name="T20" fmla="*/ 90 w 114"/>
              <a:gd name="T21" fmla="*/ 0 h 81"/>
              <a:gd name="T22" fmla="*/ 81 w 114"/>
              <a:gd name="T23" fmla="*/ 4 h 81"/>
              <a:gd name="T24" fmla="*/ 72 w 114"/>
              <a:gd name="T25" fmla="*/ 10 h 81"/>
              <a:gd name="T26" fmla="*/ 64 w 114"/>
              <a:gd name="T27" fmla="*/ 17 h 81"/>
              <a:gd name="T28" fmla="*/ 64 w 114"/>
              <a:gd name="T29" fmla="*/ 18 h 81"/>
              <a:gd name="T30" fmla="*/ 51 w 114"/>
              <a:gd name="T31" fmla="*/ 32 h 81"/>
              <a:gd name="T32" fmla="*/ 34 w 114"/>
              <a:gd name="T33" fmla="*/ 43 h 81"/>
              <a:gd name="T34" fmla="*/ 14 w 114"/>
              <a:gd name="T35" fmla="*/ 47 h 81"/>
              <a:gd name="T36" fmla="*/ 0 w 114"/>
              <a:gd name="T37" fmla="*/ 46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1">
                <a:moveTo>
                  <a:pt x="0" y="46"/>
                </a:moveTo>
                <a:cubicBezTo>
                  <a:pt x="2" y="48"/>
                  <a:pt x="6" y="53"/>
                  <a:pt x="12" y="58"/>
                </a:cubicBezTo>
                <a:cubicBezTo>
                  <a:pt x="18" y="64"/>
                  <a:pt x="27" y="70"/>
                  <a:pt x="37" y="75"/>
                </a:cubicBezTo>
                <a:cubicBezTo>
                  <a:pt x="47" y="79"/>
                  <a:pt x="59" y="81"/>
                  <a:pt x="70" y="80"/>
                </a:cubicBezTo>
                <a:cubicBezTo>
                  <a:pt x="82" y="78"/>
                  <a:pt x="92" y="73"/>
                  <a:pt x="100" y="65"/>
                </a:cubicBezTo>
                <a:cubicBezTo>
                  <a:pt x="100" y="65"/>
                  <a:pt x="101" y="64"/>
                  <a:pt x="101" y="64"/>
                </a:cubicBezTo>
                <a:cubicBezTo>
                  <a:pt x="106" y="59"/>
                  <a:pt x="109" y="52"/>
                  <a:pt x="111" y="45"/>
                </a:cubicBezTo>
                <a:cubicBezTo>
                  <a:pt x="113" y="39"/>
                  <a:pt x="114" y="32"/>
                  <a:pt x="113" y="25"/>
                </a:cubicBezTo>
                <a:cubicBezTo>
                  <a:pt x="113" y="19"/>
                  <a:pt x="111" y="14"/>
                  <a:pt x="109" y="10"/>
                </a:cubicBezTo>
                <a:cubicBezTo>
                  <a:pt x="106" y="5"/>
                  <a:pt x="103" y="3"/>
                  <a:pt x="100" y="1"/>
                </a:cubicBezTo>
                <a:cubicBezTo>
                  <a:pt x="97" y="0"/>
                  <a:pt x="93" y="0"/>
                  <a:pt x="90" y="0"/>
                </a:cubicBezTo>
                <a:cubicBezTo>
                  <a:pt x="87" y="1"/>
                  <a:pt x="84" y="3"/>
                  <a:pt x="81" y="4"/>
                </a:cubicBezTo>
                <a:cubicBezTo>
                  <a:pt x="78" y="6"/>
                  <a:pt x="75" y="8"/>
                  <a:pt x="72" y="10"/>
                </a:cubicBezTo>
                <a:cubicBezTo>
                  <a:pt x="69" y="12"/>
                  <a:pt x="67" y="15"/>
                  <a:pt x="64" y="17"/>
                </a:cubicBezTo>
                <a:cubicBezTo>
                  <a:pt x="64" y="18"/>
                  <a:pt x="64" y="18"/>
                  <a:pt x="64" y="18"/>
                </a:cubicBezTo>
                <a:cubicBezTo>
                  <a:pt x="60" y="22"/>
                  <a:pt x="56" y="27"/>
                  <a:pt x="51" y="32"/>
                </a:cubicBezTo>
                <a:cubicBezTo>
                  <a:pt x="46" y="36"/>
                  <a:pt x="40" y="40"/>
                  <a:pt x="34" y="43"/>
                </a:cubicBezTo>
                <a:cubicBezTo>
                  <a:pt x="27" y="46"/>
                  <a:pt x="20" y="47"/>
                  <a:pt x="14" y="47"/>
                </a:cubicBezTo>
                <a:cubicBezTo>
                  <a:pt x="8" y="47"/>
                  <a:pt x="2" y="46"/>
                  <a:pt x="0" y="46"/>
                </a:cubicBezTo>
                <a:close/>
              </a:path>
            </a:pathLst>
          </a:custGeom>
          <a:solidFill>
            <a:srgbClr val="01D48F"/>
          </a:solidFill>
          <a:ln>
            <a:noFill/>
          </a:ln>
        </p:spPr>
        <p:txBody>
          <a:bodyPr vert="horz" wrap="square" lIns="91440" tIns="45720" rIns="91440" bIns="45720" numCol="1" anchor="t" anchorCtr="0" compatLnSpc="1"/>
          <a:lstStyle/>
          <a:p>
            <a:endParaRPr lang="en-US" sz="1800"/>
          </a:p>
        </p:txBody>
      </p:sp>
      <p:grpSp>
        <p:nvGrpSpPr>
          <p:cNvPr id="15" name="Group 14"/>
          <p:cNvGrpSpPr/>
          <p:nvPr/>
        </p:nvGrpSpPr>
        <p:grpSpPr>
          <a:xfrm>
            <a:off x="5111295" y="1733023"/>
            <a:ext cx="342499" cy="327789"/>
            <a:chOff x="8383588" y="4452938"/>
            <a:chExt cx="522287" cy="477837"/>
          </a:xfrm>
          <a:solidFill>
            <a:schemeClr val="bg1"/>
          </a:solidFill>
        </p:grpSpPr>
        <p:sp>
          <p:nvSpPr>
            <p:cNvPr id="16" name="Freeform 15"/>
            <p:cNvSpPr/>
            <p:nvPr/>
          </p:nvSpPr>
          <p:spPr bwMode="auto">
            <a:xfrm>
              <a:off x="8477250" y="4873625"/>
              <a:ext cx="334962" cy="57150"/>
            </a:xfrm>
            <a:custGeom>
              <a:gdLst>
                <a:gd name="T0" fmla="*/ 69 w 89"/>
                <a:gd name="T1" fmla="*/ 0 h 15"/>
                <a:gd name="T2" fmla="*/ 21 w 89"/>
                <a:gd name="T3" fmla="*/ 0 h 15"/>
                <a:gd name="T4" fmla="*/ 0 w 89"/>
                <a:gd name="T5" fmla="*/ 8 h 15"/>
                <a:gd name="T6" fmla="*/ 10 w 89"/>
                <a:gd name="T7" fmla="*/ 15 h 15"/>
                <a:gd name="T8" fmla="*/ 79 w 89"/>
                <a:gd name="T9" fmla="*/ 15 h 15"/>
                <a:gd name="T10" fmla="*/ 89 w 89"/>
                <a:gd name="T11" fmla="*/ 8 h 15"/>
                <a:gd name="T12" fmla="*/ 69 w 89"/>
                <a:gd name="T13" fmla="*/ 0 h 15"/>
              </a:gdLst>
              <a:cxnLst>
                <a:cxn ang="0">
                  <a:pos x="T0" y="T1"/>
                </a:cxn>
                <a:cxn ang="0">
                  <a:pos x="T2" y="T3"/>
                </a:cxn>
                <a:cxn ang="0">
                  <a:pos x="T4" y="T5"/>
                </a:cxn>
                <a:cxn ang="0">
                  <a:pos x="T6" y="T7"/>
                </a:cxn>
                <a:cxn ang="0">
                  <a:pos x="T8" y="T9"/>
                </a:cxn>
                <a:cxn ang="0">
                  <a:pos x="T10" y="T11"/>
                </a:cxn>
                <a:cxn ang="0">
                  <a:pos x="T12" y="T13"/>
                </a:cxn>
              </a:cxnLst>
              <a:rect l="0" t="0" r="r" b="b"/>
              <a:pathLst>
                <a:path w="89" h="15">
                  <a:moveTo>
                    <a:pt x="69" y="0"/>
                  </a:moveTo>
                  <a:cubicBezTo>
                    <a:pt x="21" y="0"/>
                    <a:pt x="21" y="0"/>
                    <a:pt x="21" y="0"/>
                  </a:cubicBezTo>
                  <a:cubicBezTo>
                    <a:pt x="15" y="0"/>
                    <a:pt x="0" y="3"/>
                    <a:pt x="0" y="8"/>
                  </a:cubicBezTo>
                  <a:cubicBezTo>
                    <a:pt x="0" y="12"/>
                    <a:pt x="5" y="15"/>
                    <a:pt x="10" y="15"/>
                  </a:cubicBezTo>
                  <a:cubicBezTo>
                    <a:pt x="79" y="15"/>
                    <a:pt x="79" y="15"/>
                    <a:pt x="79" y="15"/>
                  </a:cubicBezTo>
                  <a:cubicBezTo>
                    <a:pt x="84" y="15"/>
                    <a:pt x="89" y="12"/>
                    <a:pt x="89" y="8"/>
                  </a:cubicBezTo>
                  <a:cubicBezTo>
                    <a:pt x="89" y="2"/>
                    <a:pt x="74"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6"/>
            <p:cNvSpPr>
              <a:spLocks noEditPoints="1"/>
            </p:cNvSpPr>
            <p:nvPr/>
          </p:nvSpPr>
          <p:spPr bwMode="auto">
            <a:xfrm>
              <a:off x="8383588" y="4452938"/>
              <a:ext cx="522287" cy="387350"/>
            </a:xfrm>
            <a:custGeom>
              <a:gdLst>
                <a:gd name="T0" fmla="*/ 110 w 139"/>
                <a:gd name="T1" fmla="*/ 103 h 103"/>
                <a:gd name="T2" fmla="*/ 30 w 139"/>
                <a:gd name="T3" fmla="*/ 103 h 103"/>
                <a:gd name="T4" fmla="*/ 0 w 139"/>
                <a:gd name="T5" fmla="*/ 74 h 103"/>
                <a:gd name="T6" fmla="*/ 0 w 139"/>
                <a:gd name="T7" fmla="*/ 30 h 103"/>
                <a:gd name="T8" fmla="*/ 30 w 139"/>
                <a:gd name="T9" fmla="*/ 0 h 103"/>
                <a:gd name="T10" fmla="*/ 110 w 139"/>
                <a:gd name="T11" fmla="*/ 0 h 103"/>
                <a:gd name="T12" fmla="*/ 139 w 139"/>
                <a:gd name="T13" fmla="*/ 30 h 103"/>
                <a:gd name="T14" fmla="*/ 139 w 139"/>
                <a:gd name="T15" fmla="*/ 74 h 103"/>
                <a:gd name="T16" fmla="*/ 110 w 139"/>
                <a:gd name="T17" fmla="*/ 103 h 103"/>
                <a:gd name="T18" fmla="*/ 27 w 139"/>
                <a:gd name="T19" fmla="*/ 9 h 103"/>
                <a:gd name="T20" fmla="*/ 8 w 139"/>
                <a:gd name="T21" fmla="*/ 29 h 103"/>
                <a:gd name="T22" fmla="*/ 8 w 139"/>
                <a:gd name="T23" fmla="*/ 75 h 103"/>
                <a:gd name="T24" fmla="*/ 27 w 139"/>
                <a:gd name="T25" fmla="*/ 95 h 103"/>
                <a:gd name="T26" fmla="*/ 112 w 139"/>
                <a:gd name="T27" fmla="*/ 95 h 103"/>
                <a:gd name="T28" fmla="*/ 131 w 139"/>
                <a:gd name="T29" fmla="*/ 75 h 103"/>
                <a:gd name="T30" fmla="*/ 131 w 139"/>
                <a:gd name="T31" fmla="*/ 29 h 103"/>
                <a:gd name="T32" fmla="*/ 112 w 139"/>
                <a:gd name="T33" fmla="*/ 9 h 103"/>
                <a:gd name="T34" fmla="*/ 27 w 139"/>
                <a:gd name="T35" fmla="*/ 9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03">
                  <a:moveTo>
                    <a:pt x="110" y="103"/>
                  </a:moveTo>
                  <a:cubicBezTo>
                    <a:pt x="30" y="103"/>
                    <a:pt x="30" y="103"/>
                    <a:pt x="30" y="103"/>
                  </a:cubicBezTo>
                  <a:cubicBezTo>
                    <a:pt x="13" y="103"/>
                    <a:pt x="0" y="90"/>
                    <a:pt x="0" y="74"/>
                  </a:cubicBezTo>
                  <a:cubicBezTo>
                    <a:pt x="0" y="30"/>
                    <a:pt x="0" y="30"/>
                    <a:pt x="0" y="30"/>
                  </a:cubicBezTo>
                  <a:cubicBezTo>
                    <a:pt x="0" y="14"/>
                    <a:pt x="13" y="0"/>
                    <a:pt x="30" y="0"/>
                  </a:cubicBezTo>
                  <a:cubicBezTo>
                    <a:pt x="110" y="0"/>
                    <a:pt x="110" y="0"/>
                    <a:pt x="110" y="0"/>
                  </a:cubicBezTo>
                  <a:cubicBezTo>
                    <a:pt x="126" y="0"/>
                    <a:pt x="139" y="14"/>
                    <a:pt x="139" y="30"/>
                  </a:cubicBezTo>
                  <a:cubicBezTo>
                    <a:pt x="139" y="74"/>
                    <a:pt x="139" y="74"/>
                    <a:pt x="139" y="74"/>
                  </a:cubicBezTo>
                  <a:cubicBezTo>
                    <a:pt x="139" y="90"/>
                    <a:pt x="126" y="103"/>
                    <a:pt x="110" y="103"/>
                  </a:cubicBezTo>
                  <a:close/>
                  <a:moveTo>
                    <a:pt x="27" y="9"/>
                  </a:moveTo>
                  <a:cubicBezTo>
                    <a:pt x="17" y="9"/>
                    <a:pt x="8" y="18"/>
                    <a:pt x="8" y="29"/>
                  </a:cubicBezTo>
                  <a:cubicBezTo>
                    <a:pt x="8" y="75"/>
                    <a:pt x="8" y="75"/>
                    <a:pt x="8" y="75"/>
                  </a:cubicBezTo>
                  <a:cubicBezTo>
                    <a:pt x="8" y="86"/>
                    <a:pt x="17" y="95"/>
                    <a:pt x="27" y="95"/>
                  </a:cubicBezTo>
                  <a:cubicBezTo>
                    <a:pt x="112" y="95"/>
                    <a:pt x="112" y="95"/>
                    <a:pt x="112" y="95"/>
                  </a:cubicBezTo>
                  <a:cubicBezTo>
                    <a:pt x="122" y="95"/>
                    <a:pt x="131" y="86"/>
                    <a:pt x="131" y="75"/>
                  </a:cubicBezTo>
                  <a:cubicBezTo>
                    <a:pt x="131" y="29"/>
                    <a:pt x="131" y="29"/>
                    <a:pt x="131" y="29"/>
                  </a:cubicBezTo>
                  <a:cubicBezTo>
                    <a:pt x="131" y="18"/>
                    <a:pt x="122" y="9"/>
                    <a:pt x="112" y="9"/>
                  </a:cubicBezTo>
                  <a:lnTo>
                    <a:pt x="2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7"/>
            <p:cNvSpPr>
              <a:spLocks noEditPoints="1"/>
            </p:cNvSpPr>
            <p:nvPr/>
          </p:nvSpPr>
          <p:spPr bwMode="auto">
            <a:xfrm>
              <a:off x="8774113" y="4559300"/>
              <a:ext cx="63500" cy="63500"/>
            </a:xfrm>
            <a:custGeom>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8"/>
            <p:cNvSpPr>
              <a:spLocks noEditPoints="1"/>
            </p:cNvSpPr>
            <p:nvPr/>
          </p:nvSpPr>
          <p:spPr bwMode="auto">
            <a:xfrm>
              <a:off x="8669338" y="4629150"/>
              <a:ext cx="63500" cy="65087"/>
            </a:xfrm>
            <a:custGeom>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9"/>
            <p:cNvSpPr>
              <a:spLocks noEditPoints="1"/>
            </p:cNvSpPr>
            <p:nvPr/>
          </p:nvSpPr>
          <p:spPr bwMode="auto">
            <a:xfrm>
              <a:off x="8556625" y="4600575"/>
              <a:ext cx="60325" cy="63500"/>
            </a:xfrm>
            <a:custGeom>
              <a:gdLst>
                <a:gd name="T0" fmla="*/ 8 w 16"/>
                <a:gd name="T1" fmla="*/ 17 h 17"/>
                <a:gd name="T2" fmla="*/ 0 w 16"/>
                <a:gd name="T3" fmla="*/ 9 h 17"/>
                <a:gd name="T4" fmla="*/ 8 w 16"/>
                <a:gd name="T5" fmla="*/ 0 h 17"/>
                <a:gd name="T6" fmla="*/ 16 w 16"/>
                <a:gd name="T7" fmla="*/ 9 h 17"/>
                <a:gd name="T8" fmla="*/ 8 w 16"/>
                <a:gd name="T9" fmla="*/ 17 h 17"/>
                <a:gd name="T10" fmla="*/ 8 w 16"/>
                <a:gd name="T11" fmla="*/ 5 h 17"/>
                <a:gd name="T12" fmla="*/ 4 w 16"/>
                <a:gd name="T13" fmla="*/ 9 h 17"/>
                <a:gd name="T14" fmla="*/ 8 w 16"/>
                <a:gd name="T15" fmla="*/ 13 h 17"/>
                <a:gd name="T16" fmla="*/ 12 w 16"/>
                <a:gd name="T17" fmla="*/ 9 h 17"/>
                <a:gd name="T18" fmla="*/ 8 w 16"/>
                <a:gd name="T19" fmla="*/ 5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3" y="17"/>
                    <a:pt x="0" y="13"/>
                    <a:pt x="0" y="9"/>
                  </a:cubicBezTo>
                  <a:cubicBezTo>
                    <a:pt x="0" y="4"/>
                    <a:pt x="3" y="0"/>
                    <a:pt x="8" y="0"/>
                  </a:cubicBezTo>
                  <a:cubicBezTo>
                    <a:pt x="13" y="0"/>
                    <a:pt x="16" y="4"/>
                    <a:pt x="16" y="9"/>
                  </a:cubicBezTo>
                  <a:cubicBezTo>
                    <a:pt x="16"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20"/>
            <p:cNvSpPr>
              <a:spLocks noEditPoints="1"/>
            </p:cNvSpPr>
            <p:nvPr/>
          </p:nvSpPr>
          <p:spPr bwMode="auto">
            <a:xfrm>
              <a:off x="8451850" y="4675188"/>
              <a:ext cx="63500" cy="60325"/>
            </a:xfrm>
            <a:custGeom>
              <a:gdLst>
                <a:gd name="T0" fmla="*/ 8 w 17"/>
                <a:gd name="T1" fmla="*/ 16 h 16"/>
                <a:gd name="T2" fmla="*/ 0 w 17"/>
                <a:gd name="T3" fmla="*/ 8 h 16"/>
                <a:gd name="T4" fmla="*/ 8 w 17"/>
                <a:gd name="T5" fmla="*/ 0 h 16"/>
                <a:gd name="T6" fmla="*/ 17 w 17"/>
                <a:gd name="T7" fmla="*/ 8 h 16"/>
                <a:gd name="T8" fmla="*/ 8 w 17"/>
                <a:gd name="T9" fmla="*/ 16 h 16"/>
                <a:gd name="T10" fmla="*/ 8 w 17"/>
                <a:gd name="T11" fmla="*/ 4 h 16"/>
                <a:gd name="T12" fmla="*/ 4 w 17"/>
                <a:gd name="T13" fmla="*/ 8 h 16"/>
                <a:gd name="T14" fmla="*/ 8 w 17"/>
                <a:gd name="T15" fmla="*/ 12 h 16"/>
                <a:gd name="T16" fmla="*/ 12 w 17"/>
                <a:gd name="T17" fmla="*/ 8 h 16"/>
                <a:gd name="T18" fmla="*/ 8 w 17"/>
                <a:gd name="T19" fmla="*/ 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8" y="16"/>
                  </a:moveTo>
                  <a:cubicBezTo>
                    <a:pt x="4" y="16"/>
                    <a:pt x="0" y="13"/>
                    <a:pt x="0" y="8"/>
                  </a:cubicBezTo>
                  <a:cubicBezTo>
                    <a:pt x="0" y="3"/>
                    <a:pt x="4" y="0"/>
                    <a:pt x="8" y="0"/>
                  </a:cubicBezTo>
                  <a:cubicBezTo>
                    <a:pt x="13" y="0"/>
                    <a:pt x="17" y="3"/>
                    <a:pt x="17" y="8"/>
                  </a:cubicBezTo>
                  <a:cubicBezTo>
                    <a:pt x="17"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1"/>
            <p:cNvSpPr/>
            <p:nvPr/>
          </p:nvSpPr>
          <p:spPr bwMode="auto">
            <a:xfrm>
              <a:off x="8721725" y="4595813"/>
              <a:ext cx="71437" cy="57150"/>
            </a:xfrm>
            <a:custGeom>
              <a:gdLst>
                <a:gd name="T0" fmla="*/ 2 w 19"/>
                <a:gd name="T1" fmla="*/ 15 h 15"/>
                <a:gd name="T2" fmla="*/ 19 w 19"/>
                <a:gd name="T3" fmla="*/ 4 h 15"/>
                <a:gd name="T4" fmla="*/ 17 w 19"/>
                <a:gd name="T5" fmla="*/ 0 h 15"/>
                <a:gd name="T6" fmla="*/ 0 w 19"/>
                <a:gd name="T7" fmla="*/ 11 h 15"/>
                <a:gd name="T8" fmla="*/ 2 w 19"/>
                <a:gd name="T9" fmla="*/ 15 h 15"/>
              </a:gdLst>
              <a:cxnLst>
                <a:cxn ang="0">
                  <a:pos x="T0" y="T1"/>
                </a:cxn>
                <a:cxn ang="0">
                  <a:pos x="T2" y="T3"/>
                </a:cxn>
                <a:cxn ang="0">
                  <a:pos x="T4" y="T5"/>
                </a:cxn>
                <a:cxn ang="0">
                  <a:pos x="T6" y="T7"/>
                </a:cxn>
                <a:cxn ang="0">
                  <a:pos x="T8" y="T9"/>
                </a:cxn>
              </a:cxnLst>
              <a:rect l="0" t="0" r="r" b="b"/>
              <a:pathLst>
                <a:path w="19" h="15">
                  <a:moveTo>
                    <a:pt x="2" y="15"/>
                  </a:moveTo>
                  <a:cubicBezTo>
                    <a:pt x="19" y="4"/>
                    <a:pt x="19" y="4"/>
                    <a:pt x="19" y="4"/>
                  </a:cubicBezTo>
                  <a:cubicBezTo>
                    <a:pt x="17" y="0"/>
                    <a:pt x="17" y="0"/>
                    <a:pt x="17" y="0"/>
                  </a:cubicBezTo>
                  <a:cubicBezTo>
                    <a:pt x="0" y="11"/>
                    <a:pt x="0" y="11"/>
                    <a:pt x="0" y="11"/>
                  </a:cubicBezTo>
                  <a:cubicBezTo>
                    <a:pt x="1"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2"/>
            <p:cNvSpPr/>
            <p:nvPr/>
          </p:nvSpPr>
          <p:spPr bwMode="auto">
            <a:xfrm>
              <a:off x="8496300" y="4645025"/>
              <a:ext cx="71437" cy="55562"/>
            </a:xfrm>
            <a:custGeom>
              <a:gdLst>
                <a:gd name="T0" fmla="*/ 16 w 19"/>
                <a:gd name="T1" fmla="*/ 0 h 15"/>
                <a:gd name="T2" fmla="*/ 0 w 19"/>
                <a:gd name="T3" fmla="*/ 11 h 15"/>
                <a:gd name="T4" fmla="*/ 3 w 19"/>
                <a:gd name="T5" fmla="*/ 15 h 15"/>
                <a:gd name="T6" fmla="*/ 19 w 19"/>
                <a:gd name="T7" fmla="*/ 3 h 15"/>
                <a:gd name="T8" fmla="*/ 16 w 19"/>
                <a:gd name="T9" fmla="*/ 0 h 15"/>
              </a:gdLst>
              <a:cxnLst>
                <a:cxn ang="0">
                  <a:pos x="T0" y="T1"/>
                </a:cxn>
                <a:cxn ang="0">
                  <a:pos x="T2" y="T3"/>
                </a:cxn>
                <a:cxn ang="0">
                  <a:pos x="T4" y="T5"/>
                </a:cxn>
                <a:cxn ang="0">
                  <a:pos x="T6" y="T7"/>
                </a:cxn>
                <a:cxn ang="0">
                  <a:pos x="T8" y="T9"/>
                </a:cxn>
              </a:cxnLst>
              <a:rect l="0" t="0" r="r" b="b"/>
              <a:pathLst>
                <a:path w="19" h="15">
                  <a:moveTo>
                    <a:pt x="16" y="0"/>
                  </a:moveTo>
                  <a:cubicBezTo>
                    <a:pt x="0" y="11"/>
                    <a:pt x="0" y="11"/>
                    <a:pt x="0" y="11"/>
                  </a:cubicBezTo>
                  <a:cubicBezTo>
                    <a:pt x="3" y="15"/>
                    <a:pt x="3" y="15"/>
                    <a:pt x="3" y="15"/>
                  </a:cubicBezTo>
                  <a:cubicBezTo>
                    <a:pt x="19" y="3"/>
                    <a:pt x="19" y="3"/>
                    <a:pt x="19" y="3"/>
                  </a:cubicBezTo>
                  <a:cubicBezTo>
                    <a:pt x="18"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23"/>
            <p:cNvSpPr/>
            <p:nvPr/>
          </p:nvSpPr>
          <p:spPr bwMode="auto">
            <a:xfrm>
              <a:off x="8612188" y="4633913"/>
              <a:ext cx="60325" cy="30162"/>
            </a:xfrm>
            <a:custGeom>
              <a:gdLst>
                <a:gd name="T0" fmla="*/ 16 w 16"/>
                <a:gd name="T1" fmla="*/ 4 h 8"/>
                <a:gd name="T2" fmla="*/ 1 w 16"/>
                <a:gd name="T3" fmla="*/ 0 h 8"/>
                <a:gd name="T4" fmla="*/ 1 w 16"/>
                <a:gd name="T5" fmla="*/ 0 h 8"/>
                <a:gd name="T6" fmla="*/ 0 w 16"/>
                <a:gd name="T7" fmla="*/ 4 h 8"/>
                <a:gd name="T8" fmla="*/ 15 w 16"/>
                <a:gd name="T9" fmla="*/ 8 h 8"/>
                <a:gd name="T10" fmla="*/ 15 w 16"/>
                <a:gd name="T11" fmla="*/ 8 h 8"/>
                <a:gd name="T12" fmla="*/ 16 w 16"/>
                <a:gd name="T13" fmla="*/ 4 h 8"/>
              </a:gdLst>
              <a:cxnLst>
                <a:cxn ang="0">
                  <a:pos x="T0" y="T1"/>
                </a:cxn>
                <a:cxn ang="0">
                  <a:pos x="T2" y="T3"/>
                </a:cxn>
                <a:cxn ang="0">
                  <a:pos x="T4" y="T5"/>
                </a:cxn>
                <a:cxn ang="0">
                  <a:pos x="T6" y="T7"/>
                </a:cxn>
                <a:cxn ang="0">
                  <a:pos x="T8" y="T9"/>
                </a:cxn>
                <a:cxn ang="0">
                  <a:pos x="T10" y="T11"/>
                </a:cxn>
                <a:cxn ang="0">
                  <a:pos x="T12" y="T13"/>
                </a:cxn>
              </a:cxnLst>
              <a:rect l="0" t="0" r="r" b="b"/>
              <a:pathLst>
                <a:path w="16" h="8">
                  <a:moveTo>
                    <a:pt x="16" y="4"/>
                  </a:moveTo>
                  <a:cubicBezTo>
                    <a:pt x="1" y="0"/>
                    <a:pt x="1" y="0"/>
                    <a:pt x="1" y="0"/>
                  </a:cubicBezTo>
                  <a:cubicBezTo>
                    <a:pt x="1" y="0"/>
                    <a:pt x="1" y="0"/>
                    <a:pt x="1" y="0"/>
                  </a:cubicBezTo>
                  <a:cubicBezTo>
                    <a:pt x="1" y="1"/>
                    <a:pt x="1" y="3"/>
                    <a:pt x="0" y="4"/>
                  </a:cubicBezTo>
                  <a:cubicBezTo>
                    <a:pt x="15" y="8"/>
                    <a:pt x="15" y="8"/>
                    <a:pt x="15" y="8"/>
                  </a:cubicBezTo>
                  <a:cubicBezTo>
                    <a:pt x="15" y="8"/>
                    <a:pt x="15" y="8"/>
                    <a:pt x="15" y="8"/>
                  </a:cubicBezTo>
                  <a:cubicBezTo>
                    <a:pt x="15" y="6"/>
                    <a:pt x="16" y="5"/>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5" name="Group 24"/>
          <p:cNvGrpSpPr/>
          <p:nvPr/>
        </p:nvGrpSpPr>
        <p:grpSpPr>
          <a:xfrm>
            <a:off x="3635160" y="2229839"/>
            <a:ext cx="386053" cy="348743"/>
            <a:chOff x="9204326" y="3648075"/>
            <a:chExt cx="500062" cy="454026"/>
          </a:xfrm>
          <a:solidFill>
            <a:schemeClr val="bg1"/>
          </a:solidFill>
        </p:grpSpPr>
        <p:sp>
          <p:nvSpPr>
            <p:cNvPr id="26" name="Freeform 25"/>
            <p:cNvSpPr/>
            <p:nvPr/>
          </p:nvSpPr>
          <p:spPr bwMode="auto">
            <a:xfrm>
              <a:off x="9204326" y="3840163"/>
              <a:ext cx="304800" cy="261938"/>
            </a:xfrm>
            <a:custGeom>
              <a:gdLst>
                <a:gd name="T0" fmla="*/ 22 w 81"/>
                <a:gd name="T1" fmla="*/ 0 h 70"/>
                <a:gd name="T2" fmla="*/ 33 w 81"/>
                <a:gd name="T3" fmla="*/ 0 h 70"/>
                <a:gd name="T4" fmla="*/ 36 w 81"/>
                <a:gd name="T5" fmla="*/ 10 h 70"/>
                <a:gd name="T6" fmla="*/ 33 w 81"/>
                <a:gd name="T7" fmla="*/ 48 h 70"/>
                <a:gd name="T8" fmla="*/ 41 w 81"/>
                <a:gd name="T9" fmla="*/ 62 h 70"/>
                <a:gd name="T10" fmla="*/ 48 w 81"/>
                <a:gd name="T11" fmla="*/ 48 h 70"/>
                <a:gd name="T12" fmla="*/ 44 w 81"/>
                <a:gd name="T13" fmla="*/ 10 h 70"/>
                <a:gd name="T14" fmla="*/ 47 w 81"/>
                <a:gd name="T15" fmla="*/ 0 h 70"/>
                <a:gd name="T16" fmla="*/ 59 w 81"/>
                <a:gd name="T17" fmla="*/ 0 h 70"/>
                <a:gd name="T18" fmla="*/ 59 w 81"/>
                <a:gd name="T19" fmla="*/ 0 h 70"/>
                <a:gd name="T20" fmla="*/ 79 w 81"/>
                <a:gd name="T21" fmla="*/ 23 h 70"/>
                <a:gd name="T22" fmla="*/ 77 w 81"/>
                <a:gd name="T23" fmla="*/ 47 h 70"/>
                <a:gd name="T24" fmla="*/ 56 w 81"/>
                <a:gd name="T25" fmla="*/ 70 h 70"/>
                <a:gd name="T26" fmla="*/ 25 w 81"/>
                <a:gd name="T27" fmla="*/ 70 h 70"/>
                <a:gd name="T28" fmla="*/ 4 w 81"/>
                <a:gd name="T29" fmla="*/ 47 h 70"/>
                <a:gd name="T30" fmla="*/ 1 w 81"/>
                <a:gd name="T31" fmla="*/ 23 h 70"/>
                <a:gd name="T32" fmla="*/ 22 w 81"/>
                <a:gd name="T33" fmla="*/ 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0">
                  <a:moveTo>
                    <a:pt x="22" y="0"/>
                  </a:moveTo>
                  <a:cubicBezTo>
                    <a:pt x="33" y="0"/>
                    <a:pt x="33" y="0"/>
                    <a:pt x="33" y="0"/>
                  </a:cubicBezTo>
                  <a:cubicBezTo>
                    <a:pt x="33" y="1"/>
                    <a:pt x="33" y="7"/>
                    <a:pt x="36" y="10"/>
                  </a:cubicBezTo>
                  <a:cubicBezTo>
                    <a:pt x="36" y="10"/>
                    <a:pt x="31" y="39"/>
                    <a:pt x="33" y="48"/>
                  </a:cubicBezTo>
                  <a:cubicBezTo>
                    <a:pt x="34" y="52"/>
                    <a:pt x="37" y="62"/>
                    <a:pt x="41" y="62"/>
                  </a:cubicBezTo>
                  <a:cubicBezTo>
                    <a:pt x="44" y="62"/>
                    <a:pt x="47" y="52"/>
                    <a:pt x="48" y="48"/>
                  </a:cubicBezTo>
                  <a:cubicBezTo>
                    <a:pt x="50" y="39"/>
                    <a:pt x="44" y="10"/>
                    <a:pt x="44" y="10"/>
                  </a:cubicBezTo>
                  <a:cubicBezTo>
                    <a:pt x="45" y="9"/>
                    <a:pt x="46" y="7"/>
                    <a:pt x="47" y="0"/>
                  </a:cubicBezTo>
                  <a:cubicBezTo>
                    <a:pt x="59" y="0"/>
                    <a:pt x="59" y="0"/>
                    <a:pt x="59" y="0"/>
                  </a:cubicBezTo>
                  <a:cubicBezTo>
                    <a:pt x="59" y="0"/>
                    <a:pt x="59" y="0"/>
                    <a:pt x="59" y="0"/>
                  </a:cubicBezTo>
                  <a:cubicBezTo>
                    <a:pt x="70" y="0"/>
                    <a:pt x="81" y="11"/>
                    <a:pt x="79" y="23"/>
                  </a:cubicBezTo>
                  <a:cubicBezTo>
                    <a:pt x="77" y="47"/>
                    <a:pt x="77" y="47"/>
                    <a:pt x="77" y="47"/>
                  </a:cubicBezTo>
                  <a:cubicBezTo>
                    <a:pt x="74" y="59"/>
                    <a:pt x="67" y="70"/>
                    <a:pt x="56" y="70"/>
                  </a:cubicBezTo>
                  <a:cubicBezTo>
                    <a:pt x="25" y="70"/>
                    <a:pt x="25" y="70"/>
                    <a:pt x="25" y="70"/>
                  </a:cubicBezTo>
                  <a:cubicBezTo>
                    <a:pt x="13" y="70"/>
                    <a:pt x="7" y="59"/>
                    <a:pt x="4" y="47"/>
                  </a:cubicBezTo>
                  <a:cubicBezTo>
                    <a:pt x="1" y="23"/>
                    <a:pt x="1" y="23"/>
                    <a:pt x="1" y="23"/>
                  </a:cubicBezTo>
                  <a:cubicBezTo>
                    <a:pt x="0" y="10"/>
                    <a:pt x="11"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Oval 26"/>
            <p:cNvSpPr>
              <a:spLocks noChangeArrowheads="1"/>
            </p:cNvSpPr>
            <p:nvPr/>
          </p:nvSpPr>
          <p:spPr bwMode="auto">
            <a:xfrm>
              <a:off x="9280526" y="3648075"/>
              <a:ext cx="153988"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7"/>
            <p:cNvSpPr>
              <a:spLocks noEditPoints="1"/>
            </p:cNvSpPr>
            <p:nvPr/>
          </p:nvSpPr>
          <p:spPr bwMode="auto">
            <a:xfrm>
              <a:off x="9399588" y="3730625"/>
              <a:ext cx="304800" cy="109538"/>
            </a:xfrm>
            <a:custGeom>
              <a:gdLst>
                <a:gd name="T0" fmla="*/ 81 w 81"/>
                <a:gd name="T1" fmla="*/ 27 h 29"/>
                <a:gd name="T2" fmla="*/ 64 w 81"/>
                <a:gd name="T3" fmla="*/ 10 h 29"/>
                <a:gd name="T4" fmla="*/ 62 w 81"/>
                <a:gd name="T5" fmla="*/ 10 h 29"/>
                <a:gd name="T6" fmla="*/ 62 w 81"/>
                <a:gd name="T7" fmla="*/ 6 h 29"/>
                <a:gd name="T8" fmla="*/ 55 w 81"/>
                <a:gd name="T9" fmla="*/ 0 h 29"/>
                <a:gd name="T10" fmla="*/ 49 w 81"/>
                <a:gd name="T11" fmla="*/ 6 h 29"/>
                <a:gd name="T12" fmla="*/ 49 w 81"/>
                <a:gd name="T13" fmla="*/ 10 h 29"/>
                <a:gd name="T14" fmla="*/ 24 w 81"/>
                <a:gd name="T15" fmla="*/ 10 h 29"/>
                <a:gd name="T16" fmla="*/ 24 w 81"/>
                <a:gd name="T17" fmla="*/ 6 h 29"/>
                <a:gd name="T18" fmla="*/ 17 w 81"/>
                <a:gd name="T19" fmla="*/ 0 h 29"/>
                <a:gd name="T20" fmla="*/ 15 w 81"/>
                <a:gd name="T21" fmla="*/ 0 h 29"/>
                <a:gd name="T22" fmla="*/ 0 w 81"/>
                <a:gd name="T23" fmla="*/ 23 h 29"/>
                <a:gd name="T24" fmla="*/ 1 w 81"/>
                <a:gd name="T25" fmla="*/ 23 h 29"/>
                <a:gd name="T26" fmla="*/ 1 w 81"/>
                <a:gd name="T27" fmla="*/ 23 h 29"/>
                <a:gd name="T28" fmla="*/ 7 w 81"/>
                <a:gd name="T29" fmla="*/ 23 h 29"/>
                <a:gd name="T30" fmla="*/ 24 w 81"/>
                <a:gd name="T31" fmla="*/ 29 h 29"/>
                <a:gd name="T32" fmla="*/ 81 w 81"/>
                <a:gd name="T33" fmla="*/ 29 h 29"/>
                <a:gd name="T34" fmla="*/ 81 w 81"/>
                <a:gd name="T35" fmla="*/ 27 h 29"/>
                <a:gd name="T36" fmla="*/ 17 w 81"/>
                <a:gd name="T37" fmla="*/ 22 h 29"/>
                <a:gd name="T38" fmla="*/ 11 w 81"/>
                <a:gd name="T39" fmla="*/ 16 h 29"/>
                <a:gd name="T40" fmla="*/ 11 w 81"/>
                <a:gd name="T41" fmla="*/ 15 h 29"/>
                <a:gd name="T42" fmla="*/ 17 w 81"/>
                <a:gd name="T43" fmla="*/ 19 h 29"/>
                <a:gd name="T44" fmla="*/ 23 w 81"/>
                <a:gd name="T45" fmla="*/ 15 h 29"/>
                <a:gd name="T46" fmla="*/ 24 w 81"/>
                <a:gd name="T47" fmla="*/ 16 h 29"/>
                <a:gd name="T48" fmla="*/ 17 w 81"/>
                <a:gd name="T49" fmla="*/ 22 h 29"/>
                <a:gd name="T50" fmla="*/ 55 w 81"/>
                <a:gd name="T51" fmla="*/ 22 h 29"/>
                <a:gd name="T52" fmla="*/ 49 w 81"/>
                <a:gd name="T53" fmla="*/ 16 h 29"/>
                <a:gd name="T54" fmla="*/ 49 w 81"/>
                <a:gd name="T55" fmla="*/ 15 h 29"/>
                <a:gd name="T56" fmla="*/ 55 w 81"/>
                <a:gd name="T57" fmla="*/ 19 h 29"/>
                <a:gd name="T58" fmla="*/ 62 w 81"/>
                <a:gd name="T59" fmla="*/ 15 h 29"/>
                <a:gd name="T60" fmla="*/ 62 w 81"/>
                <a:gd name="T61" fmla="*/ 16 h 29"/>
                <a:gd name="T62" fmla="*/ 55 w 81"/>
                <a:gd name="T63" fmla="*/ 22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28">
                  <a:moveTo>
                    <a:pt x="81" y="27"/>
                  </a:moveTo>
                  <a:cubicBezTo>
                    <a:pt x="81" y="17"/>
                    <a:pt x="73" y="10"/>
                    <a:pt x="64" y="10"/>
                  </a:cubicBezTo>
                  <a:cubicBezTo>
                    <a:pt x="62" y="10"/>
                    <a:pt x="62" y="10"/>
                    <a:pt x="62" y="10"/>
                  </a:cubicBezTo>
                  <a:cubicBezTo>
                    <a:pt x="62" y="6"/>
                    <a:pt x="62" y="6"/>
                    <a:pt x="62" y="6"/>
                  </a:cubicBezTo>
                  <a:cubicBezTo>
                    <a:pt x="62" y="3"/>
                    <a:pt x="59" y="0"/>
                    <a:pt x="55" y="0"/>
                  </a:cubicBezTo>
                  <a:cubicBezTo>
                    <a:pt x="52" y="0"/>
                    <a:pt x="49" y="3"/>
                    <a:pt x="49" y="6"/>
                  </a:cubicBezTo>
                  <a:cubicBezTo>
                    <a:pt x="49" y="10"/>
                    <a:pt x="49" y="10"/>
                    <a:pt x="49" y="10"/>
                  </a:cubicBezTo>
                  <a:cubicBezTo>
                    <a:pt x="24" y="10"/>
                    <a:pt x="24" y="10"/>
                    <a:pt x="24" y="10"/>
                  </a:cubicBezTo>
                  <a:cubicBezTo>
                    <a:pt x="24" y="6"/>
                    <a:pt x="24" y="6"/>
                    <a:pt x="24" y="6"/>
                  </a:cubicBezTo>
                  <a:cubicBezTo>
                    <a:pt x="24" y="3"/>
                    <a:pt x="21" y="0"/>
                    <a:pt x="17" y="0"/>
                  </a:cubicBezTo>
                  <a:cubicBezTo>
                    <a:pt x="17" y="0"/>
                    <a:pt x="16" y="0"/>
                    <a:pt x="15" y="0"/>
                  </a:cubicBezTo>
                  <a:cubicBezTo>
                    <a:pt x="14" y="10"/>
                    <a:pt x="8" y="19"/>
                    <a:pt x="0" y="23"/>
                  </a:cubicBezTo>
                  <a:cubicBezTo>
                    <a:pt x="1" y="23"/>
                    <a:pt x="1" y="23"/>
                    <a:pt x="1" y="23"/>
                  </a:cubicBezTo>
                  <a:cubicBezTo>
                    <a:pt x="1" y="23"/>
                    <a:pt x="1" y="23"/>
                    <a:pt x="1" y="23"/>
                  </a:cubicBezTo>
                  <a:cubicBezTo>
                    <a:pt x="7" y="23"/>
                    <a:pt x="7" y="23"/>
                    <a:pt x="7" y="23"/>
                  </a:cubicBezTo>
                  <a:cubicBezTo>
                    <a:pt x="13" y="23"/>
                    <a:pt x="19" y="25"/>
                    <a:pt x="24" y="29"/>
                  </a:cubicBezTo>
                  <a:cubicBezTo>
                    <a:pt x="81" y="29"/>
                    <a:pt x="81" y="29"/>
                    <a:pt x="81" y="29"/>
                  </a:cubicBezTo>
                  <a:lnTo>
                    <a:pt x="81" y="27"/>
                  </a:lnTo>
                  <a:close/>
                  <a:moveTo>
                    <a:pt x="17" y="22"/>
                  </a:moveTo>
                  <a:cubicBezTo>
                    <a:pt x="14" y="22"/>
                    <a:pt x="11" y="19"/>
                    <a:pt x="11" y="16"/>
                  </a:cubicBezTo>
                  <a:cubicBezTo>
                    <a:pt x="11" y="15"/>
                    <a:pt x="11" y="15"/>
                    <a:pt x="11" y="15"/>
                  </a:cubicBezTo>
                  <a:cubicBezTo>
                    <a:pt x="12" y="17"/>
                    <a:pt x="15" y="19"/>
                    <a:pt x="17" y="19"/>
                  </a:cubicBezTo>
                  <a:cubicBezTo>
                    <a:pt x="20" y="19"/>
                    <a:pt x="22" y="17"/>
                    <a:pt x="23" y="15"/>
                  </a:cubicBezTo>
                  <a:cubicBezTo>
                    <a:pt x="24" y="15"/>
                    <a:pt x="24" y="15"/>
                    <a:pt x="24" y="16"/>
                  </a:cubicBezTo>
                  <a:cubicBezTo>
                    <a:pt x="24" y="19"/>
                    <a:pt x="21" y="22"/>
                    <a:pt x="17" y="22"/>
                  </a:cubicBezTo>
                  <a:close/>
                  <a:moveTo>
                    <a:pt x="55" y="22"/>
                  </a:moveTo>
                  <a:cubicBezTo>
                    <a:pt x="52" y="22"/>
                    <a:pt x="49" y="19"/>
                    <a:pt x="49" y="16"/>
                  </a:cubicBezTo>
                  <a:cubicBezTo>
                    <a:pt x="49" y="15"/>
                    <a:pt x="49" y="15"/>
                    <a:pt x="49" y="15"/>
                  </a:cubicBezTo>
                  <a:cubicBezTo>
                    <a:pt x="50" y="17"/>
                    <a:pt x="53" y="19"/>
                    <a:pt x="55" y="19"/>
                  </a:cubicBezTo>
                  <a:cubicBezTo>
                    <a:pt x="58" y="19"/>
                    <a:pt x="61" y="17"/>
                    <a:pt x="62" y="15"/>
                  </a:cubicBezTo>
                  <a:cubicBezTo>
                    <a:pt x="62" y="15"/>
                    <a:pt x="62" y="15"/>
                    <a:pt x="62" y="16"/>
                  </a:cubicBezTo>
                  <a:cubicBezTo>
                    <a:pt x="62" y="19"/>
                    <a:pt x="59" y="22"/>
                    <a:pt x="5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28"/>
            <p:cNvSpPr/>
            <p:nvPr/>
          </p:nvSpPr>
          <p:spPr bwMode="auto">
            <a:xfrm>
              <a:off x="9475788" y="3862388"/>
              <a:ext cx="228600" cy="239713"/>
            </a:xfrm>
            <a:custGeom>
              <a:gdLst>
                <a:gd name="T0" fmla="*/ 47 w 61"/>
                <a:gd name="T1" fmla="*/ 5 h 64"/>
                <a:gd name="T2" fmla="*/ 55 w 61"/>
                <a:gd name="T3" fmla="*/ 5 h 64"/>
                <a:gd name="T4" fmla="*/ 55 w 61"/>
                <a:gd name="T5" fmla="*/ 48 h 64"/>
                <a:gd name="T6" fmla="*/ 46 w 61"/>
                <a:gd name="T7" fmla="*/ 58 h 64"/>
                <a:gd name="T8" fmla="*/ 5 w 61"/>
                <a:gd name="T9" fmla="*/ 58 h 64"/>
                <a:gd name="T10" fmla="*/ 0 w 61"/>
                <a:gd name="T11" fmla="*/ 64 h 64"/>
                <a:gd name="T12" fmla="*/ 44 w 61"/>
                <a:gd name="T13" fmla="*/ 64 h 64"/>
                <a:gd name="T14" fmla="*/ 61 w 61"/>
                <a:gd name="T15" fmla="*/ 47 h 64"/>
                <a:gd name="T16" fmla="*/ 61 w 61"/>
                <a:gd name="T17" fmla="*/ 0 h 64"/>
                <a:gd name="T18" fmla="*/ 45 w 61"/>
                <a:gd name="T19" fmla="*/ 0 h 64"/>
                <a:gd name="T20" fmla="*/ 9 w 61"/>
                <a:gd name="T21" fmla="*/ 0 h 64"/>
                <a:gd name="T22" fmla="*/ 12 w 61"/>
                <a:gd name="T23" fmla="*/ 5 h 64"/>
                <a:gd name="T24" fmla="*/ 47 w 61"/>
                <a:gd name="T25" fmla="*/ 5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4">
                  <a:moveTo>
                    <a:pt x="47" y="5"/>
                  </a:moveTo>
                  <a:cubicBezTo>
                    <a:pt x="55" y="5"/>
                    <a:pt x="55" y="5"/>
                    <a:pt x="55" y="5"/>
                  </a:cubicBezTo>
                  <a:cubicBezTo>
                    <a:pt x="55" y="48"/>
                    <a:pt x="55" y="48"/>
                    <a:pt x="55" y="48"/>
                  </a:cubicBezTo>
                  <a:cubicBezTo>
                    <a:pt x="55" y="53"/>
                    <a:pt x="51" y="58"/>
                    <a:pt x="46" y="58"/>
                  </a:cubicBezTo>
                  <a:cubicBezTo>
                    <a:pt x="5" y="58"/>
                    <a:pt x="5" y="58"/>
                    <a:pt x="5" y="58"/>
                  </a:cubicBezTo>
                  <a:cubicBezTo>
                    <a:pt x="3" y="60"/>
                    <a:pt x="2" y="62"/>
                    <a:pt x="0" y="64"/>
                  </a:cubicBezTo>
                  <a:cubicBezTo>
                    <a:pt x="44" y="64"/>
                    <a:pt x="44" y="64"/>
                    <a:pt x="44" y="64"/>
                  </a:cubicBezTo>
                  <a:cubicBezTo>
                    <a:pt x="53" y="64"/>
                    <a:pt x="61" y="56"/>
                    <a:pt x="61" y="47"/>
                  </a:cubicBezTo>
                  <a:cubicBezTo>
                    <a:pt x="61" y="0"/>
                    <a:pt x="61" y="0"/>
                    <a:pt x="61" y="0"/>
                  </a:cubicBezTo>
                  <a:cubicBezTo>
                    <a:pt x="45" y="0"/>
                    <a:pt x="45" y="0"/>
                    <a:pt x="45" y="0"/>
                  </a:cubicBezTo>
                  <a:cubicBezTo>
                    <a:pt x="9" y="0"/>
                    <a:pt x="9" y="0"/>
                    <a:pt x="9" y="0"/>
                  </a:cubicBezTo>
                  <a:cubicBezTo>
                    <a:pt x="10" y="2"/>
                    <a:pt x="11" y="4"/>
                    <a:pt x="12" y="5"/>
                  </a:cubicBezTo>
                  <a:lnTo>
                    <a:pt x="4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29"/>
            <p:cNvSpPr/>
            <p:nvPr/>
          </p:nvSpPr>
          <p:spPr bwMode="auto">
            <a:xfrm>
              <a:off x="9520238" y="3929063"/>
              <a:ext cx="49213" cy="41275"/>
            </a:xfrm>
            <a:custGeom>
              <a:gdLst>
                <a:gd name="T0" fmla="*/ 11 w 13"/>
                <a:gd name="T1" fmla="*/ 11 h 11"/>
                <a:gd name="T2" fmla="*/ 13 w 13"/>
                <a:gd name="T3" fmla="*/ 10 h 11"/>
                <a:gd name="T4" fmla="*/ 13 w 13"/>
                <a:gd name="T5" fmla="*/ 1 h 11"/>
                <a:gd name="T6" fmla="*/ 11 w 13"/>
                <a:gd name="T7" fmla="*/ 0 h 11"/>
                <a:gd name="T8" fmla="*/ 2 w 13"/>
                <a:gd name="T9" fmla="*/ 0 h 11"/>
                <a:gd name="T10" fmla="*/ 0 w 13"/>
                <a:gd name="T11" fmla="*/ 11 h 11"/>
                <a:gd name="T12" fmla="*/ 11 w 13"/>
                <a:gd name="T13" fmla="*/ 11 h 11"/>
              </a:gdLst>
              <a:cxnLst>
                <a:cxn ang="0">
                  <a:pos x="T0" y="T1"/>
                </a:cxn>
                <a:cxn ang="0">
                  <a:pos x="T2" y="T3"/>
                </a:cxn>
                <a:cxn ang="0">
                  <a:pos x="T4" y="T5"/>
                </a:cxn>
                <a:cxn ang="0">
                  <a:pos x="T6" y="T7"/>
                </a:cxn>
                <a:cxn ang="0">
                  <a:pos x="T8" y="T9"/>
                </a:cxn>
                <a:cxn ang="0">
                  <a:pos x="T10" y="T11"/>
                </a:cxn>
                <a:cxn ang="0">
                  <a:pos x="T12" y="T13"/>
                </a:cxn>
              </a:cxnLst>
              <a:rect l="0" t="0" r="r" b="b"/>
              <a:pathLst>
                <a:path w="13" h="11">
                  <a:moveTo>
                    <a:pt x="11" y="11"/>
                  </a:moveTo>
                  <a:cubicBezTo>
                    <a:pt x="12" y="11"/>
                    <a:pt x="13" y="11"/>
                    <a:pt x="13" y="10"/>
                  </a:cubicBezTo>
                  <a:cubicBezTo>
                    <a:pt x="13" y="1"/>
                    <a:pt x="13" y="1"/>
                    <a:pt x="13" y="1"/>
                  </a:cubicBezTo>
                  <a:cubicBezTo>
                    <a:pt x="13" y="1"/>
                    <a:pt x="12" y="0"/>
                    <a:pt x="11" y="0"/>
                  </a:cubicBezTo>
                  <a:cubicBezTo>
                    <a:pt x="2" y="0"/>
                    <a:pt x="2" y="0"/>
                    <a:pt x="2" y="0"/>
                  </a:cubicBezTo>
                  <a:cubicBezTo>
                    <a:pt x="0" y="11"/>
                    <a:pt x="0" y="11"/>
                    <a:pt x="0" y="11"/>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0"/>
            <p:cNvSpPr/>
            <p:nvPr/>
          </p:nvSpPr>
          <p:spPr bwMode="auto">
            <a:xfrm>
              <a:off x="9586913" y="3929063"/>
              <a:ext cx="65088" cy="41275"/>
            </a:xfrm>
            <a:custGeom>
              <a:gdLst>
                <a:gd name="T0" fmla="*/ 1 w 17"/>
                <a:gd name="T1" fmla="*/ 11 h 11"/>
                <a:gd name="T2" fmla="*/ 15 w 17"/>
                <a:gd name="T3" fmla="*/ 11 h 11"/>
                <a:gd name="T4" fmla="*/ 17 w 17"/>
                <a:gd name="T5" fmla="*/ 10 h 11"/>
                <a:gd name="T6" fmla="*/ 17 w 17"/>
                <a:gd name="T7" fmla="*/ 1 h 11"/>
                <a:gd name="T8" fmla="*/ 15 w 17"/>
                <a:gd name="T9" fmla="*/ 0 h 11"/>
                <a:gd name="T10" fmla="*/ 1 w 17"/>
                <a:gd name="T11" fmla="*/ 0 h 11"/>
                <a:gd name="T12" fmla="*/ 0 w 17"/>
                <a:gd name="T13" fmla="*/ 1 h 11"/>
                <a:gd name="T14" fmla="*/ 0 w 17"/>
                <a:gd name="T15" fmla="*/ 10 h 11"/>
                <a:gd name="T16" fmla="*/ 1 w 17"/>
                <a:gd name="T17" fmla="*/ 1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1"/>
                    <a:pt x="17" y="10"/>
                  </a:cubicBezTo>
                  <a:cubicBezTo>
                    <a:pt x="17" y="1"/>
                    <a:pt x="17" y="1"/>
                    <a:pt x="17" y="1"/>
                  </a:cubicBezTo>
                  <a:cubicBezTo>
                    <a:pt x="17" y="1"/>
                    <a:pt x="16" y="0"/>
                    <a:pt x="15" y="0"/>
                  </a:cubicBezTo>
                  <a:cubicBezTo>
                    <a:pt x="1" y="0"/>
                    <a:pt x="1" y="0"/>
                    <a:pt x="1" y="0"/>
                  </a:cubicBezTo>
                  <a:cubicBezTo>
                    <a:pt x="1" y="0"/>
                    <a:pt x="0" y="1"/>
                    <a:pt x="0" y="1"/>
                  </a:cubicBezTo>
                  <a:cubicBezTo>
                    <a:pt x="0" y="10"/>
                    <a:pt x="0" y="10"/>
                    <a:pt x="0" y="10"/>
                  </a:cubicBezTo>
                  <a:cubicBezTo>
                    <a:pt x="0"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31"/>
            <p:cNvSpPr/>
            <p:nvPr/>
          </p:nvSpPr>
          <p:spPr bwMode="auto">
            <a:xfrm>
              <a:off x="9586913" y="3992563"/>
              <a:ext cx="65088" cy="41275"/>
            </a:xfrm>
            <a:custGeom>
              <a:gdLst>
                <a:gd name="T0" fmla="*/ 1 w 17"/>
                <a:gd name="T1" fmla="*/ 11 h 11"/>
                <a:gd name="T2" fmla="*/ 15 w 17"/>
                <a:gd name="T3" fmla="*/ 11 h 11"/>
                <a:gd name="T4" fmla="*/ 17 w 17"/>
                <a:gd name="T5" fmla="*/ 9 h 11"/>
                <a:gd name="T6" fmla="*/ 17 w 17"/>
                <a:gd name="T7" fmla="*/ 1 h 11"/>
                <a:gd name="T8" fmla="*/ 15 w 17"/>
                <a:gd name="T9" fmla="*/ 0 h 11"/>
                <a:gd name="T10" fmla="*/ 1 w 17"/>
                <a:gd name="T11" fmla="*/ 0 h 11"/>
                <a:gd name="T12" fmla="*/ 0 w 17"/>
                <a:gd name="T13" fmla="*/ 1 h 11"/>
                <a:gd name="T14" fmla="*/ 0 w 17"/>
                <a:gd name="T15" fmla="*/ 9 h 11"/>
                <a:gd name="T16" fmla="*/ 1 w 17"/>
                <a:gd name="T17" fmla="*/ 1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0"/>
                    <a:pt x="17" y="9"/>
                  </a:cubicBezTo>
                  <a:cubicBezTo>
                    <a:pt x="17" y="1"/>
                    <a:pt x="17" y="1"/>
                    <a:pt x="17" y="1"/>
                  </a:cubicBezTo>
                  <a:cubicBezTo>
                    <a:pt x="17" y="0"/>
                    <a:pt x="16" y="0"/>
                    <a:pt x="15" y="0"/>
                  </a:cubicBezTo>
                  <a:cubicBezTo>
                    <a:pt x="1" y="0"/>
                    <a:pt x="1" y="0"/>
                    <a:pt x="1" y="0"/>
                  </a:cubicBezTo>
                  <a:cubicBezTo>
                    <a:pt x="1" y="0"/>
                    <a:pt x="0" y="0"/>
                    <a:pt x="0" y="1"/>
                  </a:cubicBezTo>
                  <a:cubicBezTo>
                    <a:pt x="0" y="9"/>
                    <a:pt x="0" y="9"/>
                    <a:pt x="0" y="9"/>
                  </a:cubicBezTo>
                  <a:cubicBezTo>
                    <a:pt x="0" y="10"/>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32"/>
            <p:cNvSpPr/>
            <p:nvPr/>
          </p:nvSpPr>
          <p:spPr bwMode="auto">
            <a:xfrm>
              <a:off x="9512301" y="3992563"/>
              <a:ext cx="57150" cy="41275"/>
            </a:xfrm>
            <a:custGeom>
              <a:gdLst>
                <a:gd name="T0" fmla="*/ 1 w 15"/>
                <a:gd name="T1" fmla="*/ 7 h 11"/>
                <a:gd name="T2" fmla="*/ 1 w 15"/>
                <a:gd name="T3" fmla="*/ 7 h 11"/>
                <a:gd name="T4" fmla="*/ 0 w 15"/>
                <a:gd name="T5" fmla="*/ 11 h 11"/>
                <a:gd name="T6" fmla="*/ 13 w 15"/>
                <a:gd name="T7" fmla="*/ 11 h 11"/>
                <a:gd name="T8" fmla="*/ 15 w 15"/>
                <a:gd name="T9" fmla="*/ 9 h 11"/>
                <a:gd name="T10" fmla="*/ 15 w 15"/>
                <a:gd name="T11" fmla="*/ 1 h 11"/>
                <a:gd name="T12" fmla="*/ 13 w 15"/>
                <a:gd name="T13" fmla="*/ 0 h 11"/>
                <a:gd name="T14" fmla="*/ 2 w 15"/>
                <a:gd name="T15" fmla="*/ 0 h 11"/>
                <a:gd name="T16" fmla="*/ 1 w 15"/>
                <a:gd name="T17"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 y="7"/>
                  </a:moveTo>
                  <a:cubicBezTo>
                    <a:pt x="1" y="7"/>
                    <a:pt x="1" y="7"/>
                    <a:pt x="1" y="7"/>
                  </a:cubicBezTo>
                  <a:cubicBezTo>
                    <a:pt x="0" y="8"/>
                    <a:pt x="0" y="10"/>
                    <a:pt x="0" y="11"/>
                  </a:cubicBezTo>
                  <a:cubicBezTo>
                    <a:pt x="13" y="11"/>
                    <a:pt x="13" y="11"/>
                    <a:pt x="13" y="11"/>
                  </a:cubicBezTo>
                  <a:cubicBezTo>
                    <a:pt x="14" y="11"/>
                    <a:pt x="15" y="10"/>
                    <a:pt x="15" y="9"/>
                  </a:cubicBezTo>
                  <a:cubicBezTo>
                    <a:pt x="15" y="1"/>
                    <a:pt x="15" y="1"/>
                    <a:pt x="15" y="1"/>
                  </a:cubicBezTo>
                  <a:cubicBezTo>
                    <a:pt x="15" y="0"/>
                    <a:pt x="14" y="0"/>
                    <a:pt x="13" y="0"/>
                  </a:cubicBezTo>
                  <a:cubicBezTo>
                    <a:pt x="2" y="0"/>
                    <a:pt x="2" y="0"/>
                    <a:pt x="2" y="0"/>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4" name="Group 33"/>
          <p:cNvGrpSpPr/>
          <p:nvPr/>
        </p:nvGrpSpPr>
        <p:grpSpPr>
          <a:xfrm>
            <a:off x="5298680" y="2822496"/>
            <a:ext cx="384111" cy="464671"/>
            <a:chOff x="9532938" y="3521075"/>
            <a:chExt cx="423862" cy="512763"/>
          </a:xfrm>
          <a:solidFill>
            <a:schemeClr val="bg1"/>
          </a:solidFill>
        </p:grpSpPr>
        <p:sp>
          <p:nvSpPr>
            <p:cNvPr id="35" name="Freeform 34"/>
            <p:cNvSpPr/>
            <p:nvPr/>
          </p:nvSpPr>
          <p:spPr bwMode="auto">
            <a:xfrm>
              <a:off x="9667875" y="3640138"/>
              <a:ext cx="150812" cy="30163"/>
            </a:xfrm>
            <a:custGeom>
              <a:gdLst>
                <a:gd name="T0" fmla="*/ 40 w 40"/>
                <a:gd name="T1" fmla="*/ 4 h 8"/>
                <a:gd name="T2" fmla="*/ 36 w 40"/>
                <a:gd name="T3" fmla="*/ 8 h 8"/>
                <a:gd name="T4" fmla="*/ 4 w 40"/>
                <a:gd name="T5" fmla="*/ 8 h 8"/>
                <a:gd name="T6" fmla="*/ 0 w 40"/>
                <a:gd name="T7" fmla="*/ 4 h 8"/>
                <a:gd name="T8" fmla="*/ 0 w 40"/>
                <a:gd name="T9" fmla="*/ 4 h 8"/>
                <a:gd name="T10" fmla="*/ 4 w 40"/>
                <a:gd name="T11" fmla="*/ 0 h 8"/>
                <a:gd name="T12" fmla="*/ 36 w 40"/>
                <a:gd name="T13" fmla="*/ 0 h 8"/>
                <a:gd name="T14" fmla="*/ 40 w 40"/>
                <a:gd name="T15" fmla="*/ 4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
                  <a:moveTo>
                    <a:pt x="40" y="4"/>
                  </a:moveTo>
                  <a:cubicBezTo>
                    <a:pt x="40" y="6"/>
                    <a:pt x="39" y="8"/>
                    <a:pt x="36" y="8"/>
                  </a:cubicBezTo>
                  <a:cubicBezTo>
                    <a:pt x="4" y="8"/>
                    <a:pt x="4" y="8"/>
                    <a:pt x="4" y="8"/>
                  </a:cubicBezTo>
                  <a:cubicBezTo>
                    <a:pt x="2" y="8"/>
                    <a:pt x="0" y="6"/>
                    <a:pt x="0" y="4"/>
                  </a:cubicBezTo>
                  <a:cubicBezTo>
                    <a:pt x="0" y="4"/>
                    <a:pt x="0" y="4"/>
                    <a:pt x="0" y="4"/>
                  </a:cubicBezTo>
                  <a:cubicBezTo>
                    <a:pt x="0" y="1"/>
                    <a:pt x="2" y="0"/>
                    <a:pt x="4" y="0"/>
                  </a:cubicBezTo>
                  <a:cubicBezTo>
                    <a:pt x="36" y="0"/>
                    <a:pt x="36" y="0"/>
                    <a:pt x="36" y="0"/>
                  </a:cubicBezTo>
                  <a:cubicBezTo>
                    <a:pt x="39" y="0"/>
                    <a:pt x="40" y="1"/>
                    <a:pt x="4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35"/>
            <p:cNvSpPr/>
            <p:nvPr/>
          </p:nvSpPr>
          <p:spPr bwMode="auto">
            <a:xfrm>
              <a:off x="9656763" y="3521075"/>
              <a:ext cx="173037" cy="100013"/>
            </a:xfrm>
            <a:custGeom>
              <a:gdLst>
                <a:gd name="T0" fmla="*/ 46 w 46"/>
                <a:gd name="T1" fmla="*/ 14 h 27"/>
                <a:gd name="T2" fmla="*/ 36 w 46"/>
                <a:gd name="T3" fmla="*/ 27 h 27"/>
                <a:gd name="T4" fmla="*/ 10 w 46"/>
                <a:gd name="T5" fmla="*/ 27 h 27"/>
                <a:gd name="T6" fmla="*/ 0 w 46"/>
                <a:gd name="T7" fmla="*/ 14 h 27"/>
                <a:gd name="T8" fmla="*/ 0 w 46"/>
                <a:gd name="T9" fmla="*/ 14 h 27"/>
                <a:gd name="T10" fmla="*/ 10 w 46"/>
                <a:gd name="T11" fmla="*/ 0 h 27"/>
                <a:gd name="T12" fmla="*/ 20 w 46"/>
                <a:gd name="T13" fmla="*/ 7 h 27"/>
                <a:gd name="T14" fmla="*/ 27 w 46"/>
                <a:gd name="T15" fmla="*/ 0 h 27"/>
                <a:gd name="T16" fmla="*/ 33 w 46"/>
                <a:gd name="T17" fmla="*/ 7 h 27"/>
                <a:gd name="T18" fmla="*/ 36 w 46"/>
                <a:gd name="T19" fmla="*/ 0 h 27"/>
                <a:gd name="T20" fmla="*/ 46 w 46"/>
                <a:gd name="T21" fmla="*/ 14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7">
                  <a:moveTo>
                    <a:pt x="46" y="14"/>
                  </a:moveTo>
                  <a:cubicBezTo>
                    <a:pt x="46" y="21"/>
                    <a:pt x="42" y="27"/>
                    <a:pt x="36" y="27"/>
                  </a:cubicBezTo>
                  <a:cubicBezTo>
                    <a:pt x="10" y="27"/>
                    <a:pt x="10" y="27"/>
                    <a:pt x="10" y="27"/>
                  </a:cubicBezTo>
                  <a:cubicBezTo>
                    <a:pt x="5" y="27"/>
                    <a:pt x="0" y="21"/>
                    <a:pt x="0" y="14"/>
                  </a:cubicBezTo>
                  <a:cubicBezTo>
                    <a:pt x="0" y="14"/>
                    <a:pt x="0" y="14"/>
                    <a:pt x="0" y="14"/>
                  </a:cubicBezTo>
                  <a:cubicBezTo>
                    <a:pt x="0" y="6"/>
                    <a:pt x="5" y="0"/>
                    <a:pt x="10" y="0"/>
                  </a:cubicBezTo>
                  <a:cubicBezTo>
                    <a:pt x="10" y="0"/>
                    <a:pt x="17" y="8"/>
                    <a:pt x="20" y="7"/>
                  </a:cubicBezTo>
                  <a:cubicBezTo>
                    <a:pt x="22" y="7"/>
                    <a:pt x="24" y="0"/>
                    <a:pt x="27" y="0"/>
                  </a:cubicBezTo>
                  <a:cubicBezTo>
                    <a:pt x="29" y="1"/>
                    <a:pt x="31" y="7"/>
                    <a:pt x="33" y="7"/>
                  </a:cubicBezTo>
                  <a:cubicBezTo>
                    <a:pt x="35" y="7"/>
                    <a:pt x="36" y="0"/>
                    <a:pt x="36" y="0"/>
                  </a:cubicBezTo>
                  <a:cubicBezTo>
                    <a:pt x="42" y="0"/>
                    <a:pt x="46" y="6"/>
                    <a:pt x="4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36"/>
            <p:cNvSpPr>
              <a:spLocks noEditPoints="1"/>
            </p:cNvSpPr>
            <p:nvPr/>
          </p:nvSpPr>
          <p:spPr bwMode="auto">
            <a:xfrm>
              <a:off x="9532938" y="3689350"/>
              <a:ext cx="423862" cy="344488"/>
            </a:xfrm>
            <a:custGeom>
              <a:gdLst>
                <a:gd name="T0" fmla="*/ 113 w 113"/>
                <a:gd name="T1" fmla="*/ 82 h 92"/>
                <a:gd name="T2" fmla="*/ 102 w 113"/>
                <a:gd name="T3" fmla="*/ 92 h 92"/>
                <a:gd name="T4" fmla="*/ 10 w 113"/>
                <a:gd name="T5" fmla="*/ 92 h 92"/>
                <a:gd name="T6" fmla="*/ 0 w 113"/>
                <a:gd name="T7" fmla="*/ 82 h 92"/>
                <a:gd name="T8" fmla="*/ 10 w 113"/>
                <a:gd name="T9" fmla="*/ 71 h 92"/>
                <a:gd name="T10" fmla="*/ 10 w 113"/>
                <a:gd name="T11" fmla="*/ 33 h 92"/>
                <a:gd name="T12" fmla="*/ 43 w 113"/>
                <a:gd name="T13" fmla="*/ 0 h 92"/>
                <a:gd name="T14" fmla="*/ 69 w 113"/>
                <a:gd name="T15" fmla="*/ 0 h 92"/>
                <a:gd name="T16" fmla="*/ 102 w 113"/>
                <a:gd name="T17" fmla="*/ 33 h 92"/>
                <a:gd name="T18" fmla="*/ 102 w 113"/>
                <a:gd name="T19" fmla="*/ 71 h 92"/>
                <a:gd name="T20" fmla="*/ 113 w 113"/>
                <a:gd name="T21" fmla="*/ 82 h 92"/>
                <a:gd name="T22" fmla="*/ 75 w 113"/>
                <a:gd name="T23" fmla="*/ 54 h 92"/>
                <a:gd name="T24" fmla="*/ 62 w 113"/>
                <a:gd name="T25" fmla="*/ 39 h 92"/>
                <a:gd name="T26" fmla="*/ 53 w 113"/>
                <a:gd name="T27" fmla="*/ 32 h 92"/>
                <a:gd name="T28" fmla="*/ 59 w 113"/>
                <a:gd name="T29" fmla="*/ 28 h 92"/>
                <a:gd name="T30" fmla="*/ 70 w 113"/>
                <a:gd name="T31" fmla="*/ 31 h 92"/>
                <a:gd name="T32" fmla="*/ 73 w 113"/>
                <a:gd name="T33" fmla="*/ 22 h 92"/>
                <a:gd name="T34" fmla="*/ 61 w 113"/>
                <a:gd name="T35" fmla="*/ 19 h 92"/>
                <a:gd name="T36" fmla="*/ 61 w 113"/>
                <a:gd name="T37" fmla="*/ 18 h 92"/>
                <a:gd name="T38" fmla="*/ 61 w 113"/>
                <a:gd name="T39" fmla="*/ 18 h 92"/>
                <a:gd name="T40" fmla="*/ 61 w 113"/>
                <a:gd name="T41" fmla="*/ 17 h 92"/>
                <a:gd name="T42" fmla="*/ 57 w 113"/>
                <a:gd name="T43" fmla="*/ 14 h 92"/>
                <a:gd name="T44" fmla="*/ 54 w 113"/>
                <a:gd name="T45" fmla="*/ 17 h 92"/>
                <a:gd name="T46" fmla="*/ 54 w 113"/>
                <a:gd name="T47" fmla="*/ 19 h 92"/>
                <a:gd name="T48" fmla="*/ 54 w 113"/>
                <a:gd name="T49" fmla="*/ 19 h 92"/>
                <a:gd name="T50" fmla="*/ 54 w 113"/>
                <a:gd name="T51" fmla="*/ 20 h 92"/>
                <a:gd name="T52" fmla="*/ 41 w 113"/>
                <a:gd name="T53" fmla="*/ 34 h 92"/>
                <a:gd name="T54" fmla="*/ 55 w 113"/>
                <a:gd name="T55" fmla="*/ 48 h 92"/>
                <a:gd name="T56" fmla="*/ 63 w 113"/>
                <a:gd name="T57" fmla="*/ 55 h 92"/>
                <a:gd name="T58" fmla="*/ 55 w 113"/>
                <a:gd name="T59" fmla="*/ 60 h 92"/>
                <a:gd name="T60" fmla="*/ 43 w 113"/>
                <a:gd name="T61" fmla="*/ 56 h 92"/>
                <a:gd name="T62" fmla="*/ 40 w 113"/>
                <a:gd name="T63" fmla="*/ 65 h 92"/>
                <a:gd name="T64" fmla="*/ 53 w 113"/>
                <a:gd name="T65" fmla="*/ 69 h 92"/>
                <a:gd name="T66" fmla="*/ 53 w 113"/>
                <a:gd name="T67" fmla="*/ 70 h 92"/>
                <a:gd name="T68" fmla="*/ 53 w 113"/>
                <a:gd name="T69" fmla="*/ 70 h 92"/>
                <a:gd name="T70" fmla="*/ 53 w 113"/>
                <a:gd name="T71" fmla="*/ 70 h 92"/>
                <a:gd name="T72" fmla="*/ 57 w 113"/>
                <a:gd name="T73" fmla="*/ 74 h 92"/>
                <a:gd name="T74" fmla="*/ 61 w 113"/>
                <a:gd name="T75" fmla="*/ 70 h 92"/>
                <a:gd name="T76" fmla="*/ 61 w 113"/>
                <a:gd name="T77" fmla="*/ 70 h 92"/>
                <a:gd name="T78" fmla="*/ 61 w 113"/>
                <a:gd name="T79" fmla="*/ 70 h 92"/>
                <a:gd name="T80" fmla="*/ 61 w 113"/>
                <a:gd name="T81" fmla="*/ 68 h 92"/>
                <a:gd name="T82" fmla="*/ 75 w 113"/>
                <a:gd name="T83" fmla="*/ 54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 h="92">
                  <a:moveTo>
                    <a:pt x="113" y="82"/>
                  </a:moveTo>
                  <a:cubicBezTo>
                    <a:pt x="113" y="87"/>
                    <a:pt x="108" y="92"/>
                    <a:pt x="102" y="92"/>
                  </a:cubicBezTo>
                  <a:cubicBezTo>
                    <a:pt x="10" y="92"/>
                    <a:pt x="10" y="92"/>
                    <a:pt x="10" y="92"/>
                  </a:cubicBezTo>
                  <a:cubicBezTo>
                    <a:pt x="5" y="92"/>
                    <a:pt x="0" y="87"/>
                    <a:pt x="0" y="82"/>
                  </a:cubicBezTo>
                  <a:cubicBezTo>
                    <a:pt x="0" y="76"/>
                    <a:pt x="5" y="71"/>
                    <a:pt x="10" y="71"/>
                  </a:cubicBezTo>
                  <a:cubicBezTo>
                    <a:pt x="10" y="33"/>
                    <a:pt x="10" y="33"/>
                    <a:pt x="10" y="33"/>
                  </a:cubicBezTo>
                  <a:cubicBezTo>
                    <a:pt x="10" y="15"/>
                    <a:pt x="25" y="0"/>
                    <a:pt x="43" y="0"/>
                  </a:cubicBezTo>
                  <a:cubicBezTo>
                    <a:pt x="69" y="0"/>
                    <a:pt x="69" y="0"/>
                    <a:pt x="69" y="0"/>
                  </a:cubicBezTo>
                  <a:cubicBezTo>
                    <a:pt x="87" y="0"/>
                    <a:pt x="102" y="15"/>
                    <a:pt x="102" y="33"/>
                  </a:cubicBezTo>
                  <a:cubicBezTo>
                    <a:pt x="102" y="71"/>
                    <a:pt x="102" y="71"/>
                    <a:pt x="102" y="71"/>
                  </a:cubicBezTo>
                  <a:cubicBezTo>
                    <a:pt x="108" y="71"/>
                    <a:pt x="113" y="76"/>
                    <a:pt x="113" y="82"/>
                  </a:cubicBezTo>
                  <a:close/>
                  <a:moveTo>
                    <a:pt x="75" y="54"/>
                  </a:moveTo>
                  <a:cubicBezTo>
                    <a:pt x="75" y="47"/>
                    <a:pt x="71" y="42"/>
                    <a:pt x="62" y="39"/>
                  </a:cubicBezTo>
                  <a:cubicBezTo>
                    <a:pt x="55" y="37"/>
                    <a:pt x="53" y="35"/>
                    <a:pt x="53" y="32"/>
                  </a:cubicBezTo>
                  <a:cubicBezTo>
                    <a:pt x="52" y="30"/>
                    <a:pt x="54" y="28"/>
                    <a:pt x="59" y="28"/>
                  </a:cubicBezTo>
                  <a:cubicBezTo>
                    <a:pt x="65" y="28"/>
                    <a:pt x="68" y="30"/>
                    <a:pt x="70" y="31"/>
                  </a:cubicBezTo>
                  <a:cubicBezTo>
                    <a:pt x="73" y="22"/>
                    <a:pt x="73" y="22"/>
                    <a:pt x="73" y="22"/>
                  </a:cubicBezTo>
                  <a:cubicBezTo>
                    <a:pt x="70" y="21"/>
                    <a:pt x="66" y="20"/>
                    <a:pt x="61" y="19"/>
                  </a:cubicBezTo>
                  <a:cubicBezTo>
                    <a:pt x="61" y="18"/>
                    <a:pt x="61" y="18"/>
                    <a:pt x="61" y="18"/>
                  </a:cubicBezTo>
                  <a:cubicBezTo>
                    <a:pt x="61" y="18"/>
                    <a:pt x="61" y="18"/>
                    <a:pt x="61" y="18"/>
                  </a:cubicBezTo>
                  <a:cubicBezTo>
                    <a:pt x="61" y="17"/>
                    <a:pt x="61" y="17"/>
                    <a:pt x="61" y="17"/>
                  </a:cubicBezTo>
                  <a:cubicBezTo>
                    <a:pt x="61" y="15"/>
                    <a:pt x="60" y="14"/>
                    <a:pt x="57" y="14"/>
                  </a:cubicBezTo>
                  <a:cubicBezTo>
                    <a:pt x="55" y="14"/>
                    <a:pt x="54" y="15"/>
                    <a:pt x="54" y="17"/>
                  </a:cubicBezTo>
                  <a:cubicBezTo>
                    <a:pt x="54" y="19"/>
                    <a:pt x="54" y="19"/>
                    <a:pt x="54" y="19"/>
                  </a:cubicBezTo>
                  <a:cubicBezTo>
                    <a:pt x="54" y="19"/>
                    <a:pt x="54" y="19"/>
                    <a:pt x="54" y="19"/>
                  </a:cubicBezTo>
                  <a:cubicBezTo>
                    <a:pt x="54" y="20"/>
                    <a:pt x="54" y="20"/>
                    <a:pt x="54" y="20"/>
                  </a:cubicBezTo>
                  <a:cubicBezTo>
                    <a:pt x="45" y="22"/>
                    <a:pt x="41" y="27"/>
                    <a:pt x="41" y="34"/>
                  </a:cubicBezTo>
                  <a:cubicBezTo>
                    <a:pt x="41" y="41"/>
                    <a:pt x="46" y="45"/>
                    <a:pt x="55" y="48"/>
                  </a:cubicBezTo>
                  <a:cubicBezTo>
                    <a:pt x="60" y="50"/>
                    <a:pt x="63" y="52"/>
                    <a:pt x="63" y="55"/>
                  </a:cubicBezTo>
                  <a:cubicBezTo>
                    <a:pt x="63" y="58"/>
                    <a:pt x="60" y="60"/>
                    <a:pt x="55" y="60"/>
                  </a:cubicBezTo>
                  <a:cubicBezTo>
                    <a:pt x="50" y="60"/>
                    <a:pt x="46" y="58"/>
                    <a:pt x="43" y="56"/>
                  </a:cubicBezTo>
                  <a:cubicBezTo>
                    <a:pt x="40" y="65"/>
                    <a:pt x="40" y="65"/>
                    <a:pt x="40" y="65"/>
                  </a:cubicBezTo>
                  <a:cubicBezTo>
                    <a:pt x="43" y="67"/>
                    <a:pt x="48" y="68"/>
                    <a:pt x="53" y="69"/>
                  </a:cubicBezTo>
                  <a:cubicBezTo>
                    <a:pt x="53" y="70"/>
                    <a:pt x="53" y="70"/>
                    <a:pt x="53" y="70"/>
                  </a:cubicBezTo>
                  <a:cubicBezTo>
                    <a:pt x="53" y="70"/>
                    <a:pt x="53" y="70"/>
                    <a:pt x="53" y="70"/>
                  </a:cubicBezTo>
                  <a:cubicBezTo>
                    <a:pt x="53" y="70"/>
                    <a:pt x="53" y="70"/>
                    <a:pt x="53" y="70"/>
                  </a:cubicBezTo>
                  <a:cubicBezTo>
                    <a:pt x="53" y="73"/>
                    <a:pt x="55" y="74"/>
                    <a:pt x="57" y="74"/>
                  </a:cubicBezTo>
                  <a:cubicBezTo>
                    <a:pt x="59" y="74"/>
                    <a:pt x="61" y="73"/>
                    <a:pt x="61" y="70"/>
                  </a:cubicBezTo>
                  <a:cubicBezTo>
                    <a:pt x="61" y="70"/>
                    <a:pt x="61" y="70"/>
                    <a:pt x="61" y="70"/>
                  </a:cubicBezTo>
                  <a:cubicBezTo>
                    <a:pt x="61" y="70"/>
                    <a:pt x="61" y="70"/>
                    <a:pt x="61" y="70"/>
                  </a:cubicBezTo>
                  <a:cubicBezTo>
                    <a:pt x="61" y="68"/>
                    <a:pt x="61" y="68"/>
                    <a:pt x="61" y="68"/>
                  </a:cubicBezTo>
                  <a:cubicBezTo>
                    <a:pt x="70" y="66"/>
                    <a:pt x="75" y="60"/>
                    <a:pt x="7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8" name="Group 37"/>
          <p:cNvGrpSpPr/>
          <p:nvPr/>
        </p:nvGrpSpPr>
        <p:grpSpPr>
          <a:xfrm>
            <a:off x="3429000" y="3485330"/>
            <a:ext cx="387172" cy="405009"/>
            <a:chOff x="8385175" y="3870325"/>
            <a:chExt cx="473075" cy="473075"/>
          </a:xfrm>
          <a:solidFill>
            <a:schemeClr val="bg1"/>
          </a:solidFill>
        </p:grpSpPr>
        <p:sp>
          <p:nvSpPr>
            <p:cNvPr id="39" name="Freeform 38"/>
            <p:cNvSpPr/>
            <p:nvPr/>
          </p:nvSpPr>
          <p:spPr bwMode="auto">
            <a:xfrm>
              <a:off x="8561388" y="3870325"/>
              <a:ext cx="288925" cy="241300"/>
            </a:xfrm>
            <a:custGeom>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39"/>
            <p:cNvSpPr/>
            <p:nvPr/>
          </p:nvSpPr>
          <p:spPr bwMode="auto">
            <a:xfrm>
              <a:off x="8385175" y="4010025"/>
              <a:ext cx="473075" cy="333375"/>
            </a:xfrm>
            <a:custGeom>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1" name="TextBox 40"/>
          <p:cNvSpPr txBox="1"/>
          <p:nvPr/>
        </p:nvSpPr>
        <p:spPr>
          <a:xfrm>
            <a:off x="6607444" y="1504951"/>
            <a:ext cx="1528952" cy="646331"/>
          </a:xfrm>
          <a:prstGeom prst="rect">
            <a:avLst/>
          </a:prstGeom>
          <a:noFill/>
        </p:spPr>
        <p:txBody>
          <a:bodyPr wrap="square" rtlCol="0">
            <a:spAutoFit/>
          </a:bodyPr>
          <a:lstStyle/>
          <a:p>
            <a:r>
              <a:rPr lang="zh-CN" altLang="en-US" sz="1800" b="1">
                <a:solidFill>
                  <a:srgbClr val="1FD89C"/>
                </a:solidFill>
                <a:latin typeface="+mj-lt"/>
              </a:rPr>
              <a:t>市场认知度小</a:t>
            </a:r>
            <a:endParaRPr lang="en-US" sz="1800" b="1">
              <a:solidFill>
                <a:srgbClr val="1FD89C"/>
              </a:solidFill>
              <a:latin typeface="+mj-lt"/>
            </a:endParaRPr>
          </a:p>
        </p:txBody>
      </p:sp>
      <p:sp>
        <p:nvSpPr>
          <p:cNvPr id="42" name="Rectangle 41"/>
          <p:cNvSpPr/>
          <p:nvPr/>
        </p:nvSpPr>
        <p:spPr>
          <a:xfrm>
            <a:off x="6590820" y="1765816"/>
            <a:ext cx="1984699" cy="430631"/>
          </a:xfrm>
          <a:prstGeom prst="rect">
            <a:avLst/>
          </a:prstGeom>
        </p:spPr>
        <p:txBody>
          <a:bodyPr wrap="square">
            <a:spAutoFit/>
          </a:bodyPr>
          <a:lstStyle/>
          <a:p>
            <a:r>
              <a:rPr lang="zh-CN" altLang="en-US" sz="1100">
                <a:solidFill>
                  <a:schemeClr val="bg1">
                    <a:lumMod val="65000"/>
                  </a:schemeClr>
                </a:solidFill>
              </a:rPr>
              <a:t>您的内容打在这里，或者通过复制您的文本</a:t>
            </a:r>
            <a:endParaRPr lang="en-US" sz="1100">
              <a:solidFill>
                <a:schemeClr val="bg1">
                  <a:lumMod val="65000"/>
                </a:schemeClr>
              </a:solidFill>
            </a:endParaRPr>
          </a:p>
        </p:txBody>
      </p:sp>
      <p:sp>
        <p:nvSpPr>
          <p:cNvPr id="43" name="TextBox 42"/>
          <p:cNvSpPr txBox="1"/>
          <p:nvPr/>
        </p:nvSpPr>
        <p:spPr>
          <a:xfrm>
            <a:off x="6600316" y="2724151"/>
            <a:ext cx="1374062" cy="369332"/>
          </a:xfrm>
          <a:prstGeom prst="rect">
            <a:avLst/>
          </a:prstGeom>
          <a:noFill/>
        </p:spPr>
        <p:txBody>
          <a:bodyPr wrap="square" rtlCol="0">
            <a:spAutoFit/>
          </a:bodyPr>
          <a:lstStyle/>
          <a:p>
            <a:r>
              <a:rPr lang="zh-CN" altLang="en-US" sz="1800" b="1">
                <a:solidFill>
                  <a:srgbClr val="00C3D9"/>
                </a:solidFill>
                <a:latin typeface="+mj-lt"/>
              </a:rPr>
              <a:t>整体规模小</a:t>
            </a:r>
            <a:endParaRPr lang="en-US" sz="1800" b="1">
              <a:solidFill>
                <a:srgbClr val="00C3D9"/>
              </a:solidFill>
              <a:latin typeface="+mj-lt"/>
            </a:endParaRPr>
          </a:p>
        </p:txBody>
      </p:sp>
      <p:sp>
        <p:nvSpPr>
          <p:cNvPr id="44" name="Rectangle 43"/>
          <p:cNvSpPr/>
          <p:nvPr/>
        </p:nvSpPr>
        <p:spPr>
          <a:xfrm>
            <a:off x="6583691" y="2985016"/>
            <a:ext cx="1984699" cy="430631"/>
          </a:xfrm>
          <a:prstGeom prst="rect">
            <a:avLst/>
          </a:prstGeom>
        </p:spPr>
        <p:txBody>
          <a:bodyPr wrap="square">
            <a:spAutoFit/>
          </a:bodyPr>
          <a:lstStyle/>
          <a:p>
            <a:r>
              <a:rPr lang="zh-CN" altLang="en-US" sz="1100">
                <a:solidFill>
                  <a:schemeClr val="bg1">
                    <a:lumMod val="65000"/>
                  </a:schemeClr>
                </a:solidFill>
              </a:rPr>
              <a:t>您的内容打在这里，或者通过复制您的文本</a:t>
            </a:r>
            <a:endParaRPr lang="en-US" sz="1100">
              <a:solidFill>
                <a:schemeClr val="bg1">
                  <a:lumMod val="65000"/>
                </a:schemeClr>
              </a:solidFill>
            </a:endParaRPr>
          </a:p>
        </p:txBody>
      </p:sp>
      <p:sp>
        <p:nvSpPr>
          <p:cNvPr id="45" name="TextBox 44"/>
          <p:cNvSpPr txBox="1"/>
          <p:nvPr/>
        </p:nvSpPr>
        <p:spPr>
          <a:xfrm>
            <a:off x="1125475" y="1956426"/>
            <a:ext cx="1681703" cy="369332"/>
          </a:xfrm>
          <a:prstGeom prst="rect">
            <a:avLst/>
          </a:prstGeom>
          <a:noFill/>
        </p:spPr>
        <p:txBody>
          <a:bodyPr wrap="square" rtlCol="0">
            <a:spAutoFit/>
          </a:bodyPr>
          <a:lstStyle/>
          <a:p>
            <a:r>
              <a:rPr lang="zh-CN" altLang="en-US" sz="1800" b="1">
                <a:solidFill>
                  <a:srgbClr val="DF7307"/>
                </a:solidFill>
                <a:latin typeface="+mj-lt"/>
              </a:rPr>
              <a:t>市场占有率低</a:t>
            </a:r>
            <a:endParaRPr lang="en-US" sz="1800" b="1">
              <a:solidFill>
                <a:srgbClr val="DF7307"/>
              </a:solidFill>
              <a:latin typeface="+mj-lt"/>
            </a:endParaRPr>
          </a:p>
        </p:txBody>
      </p:sp>
      <p:sp>
        <p:nvSpPr>
          <p:cNvPr id="46" name="Rectangle 45"/>
          <p:cNvSpPr/>
          <p:nvPr/>
        </p:nvSpPr>
        <p:spPr>
          <a:xfrm>
            <a:off x="609601" y="2205751"/>
            <a:ext cx="1984699" cy="430631"/>
          </a:xfrm>
          <a:prstGeom prst="rect">
            <a:avLst/>
          </a:prstGeom>
        </p:spPr>
        <p:txBody>
          <a:bodyPr wrap="square">
            <a:spAutoFit/>
          </a:bodyPr>
          <a:lstStyle/>
          <a:p>
            <a:pPr algn="r"/>
            <a:r>
              <a:rPr lang="zh-CN" altLang="en-US" sz="1100">
                <a:solidFill>
                  <a:schemeClr val="bg1">
                    <a:lumMod val="65000"/>
                  </a:schemeClr>
                </a:solidFill>
              </a:rPr>
              <a:t>您的内容打在这里，或者通过复制您的文本</a:t>
            </a:r>
            <a:endParaRPr lang="en-US" sz="1100">
              <a:solidFill>
                <a:schemeClr val="bg1">
                  <a:lumMod val="65000"/>
                </a:schemeClr>
              </a:solidFill>
            </a:endParaRPr>
          </a:p>
        </p:txBody>
      </p:sp>
      <p:sp>
        <p:nvSpPr>
          <p:cNvPr id="47" name="TextBox 46"/>
          <p:cNvSpPr txBox="1"/>
          <p:nvPr/>
        </p:nvSpPr>
        <p:spPr>
          <a:xfrm>
            <a:off x="1061610" y="3257551"/>
            <a:ext cx="1648183" cy="369332"/>
          </a:xfrm>
          <a:prstGeom prst="rect">
            <a:avLst/>
          </a:prstGeom>
          <a:noFill/>
        </p:spPr>
        <p:txBody>
          <a:bodyPr wrap="square" rtlCol="0">
            <a:spAutoFit/>
          </a:bodyPr>
          <a:lstStyle/>
          <a:p>
            <a:r>
              <a:rPr lang="zh-CN" altLang="en-US" sz="1800" b="1">
                <a:solidFill>
                  <a:schemeClr val="accent1">
                    <a:lumMod val="75000"/>
                  </a:schemeClr>
                </a:solidFill>
                <a:latin typeface="+mj-lt"/>
              </a:rPr>
              <a:t>处于起步阶段</a:t>
            </a:r>
            <a:endParaRPr lang="en-US" sz="1800" b="1">
              <a:solidFill>
                <a:schemeClr val="accent1">
                  <a:lumMod val="75000"/>
                </a:schemeClr>
              </a:solidFill>
              <a:latin typeface="+mj-lt"/>
            </a:endParaRPr>
          </a:p>
        </p:txBody>
      </p:sp>
      <p:sp>
        <p:nvSpPr>
          <p:cNvPr id="48" name="Rectangle 47"/>
          <p:cNvSpPr/>
          <p:nvPr/>
        </p:nvSpPr>
        <p:spPr>
          <a:xfrm>
            <a:off x="609601" y="3518416"/>
            <a:ext cx="1984699" cy="430631"/>
          </a:xfrm>
          <a:prstGeom prst="rect">
            <a:avLst/>
          </a:prstGeom>
        </p:spPr>
        <p:txBody>
          <a:bodyPr wrap="square">
            <a:spAutoFit/>
          </a:bodyPr>
          <a:lstStyle/>
          <a:p>
            <a:pPr algn="r"/>
            <a:r>
              <a:rPr lang="zh-CN" altLang="en-US" sz="1100">
                <a:solidFill>
                  <a:schemeClr val="bg1">
                    <a:lumMod val="65000"/>
                  </a:schemeClr>
                </a:solidFill>
              </a:rPr>
              <a:t>您的内容打在这里，或者通过复制您的文本</a:t>
            </a:r>
            <a:endParaRPr lang="en-US" sz="1100">
              <a:solidFill>
                <a:schemeClr val="bg1">
                  <a:lumMod val="65000"/>
                </a:schemeClr>
              </a:solidFill>
            </a:endParaRPr>
          </a:p>
        </p:txBody>
      </p:sp>
      <p:sp>
        <p:nvSpPr>
          <p:cNvPr id="51"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a:solidFill>
                  <a:schemeClr val="bg1"/>
                </a:solidFill>
                <a:latin typeface="微软雅黑" panose="020b0503020204020204" pitchFamily="34" charset="-122"/>
                <a:ea typeface="微软雅黑" panose="020b0503020204020204" pitchFamily="34" charset="-122"/>
              </a:rPr>
              <a:t>0</a:t>
            </a:r>
            <a:endParaRPr lang="zh-CN" altLang="en-US" sz="15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nodeType="afterGroup">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4500"/>
                            </p:stCondLst>
                            <p:childTnLst>
                              <p:par>
                                <p:cTn id="42" presetID="2" presetClass="entr" presetSubtype="4"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5000"/>
                            </p:stCondLst>
                            <p:childTnLst>
                              <p:par>
                                <p:cTn id="47" presetID="2" presetClass="entr" presetSubtype="4"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5500"/>
                            </p:stCondLst>
                            <p:childTnLst>
                              <p:par>
                                <p:cTn id="52" presetID="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ppt_x"/>
                                          </p:val>
                                        </p:tav>
                                        <p:tav tm="100000">
                                          <p:val>
                                            <p:strVal val="#ppt_x"/>
                                          </p:val>
                                        </p:tav>
                                      </p:tavLst>
                                    </p:anim>
                                    <p:anim calcmode="lin" valueType="num">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par>
                          <p:cTn id="60" fill="hold" nodeType="afterGroup">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par>
                          <p:cTn id="64" fill="hold" nodeType="afterGroup">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par>
                          <p:cTn id="68" fill="hold" nodeType="afterGroup">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2088"/>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3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41" grpId="0"/>
      <p:bldP spid="42" grpId="0"/>
      <p:bldP spid="43" grpId="0"/>
      <p:bldP spid="44" grpId="0"/>
      <p:bldP spid="45" grpId="0"/>
      <p:bldP spid="46" grpId="0"/>
      <p:bldP spid="47" grpId="0"/>
      <p:bldP spid="48" grpId="0"/>
      <p:bldP spid="51"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3293406" y="1101223"/>
            <a:ext cx="2397440" cy="3413900"/>
            <a:chOff x="4391208" y="1468298"/>
            <a:chExt cx="3196586" cy="4551866"/>
          </a:xfrm>
        </p:grpSpPr>
        <p:sp>
          <p:nvSpPr>
            <p:cNvPr id="92" name="任意多边形 91"/>
            <p:cNvSpPr/>
            <p:nvPr/>
          </p:nvSpPr>
          <p:spPr>
            <a:xfrm>
              <a:off x="5029518" y="2214015"/>
              <a:ext cx="2456420" cy="1006928"/>
            </a:xfrm>
            <a:custGeom>
              <a:gdLst>
                <a:gd name="connsiteX0" fmla="*/ 480802 w 2736322"/>
                <a:gd name="connsiteY0" fmla="*/ 0 h 1121664"/>
                <a:gd name="connsiteX1" fmla="*/ 1132931 w 2736322"/>
                <a:gd name="connsiteY1" fmla="*/ 0 h 1121664"/>
                <a:gd name="connsiteX2" fmla="*/ 1132931 w 2736322"/>
                <a:gd name="connsiteY2" fmla="*/ 48051 h 1121664"/>
                <a:gd name="connsiteX3" fmla="*/ 1081909 w 2736322"/>
                <a:gd name="connsiteY3" fmla="*/ 74926 h 1121664"/>
                <a:gd name="connsiteX4" fmla="*/ 1024774 w 2736322"/>
                <a:gd name="connsiteY4" fmla="*/ 182689 h 1121664"/>
                <a:gd name="connsiteX5" fmla="*/ 1219846 w 2736322"/>
                <a:gd name="connsiteY5" fmla="*/ 335089 h 1121664"/>
                <a:gd name="connsiteX6" fmla="*/ 1414918 w 2736322"/>
                <a:gd name="connsiteY6" fmla="*/ 182689 h 1121664"/>
                <a:gd name="connsiteX7" fmla="*/ 1357783 w 2736322"/>
                <a:gd name="connsiteY7" fmla="*/ 74926 h 1121664"/>
                <a:gd name="connsiteX8" fmla="*/ 1306762 w 2736322"/>
                <a:gd name="connsiteY8" fmla="*/ 48052 h 1121664"/>
                <a:gd name="connsiteX9" fmla="*/ 1306762 w 2736322"/>
                <a:gd name="connsiteY9" fmla="*/ 0 h 1121664"/>
                <a:gd name="connsiteX10" fmla="*/ 2736322 w 2736322"/>
                <a:gd name="connsiteY10" fmla="*/ 0 h 1121664"/>
                <a:gd name="connsiteX11" fmla="*/ 2736322 w 2736322"/>
                <a:gd name="connsiteY11" fmla="*/ 1121664 h 1121664"/>
                <a:gd name="connsiteX12" fmla="*/ 480802 w 2736322"/>
                <a:gd name="connsiteY12" fmla="*/ 1121664 h 1121664"/>
                <a:gd name="connsiteX13" fmla="*/ 480802 w 2736322"/>
                <a:gd name="connsiteY13" fmla="*/ 592171 h 1121664"/>
                <a:gd name="connsiteX14" fmla="*/ 233183 w 2736322"/>
                <a:gd name="connsiteY14" fmla="*/ 592171 h 1121664"/>
                <a:gd name="connsiteX15" fmla="*/ 228769 w 2736322"/>
                <a:gd name="connsiteY15" fmla="*/ 620154 h 1121664"/>
                <a:gd name="connsiteX16" fmla="*/ 119063 w 2736322"/>
                <a:gd name="connsiteY16" fmla="*/ 713233 h 1121664"/>
                <a:gd name="connsiteX17" fmla="*/ 0 w 2736322"/>
                <a:gd name="connsiteY17" fmla="*/ 560833 h 1121664"/>
                <a:gd name="connsiteX18" fmla="*/ 119063 w 2736322"/>
                <a:gd name="connsiteY18" fmla="*/ 408433 h 1121664"/>
                <a:gd name="connsiteX19" fmla="*/ 228769 w 2736322"/>
                <a:gd name="connsiteY19" fmla="*/ 501512 h 1121664"/>
                <a:gd name="connsiteX20" fmla="*/ 232552 w 2736322"/>
                <a:gd name="connsiteY20" fmla="*/ 525496 h 1121664"/>
                <a:gd name="connsiteX21" fmla="*/ 480802 w 2736322"/>
                <a:gd name="connsiteY21" fmla="*/ 525496 h 11216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36322" h="1121664">
                  <a:moveTo>
                    <a:pt x="480802" y="0"/>
                  </a:moveTo>
                  <a:lnTo>
                    <a:pt x="1132931" y="0"/>
                  </a:lnTo>
                  <a:lnTo>
                    <a:pt x="1132931" y="48051"/>
                  </a:lnTo>
                  <a:lnTo>
                    <a:pt x="1081909" y="74926"/>
                  </a:lnTo>
                  <a:cubicBezTo>
                    <a:pt x="1046608" y="102505"/>
                    <a:pt x="1024774" y="140605"/>
                    <a:pt x="1024774" y="182689"/>
                  </a:cubicBezTo>
                  <a:cubicBezTo>
                    <a:pt x="1024774" y="266857"/>
                    <a:pt x="1112111" y="335089"/>
                    <a:pt x="1219846" y="335089"/>
                  </a:cubicBezTo>
                  <a:cubicBezTo>
                    <a:pt x="1327581" y="335089"/>
                    <a:pt x="1414918" y="266857"/>
                    <a:pt x="1414918" y="182689"/>
                  </a:cubicBezTo>
                  <a:cubicBezTo>
                    <a:pt x="1414918" y="140605"/>
                    <a:pt x="1393084" y="102505"/>
                    <a:pt x="1357783" y="74926"/>
                  </a:cubicBezTo>
                  <a:lnTo>
                    <a:pt x="1306762" y="48052"/>
                  </a:lnTo>
                  <a:lnTo>
                    <a:pt x="1306762" y="0"/>
                  </a:lnTo>
                  <a:lnTo>
                    <a:pt x="2736322" y="0"/>
                  </a:lnTo>
                  <a:lnTo>
                    <a:pt x="2736322" y="1121664"/>
                  </a:lnTo>
                  <a:lnTo>
                    <a:pt x="480802" y="1121664"/>
                  </a:lnTo>
                  <a:lnTo>
                    <a:pt x="480802" y="592171"/>
                  </a:lnTo>
                  <a:lnTo>
                    <a:pt x="233183" y="592171"/>
                  </a:lnTo>
                  <a:lnTo>
                    <a:pt x="228769" y="620154"/>
                  </a:lnTo>
                  <a:cubicBezTo>
                    <a:pt x="210695" y="674853"/>
                    <a:pt x="168381" y="713233"/>
                    <a:pt x="119063" y="713233"/>
                  </a:cubicBezTo>
                  <a:cubicBezTo>
                    <a:pt x="53306" y="713233"/>
                    <a:pt x="0" y="645001"/>
                    <a:pt x="0" y="560833"/>
                  </a:cubicBezTo>
                  <a:cubicBezTo>
                    <a:pt x="0" y="476665"/>
                    <a:pt x="53306" y="408433"/>
                    <a:pt x="119063" y="408433"/>
                  </a:cubicBezTo>
                  <a:cubicBezTo>
                    <a:pt x="168381" y="408433"/>
                    <a:pt x="210695" y="446813"/>
                    <a:pt x="228769" y="501512"/>
                  </a:cubicBezTo>
                  <a:lnTo>
                    <a:pt x="232552" y="525496"/>
                  </a:lnTo>
                  <a:lnTo>
                    <a:pt x="480802" y="525496"/>
                  </a:lnTo>
                  <a:close/>
                </a:path>
              </a:pathLst>
            </a:custGeom>
            <a:solidFill>
              <a:schemeClr val="accent1">
                <a:lumMod val="60000"/>
                <a:lumOff val="40000"/>
              </a:schemeClr>
            </a:solidFill>
            <a:ln>
              <a:noFill/>
            </a:ln>
            <a:effectLst>
              <a:innerShdw blurRad="1143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4392856" y="2214013"/>
              <a:ext cx="1000430" cy="1418387"/>
            </a:xfrm>
            <a:custGeom>
              <a:gdLst>
                <a:gd name="connsiteX0" fmla="*/ 834199 w 1114426"/>
                <a:gd name="connsiteY0" fmla="*/ 364618 h 1580008"/>
                <a:gd name="connsiteX1" fmla="*/ 681799 w 1114426"/>
                <a:gd name="connsiteY1" fmla="*/ 559690 h 1580008"/>
                <a:gd name="connsiteX2" fmla="*/ 834199 w 1114426"/>
                <a:gd name="connsiteY2" fmla="*/ 754762 h 1580008"/>
                <a:gd name="connsiteX3" fmla="*/ 941962 w 1114426"/>
                <a:gd name="connsiteY3" fmla="*/ 697627 h 1580008"/>
                <a:gd name="connsiteX4" fmla="*/ 968836 w 1114426"/>
                <a:gd name="connsiteY4" fmla="*/ 646606 h 1580008"/>
                <a:gd name="connsiteX5" fmla="*/ 1114425 w 1114426"/>
                <a:gd name="connsiteY5" fmla="*/ 646606 h 1580008"/>
                <a:gd name="connsiteX6" fmla="*/ 1114425 w 1114426"/>
                <a:gd name="connsiteY6" fmla="*/ 472775 h 1580008"/>
                <a:gd name="connsiteX7" fmla="*/ 968837 w 1114426"/>
                <a:gd name="connsiteY7" fmla="*/ 472775 h 1580008"/>
                <a:gd name="connsiteX8" fmla="*/ 941962 w 1114426"/>
                <a:gd name="connsiteY8" fmla="*/ 421753 h 1580008"/>
                <a:gd name="connsiteX9" fmla="*/ 834199 w 1114426"/>
                <a:gd name="connsiteY9" fmla="*/ 364618 h 1580008"/>
                <a:gd name="connsiteX10" fmla="*/ 1114426 w 1114426"/>
                <a:gd name="connsiteY10" fmla="*/ 0 h 1580008"/>
                <a:gd name="connsiteX11" fmla="*/ 1114426 w 1114426"/>
                <a:gd name="connsiteY11" fmla="*/ 1033479 h 1580008"/>
                <a:gd name="connsiteX12" fmla="*/ 1089811 w 1114426"/>
                <a:gd name="connsiteY12" fmla="*/ 1028509 h 1580008"/>
                <a:gd name="connsiteX13" fmla="*/ 983966 w 1114426"/>
                <a:gd name="connsiteY13" fmla="*/ 1098668 h 1580008"/>
                <a:gd name="connsiteX14" fmla="*/ 980785 w 1114426"/>
                <a:gd name="connsiteY14" fmla="*/ 1114427 h 1580008"/>
                <a:gd name="connsiteX15" fmla="*/ 588551 w 1114426"/>
                <a:gd name="connsiteY15" fmla="*/ 1114427 h 1580008"/>
                <a:gd name="connsiteX16" fmla="*/ 588551 w 1114426"/>
                <a:gd name="connsiteY16" fmla="*/ 1346825 h 1580008"/>
                <a:gd name="connsiteX17" fmla="*/ 616534 w 1114426"/>
                <a:gd name="connsiteY17" fmla="*/ 1351239 h 1580008"/>
                <a:gd name="connsiteX18" fmla="*/ 709613 w 1114426"/>
                <a:gd name="connsiteY18" fmla="*/ 1460945 h 1580008"/>
                <a:gd name="connsiteX19" fmla="*/ 557213 w 1114426"/>
                <a:gd name="connsiteY19" fmla="*/ 1580008 h 1580008"/>
                <a:gd name="connsiteX20" fmla="*/ 404813 w 1114426"/>
                <a:gd name="connsiteY20" fmla="*/ 1460945 h 1580008"/>
                <a:gd name="connsiteX21" fmla="*/ 497892 w 1114426"/>
                <a:gd name="connsiteY21" fmla="*/ 1351239 h 1580008"/>
                <a:gd name="connsiteX22" fmla="*/ 521876 w 1114426"/>
                <a:gd name="connsiteY22" fmla="*/ 1347456 h 1580008"/>
                <a:gd name="connsiteX23" fmla="*/ 521876 w 1114426"/>
                <a:gd name="connsiteY23" fmla="*/ 1114427 h 1580008"/>
                <a:gd name="connsiteX24" fmla="*/ 0 w 1114426"/>
                <a:gd name="connsiteY24" fmla="*/ 1114427 h 1580008"/>
                <a:gd name="connsiteX25" fmla="*/ 326408 w 1114426"/>
                <a:gd name="connsiteY25" fmla="*/ 326408 h 1580008"/>
                <a:gd name="connsiteX26" fmla="*/ 1114426 w 1114426"/>
                <a:gd name="connsiteY26" fmla="*/ 0 h 15800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14426" h="1580008">
                  <a:moveTo>
                    <a:pt x="834199" y="364618"/>
                  </a:moveTo>
                  <a:cubicBezTo>
                    <a:pt x="750031" y="364618"/>
                    <a:pt x="681799" y="451955"/>
                    <a:pt x="681799" y="559690"/>
                  </a:cubicBezTo>
                  <a:cubicBezTo>
                    <a:pt x="681799" y="667425"/>
                    <a:pt x="750031" y="754762"/>
                    <a:pt x="834199" y="754762"/>
                  </a:cubicBezTo>
                  <a:cubicBezTo>
                    <a:pt x="876283" y="754762"/>
                    <a:pt x="914383" y="732928"/>
                    <a:pt x="941962" y="697627"/>
                  </a:cubicBezTo>
                  <a:lnTo>
                    <a:pt x="968836" y="646606"/>
                  </a:lnTo>
                  <a:lnTo>
                    <a:pt x="1114425" y="646606"/>
                  </a:lnTo>
                  <a:lnTo>
                    <a:pt x="1114425" y="472775"/>
                  </a:lnTo>
                  <a:lnTo>
                    <a:pt x="968837" y="472775"/>
                  </a:lnTo>
                  <a:lnTo>
                    <a:pt x="941962" y="421753"/>
                  </a:lnTo>
                  <a:cubicBezTo>
                    <a:pt x="914383" y="386452"/>
                    <a:pt x="876283" y="364618"/>
                    <a:pt x="834199" y="364618"/>
                  </a:cubicBezTo>
                  <a:close/>
                  <a:moveTo>
                    <a:pt x="1114426" y="0"/>
                  </a:moveTo>
                  <a:lnTo>
                    <a:pt x="1114426" y="1033479"/>
                  </a:lnTo>
                  <a:lnTo>
                    <a:pt x="1089811" y="1028509"/>
                  </a:lnTo>
                  <a:cubicBezTo>
                    <a:pt x="1042230" y="1028509"/>
                    <a:pt x="1001405" y="1057439"/>
                    <a:pt x="983966" y="1098668"/>
                  </a:cubicBezTo>
                  <a:lnTo>
                    <a:pt x="980785" y="1114427"/>
                  </a:lnTo>
                  <a:lnTo>
                    <a:pt x="588551" y="1114427"/>
                  </a:lnTo>
                  <a:lnTo>
                    <a:pt x="588551" y="1346825"/>
                  </a:lnTo>
                  <a:lnTo>
                    <a:pt x="616534" y="1351239"/>
                  </a:lnTo>
                  <a:cubicBezTo>
                    <a:pt x="671233" y="1369313"/>
                    <a:pt x="709613" y="1411627"/>
                    <a:pt x="709613" y="1460945"/>
                  </a:cubicBezTo>
                  <a:cubicBezTo>
                    <a:pt x="709613" y="1526702"/>
                    <a:pt x="641381" y="1580008"/>
                    <a:pt x="557213" y="1580008"/>
                  </a:cubicBezTo>
                  <a:cubicBezTo>
                    <a:pt x="473045" y="1580008"/>
                    <a:pt x="404813" y="1526702"/>
                    <a:pt x="404813" y="1460945"/>
                  </a:cubicBezTo>
                  <a:cubicBezTo>
                    <a:pt x="404813" y="1411627"/>
                    <a:pt x="443193" y="1369313"/>
                    <a:pt x="497892" y="1351239"/>
                  </a:cubicBezTo>
                  <a:lnTo>
                    <a:pt x="521876" y="1347456"/>
                  </a:lnTo>
                  <a:lnTo>
                    <a:pt x="521876" y="1114427"/>
                  </a:lnTo>
                  <a:lnTo>
                    <a:pt x="0" y="1114427"/>
                  </a:lnTo>
                  <a:cubicBezTo>
                    <a:pt x="0" y="818863"/>
                    <a:pt x="117412" y="535404"/>
                    <a:pt x="326408" y="326408"/>
                  </a:cubicBezTo>
                  <a:cubicBezTo>
                    <a:pt x="535403" y="117412"/>
                    <a:pt x="818862" y="0"/>
                    <a:pt x="1114426" y="0"/>
                  </a:cubicBezTo>
                  <a:close/>
                </a:path>
              </a:pathLst>
            </a:custGeom>
            <a:solidFill>
              <a:schemeClr val="accent2"/>
            </a:solidFill>
            <a:ln>
              <a:noFill/>
            </a:ln>
            <a:effectLst>
              <a:innerShdw blurRad="152400" dist="50800" dir="135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任意多边形 98"/>
            <p:cNvSpPr/>
            <p:nvPr/>
          </p:nvSpPr>
          <p:spPr>
            <a:xfrm>
              <a:off x="5461138" y="3355166"/>
              <a:ext cx="2118105" cy="1485680"/>
            </a:xfrm>
            <a:custGeom>
              <a:gdLst>
                <a:gd name="connsiteX0" fmla="*/ 0 w 2359457"/>
                <a:gd name="connsiteY0" fmla="*/ 0 h 1654969"/>
                <a:gd name="connsiteX1" fmla="*/ 1192159 w 2359457"/>
                <a:gd name="connsiteY1" fmla="*/ 0 h 1654969"/>
                <a:gd name="connsiteX2" fmla="*/ 2017563 w 2359457"/>
                <a:gd name="connsiteY2" fmla="*/ 341894 h 1654969"/>
                <a:gd name="connsiteX3" fmla="*/ 2359457 w 2359457"/>
                <a:gd name="connsiteY3" fmla="*/ 1167299 h 1654969"/>
                <a:gd name="connsiteX4" fmla="*/ 1812822 w 2359457"/>
                <a:gd name="connsiteY4" fmla="*/ 1167299 h 1654969"/>
                <a:gd name="connsiteX5" fmla="*/ 1812822 w 2359457"/>
                <a:gd name="connsiteY5" fmla="*/ 1411384 h 1654969"/>
                <a:gd name="connsiteX6" fmla="*/ 1837943 w 2359457"/>
                <a:gd name="connsiteY6" fmla="*/ 1415347 h 1654969"/>
                <a:gd name="connsiteX7" fmla="*/ 1935438 w 2359457"/>
                <a:gd name="connsiteY7" fmla="*/ 1530257 h 1654969"/>
                <a:gd name="connsiteX8" fmla="*/ 1775808 w 2359457"/>
                <a:gd name="connsiteY8" fmla="*/ 1654969 h 1654969"/>
                <a:gd name="connsiteX9" fmla="*/ 1616178 w 2359457"/>
                <a:gd name="connsiteY9" fmla="*/ 1530257 h 1654969"/>
                <a:gd name="connsiteX10" fmla="*/ 1713673 w 2359457"/>
                <a:gd name="connsiteY10" fmla="*/ 1415347 h 1654969"/>
                <a:gd name="connsiteX11" fmla="*/ 1742983 w 2359457"/>
                <a:gd name="connsiteY11" fmla="*/ 1410723 h 1654969"/>
                <a:gd name="connsiteX12" fmla="*/ 1742983 w 2359457"/>
                <a:gd name="connsiteY12" fmla="*/ 1167299 h 1654969"/>
                <a:gd name="connsiteX13" fmla="*/ 1283857 w 2359457"/>
                <a:gd name="connsiteY13" fmla="*/ 1167299 h 1654969"/>
                <a:gd name="connsiteX14" fmla="*/ 1289736 w 2359457"/>
                <a:gd name="connsiteY14" fmla="*/ 1138185 h 1654969"/>
                <a:gd name="connsiteX15" fmla="*/ 1216248 w 2359457"/>
                <a:gd name="connsiteY15" fmla="*/ 1027318 h 1654969"/>
                <a:gd name="connsiteX16" fmla="*/ 1192159 w 2359457"/>
                <a:gd name="connsiteY16" fmla="*/ 1022455 h 1654969"/>
                <a:gd name="connsiteX17" fmla="*/ 1192159 w 2359457"/>
                <a:gd name="connsiteY17" fmla="*/ 1024506 h 1654969"/>
                <a:gd name="connsiteX18" fmla="*/ 0 w 2359457"/>
                <a:gd name="connsiteY18" fmla="*/ 1024506 h 1654969"/>
                <a:gd name="connsiteX19" fmla="*/ 0 w 2359457"/>
                <a:gd name="connsiteY19" fmla="*/ 554207 h 1654969"/>
                <a:gd name="connsiteX20" fmla="*/ 145588 w 2359457"/>
                <a:gd name="connsiteY20" fmla="*/ 554207 h 1654969"/>
                <a:gd name="connsiteX21" fmla="*/ 172463 w 2359457"/>
                <a:gd name="connsiteY21" fmla="*/ 605229 h 1654969"/>
                <a:gd name="connsiteX22" fmla="*/ 280226 w 2359457"/>
                <a:gd name="connsiteY22" fmla="*/ 662364 h 1654969"/>
                <a:gd name="connsiteX23" fmla="*/ 432626 w 2359457"/>
                <a:gd name="connsiteY23" fmla="*/ 467292 h 1654969"/>
                <a:gd name="connsiteX24" fmla="*/ 280226 w 2359457"/>
                <a:gd name="connsiteY24" fmla="*/ 272220 h 1654969"/>
                <a:gd name="connsiteX25" fmla="*/ 172463 w 2359457"/>
                <a:gd name="connsiteY25" fmla="*/ 329355 h 1654969"/>
                <a:gd name="connsiteX26" fmla="*/ 145589 w 2359457"/>
                <a:gd name="connsiteY26" fmla="*/ 380376 h 1654969"/>
                <a:gd name="connsiteX27" fmla="*/ 0 w 2359457"/>
                <a:gd name="connsiteY27" fmla="*/ 380376 h 16549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9457" h="1654969">
                  <a:moveTo>
                    <a:pt x="0" y="0"/>
                  </a:moveTo>
                  <a:lnTo>
                    <a:pt x="1192159" y="0"/>
                  </a:lnTo>
                  <a:cubicBezTo>
                    <a:pt x="1501746" y="0"/>
                    <a:pt x="1798653" y="122983"/>
                    <a:pt x="2017563" y="341894"/>
                  </a:cubicBezTo>
                  <a:cubicBezTo>
                    <a:pt x="2236475" y="560806"/>
                    <a:pt x="2359457" y="857713"/>
                    <a:pt x="2359457" y="1167299"/>
                  </a:cubicBezTo>
                  <a:lnTo>
                    <a:pt x="1812822" y="1167299"/>
                  </a:lnTo>
                  <a:lnTo>
                    <a:pt x="1812822" y="1411384"/>
                  </a:lnTo>
                  <a:lnTo>
                    <a:pt x="1837943" y="1415347"/>
                  </a:lnTo>
                  <a:cubicBezTo>
                    <a:pt x="1895237" y="1434278"/>
                    <a:pt x="1935438" y="1478600"/>
                    <a:pt x="1935438" y="1530257"/>
                  </a:cubicBezTo>
                  <a:cubicBezTo>
                    <a:pt x="1935438" y="1599134"/>
                    <a:pt x="1863969" y="1654969"/>
                    <a:pt x="1775808" y="1654969"/>
                  </a:cubicBezTo>
                  <a:cubicBezTo>
                    <a:pt x="1687647" y="1654969"/>
                    <a:pt x="1616178" y="1599134"/>
                    <a:pt x="1616178" y="1530257"/>
                  </a:cubicBezTo>
                  <a:cubicBezTo>
                    <a:pt x="1616178" y="1478600"/>
                    <a:pt x="1656378" y="1434278"/>
                    <a:pt x="1713673" y="1415347"/>
                  </a:cubicBezTo>
                  <a:lnTo>
                    <a:pt x="1742983" y="1410723"/>
                  </a:lnTo>
                  <a:lnTo>
                    <a:pt x="1742983" y="1167299"/>
                  </a:lnTo>
                  <a:lnTo>
                    <a:pt x="1283857" y="1167299"/>
                  </a:lnTo>
                  <a:lnTo>
                    <a:pt x="1289736" y="1138185"/>
                  </a:lnTo>
                  <a:cubicBezTo>
                    <a:pt x="1289736" y="1088346"/>
                    <a:pt x="1259434" y="1045584"/>
                    <a:pt x="1216248" y="1027318"/>
                  </a:cubicBezTo>
                  <a:lnTo>
                    <a:pt x="1192159" y="1022455"/>
                  </a:lnTo>
                  <a:lnTo>
                    <a:pt x="1192159" y="1024506"/>
                  </a:lnTo>
                  <a:lnTo>
                    <a:pt x="0" y="1024506"/>
                  </a:lnTo>
                  <a:lnTo>
                    <a:pt x="0" y="554207"/>
                  </a:lnTo>
                  <a:lnTo>
                    <a:pt x="145588" y="554207"/>
                  </a:lnTo>
                  <a:lnTo>
                    <a:pt x="172463" y="605229"/>
                  </a:lnTo>
                  <a:cubicBezTo>
                    <a:pt x="200042" y="640530"/>
                    <a:pt x="238142" y="662364"/>
                    <a:pt x="280226" y="662364"/>
                  </a:cubicBezTo>
                  <a:cubicBezTo>
                    <a:pt x="364394" y="662364"/>
                    <a:pt x="432626" y="575027"/>
                    <a:pt x="432626" y="467292"/>
                  </a:cubicBezTo>
                  <a:cubicBezTo>
                    <a:pt x="432626" y="359557"/>
                    <a:pt x="364394" y="272220"/>
                    <a:pt x="280226" y="272220"/>
                  </a:cubicBezTo>
                  <a:cubicBezTo>
                    <a:pt x="238142" y="272220"/>
                    <a:pt x="200042" y="294054"/>
                    <a:pt x="172463" y="329355"/>
                  </a:cubicBezTo>
                  <a:lnTo>
                    <a:pt x="145589" y="380376"/>
                  </a:lnTo>
                  <a:lnTo>
                    <a:pt x="0" y="380376"/>
                  </a:lnTo>
                  <a:close/>
                </a:path>
              </a:pathLst>
            </a:custGeom>
            <a:solidFill>
              <a:schemeClr val="accent3"/>
            </a:solidFill>
            <a:ln>
              <a:noFill/>
            </a:ln>
            <a:effectLst>
              <a:innerShdw blurRad="1143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99"/>
            <p:cNvSpPr/>
            <p:nvPr/>
          </p:nvSpPr>
          <p:spPr>
            <a:xfrm rot="16200000">
              <a:off x="4600187" y="3065465"/>
              <a:ext cx="1000430" cy="1418387"/>
            </a:xfrm>
            <a:custGeom>
              <a:gdLst>
                <a:gd name="connsiteX0" fmla="*/ 1114425 w 1114426"/>
                <a:gd name="connsiteY0" fmla="*/ 472775 h 1580008"/>
                <a:gd name="connsiteX1" fmla="*/ 968837 w 1114426"/>
                <a:gd name="connsiteY1" fmla="*/ 472775 h 1580008"/>
                <a:gd name="connsiteX2" fmla="*/ 941962 w 1114426"/>
                <a:gd name="connsiteY2" fmla="*/ 421753 h 1580008"/>
                <a:gd name="connsiteX3" fmla="*/ 834199 w 1114426"/>
                <a:gd name="connsiteY3" fmla="*/ 364618 h 1580008"/>
                <a:gd name="connsiteX4" fmla="*/ 681799 w 1114426"/>
                <a:gd name="connsiteY4" fmla="*/ 559690 h 1580008"/>
                <a:gd name="connsiteX5" fmla="*/ 834199 w 1114426"/>
                <a:gd name="connsiteY5" fmla="*/ 754762 h 1580008"/>
                <a:gd name="connsiteX6" fmla="*/ 941962 w 1114426"/>
                <a:gd name="connsiteY6" fmla="*/ 697627 h 1580008"/>
                <a:gd name="connsiteX7" fmla="*/ 968836 w 1114426"/>
                <a:gd name="connsiteY7" fmla="*/ 646606 h 1580008"/>
                <a:gd name="connsiteX8" fmla="*/ 1114425 w 1114426"/>
                <a:gd name="connsiteY8" fmla="*/ 646606 h 1580008"/>
                <a:gd name="connsiteX9" fmla="*/ 1114426 w 1114426"/>
                <a:gd name="connsiteY9" fmla="*/ 0 h 1580008"/>
                <a:gd name="connsiteX10" fmla="*/ 1114426 w 1114426"/>
                <a:gd name="connsiteY10" fmla="*/ 976143 h 1580008"/>
                <a:gd name="connsiteX11" fmla="*/ 1091428 w 1114426"/>
                <a:gd name="connsiteY11" fmla="*/ 980786 h 1580008"/>
                <a:gd name="connsiteX12" fmla="*/ 1021269 w 1114426"/>
                <a:gd name="connsiteY12" fmla="*/ 1086631 h 1580008"/>
                <a:gd name="connsiteX13" fmla="*/ 1026881 w 1114426"/>
                <a:gd name="connsiteY13" fmla="*/ 1114427 h 1580008"/>
                <a:gd name="connsiteX14" fmla="*/ 588551 w 1114426"/>
                <a:gd name="connsiteY14" fmla="*/ 1114427 h 1580008"/>
                <a:gd name="connsiteX15" fmla="*/ 588551 w 1114426"/>
                <a:gd name="connsiteY15" fmla="*/ 1346825 h 1580008"/>
                <a:gd name="connsiteX16" fmla="*/ 616534 w 1114426"/>
                <a:gd name="connsiteY16" fmla="*/ 1351239 h 1580008"/>
                <a:gd name="connsiteX17" fmla="*/ 709613 w 1114426"/>
                <a:gd name="connsiteY17" fmla="*/ 1460945 h 1580008"/>
                <a:gd name="connsiteX18" fmla="*/ 557213 w 1114426"/>
                <a:gd name="connsiteY18" fmla="*/ 1580008 h 1580008"/>
                <a:gd name="connsiteX19" fmla="*/ 404813 w 1114426"/>
                <a:gd name="connsiteY19" fmla="*/ 1460945 h 1580008"/>
                <a:gd name="connsiteX20" fmla="*/ 497892 w 1114426"/>
                <a:gd name="connsiteY20" fmla="*/ 1351239 h 1580008"/>
                <a:gd name="connsiteX21" fmla="*/ 521876 w 1114426"/>
                <a:gd name="connsiteY21" fmla="*/ 1347456 h 1580008"/>
                <a:gd name="connsiteX22" fmla="*/ 521876 w 1114426"/>
                <a:gd name="connsiteY22" fmla="*/ 1114427 h 1580008"/>
                <a:gd name="connsiteX23" fmla="*/ 0 w 1114426"/>
                <a:gd name="connsiteY23" fmla="*/ 1114427 h 1580008"/>
                <a:gd name="connsiteX24" fmla="*/ 326408 w 1114426"/>
                <a:gd name="connsiteY24" fmla="*/ 326408 h 1580008"/>
                <a:gd name="connsiteX25" fmla="*/ 1114426 w 1114426"/>
                <a:gd name="connsiteY25" fmla="*/ 0 h 15800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4426" h="1580008">
                  <a:moveTo>
                    <a:pt x="1114425" y="472775"/>
                  </a:moveTo>
                  <a:lnTo>
                    <a:pt x="968837" y="472775"/>
                  </a:lnTo>
                  <a:lnTo>
                    <a:pt x="941962" y="421753"/>
                  </a:lnTo>
                  <a:cubicBezTo>
                    <a:pt x="914383" y="386452"/>
                    <a:pt x="876283" y="364618"/>
                    <a:pt x="834199" y="364618"/>
                  </a:cubicBezTo>
                  <a:cubicBezTo>
                    <a:pt x="750031" y="364618"/>
                    <a:pt x="681799" y="451955"/>
                    <a:pt x="681799" y="559690"/>
                  </a:cubicBezTo>
                  <a:cubicBezTo>
                    <a:pt x="681799" y="667425"/>
                    <a:pt x="750031" y="754762"/>
                    <a:pt x="834199" y="754762"/>
                  </a:cubicBezTo>
                  <a:cubicBezTo>
                    <a:pt x="876283" y="754762"/>
                    <a:pt x="914383" y="732928"/>
                    <a:pt x="941962" y="697627"/>
                  </a:cubicBezTo>
                  <a:lnTo>
                    <a:pt x="968836" y="646606"/>
                  </a:lnTo>
                  <a:lnTo>
                    <a:pt x="1114425" y="646606"/>
                  </a:lnTo>
                  <a:close/>
                  <a:moveTo>
                    <a:pt x="1114426" y="0"/>
                  </a:moveTo>
                  <a:lnTo>
                    <a:pt x="1114426" y="976143"/>
                  </a:lnTo>
                  <a:lnTo>
                    <a:pt x="1091428" y="980786"/>
                  </a:lnTo>
                  <a:cubicBezTo>
                    <a:pt x="1050198" y="998225"/>
                    <a:pt x="1021269" y="1039050"/>
                    <a:pt x="1021269" y="1086631"/>
                  </a:cubicBezTo>
                  <a:lnTo>
                    <a:pt x="1026881" y="1114427"/>
                  </a:lnTo>
                  <a:lnTo>
                    <a:pt x="588551" y="1114427"/>
                  </a:lnTo>
                  <a:lnTo>
                    <a:pt x="588551" y="1346825"/>
                  </a:lnTo>
                  <a:lnTo>
                    <a:pt x="616534" y="1351239"/>
                  </a:lnTo>
                  <a:cubicBezTo>
                    <a:pt x="671233" y="1369313"/>
                    <a:pt x="709613" y="1411627"/>
                    <a:pt x="709613" y="1460945"/>
                  </a:cubicBezTo>
                  <a:cubicBezTo>
                    <a:pt x="709613" y="1526702"/>
                    <a:pt x="641381" y="1580008"/>
                    <a:pt x="557213" y="1580008"/>
                  </a:cubicBezTo>
                  <a:cubicBezTo>
                    <a:pt x="473045" y="1580008"/>
                    <a:pt x="404813" y="1526702"/>
                    <a:pt x="404813" y="1460945"/>
                  </a:cubicBezTo>
                  <a:cubicBezTo>
                    <a:pt x="404813" y="1411627"/>
                    <a:pt x="443193" y="1369313"/>
                    <a:pt x="497892" y="1351239"/>
                  </a:cubicBezTo>
                  <a:lnTo>
                    <a:pt x="521876" y="1347456"/>
                  </a:lnTo>
                  <a:lnTo>
                    <a:pt x="521876" y="1114427"/>
                  </a:lnTo>
                  <a:lnTo>
                    <a:pt x="0" y="1114427"/>
                  </a:lnTo>
                  <a:cubicBezTo>
                    <a:pt x="0" y="818863"/>
                    <a:pt x="117412" y="535404"/>
                    <a:pt x="326408" y="326408"/>
                  </a:cubicBezTo>
                  <a:cubicBezTo>
                    <a:pt x="535403" y="117412"/>
                    <a:pt x="818862" y="0"/>
                    <a:pt x="1114426" y="0"/>
                  </a:cubicBezTo>
                  <a:close/>
                </a:path>
              </a:pathLst>
            </a:custGeom>
            <a:solidFill>
              <a:schemeClr val="accent2">
                <a:lumMod val="75000"/>
              </a:schemeClr>
            </a:solidFill>
            <a:ln>
              <a:noFill/>
            </a:ln>
            <a:effectLst>
              <a:innerShdw blurRad="152400" dist="50800" dir="135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任意多边形 100"/>
            <p:cNvSpPr/>
            <p:nvPr/>
          </p:nvSpPr>
          <p:spPr>
            <a:xfrm>
              <a:off x="4391209" y="4552260"/>
              <a:ext cx="2044706" cy="991878"/>
            </a:xfrm>
            <a:custGeom>
              <a:gdLst>
                <a:gd name="connsiteX0" fmla="*/ 0 w 2277695"/>
                <a:gd name="connsiteY0" fmla="*/ 0 h 1104900"/>
                <a:gd name="connsiteX1" fmla="*/ 2277695 w 2277695"/>
                <a:gd name="connsiteY1" fmla="*/ 0 h 1104900"/>
                <a:gd name="connsiteX2" fmla="*/ 2277695 w 2277695"/>
                <a:gd name="connsiteY2" fmla="*/ 417909 h 1104900"/>
                <a:gd name="connsiteX3" fmla="*/ 2231604 w 2277695"/>
                <a:gd name="connsiteY3" fmla="*/ 417909 h 1104900"/>
                <a:gd name="connsiteX4" fmla="*/ 2231604 w 2277695"/>
                <a:gd name="connsiteY4" fmla="*/ 417910 h 1104900"/>
                <a:gd name="connsiteX5" fmla="*/ 2106707 w 2277695"/>
                <a:gd name="connsiteY5" fmla="*/ 417910 h 1104900"/>
                <a:gd name="connsiteX6" fmla="*/ 2079832 w 2277695"/>
                <a:gd name="connsiteY6" fmla="*/ 366888 h 1104900"/>
                <a:gd name="connsiteX7" fmla="*/ 1972069 w 2277695"/>
                <a:gd name="connsiteY7" fmla="*/ 309753 h 1104900"/>
                <a:gd name="connsiteX8" fmla="*/ 1819669 w 2277695"/>
                <a:gd name="connsiteY8" fmla="*/ 504825 h 1104900"/>
                <a:gd name="connsiteX9" fmla="*/ 1972069 w 2277695"/>
                <a:gd name="connsiteY9" fmla="*/ 699897 h 1104900"/>
                <a:gd name="connsiteX10" fmla="*/ 2079832 w 2277695"/>
                <a:gd name="connsiteY10" fmla="*/ 642762 h 1104900"/>
                <a:gd name="connsiteX11" fmla="*/ 2106706 w 2277695"/>
                <a:gd name="connsiteY11" fmla="*/ 591741 h 1104900"/>
                <a:gd name="connsiteX12" fmla="*/ 2252295 w 2277695"/>
                <a:gd name="connsiteY12" fmla="*/ 591741 h 1104900"/>
                <a:gd name="connsiteX13" fmla="*/ 2252295 w 2277695"/>
                <a:gd name="connsiteY13" fmla="*/ 591740 h 1104900"/>
                <a:gd name="connsiteX14" fmla="*/ 2277695 w 2277695"/>
                <a:gd name="connsiteY14" fmla="*/ 591740 h 1104900"/>
                <a:gd name="connsiteX15" fmla="*/ 2277695 w 2277695"/>
                <a:gd name="connsiteY15" fmla="*/ 1104900 h 1104900"/>
                <a:gd name="connsiteX16" fmla="*/ 0 w 2277695"/>
                <a:gd name="connsiteY16" fmla="*/ 1104900 h 1104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695" h="1104900">
                  <a:moveTo>
                    <a:pt x="0" y="0"/>
                  </a:moveTo>
                  <a:lnTo>
                    <a:pt x="2277695" y="0"/>
                  </a:lnTo>
                  <a:lnTo>
                    <a:pt x="2277695" y="417909"/>
                  </a:lnTo>
                  <a:lnTo>
                    <a:pt x="2231604" y="417909"/>
                  </a:lnTo>
                  <a:lnTo>
                    <a:pt x="2231604" y="417910"/>
                  </a:lnTo>
                  <a:lnTo>
                    <a:pt x="2106707" y="417910"/>
                  </a:lnTo>
                  <a:lnTo>
                    <a:pt x="2079832" y="366888"/>
                  </a:lnTo>
                  <a:cubicBezTo>
                    <a:pt x="2052253" y="331587"/>
                    <a:pt x="2014153" y="309753"/>
                    <a:pt x="1972069" y="309753"/>
                  </a:cubicBezTo>
                  <a:cubicBezTo>
                    <a:pt x="1887901" y="309753"/>
                    <a:pt x="1819669" y="397090"/>
                    <a:pt x="1819669" y="504825"/>
                  </a:cubicBezTo>
                  <a:cubicBezTo>
                    <a:pt x="1819669" y="612560"/>
                    <a:pt x="1887901" y="699897"/>
                    <a:pt x="1972069" y="699897"/>
                  </a:cubicBezTo>
                  <a:cubicBezTo>
                    <a:pt x="2014153" y="699897"/>
                    <a:pt x="2052253" y="678063"/>
                    <a:pt x="2079832" y="642762"/>
                  </a:cubicBezTo>
                  <a:lnTo>
                    <a:pt x="2106706" y="591741"/>
                  </a:lnTo>
                  <a:lnTo>
                    <a:pt x="2252295" y="591741"/>
                  </a:lnTo>
                  <a:lnTo>
                    <a:pt x="2252295" y="591740"/>
                  </a:lnTo>
                  <a:lnTo>
                    <a:pt x="2277695" y="591740"/>
                  </a:lnTo>
                  <a:lnTo>
                    <a:pt x="2277695" y="1104900"/>
                  </a:lnTo>
                  <a:lnTo>
                    <a:pt x="0" y="1104900"/>
                  </a:lnTo>
                  <a:close/>
                </a:path>
              </a:pathLst>
            </a:custGeom>
            <a:solidFill>
              <a:schemeClr val="accent4"/>
            </a:solidFill>
            <a:ln>
              <a:noFill/>
            </a:ln>
            <a:effectLst>
              <a:innerShdw blurRad="1143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101"/>
            <p:cNvSpPr/>
            <p:nvPr/>
          </p:nvSpPr>
          <p:spPr>
            <a:xfrm rot="5400000" flipH="1">
              <a:off x="6277603" y="4233947"/>
              <a:ext cx="1083798" cy="1536584"/>
            </a:xfrm>
            <a:custGeom>
              <a:gdLst>
                <a:gd name="connsiteX0" fmla="*/ 1114425 w 1114426"/>
                <a:gd name="connsiteY0" fmla="*/ 472775 h 1580008"/>
                <a:gd name="connsiteX1" fmla="*/ 968837 w 1114426"/>
                <a:gd name="connsiteY1" fmla="*/ 472775 h 1580008"/>
                <a:gd name="connsiteX2" fmla="*/ 941962 w 1114426"/>
                <a:gd name="connsiteY2" fmla="*/ 421753 h 1580008"/>
                <a:gd name="connsiteX3" fmla="*/ 834199 w 1114426"/>
                <a:gd name="connsiteY3" fmla="*/ 364618 h 1580008"/>
                <a:gd name="connsiteX4" fmla="*/ 681799 w 1114426"/>
                <a:gd name="connsiteY4" fmla="*/ 559690 h 1580008"/>
                <a:gd name="connsiteX5" fmla="*/ 834199 w 1114426"/>
                <a:gd name="connsiteY5" fmla="*/ 754762 h 1580008"/>
                <a:gd name="connsiteX6" fmla="*/ 941962 w 1114426"/>
                <a:gd name="connsiteY6" fmla="*/ 697627 h 1580008"/>
                <a:gd name="connsiteX7" fmla="*/ 968836 w 1114426"/>
                <a:gd name="connsiteY7" fmla="*/ 646606 h 1580008"/>
                <a:gd name="connsiteX8" fmla="*/ 1114425 w 1114426"/>
                <a:gd name="connsiteY8" fmla="*/ 646606 h 1580008"/>
                <a:gd name="connsiteX9" fmla="*/ 1114426 w 1114426"/>
                <a:gd name="connsiteY9" fmla="*/ 0 h 1580008"/>
                <a:gd name="connsiteX10" fmla="*/ 1114426 w 1114426"/>
                <a:gd name="connsiteY10" fmla="*/ 976143 h 1580008"/>
                <a:gd name="connsiteX11" fmla="*/ 1091428 w 1114426"/>
                <a:gd name="connsiteY11" fmla="*/ 980786 h 1580008"/>
                <a:gd name="connsiteX12" fmla="*/ 1021269 w 1114426"/>
                <a:gd name="connsiteY12" fmla="*/ 1086631 h 1580008"/>
                <a:gd name="connsiteX13" fmla="*/ 1026881 w 1114426"/>
                <a:gd name="connsiteY13" fmla="*/ 1114427 h 1580008"/>
                <a:gd name="connsiteX14" fmla="*/ 588551 w 1114426"/>
                <a:gd name="connsiteY14" fmla="*/ 1114427 h 1580008"/>
                <a:gd name="connsiteX15" fmla="*/ 588551 w 1114426"/>
                <a:gd name="connsiteY15" fmla="*/ 1346825 h 1580008"/>
                <a:gd name="connsiteX16" fmla="*/ 616534 w 1114426"/>
                <a:gd name="connsiteY16" fmla="*/ 1351239 h 1580008"/>
                <a:gd name="connsiteX17" fmla="*/ 709613 w 1114426"/>
                <a:gd name="connsiteY17" fmla="*/ 1460945 h 1580008"/>
                <a:gd name="connsiteX18" fmla="*/ 557213 w 1114426"/>
                <a:gd name="connsiteY18" fmla="*/ 1580008 h 1580008"/>
                <a:gd name="connsiteX19" fmla="*/ 404813 w 1114426"/>
                <a:gd name="connsiteY19" fmla="*/ 1460945 h 1580008"/>
                <a:gd name="connsiteX20" fmla="*/ 497892 w 1114426"/>
                <a:gd name="connsiteY20" fmla="*/ 1351239 h 1580008"/>
                <a:gd name="connsiteX21" fmla="*/ 521876 w 1114426"/>
                <a:gd name="connsiteY21" fmla="*/ 1347456 h 1580008"/>
                <a:gd name="connsiteX22" fmla="*/ 521876 w 1114426"/>
                <a:gd name="connsiteY22" fmla="*/ 1114427 h 1580008"/>
                <a:gd name="connsiteX23" fmla="*/ 0 w 1114426"/>
                <a:gd name="connsiteY23" fmla="*/ 1114427 h 1580008"/>
                <a:gd name="connsiteX24" fmla="*/ 326408 w 1114426"/>
                <a:gd name="connsiteY24" fmla="*/ 326408 h 1580008"/>
                <a:gd name="connsiteX25" fmla="*/ 1114426 w 1114426"/>
                <a:gd name="connsiteY25" fmla="*/ 0 h 15800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4426" h="1580008">
                  <a:moveTo>
                    <a:pt x="1114425" y="472775"/>
                  </a:moveTo>
                  <a:lnTo>
                    <a:pt x="968837" y="472775"/>
                  </a:lnTo>
                  <a:lnTo>
                    <a:pt x="941962" y="421753"/>
                  </a:lnTo>
                  <a:cubicBezTo>
                    <a:pt x="914383" y="386452"/>
                    <a:pt x="876283" y="364618"/>
                    <a:pt x="834199" y="364618"/>
                  </a:cubicBezTo>
                  <a:cubicBezTo>
                    <a:pt x="750031" y="364618"/>
                    <a:pt x="681799" y="451955"/>
                    <a:pt x="681799" y="559690"/>
                  </a:cubicBezTo>
                  <a:cubicBezTo>
                    <a:pt x="681799" y="667425"/>
                    <a:pt x="750031" y="754762"/>
                    <a:pt x="834199" y="754762"/>
                  </a:cubicBezTo>
                  <a:cubicBezTo>
                    <a:pt x="876283" y="754762"/>
                    <a:pt x="914383" y="732928"/>
                    <a:pt x="941962" y="697627"/>
                  </a:cubicBezTo>
                  <a:lnTo>
                    <a:pt x="968836" y="646606"/>
                  </a:lnTo>
                  <a:lnTo>
                    <a:pt x="1114425" y="646606"/>
                  </a:lnTo>
                  <a:close/>
                  <a:moveTo>
                    <a:pt x="1114426" y="0"/>
                  </a:moveTo>
                  <a:lnTo>
                    <a:pt x="1114426" y="976143"/>
                  </a:lnTo>
                  <a:lnTo>
                    <a:pt x="1091428" y="980786"/>
                  </a:lnTo>
                  <a:cubicBezTo>
                    <a:pt x="1050198" y="998225"/>
                    <a:pt x="1021269" y="1039050"/>
                    <a:pt x="1021269" y="1086631"/>
                  </a:cubicBezTo>
                  <a:lnTo>
                    <a:pt x="1026881" y="1114427"/>
                  </a:lnTo>
                  <a:lnTo>
                    <a:pt x="588551" y="1114427"/>
                  </a:lnTo>
                  <a:lnTo>
                    <a:pt x="588551" y="1346825"/>
                  </a:lnTo>
                  <a:lnTo>
                    <a:pt x="616534" y="1351239"/>
                  </a:lnTo>
                  <a:cubicBezTo>
                    <a:pt x="671233" y="1369313"/>
                    <a:pt x="709613" y="1411627"/>
                    <a:pt x="709613" y="1460945"/>
                  </a:cubicBezTo>
                  <a:cubicBezTo>
                    <a:pt x="709613" y="1526702"/>
                    <a:pt x="641381" y="1580008"/>
                    <a:pt x="557213" y="1580008"/>
                  </a:cubicBezTo>
                  <a:cubicBezTo>
                    <a:pt x="473045" y="1580008"/>
                    <a:pt x="404813" y="1526702"/>
                    <a:pt x="404813" y="1460945"/>
                  </a:cubicBezTo>
                  <a:cubicBezTo>
                    <a:pt x="404813" y="1411627"/>
                    <a:pt x="443193" y="1369313"/>
                    <a:pt x="497892" y="1351239"/>
                  </a:cubicBezTo>
                  <a:lnTo>
                    <a:pt x="521876" y="1347456"/>
                  </a:lnTo>
                  <a:lnTo>
                    <a:pt x="521876" y="1114427"/>
                  </a:lnTo>
                  <a:lnTo>
                    <a:pt x="0" y="1114427"/>
                  </a:lnTo>
                  <a:cubicBezTo>
                    <a:pt x="0" y="818863"/>
                    <a:pt x="117412" y="535404"/>
                    <a:pt x="326408" y="326408"/>
                  </a:cubicBezTo>
                  <a:cubicBezTo>
                    <a:pt x="535403" y="117412"/>
                    <a:pt x="818862" y="0"/>
                    <a:pt x="1114426" y="0"/>
                  </a:cubicBezTo>
                  <a:close/>
                </a:path>
              </a:pathLst>
            </a:custGeom>
            <a:solidFill>
              <a:schemeClr val="accent3">
                <a:lumMod val="75000"/>
              </a:schemeClr>
            </a:solidFill>
            <a:ln>
              <a:noFill/>
            </a:ln>
            <a:effectLst>
              <a:innerShdw blurRad="215900" dist="50800" dir="27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组合 102"/>
            <p:cNvGrpSpPr/>
            <p:nvPr/>
          </p:nvGrpSpPr>
          <p:grpSpPr>
            <a:xfrm>
              <a:off x="4925059" y="3620260"/>
              <a:ext cx="315001" cy="315002"/>
              <a:chOff x="8146929" y="3160395"/>
              <a:chExt cx="477656" cy="477657"/>
            </a:xfrm>
            <a:effectLst>
              <a:outerShdw blurRad="63500" sx="102000" sy="102000" algn="ctr" rotWithShape="0">
                <a:prstClr val="black">
                  <a:alpha val="40000"/>
                </a:prstClr>
              </a:outerShdw>
            </a:effectLst>
          </p:grpSpPr>
          <p:sp>
            <p:nvSpPr>
              <p:cNvPr id="104" name="Rectangle 211"/>
              <p:cNvSpPr>
                <a:spLocks noChangeArrowheads="1"/>
              </p:cNvSpPr>
              <p:nvPr/>
            </p:nvSpPr>
            <p:spPr bwMode="auto">
              <a:xfrm>
                <a:off x="8167744" y="3575605"/>
                <a:ext cx="62446" cy="62446"/>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Rectangle 212"/>
              <p:cNvSpPr>
                <a:spLocks noChangeArrowheads="1"/>
              </p:cNvSpPr>
              <p:nvPr/>
            </p:nvSpPr>
            <p:spPr bwMode="auto">
              <a:xfrm>
                <a:off x="8292636" y="3492344"/>
                <a:ext cx="62446" cy="145707"/>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Rectangle 213"/>
              <p:cNvSpPr>
                <a:spLocks noChangeArrowheads="1"/>
              </p:cNvSpPr>
              <p:nvPr/>
            </p:nvSpPr>
            <p:spPr bwMode="auto">
              <a:xfrm>
                <a:off x="8417528" y="3389363"/>
                <a:ext cx="61350" cy="248688"/>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Rectangle 214"/>
              <p:cNvSpPr>
                <a:spLocks noChangeArrowheads="1"/>
              </p:cNvSpPr>
              <p:nvPr/>
            </p:nvSpPr>
            <p:spPr bwMode="auto">
              <a:xfrm>
                <a:off x="8541324" y="3285287"/>
                <a:ext cx="62446" cy="352765"/>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Line 215"/>
              <p:cNvSpPr>
                <a:spLocks noChangeShapeType="1"/>
              </p:cNvSpPr>
              <p:nvPr/>
            </p:nvSpPr>
            <p:spPr bwMode="auto">
              <a:xfrm flipH="1">
                <a:off x="8146929" y="3638051"/>
                <a:ext cx="477656"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9" name="Line 216"/>
              <p:cNvSpPr>
                <a:spLocks noChangeShapeType="1"/>
              </p:cNvSpPr>
              <p:nvPr/>
            </p:nvSpPr>
            <p:spPr bwMode="auto">
              <a:xfrm flipH="1">
                <a:off x="8167744" y="3160395"/>
                <a:ext cx="436026" cy="37358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0" name="Freeform 217"/>
              <p:cNvSpPr/>
              <p:nvPr/>
            </p:nvSpPr>
            <p:spPr bwMode="auto">
              <a:xfrm>
                <a:off x="8541324" y="3160395"/>
                <a:ext cx="62446" cy="62446"/>
              </a:xfrm>
              <a:custGeom>
                <a:gdLst>
                  <a:gd name="T0" fmla="*/ 0 w 57"/>
                  <a:gd name="T1" fmla="*/ 0 h 57"/>
                  <a:gd name="T2" fmla="*/ 57 w 57"/>
                  <a:gd name="T3" fmla="*/ 0 h 57"/>
                  <a:gd name="T4" fmla="*/ 57 w 57"/>
                  <a:gd name="T5" fmla="*/ 57 h 57"/>
                </a:gdLst>
                <a:cxnLst>
                  <a:cxn ang="0">
                    <a:pos x="T0" y="T1"/>
                  </a:cxn>
                  <a:cxn ang="0">
                    <a:pos x="T2" y="T3"/>
                  </a:cxn>
                  <a:cxn ang="0">
                    <a:pos x="T4" y="T5"/>
                  </a:cxn>
                </a:cxnLst>
                <a:rect l="0" t="0" r="r" b="b"/>
                <a:pathLst>
                  <a:path w="57" h="57">
                    <a:moveTo>
                      <a:pt x="0" y="0"/>
                    </a:moveTo>
                    <a:lnTo>
                      <a:pt x="57" y="0"/>
                    </a:lnTo>
                    <a:lnTo>
                      <a:pt x="57" y="57"/>
                    </a:ln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 name="组合 110"/>
            <p:cNvGrpSpPr/>
            <p:nvPr/>
          </p:nvGrpSpPr>
          <p:grpSpPr>
            <a:xfrm>
              <a:off x="6790013" y="2485184"/>
              <a:ext cx="323501" cy="484538"/>
              <a:chOff x="658813" y="3189288"/>
              <a:chExt cx="360363" cy="539750"/>
            </a:xfrm>
            <a:effectLst>
              <a:outerShdw blurRad="63500" sx="102000" sy="102000" algn="ctr" rotWithShape="0">
                <a:prstClr val="black">
                  <a:alpha val="40000"/>
                </a:prstClr>
              </a:outerShdw>
            </a:effectLst>
          </p:grpSpPr>
          <p:sp>
            <p:nvSpPr>
              <p:cNvPr id="112" name="Freeform 35"/>
              <p:cNvSpPr/>
              <p:nvPr/>
            </p:nvSpPr>
            <p:spPr bwMode="auto">
              <a:xfrm>
                <a:off x="749300" y="3594100"/>
                <a:ext cx="179388" cy="134938"/>
              </a:xfrm>
              <a:custGeom>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6"/>
              <p:cNvSpPr>
                <a:spLocks noEditPoints="1"/>
              </p:cNvSpPr>
              <p:nvPr/>
            </p:nvSpPr>
            <p:spPr bwMode="auto">
              <a:xfrm>
                <a:off x="658813" y="3189288"/>
                <a:ext cx="360363" cy="382588"/>
              </a:xfrm>
              <a:custGeom>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4" name="任意多边形 113"/>
            <p:cNvSpPr/>
            <p:nvPr/>
          </p:nvSpPr>
          <p:spPr>
            <a:xfrm rot="2700000">
              <a:off x="6630512" y="3651114"/>
              <a:ext cx="448071" cy="448071"/>
            </a:xfrm>
            <a:custGeom>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114"/>
            <p:cNvGrpSpPr/>
            <p:nvPr/>
          </p:nvGrpSpPr>
          <p:grpSpPr>
            <a:xfrm>
              <a:off x="4679639" y="4868267"/>
              <a:ext cx="340567" cy="330837"/>
              <a:chOff x="6796375" y="5745283"/>
              <a:chExt cx="555625" cy="539750"/>
            </a:xfrm>
            <a:effectLst>
              <a:outerShdw blurRad="63500" sx="102000" sy="102000" algn="ctr" rotWithShape="0">
                <a:prstClr val="black">
                  <a:alpha val="40000"/>
                </a:prstClr>
              </a:outerShdw>
            </a:effectLst>
          </p:grpSpPr>
          <p:sp>
            <p:nvSpPr>
              <p:cNvPr id="116" name="Freeform 31"/>
              <p:cNvSpPr/>
              <p:nvPr/>
            </p:nvSpPr>
            <p:spPr bwMode="auto">
              <a:xfrm>
                <a:off x="7051962" y="6015158"/>
                <a:ext cx="44450" cy="46038"/>
              </a:xfrm>
              <a:custGeom>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2"/>
              <p:cNvSpPr>
                <a:spLocks noEditPoints="1"/>
              </p:cNvSpPr>
              <p:nvPr/>
            </p:nvSpPr>
            <p:spPr bwMode="auto">
              <a:xfrm>
                <a:off x="6796375" y="5745283"/>
                <a:ext cx="555625" cy="539750"/>
              </a:xfrm>
              <a:custGeom>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8" name="矩形 117"/>
            <p:cNvSpPr/>
            <p:nvPr/>
          </p:nvSpPr>
          <p:spPr>
            <a:xfrm>
              <a:off x="5461138" y="5587918"/>
              <a:ext cx="956450" cy="4322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118"/>
            <p:cNvGrpSpPr/>
            <p:nvPr/>
          </p:nvGrpSpPr>
          <p:grpSpPr>
            <a:xfrm>
              <a:off x="5838762" y="1468298"/>
              <a:ext cx="594309" cy="1011130"/>
              <a:chOff x="8024483" y="2010047"/>
              <a:chExt cx="662029" cy="1126345"/>
            </a:xfrm>
          </p:grpSpPr>
          <p:sp>
            <p:nvSpPr>
              <p:cNvPr id="120" name="任意多边形 119"/>
              <p:cNvSpPr/>
              <p:nvPr/>
            </p:nvSpPr>
            <p:spPr>
              <a:xfrm>
                <a:off x="8024483" y="2010047"/>
                <a:ext cx="660952" cy="1126345"/>
              </a:xfrm>
              <a:custGeom>
                <a:gdLst>
                  <a:gd name="connsiteX0" fmla="*/ 0 w 660952"/>
                  <a:gd name="connsiteY0" fmla="*/ 0 h 1126345"/>
                  <a:gd name="connsiteX1" fmla="*/ 660952 w 660952"/>
                  <a:gd name="connsiteY1" fmla="*/ 0 h 1126345"/>
                  <a:gd name="connsiteX2" fmla="*/ 660952 w 660952"/>
                  <a:gd name="connsiteY2" fmla="*/ 660952 h 1126345"/>
                  <a:gd name="connsiteX3" fmla="*/ 361814 w 660952"/>
                  <a:gd name="connsiteY3" fmla="*/ 660952 h 1126345"/>
                  <a:gd name="connsiteX4" fmla="*/ 361814 w 660952"/>
                  <a:gd name="connsiteY4" fmla="*/ 893162 h 1126345"/>
                  <a:gd name="connsiteX5" fmla="*/ 389797 w 660952"/>
                  <a:gd name="connsiteY5" fmla="*/ 897576 h 1126345"/>
                  <a:gd name="connsiteX6" fmla="*/ 482876 w 660952"/>
                  <a:gd name="connsiteY6" fmla="*/ 1007282 h 1126345"/>
                  <a:gd name="connsiteX7" fmla="*/ 330476 w 660952"/>
                  <a:gd name="connsiteY7" fmla="*/ 1126345 h 1126345"/>
                  <a:gd name="connsiteX8" fmla="*/ 178076 w 660952"/>
                  <a:gd name="connsiteY8" fmla="*/ 1007282 h 1126345"/>
                  <a:gd name="connsiteX9" fmla="*/ 271155 w 660952"/>
                  <a:gd name="connsiteY9" fmla="*/ 897576 h 1126345"/>
                  <a:gd name="connsiteX10" fmla="*/ 295139 w 660952"/>
                  <a:gd name="connsiteY10" fmla="*/ 893793 h 1126345"/>
                  <a:gd name="connsiteX11" fmla="*/ 295139 w 660952"/>
                  <a:gd name="connsiteY11" fmla="*/ 660952 h 1126345"/>
                  <a:gd name="connsiteX12" fmla="*/ 0 w 660952"/>
                  <a:gd name="connsiteY12" fmla="*/ 660952 h 11263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952" h="1126345">
                    <a:moveTo>
                      <a:pt x="0" y="0"/>
                    </a:moveTo>
                    <a:lnTo>
                      <a:pt x="660952" y="0"/>
                    </a:lnTo>
                    <a:lnTo>
                      <a:pt x="660952" y="660952"/>
                    </a:lnTo>
                    <a:lnTo>
                      <a:pt x="361814" y="660952"/>
                    </a:lnTo>
                    <a:lnTo>
                      <a:pt x="361814" y="893162"/>
                    </a:lnTo>
                    <a:lnTo>
                      <a:pt x="389797" y="897576"/>
                    </a:lnTo>
                    <a:cubicBezTo>
                      <a:pt x="444496" y="915650"/>
                      <a:pt x="482876" y="957964"/>
                      <a:pt x="482876" y="1007282"/>
                    </a:cubicBezTo>
                    <a:cubicBezTo>
                      <a:pt x="482876" y="1073039"/>
                      <a:pt x="414644" y="1126345"/>
                      <a:pt x="330476" y="1126345"/>
                    </a:cubicBezTo>
                    <a:cubicBezTo>
                      <a:pt x="246308" y="1126345"/>
                      <a:pt x="178076" y="1073039"/>
                      <a:pt x="178076" y="1007282"/>
                    </a:cubicBezTo>
                    <a:cubicBezTo>
                      <a:pt x="178076" y="957964"/>
                      <a:pt x="216456" y="915650"/>
                      <a:pt x="271155" y="897576"/>
                    </a:cubicBezTo>
                    <a:lnTo>
                      <a:pt x="295139" y="893793"/>
                    </a:lnTo>
                    <a:lnTo>
                      <a:pt x="295139" y="660952"/>
                    </a:lnTo>
                    <a:lnTo>
                      <a:pt x="0" y="6609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80"/>
              <p:cNvSpPr txBox="1"/>
              <p:nvPr/>
            </p:nvSpPr>
            <p:spPr>
              <a:xfrm>
                <a:off x="8152718" y="2039908"/>
                <a:ext cx="533794" cy="754262"/>
              </a:xfrm>
              <a:prstGeom prst="rect">
                <a:avLst/>
              </a:prstGeom>
              <a:noFill/>
            </p:spPr>
            <p:txBody>
              <a:bodyPr wrap="none" rtlCol="0">
                <a:spAutoFit/>
              </a:bodyPr>
              <a:lstStyle/>
              <a:p>
                <a:r>
                  <a:rPr lang="en-US" altLang="zh-CN" sz="2700" b="1">
                    <a:solidFill>
                      <a:schemeClr val="bg1"/>
                    </a:solidFill>
                  </a:rPr>
                  <a:t>$</a:t>
                </a:r>
                <a:endParaRPr lang="zh-CN" altLang="en-US" sz="2700" b="1">
                  <a:solidFill>
                    <a:schemeClr val="bg1"/>
                  </a:solidFill>
                </a:endParaRPr>
              </a:p>
            </p:txBody>
          </p:sp>
        </p:grpSp>
      </p:grpSp>
      <p:grpSp>
        <p:nvGrpSpPr>
          <p:cNvPr id="7" name="组合 121"/>
          <p:cNvGrpSpPr/>
          <p:nvPr/>
        </p:nvGrpSpPr>
        <p:grpSpPr>
          <a:xfrm>
            <a:off x="1376402" y="1736695"/>
            <a:ext cx="1632219" cy="1175944"/>
            <a:chOff x="801108" y="1998440"/>
            <a:chExt cx="2176009" cy="1568289"/>
          </a:xfrm>
        </p:grpSpPr>
        <p:sp>
          <p:nvSpPr>
            <p:cNvPr id="123" name="文本框 32"/>
            <p:cNvSpPr txBox="1"/>
            <p:nvPr/>
          </p:nvSpPr>
          <p:spPr>
            <a:xfrm>
              <a:off x="848975" y="1998440"/>
              <a:ext cx="1861855" cy="40020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添加标题</a:t>
              </a:r>
              <a:endParaRPr lang="zh-CN" altLang="en-US" sz="900">
                <a:latin typeface="微软雅黑" panose="020b0503020204020204" pitchFamily="34" charset="-122"/>
                <a:ea typeface="微软雅黑" panose="020b0503020204020204" pitchFamily="34" charset="-122"/>
              </a:endParaRPr>
            </a:p>
          </p:txBody>
        </p:sp>
        <p:sp>
          <p:nvSpPr>
            <p:cNvPr id="124" name="文本框 129"/>
            <p:cNvSpPr txBox="1"/>
            <p:nvPr/>
          </p:nvSpPr>
          <p:spPr>
            <a:xfrm>
              <a:off x="801108" y="2335337"/>
              <a:ext cx="2176009" cy="1231392"/>
            </a:xfrm>
            <a:prstGeom prst="rect">
              <a:avLst/>
            </a:prstGeom>
            <a:noFill/>
          </p:spPr>
          <p:txBody>
            <a:bodyPr wrap="square" rtlCol="0">
              <a:spAutoFit/>
            </a:bodyPr>
            <a:lstStyle/>
            <a:p>
              <a:pPr algn="just">
                <a:lnSpc>
                  <a:spcPct val="15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a:latin typeface="微软雅黑" panose="020b0503020204020204" pitchFamily="34" charset="-122"/>
                <a:ea typeface="微软雅黑" panose="020b0503020204020204" pitchFamily="34" charset="-122"/>
              </a:endParaRPr>
            </a:p>
          </p:txBody>
        </p:sp>
      </p:grpSp>
      <p:grpSp>
        <p:nvGrpSpPr>
          <p:cNvPr id="8" name="组合 124"/>
          <p:cNvGrpSpPr/>
          <p:nvPr/>
        </p:nvGrpSpPr>
        <p:grpSpPr>
          <a:xfrm>
            <a:off x="5970173" y="1660511"/>
            <a:ext cx="1632219" cy="735949"/>
            <a:chOff x="801108" y="1998440"/>
            <a:chExt cx="2176009" cy="981493"/>
          </a:xfrm>
        </p:grpSpPr>
        <p:sp>
          <p:nvSpPr>
            <p:cNvPr id="126" name="文本框 32"/>
            <p:cNvSpPr txBox="1"/>
            <p:nvPr/>
          </p:nvSpPr>
          <p:spPr>
            <a:xfrm>
              <a:off x="848975" y="1998440"/>
              <a:ext cx="1861855" cy="40020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添加标题</a:t>
              </a:r>
              <a:endParaRPr lang="zh-CN" altLang="en-US" sz="900">
                <a:latin typeface="微软雅黑" panose="020b0503020204020204" pitchFamily="34" charset="-122"/>
                <a:ea typeface="微软雅黑" panose="020b0503020204020204" pitchFamily="34" charset="-122"/>
              </a:endParaRPr>
            </a:p>
          </p:txBody>
        </p:sp>
        <p:sp>
          <p:nvSpPr>
            <p:cNvPr id="127" name="文本框 129"/>
            <p:cNvSpPr txBox="1"/>
            <p:nvPr/>
          </p:nvSpPr>
          <p:spPr>
            <a:xfrm>
              <a:off x="801108" y="2335334"/>
              <a:ext cx="2176009" cy="644599"/>
            </a:xfrm>
            <a:prstGeom prst="rect">
              <a:avLst/>
            </a:prstGeom>
            <a:noFill/>
          </p:spPr>
          <p:txBody>
            <a:bodyPr wrap="square" rtlCol="0">
              <a:spAutoFit/>
            </a:bodyPr>
            <a:lstStyle/>
            <a:p>
              <a:pPr algn="just">
                <a:lnSpc>
                  <a:spcPct val="15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a:t>
              </a:r>
              <a:endParaRPr lang="zh-CN" altLang="en-US" sz="900">
                <a:latin typeface="微软雅黑" panose="020b0503020204020204" pitchFamily="34" charset="-122"/>
                <a:ea typeface="微软雅黑" panose="020b0503020204020204" pitchFamily="34" charset="-122"/>
              </a:endParaRPr>
            </a:p>
          </p:txBody>
        </p:sp>
      </p:grpSp>
      <p:grpSp>
        <p:nvGrpSpPr>
          <p:cNvPr id="9" name="组合 127"/>
          <p:cNvGrpSpPr/>
          <p:nvPr/>
        </p:nvGrpSpPr>
        <p:grpSpPr>
          <a:xfrm>
            <a:off x="5888255" y="3323319"/>
            <a:ext cx="1632219" cy="735949"/>
            <a:chOff x="801108" y="1998440"/>
            <a:chExt cx="2176009" cy="981493"/>
          </a:xfrm>
        </p:grpSpPr>
        <p:sp>
          <p:nvSpPr>
            <p:cNvPr id="129" name="文本框 32"/>
            <p:cNvSpPr txBox="1"/>
            <p:nvPr/>
          </p:nvSpPr>
          <p:spPr>
            <a:xfrm>
              <a:off x="848975" y="1998440"/>
              <a:ext cx="1861855" cy="40020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添加标题</a:t>
              </a:r>
              <a:endParaRPr lang="zh-CN" altLang="en-US" sz="900">
                <a:latin typeface="微软雅黑" panose="020b0503020204020204" pitchFamily="34" charset="-122"/>
                <a:ea typeface="微软雅黑" panose="020b0503020204020204" pitchFamily="34" charset="-122"/>
              </a:endParaRPr>
            </a:p>
          </p:txBody>
        </p:sp>
        <p:sp>
          <p:nvSpPr>
            <p:cNvPr id="130" name="文本框 129"/>
            <p:cNvSpPr txBox="1"/>
            <p:nvPr/>
          </p:nvSpPr>
          <p:spPr>
            <a:xfrm>
              <a:off x="801108" y="2335334"/>
              <a:ext cx="2176009" cy="644599"/>
            </a:xfrm>
            <a:prstGeom prst="rect">
              <a:avLst/>
            </a:prstGeom>
            <a:noFill/>
          </p:spPr>
          <p:txBody>
            <a:bodyPr wrap="square" rtlCol="0">
              <a:spAutoFit/>
            </a:bodyPr>
            <a:lstStyle/>
            <a:p>
              <a:pPr algn="just">
                <a:lnSpc>
                  <a:spcPct val="15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a:t>
              </a:r>
              <a:endParaRPr lang="zh-CN" altLang="en-US" sz="900">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13"/>
          <p:cNvGrpSpPr/>
          <p:nvPr/>
        </p:nvGrpSpPr>
        <p:grpSpPr>
          <a:xfrm>
            <a:off x="4938993" y="1726284"/>
            <a:ext cx="4206198" cy="1904490"/>
            <a:chOff x="6585324" y="2301712"/>
            <a:chExt cx="5608264" cy="2539320"/>
          </a:xfrm>
        </p:grpSpPr>
        <p:sp>
          <p:nvSpPr>
            <p:cNvPr id="6" name="任意多边形 5"/>
            <p:cNvSpPr/>
            <p:nvPr/>
          </p:nvSpPr>
          <p:spPr>
            <a:xfrm flipH="1">
              <a:off x="6585324" y="2301712"/>
              <a:ext cx="5608264" cy="2539320"/>
            </a:xfrm>
            <a:custGeom>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accent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任意多边形 2"/>
            <p:cNvSpPr/>
            <p:nvPr/>
          </p:nvSpPr>
          <p:spPr>
            <a:xfrm flipH="1">
              <a:off x="6968312" y="2691585"/>
              <a:ext cx="5225273" cy="1894020"/>
            </a:xfrm>
            <a:custGeom>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accent2"/>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任意多边形 1"/>
            <p:cNvSpPr/>
            <p:nvPr/>
          </p:nvSpPr>
          <p:spPr>
            <a:xfrm flipH="1">
              <a:off x="7396704" y="3098420"/>
              <a:ext cx="4796882" cy="1487184"/>
            </a:xfrm>
            <a:custGeom>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4"/>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40"/>
          <p:cNvGrpSpPr/>
          <p:nvPr/>
        </p:nvGrpSpPr>
        <p:grpSpPr>
          <a:xfrm>
            <a:off x="2938037" y="1383894"/>
            <a:ext cx="2513740" cy="773434"/>
            <a:chOff x="3916871" y="1845618"/>
            <a:chExt cx="3351217" cy="1031484"/>
          </a:xfrm>
        </p:grpSpPr>
        <p:sp>
          <p:nvSpPr>
            <p:cNvPr id="11" name="任意多边形 10"/>
            <p:cNvSpPr/>
            <p:nvPr/>
          </p:nvSpPr>
          <p:spPr>
            <a:xfrm>
              <a:off x="3933246" y="1890670"/>
              <a:ext cx="3194573" cy="889256"/>
            </a:xfrm>
            <a:custGeom>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3916871" y="1845618"/>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7071600" y="2680614"/>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 name="组合 47"/>
          <p:cNvGrpSpPr/>
          <p:nvPr/>
        </p:nvGrpSpPr>
        <p:grpSpPr>
          <a:xfrm>
            <a:off x="2938036" y="2355776"/>
            <a:ext cx="2714225" cy="147332"/>
            <a:chOff x="3916871" y="3141762"/>
            <a:chExt cx="3618495" cy="196488"/>
          </a:xfrm>
        </p:grpSpPr>
        <p:sp>
          <p:nvSpPr>
            <p:cNvPr id="13" name="任意多边形 12"/>
            <p:cNvSpPr/>
            <p:nvPr/>
          </p:nvSpPr>
          <p:spPr>
            <a:xfrm>
              <a:off x="3925360" y="3243031"/>
              <a:ext cx="3467614" cy="0"/>
            </a:xfrm>
            <a:custGeom>
              <a:gdLst>
                <a:gd name="connsiteX0" fmla="*/ 3225800 w 3225800"/>
                <a:gd name="connsiteY0" fmla="*/ 0 h 0"/>
                <a:gd name="connsiteX1" fmla="*/ 0 w 3225800"/>
                <a:gd name="connsiteY1" fmla="*/ 0 h 0"/>
              </a:gdLst>
              <a:cxnLst>
                <a:cxn ang="0">
                  <a:pos x="connsiteX0" y="connsiteY0"/>
                </a:cxn>
                <a:cxn ang="0">
                  <a:pos x="connsiteX1" y="connsiteY1"/>
                </a:cxn>
              </a:cxnLst>
              <a:rect l="l" t="t" r="r" b="b"/>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7338878" y="3141762"/>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3916871" y="3195675"/>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48"/>
          <p:cNvGrpSpPr/>
          <p:nvPr/>
        </p:nvGrpSpPr>
        <p:grpSpPr>
          <a:xfrm>
            <a:off x="2938036" y="2758648"/>
            <a:ext cx="2880295" cy="730991"/>
            <a:chOff x="3916871" y="3679050"/>
            <a:chExt cx="3839893" cy="974880"/>
          </a:xfrm>
        </p:grpSpPr>
        <p:sp>
          <p:nvSpPr>
            <p:cNvPr id="12" name="任意多边形 11"/>
            <p:cNvSpPr/>
            <p:nvPr/>
          </p:nvSpPr>
          <p:spPr>
            <a:xfrm>
              <a:off x="3961922" y="3777589"/>
              <a:ext cx="3655582" cy="841377"/>
            </a:xfrm>
            <a:custGeom>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7560276" y="3679050"/>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3916871" y="4563827"/>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1385232" y="1275906"/>
            <a:ext cx="1782430" cy="837465"/>
            <a:chOff x="1846975" y="1701208"/>
            <a:chExt cx="2376573" cy="1116620"/>
          </a:xfrm>
        </p:grpSpPr>
        <p:sp>
          <p:nvSpPr>
            <p:cNvPr id="15" name="文本框 111"/>
            <p:cNvSpPr txBox="1"/>
            <p:nvPr/>
          </p:nvSpPr>
          <p:spPr>
            <a:xfrm>
              <a:off x="1846975" y="1701208"/>
              <a:ext cx="1409333" cy="369332"/>
            </a:xfrm>
            <a:prstGeom prst="rect">
              <a:avLst/>
            </a:prstGeom>
            <a:noFill/>
          </p:spPr>
          <p:txBody>
            <a:bodyPr wrap="square" rtlCol="0">
              <a:spAutoFit/>
            </a:bodyPr>
            <a:lstStyle/>
            <a:p>
              <a:r>
                <a:rPr lang="zh-CN" altLang="en-US" sz="1200">
                  <a:latin typeface="微软雅黑" panose="020b0503020204020204" pitchFamily="34" charset="-122"/>
                  <a:ea typeface="微软雅黑" panose="020b0503020204020204" pitchFamily="34" charset="-122"/>
                </a:rPr>
                <a:t>添加标题</a:t>
              </a:r>
              <a:endParaRPr lang="zh-CN" altLang="en-US" sz="1200">
                <a:latin typeface="微软雅黑" panose="020b0503020204020204" pitchFamily="34" charset="-122"/>
                <a:ea typeface="微软雅黑" panose="020b0503020204020204" pitchFamily="34" charset="-122"/>
              </a:endParaRPr>
            </a:p>
          </p:txBody>
        </p:sp>
        <p:sp>
          <p:nvSpPr>
            <p:cNvPr id="42" name="文本框 23"/>
            <p:cNvSpPr txBox="1"/>
            <p:nvPr/>
          </p:nvSpPr>
          <p:spPr>
            <a:xfrm>
              <a:off x="1846975" y="1974520"/>
              <a:ext cx="2376573" cy="843308"/>
            </a:xfrm>
            <a:prstGeom prst="rect">
              <a:avLst/>
            </a:prstGeom>
            <a:noFill/>
          </p:spPr>
          <p:txBody>
            <a:bodyPr wrap="square" rtlCol="0">
              <a:spAutoFit/>
            </a:bodyPr>
            <a:lstStyle/>
            <a:p>
              <a:pPr algn="just">
                <a:lnSpc>
                  <a:spcPct val="13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900">
                <a:latin typeface="微软雅黑" panose="020b0503020204020204" pitchFamily="34" charset="-122"/>
                <a:ea typeface="微软雅黑" panose="020b0503020204020204" pitchFamily="34" charset="-122"/>
              </a:endParaRPr>
            </a:p>
          </p:txBody>
        </p:sp>
      </p:grpSp>
      <p:grpSp>
        <p:nvGrpSpPr>
          <p:cNvPr id="10" name="组合 7"/>
          <p:cNvGrpSpPr/>
          <p:nvPr/>
        </p:nvGrpSpPr>
        <p:grpSpPr>
          <a:xfrm>
            <a:off x="1385232" y="2301783"/>
            <a:ext cx="1782430" cy="848454"/>
            <a:chOff x="1846975" y="3069043"/>
            <a:chExt cx="2376573" cy="1131272"/>
          </a:xfrm>
        </p:grpSpPr>
        <p:sp>
          <p:nvSpPr>
            <p:cNvPr id="18" name="文本框 114"/>
            <p:cNvSpPr txBox="1"/>
            <p:nvPr/>
          </p:nvSpPr>
          <p:spPr>
            <a:xfrm>
              <a:off x="1846975" y="3069043"/>
              <a:ext cx="1409333" cy="369332"/>
            </a:xfrm>
            <a:prstGeom prst="rect">
              <a:avLst/>
            </a:prstGeom>
            <a:noFill/>
          </p:spPr>
          <p:txBody>
            <a:bodyPr wrap="square" rtlCol="0">
              <a:spAutoFit/>
            </a:bodyPr>
            <a:lstStyle/>
            <a:p>
              <a:r>
                <a:rPr lang="zh-CN" altLang="en-US" sz="1200">
                  <a:latin typeface="微软雅黑" panose="020b0503020204020204" pitchFamily="34" charset="-122"/>
                  <a:ea typeface="微软雅黑" panose="020b0503020204020204" pitchFamily="34" charset="-122"/>
                </a:rPr>
                <a:t>添加标题</a:t>
              </a:r>
              <a:endParaRPr lang="zh-CN" altLang="en-US" sz="1200">
                <a:latin typeface="微软雅黑" panose="020b0503020204020204" pitchFamily="34" charset="-122"/>
                <a:ea typeface="微软雅黑" panose="020b0503020204020204" pitchFamily="34" charset="-122"/>
              </a:endParaRPr>
            </a:p>
          </p:txBody>
        </p:sp>
        <p:sp>
          <p:nvSpPr>
            <p:cNvPr id="46" name="文本框 23"/>
            <p:cNvSpPr txBox="1"/>
            <p:nvPr/>
          </p:nvSpPr>
          <p:spPr>
            <a:xfrm>
              <a:off x="1846975" y="3357007"/>
              <a:ext cx="2376573" cy="843308"/>
            </a:xfrm>
            <a:prstGeom prst="rect">
              <a:avLst/>
            </a:prstGeom>
            <a:noFill/>
          </p:spPr>
          <p:txBody>
            <a:bodyPr wrap="square" rtlCol="0">
              <a:spAutoFit/>
            </a:bodyPr>
            <a:lstStyle/>
            <a:p>
              <a:pPr algn="just">
                <a:lnSpc>
                  <a:spcPct val="13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900">
                <a:latin typeface="微软雅黑" panose="020b0503020204020204" pitchFamily="34" charset="-122"/>
                <a:ea typeface="微软雅黑" panose="020b0503020204020204" pitchFamily="34" charset="-122"/>
              </a:endParaRPr>
            </a:p>
          </p:txBody>
        </p:sp>
      </p:grpSp>
      <p:grpSp>
        <p:nvGrpSpPr>
          <p:cNvPr id="14" name="组合 9"/>
          <p:cNvGrpSpPr/>
          <p:nvPr/>
        </p:nvGrpSpPr>
        <p:grpSpPr>
          <a:xfrm>
            <a:off x="1385232" y="3332884"/>
            <a:ext cx="1782430" cy="843228"/>
            <a:chOff x="1846975" y="4443848"/>
            <a:chExt cx="2376573" cy="1124304"/>
          </a:xfrm>
        </p:grpSpPr>
        <p:sp>
          <p:nvSpPr>
            <p:cNvPr id="21" name="文本框 117"/>
            <p:cNvSpPr txBox="1"/>
            <p:nvPr/>
          </p:nvSpPr>
          <p:spPr>
            <a:xfrm>
              <a:off x="1846975" y="4443848"/>
              <a:ext cx="1409333" cy="369332"/>
            </a:xfrm>
            <a:prstGeom prst="rect">
              <a:avLst/>
            </a:prstGeom>
            <a:noFill/>
          </p:spPr>
          <p:txBody>
            <a:bodyPr wrap="square" rtlCol="0">
              <a:spAutoFit/>
            </a:bodyPr>
            <a:lstStyle/>
            <a:p>
              <a:r>
                <a:rPr lang="zh-CN" altLang="en-US" sz="1200">
                  <a:latin typeface="微软雅黑" panose="020b0503020204020204" pitchFamily="34" charset="-122"/>
                  <a:ea typeface="微软雅黑" panose="020b0503020204020204" pitchFamily="34" charset="-122"/>
                </a:rPr>
                <a:t>添加标题</a:t>
              </a:r>
              <a:endParaRPr lang="zh-CN" altLang="en-US" sz="1200">
                <a:latin typeface="微软雅黑" panose="020b0503020204020204" pitchFamily="34" charset="-122"/>
                <a:ea typeface="微软雅黑" panose="020b0503020204020204" pitchFamily="34" charset="-122"/>
              </a:endParaRPr>
            </a:p>
          </p:txBody>
        </p:sp>
        <p:sp>
          <p:nvSpPr>
            <p:cNvPr id="47" name="文本框 23"/>
            <p:cNvSpPr txBox="1"/>
            <p:nvPr/>
          </p:nvSpPr>
          <p:spPr>
            <a:xfrm>
              <a:off x="1846975" y="4724844"/>
              <a:ext cx="2376573" cy="843308"/>
            </a:xfrm>
            <a:prstGeom prst="rect">
              <a:avLst/>
            </a:prstGeom>
            <a:noFill/>
          </p:spPr>
          <p:txBody>
            <a:bodyPr wrap="square" rtlCol="0">
              <a:spAutoFit/>
            </a:bodyPr>
            <a:lstStyle/>
            <a:p>
              <a:pPr algn="just">
                <a:lnSpc>
                  <a:spcPct val="13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900">
                <a:latin typeface="微软雅黑" panose="020b0503020204020204" pitchFamily="34" charset="-122"/>
                <a:ea typeface="微软雅黑" panose="020b0503020204020204" pitchFamily="34" charset="-122"/>
              </a:endParaRPr>
            </a:p>
          </p:txBody>
        </p:sp>
      </p:grpSp>
      <p:grpSp>
        <p:nvGrpSpPr>
          <p:cNvPr id="16" name="组合 3"/>
          <p:cNvGrpSpPr/>
          <p:nvPr/>
        </p:nvGrpSpPr>
        <p:grpSpPr>
          <a:xfrm>
            <a:off x="737075" y="1275907"/>
            <a:ext cx="484557" cy="484382"/>
            <a:chOff x="982766" y="1701208"/>
            <a:chExt cx="646076" cy="645843"/>
          </a:xfrm>
        </p:grpSpPr>
        <p:sp>
          <p:nvSpPr>
            <p:cNvPr id="29" name="椭圆 28"/>
            <p:cNvSpPr/>
            <p:nvPr/>
          </p:nvSpPr>
          <p:spPr>
            <a:xfrm>
              <a:off x="982766" y="1701208"/>
              <a:ext cx="646076" cy="645843"/>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文本框 101"/>
            <p:cNvSpPr txBox="1"/>
            <p:nvPr/>
          </p:nvSpPr>
          <p:spPr>
            <a:xfrm>
              <a:off x="994230" y="1791512"/>
              <a:ext cx="596512" cy="492443"/>
            </a:xfrm>
            <a:prstGeom prst="rect">
              <a:avLst/>
            </a:prstGeom>
            <a:noFill/>
          </p:spPr>
          <p:txBody>
            <a:bodyPr wrap="square" rtlCol="0">
              <a:spAutoFit/>
            </a:bodyPr>
            <a:lstStyle/>
            <a:p>
              <a:pPr algn="ctr"/>
              <a:r>
                <a:rPr lang="en-US" altLang="zh-CN" sz="1800">
                  <a:solidFill>
                    <a:schemeClr val="accent1"/>
                  </a:solidFill>
                  <a:latin typeface="Impact" panose="020b0806030902050204" pitchFamily="34" charset="0"/>
                </a:rPr>
                <a:t>01</a:t>
              </a:r>
              <a:endParaRPr lang="zh-CN" altLang="en-US" sz="1800">
                <a:solidFill>
                  <a:schemeClr val="accent1"/>
                </a:solidFill>
                <a:latin typeface="Impact" panose="020b0806030902050204" pitchFamily="34" charset="0"/>
              </a:endParaRPr>
            </a:p>
          </p:txBody>
        </p:sp>
      </p:grpSp>
      <p:grpSp>
        <p:nvGrpSpPr>
          <p:cNvPr id="17" name="组合 4"/>
          <p:cNvGrpSpPr/>
          <p:nvPr/>
        </p:nvGrpSpPr>
        <p:grpSpPr>
          <a:xfrm>
            <a:off x="737075" y="2302562"/>
            <a:ext cx="484557" cy="484382"/>
            <a:chOff x="982766" y="3070083"/>
            <a:chExt cx="646076" cy="645842"/>
          </a:xfrm>
        </p:grpSpPr>
        <p:sp>
          <p:nvSpPr>
            <p:cNvPr id="30" name="椭圆 29"/>
            <p:cNvSpPr/>
            <p:nvPr/>
          </p:nvSpPr>
          <p:spPr>
            <a:xfrm>
              <a:off x="982766" y="3070083"/>
              <a:ext cx="646076" cy="645842"/>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02"/>
            <p:cNvSpPr txBox="1"/>
            <p:nvPr/>
          </p:nvSpPr>
          <p:spPr>
            <a:xfrm>
              <a:off x="994230" y="3178191"/>
              <a:ext cx="596512" cy="492442"/>
            </a:xfrm>
            <a:prstGeom prst="rect">
              <a:avLst/>
            </a:prstGeom>
            <a:noFill/>
          </p:spPr>
          <p:txBody>
            <a:bodyPr wrap="square" rtlCol="0">
              <a:spAutoFit/>
            </a:bodyPr>
            <a:lstStyle/>
            <a:p>
              <a:pPr algn="ctr"/>
              <a:r>
                <a:rPr lang="en-US" altLang="zh-CN" sz="1800">
                  <a:solidFill>
                    <a:schemeClr val="accent2"/>
                  </a:solidFill>
                  <a:latin typeface="Impact" panose="020b0806030902050204" pitchFamily="34" charset="0"/>
                </a:rPr>
                <a:t>02</a:t>
              </a:r>
              <a:endParaRPr lang="zh-CN" altLang="en-US" sz="1800">
                <a:solidFill>
                  <a:schemeClr val="accent2"/>
                </a:solidFill>
                <a:latin typeface="Impact" panose="020b0806030902050204" pitchFamily="34" charset="0"/>
              </a:endParaRPr>
            </a:p>
          </p:txBody>
        </p:sp>
      </p:grpSp>
      <p:grpSp>
        <p:nvGrpSpPr>
          <p:cNvPr id="19" name="组合 6"/>
          <p:cNvGrpSpPr/>
          <p:nvPr/>
        </p:nvGrpSpPr>
        <p:grpSpPr>
          <a:xfrm>
            <a:off x="737075" y="3329219"/>
            <a:ext cx="484557" cy="484382"/>
            <a:chOff x="982766" y="4438958"/>
            <a:chExt cx="646076" cy="645843"/>
          </a:xfrm>
        </p:grpSpPr>
        <p:sp>
          <p:nvSpPr>
            <p:cNvPr id="31" name="椭圆 30"/>
            <p:cNvSpPr/>
            <p:nvPr/>
          </p:nvSpPr>
          <p:spPr>
            <a:xfrm>
              <a:off x="982766" y="4438958"/>
              <a:ext cx="646076" cy="645843"/>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文本框 103"/>
            <p:cNvSpPr txBox="1"/>
            <p:nvPr/>
          </p:nvSpPr>
          <p:spPr>
            <a:xfrm>
              <a:off x="983962" y="4535227"/>
              <a:ext cx="596512" cy="492443"/>
            </a:xfrm>
            <a:prstGeom prst="rect">
              <a:avLst/>
            </a:prstGeom>
            <a:noFill/>
          </p:spPr>
          <p:txBody>
            <a:bodyPr wrap="square" rtlCol="0">
              <a:spAutoFit/>
            </a:bodyPr>
            <a:lstStyle/>
            <a:p>
              <a:pPr algn="ctr"/>
              <a:r>
                <a:rPr lang="en-US" altLang="zh-CN" sz="1800">
                  <a:solidFill>
                    <a:schemeClr val="accent4"/>
                  </a:solidFill>
                  <a:latin typeface="Impact" panose="020b0806030902050204" pitchFamily="34" charset="0"/>
                </a:rPr>
                <a:t>03</a:t>
              </a:r>
              <a:endParaRPr lang="zh-CN" altLang="en-US" sz="1800">
                <a:solidFill>
                  <a:schemeClr val="accent4"/>
                </a:solidFill>
                <a:latin typeface="Impact" panose="020b0806030902050204" pitchFamily="34" charset="0"/>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nodeType="afterGroup">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nodeType="afterGroup">
                            <p:stCondLst>
                              <p:cond delay="2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nodeType="afterGroup">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nodeType="afterGroup">
                            <p:stCondLst>
                              <p:cond delay="35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nodeType="afterGroup">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nodeType="afterGroup">
                            <p:stCondLst>
                              <p:cond delay="4500"/>
                            </p:stCondLst>
                            <p:childTnLst>
                              <p:par>
                                <p:cTn id="47" presetID="22" presetClass="entr" presetSubtype="8"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3451549" y="1602312"/>
            <a:ext cx="2220662" cy="2570275"/>
            <a:chOff x="4615752" y="1715087"/>
            <a:chExt cx="2960497" cy="3427827"/>
          </a:xfrm>
        </p:grpSpPr>
        <p:grpSp>
          <p:nvGrpSpPr>
            <p:cNvPr id="3" name="组合 2"/>
            <p:cNvGrpSpPr/>
            <p:nvPr/>
          </p:nvGrpSpPr>
          <p:grpSpPr>
            <a:xfrm>
              <a:off x="4913081" y="1957629"/>
              <a:ext cx="1638286" cy="535324"/>
              <a:chOff x="5341758" y="1852276"/>
              <a:chExt cx="1638286" cy="535324"/>
            </a:xfrm>
          </p:grpSpPr>
          <p:sp>
            <p:nvSpPr>
              <p:cNvPr id="19" name="任意多边形 18"/>
              <p:cNvSpPr/>
              <p:nvPr/>
            </p:nvSpPr>
            <p:spPr bwMode="auto">
              <a:xfrm rot="10800000">
                <a:off x="5341758" y="1852276"/>
                <a:ext cx="1638286" cy="535324"/>
              </a:xfrm>
              <a:custGeom>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75000"/>
                    </a:schemeClr>
                  </a:gs>
                </a:gsLst>
                <a:lin ang="2700000" scaled="1"/>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0" name="任意多边形 19"/>
              <p:cNvSpPr/>
              <p:nvPr/>
            </p:nvSpPr>
            <p:spPr bwMode="auto">
              <a:xfrm rot="10800000">
                <a:off x="5341758" y="1852276"/>
                <a:ext cx="1638286" cy="535324"/>
              </a:xfrm>
              <a:custGeom>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solidFill>
                  <a:schemeClr val="accent1">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4" name="组合 3"/>
            <p:cNvGrpSpPr/>
            <p:nvPr/>
          </p:nvGrpSpPr>
          <p:grpSpPr>
            <a:xfrm rot="3600000">
              <a:off x="6124689" y="2266568"/>
              <a:ext cx="1638286" cy="535324"/>
              <a:chOff x="5341758" y="1852276"/>
              <a:chExt cx="1638286" cy="535324"/>
            </a:xfrm>
          </p:grpSpPr>
          <p:sp>
            <p:nvSpPr>
              <p:cNvPr id="17" name="任意多边形 16"/>
              <p:cNvSpPr/>
              <p:nvPr/>
            </p:nvSpPr>
            <p:spPr bwMode="auto">
              <a:xfrm rot="10800000">
                <a:off x="5341758" y="1852276"/>
                <a:ext cx="1638286" cy="535324"/>
              </a:xfrm>
              <a:custGeom>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207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8" name="任意多边形 17"/>
              <p:cNvSpPr/>
              <p:nvPr/>
            </p:nvSpPr>
            <p:spPr bwMode="auto">
              <a:xfrm rot="10800000">
                <a:off x="5341758" y="1852276"/>
                <a:ext cx="1638286" cy="535324"/>
              </a:xfrm>
              <a:custGeom>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2"/>
              </a:solidFill>
              <a:ln w="19050">
                <a:solidFill>
                  <a:schemeClr val="tx2">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5" name="组合 4"/>
            <p:cNvGrpSpPr/>
            <p:nvPr/>
          </p:nvGrpSpPr>
          <p:grpSpPr>
            <a:xfrm rot="7200000">
              <a:off x="6489444" y="3465182"/>
              <a:ext cx="1638286" cy="535324"/>
              <a:chOff x="5341758" y="1852276"/>
              <a:chExt cx="1638286" cy="535324"/>
            </a:xfrm>
          </p:grpSpPr>
          <p:sp>
            <p:nvSpPr>
              <p:cNvPr id="15" name="任意多边形 14"/>
              <p:cNvSpPr/>
              <p:nvPr/>
            </p:nvSpPr>
            <p:spPr bwMode="auto">
              <a:xfrm rot="10800000">
                <a:off x="5341758" y="1852276"/>
                <a:ext cx="1638286" cy="535324"/>
              </a:xfrm>
              <a:custGeom>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171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6" name="任意多边形 15"/>
              <p:cNvSpPr/>
              <p:nvPr/>
            </p:nvSpPr>
            <p:spPr bwMode="auto">
              <a:xfrm rot="10800000">
                <a:off x="5341758" y="1852276"/>
                <a:ext cx="1638286" cy="535324"/>
              </a:xfrm>
              <a:custGeom>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6"/>
              </a:solidFill>
              <a:ln w="19050">
                <a:solidFill>
                  <a:schemeClr val="accent6">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6" name="组合 5"/>
            <p:cNvGrpSpPr/>
            <p:nvPr/>
          </p:nvGrpSpPr>
          <p:grpSpPr>
            <a:xfrm flipH="1" flipV="1">
              <a:off x="5640634" y="4365048"/>
              <a:ext cx="1638286" cy="535324"/>
              <a:chOff x="5341758" y="1852276"/>
              <a:chExt cx="1638286" cy="535324"/>
            </a:xfrm>
          </p:grpSpPr>
          <p:sp>
            <p:nvSpPr>
              <p:cNvPr id="13" name="任意多边形 12"/>
              <p:cNvSpPr/>
              <p:nvPr/>
            </p:nvSpPr>
            <p:spPr bwMode="auto">
              <a:xfrm rot="10800000">
                <a:off x="5341758" y="1852276"/>
                <a:ext cx="1638286" cy="535324"/>
              </a:xfrm>
              <a:custGeom>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135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4" name="任意多边形 13"/>
              <p:cNvSpPr/>
              <p:nvPr/>
            </p:nvSpPr>
            <p:spPr bwMode="auto">
              <a:xfrm rot="10800000">
                <a:off x="5341758" y="1852276"/>
                <a:ext cx="1638286" cy="535324"/>
              </a:xfrm>
              <a:custGeom>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4"/>
              </a:solidFill>
              <a:ln w="19050">
                <a:solidFill>
                  <a:schemeClr val="accent4">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7" name="组合 6"/>
            <p:cNvGrpSpPr/>
            <p:nvPr/>
          </p:nvGrpSpPr>
          <p:grpSpPr>
            <a:xfrm rot="3600000" flipH="1" flipV="1">
              <a:off x="4429026" y="4056109"/>
              <a:ext cx="1638286" cy="535324"/>
              <a:chOff x="5341758" y="1852276"/>
              <a:chExt cx="1638286" cy="535324"/>
            </a:xfrm>
          </p:grpSpPr>
          <p:sp>
            <p:nvSpPr>
              <p:cNvPr id="11" name="任意多边形 10"/>
              <p:cNvSpPr/>
              <p:nvPr/>
            </p:nvSpPr>
            <p:spPr bwMode="auto">
              <a:xfrm rot="10800000">
                <a:off x="5341758" y="1852276"/>
                <a:ext cx="1638286" cy="535324"/>
              </a:xfrm>
              <a:custGeom>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99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2" name="任意多边形 11"/>
              <p:cNvSpPr/>
              <p:nvPr/>
            </p:nvSpPr>
            <p:spPr bwMode="auto">
              <a:xfrm rot="10800000">
                <a:off x="5341758" y="1852276"/>
                <a:ext cx="1638286" cy="535324"/>
              </a:xfrm>
              <a:custGeom>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3"/>
              </a:solidFill>
              <a:ln w="19050">
                <a:solidFill>
                  <a:schemeClr val="accent3">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8" name="组合 7"/>
            <p:cNvGrpSpPr/>
            <p:nvPr/>
          </p:nvGrpSpPr>
          <p:grpSpPr>
            <a:xfrm rot="7200000" flipH="1" flipV="1">
              <a:off x="4064271" y="2857495"/>
              <a:ext cx="1638286" cy="535324"/>
              <a:chOff x="5341758" y="1852276"/>
              <a:chExt cx="1638286" cy="535324"/>
            </a:xfrm>
          </p:grpSpPr>
          <p:sp>
            <p:nvSpPr>
              <p:cNvPr id="9" name="任意多边形 8"/>
              <p:cNvSpPr/>
              <p:nvPr/>
            </p:nvSpPr>
            <p:spPr bwMode="auto">
              <a:xfrm rot="10800000">
                <a:off x="5341758" y="1852276"/>
                <a:ext cx="1638286" cy="535324"/>
              </a:xfrm>
              <a:custGeom>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75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0" name="任意多边形 9"/>
              <p:cNvSpPr/>
              <p:nvPr/>
            </p:nvSpPr>
            <p:spPr bwMode="auto">
              <a:xfrm rot="10800000">
                <a:off x="5341758" y="1852276"/>
                <a:ext cx="1638286" cy="535324"/>
              </a:xfrm>
              <a:custGeom>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solidFill>
                  <a:schemeClr val="accent2">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grpSp>
        <p:nvGrpSpPr>
          <p:cNvPr id="21" name="组合 54"/>
          <p:cNvGrpSpPr/>
          <p:nvPr/>
        </p:nvGrpSpPr>
        <p:grpSpPr>
          <a:xfrm flipH="1" flipV="1">
            <a:off x="1927297" y="1861875"/>
            <a:ext cx="1568939" cy="522848"/>
            <a:chOff x="5271455" y="4628205"/>
            <a:chExt cx="2091646" cy="697292"/>
          </a:xfrm>
        </p:grpSpPr>
        <p:sp>
          <p:nvSpPr>
            <p:cNvPr id="56" name="椭圆 55"/>
            <p:cNvSpPr/>
            <p:nvPr/>
          </p:nvSpPr>
          <p:spPr>
            <a:xfrm>
              <a:off x="527145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任意多边形 56"/>
            <p:cNvSpPr/>
            <p:nvPr/>
          </p:nvSpPr>
          <p:spPr>
            <a:xfrm>
              <a:off x="5335429" y="4686869"/>
              <a:ext cx="202767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2" name="组合 57"/>
          <p:cNvGrpSpPr/>
          <p:nvPr/>
        </p:nvGrpSpPr>
        <p:grpSpPr>
          <a:xfrm flipH="1">
            <a:off x="1980802" y="3433376"/>
            <a:ext cx="1568939" cy="522848"/>
            <a:chOff x="5271455" y="4628205"/>
            <a:chExt cx="2091646" cy="697292"/>
          </a:xfrm>
        </p:grpSpPr>
        <p:sp>
          <p:nvSpPr>
            <p:cNvPr id="59" name="椭圆 58"/>
            <p:cNvSpPr/>
            <p:nvPr/>
          </p:nvSpPr>
          <p:spPr>
            <a:xfrm>
              <a:off x="527145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任意多边形 59"/>
            <p:cNvSpPr/>
            <p:nvPr/>
          </p:nvSpPr>
          <p:spPr>
            <a:xfrm>
              <a:off x="5335429" y="4686869"/>
              <a:ext cx="202767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3" name="组合 60"/>
          <p:cNvGrpSpPr/>
          <p:nvPr/>
        </p:nvGrpSpPr>
        <p:grpSpPr>
          <a:xfrm flipV="1">
            <a:off x="5564754" y="1878540"/>
            <a:ext cx="1564175" cy="522848"/>
            <a:chOff x="5277805" y="4628205"/>
            <a:chExt cx="2085296" cy="697292"/>
          </a:xfrm>
        </p:grpSpPr>
        <p:sp>
          <p:nvSpPr>
            <p:cNvPr id="62" name="椭圆 61"/>
            <p:cNvSpPr/>
            <p:nvPr/>
          </p:nvSpPr>
          <p:spPr>
            <a:xfrm>
              <a:off x="527780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任意多边形 62"/>
            <p:cNvSpPr/>
            <p:nvPr/>
          </p:nvSpPr>
          <p:spPr>
            <a:xfrm>
              <a:off x="5335429" y="4686869"/>
              <a:ext cx="202767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63"/>
          <p:cNvGrpSpPr/>
          <p:nvPr/>
        </p:nvGrpSpPr>
        <p:grpSpPr>
          <a:xfrm>
            <a:off x="5567111" y="3423545"/>
            <a:ext cx="1564175" cy="522848"/>
            <a:chOff x="5277805" y="4628205"/>
            <a:chExt cx="2085296" cy="697292"/>
          </a:xfrm>
        </p:grpSpPr>
        <p:sp>
          <p:nvSpPr>
            <p:cNvPr id="65" name="椭圆 64"/>
            <p:cNvSpPr/>
            <p:nvPr/>
          </p:nvSpPr>
          <p:spPr>
            <a:xfrm>
              <a:off x="527780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任意多边形 65"/>
            <p:cNvSpPr/>
            <p:nvPr/>
          </p:nvSpPr>
          <p:spPr>
            <a:xfrm>
              <a:off x="5335429" y="4686869"/>
              <a:ext cx="202767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9" name="文本框 117"/>
          <p:cNvSpPr txBox="1"/>
          <p:nvPr/>
        </p:nvSpPr>
        <p:spPr>
          <a:xfrm>
            <a:off x="4269162" y="2571751"/>
            <a:ext cx="721183" cy="592470"/>
          </a:xfrm>
          <a:prstGeom prst="rect">
            <a:avLst/>
          </a:prstGeom>
          <a:noFill/>
        </p:spPr>
        <p:txBody>
          <a:bodyPr wrap="square" lIns="68580" tIns="34290" rIns="68580" bIns="34290" rtlCol="0">
            <a:spAutoFit/>
          </a:bodyPr>
          <a:lstStyle/>
          <a:p>
            <a:pPr algn="ctr"/>
            <a:r>
              <a:rPr lang="zh-CN" altLang="en-US" sz="1700" b="1">
                <a:solidFill>
                  <a:srgbClr val="0070C0"/>
                </a:solidFill>
                <a:latin typeface="+mn-ea"/>
              </a:rPr>
              <a:t>添加</a:t>
            </a:r>
            <a:endParaRPr lang="en-US" altLang="zh-CN" sz="1700" b="1">
              <a:solidFill>
                <a:srgbClr val="0070C0"/>
              </a:solidFill>
              <a:latin typeface="+mn-ea"/>
            </a:endParaRPr>
          </a:p>
          <a:p>
            <a:pPr algn="ctr"/>
            <a:r>
              <a:rPr lang="zh-CN" altLang="en-US" sz="1700" b="1">
                <a:solidFill>
                  <a:srgbClr val="0070C0"/>
                </a:solidFill>
                <a:latin typeface="+mn-ea"/>
              </a:rPr>
              <a:t>标题</a:t>
            </a:r>
            <a:endParaRPr lang="zh-CN" altLang="en-US" sz="1700" b="1">
              <a:solidFill>
                <a:srgbClr val="0070C0"/>
              </a:solidFill>
              <a:latin typeface="+mn-ea"/>
            </a:endParaRPr>
          </a:p>
        </p:txBody>
      </p:sp>
      <p:grpSp>
        <p:nvGrpSpPr>
          <p:cNvPr id="25" name="组合 79"/>
          <p:cNvGrpSpPr/>
          <p:nvPr/>
        </p:nvGrpSpPr>
        <p:grpSpPr>
          <a:xfrm>
            <a:off x="1840370" y="1139304"/>
            <a:ext cx="1400414" cy="941119"/>
            <a:chOff x="2453507" y="1519421"/>
            <a:chExt cx="1866975" cy="1255115"/>
          </a:xfrm>
        </p:grpSpPr>
        <p:sp>
          <p:nvSpPr>
            <p:cNvPr id="81" name="文本框 70"/>
            <p:cNvSpPr txBox="1"/>
            <p:nvPr/>
          </p:nvSpPr>
          <p:spPr>
            <a:xfrm>
              <a:off x="2826633" y="1600560"/>
              <a:ext cx="1493849" cy="369417"/>
            </a:xfrm>
            <a:prstGeom prst="rect">
              <a:avLst/>
            </a:prstGeom>
            <a:noFill/>
          </p:spPr>
          <p:txBody>
            <a:bodyPr wrap="square" rtlCol="0">
              <a:spAutoFit/>
            </a:bodyPr>
            <a:lstStyle/>
            <a:p>
              <a:r>
                <a:rPr lang="zh-CN" altLang="en-US" sz="1200">
                  <a:solidFill>
                    <a:schemeClr val="accent2"/>
                  </a:solidFill>
                  <a:latin typeface="时尚中黑简体" panose="01010104010101010101" pitchFamily="2" charset="-122"/>
                  <a:ea typeface="时尚中黑简体" panose="01010104010101010101" pitchFamily="2" charset="-122"/>
                </a:rPr>
                <a:t>添加标题</a:t>
              </a:r>
              <a:endParaRPr lang="zh-CN" altLang="en-US" sz="1200">
                <a:solidFill>
                  <a:schemeClr val="accent2"/>
                </a:solidFill>
                <a:latin typeface="时尚中黑简体" panose="01010104010101010101" pitchFamily="2" charset="-122"/>
                <a:ea typeface="时尚中黑简体" panose="01010104010101010101" pitchFamily="2" charset="-122"/>
              </a:endParaRPr>
            </a:p>
          </p:txBody>
        </p:sp>
        <p:sp>
          <p:nvSpPr>
            <p:cNvPr id="82" name="文本框 72"/>
            <p:cNvSpPr txBox="1"/>
            <p:nvPr/>
          </p:nvSpPr>
          <p:spPr>
            <a:xfrm>
              <a:off x="2453507" y="1519421"/>
              <a:ext cx="606286" cy="492556"/>
            </a:xfrm>
            <a:prstGeom prst="rect">
              <a:avLst/>
            </a:prstGeom>
            <a:noFill/>
          </p:spPr>
          <p:txBody>
            <a:bodyPr wrap="square" rtlCol="0">
              <a:spAutoFit/>
            </a:bodyPr>
            <a:lstStyle/>
            <a:p>
              <a:r>
                <a:rPr lang="en-US" altLang="zh-CN" sz="1800">
                  <a:solidFill>
                    <a:schemeClr val="accent2"/>
                  </a:solidFill>
                  <a:latin typeface="Impact" panose="020b0806030902050204" pitchFamily="34" charset="0"/>
                </a:rPr>
                <a:t>02</a:t>
              </a:r>
              <a:endParaRPr lang="zh-CN" altLang="en-US" sz="1800">
                <a:solidFill>
                  <a:schemeClr val="accent2"/>
                </a:solidFill>
                <a:latin typeface="Impact" panose="020b0806030902050204" pitchFamily="34" charset="0"/>
              </a:endParaRPr>
            </a:p>
          </p:txBody>
        </p:sp>
        <p:sp>
          <p:nvSpPr>
            <p:cNvPr id="83" name="文本框 129"/>
            <p:cNvSpPr txBox="1"/>
            <p:nvPr/>
          </p:nvSpPr>
          <p:spPr>
            <a:xfrm>
              <a:off x="2463032" y="1912562"/>
              <a:ext cx="1824787" cy="861974"/>
            </a:xfrm>
            <a:prstGeom prst="rect">
              <a:avLst/>
            </a:prstGeom>
            <a:noFill/>
          </p:spPr>
          <p:txBody>
            <a:bodyPr wrap="square" rtlCol="0">
              <a:spAutoFit/>
            </a:bodyPr>
            <a:lstStyle/>
            <a:p>
              <a:pPr algn="just">
                <a:lnSpc>
                  <a:spcPct val="150000"/>
                </a:lnSpc>
              </a:pPr>
              <a:r>
                <a:rPr lang="zh-CN" altLang="en-US" sz="800">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a:latin typeface="微软雅黑" panose="020b0503020204020204" pitchFamily="34" charset="-122"/>
                <a:ea typeface="微软雅黑" panose="020b0503020204020204" pitchFamily="34" charset="-122"/>
              </a:endParaRPr>
            </a:p>
          </p:txBody>
        </p:sp>
      </p:grpSp>
      <p:grpSp>
        <p:nvGrpSpPr>
          <p:cNvPr id="26" name="组合 83"/>
          <p:cNvGrpSpPr/>
          <p:nvPr/>
        </p:nvGrpSpPr>
        <p:grpSpPr>
          <a:xfrm>
            <a:off x="3867424" y="826233"/>
            <a:ext cx="1410700" cy="937615"/>
            <a:chOff x="5155891" y="1370184"/>
            <a:chExt cx="1880688" cy="1250442"/>
          </a:xfrm>
        </p:grpSpPr>
        <p:sp>
          <p:nvSpPr>
            <p:cNvPr id="85" name="文本框 91"/>
            <p:cNvSpPr txBox="1"/>
            <p:nvPr/>
          </p:nvSpPr>
          <p:spPr>
            <a:xfrm>
              <a:off x="5542730" y="1464024"/>
              <a:ext cx="1493849" cy="369417"/>
            </a:xfrm>
            <a:prstGeom prst="rect">
              <a:avLst/>
            </a:prstGeom>
            <a:noFill/>
          </p:spPr>
          <p:txBody>
            <a:bodyPr wrap="square" rtlCol="0">
              <a:spAutoFit/>
            </a:bodyPr>
            <a:lstStyle/>
            <a:p>
              <a:r>
                <a:rPr lang="zh-CN" altLang="en-US" sz="1200">
                  <a:solidFill>
                    <a:schemeClr val="accent1"/>
                  </a:solidFill>
                  <a:latin typeface="时尚中黑简体" panose="01010104010101010101" pitchFamily="2" charset="-122"/>
                  <a:ea typeface="时尚中黑简体" panose="01010104010101010101" pitchFamily="2" charset="-122"/>
                </a:rPr>
                <a:t>添加标题</a:t>
              </a:r>
              <a:endParaRPr lang="zh-CN" altLang="en-US" sz="1200">
                <a:solidFill>
                  <a:schemeClr val="accent1"/>
                </a:solidFill>
                <a:latin typeface="时尚中黑简体" panose="01010104010101010101" pitchFamily="2" charset="-122"/>
                <a:ea typeface="时尚中黑简体" panose="01010104010101010101" pitchFamily="2" charset="-122"/>
              </a:endParaRPr>
            </a:p>
          </p:txBody>
        </p:sp>
        <p:sp>
          <p:nvSpPr>
            <p:cNvPr id="86" name="文本框 93"/>
            <p:cNvSpPr txBox="1"/>
            <p:nvPr/>
          </p:nvSpPr>
          <p:spPr>
            <a:xfrm>
              <a:off x="5156903" y="1370184"/>
              <a:ext cx="531133" cy="492556"/>
            </a:xfrm>
            <a:prstGeom prst="rect">
              <a:avLst/>
            </a:prstGeom>
            <a:noFill/>
          </p:spPr>
          <p:txBody>
            <a:bodyPr wrap="square" rtlCol="0">
              <a:spAutoFit/>
            </a:bodyPr>
            <a:lstStyle/>
            <a:p>
              <a:r>
                <a:rPr lang="en-US" altLang="zh-CN" sz="1800">
                  <a:solidFill>
                    <a:schemeClr val="accent1"/>
                  </a:solidFill>
                  <a:latin typeface="Impact" panose="020b0806030902050204" pitchFamily="34" charset="0"/>
                </a:rPr>
                <a:t>01</a:t>
              </a:r>
              <a:endParaRPr lang="zh-CN" altLang="en-US" sz="1800">
                <a:solidFill>
                  <a:schemeClr val="accent1"/>
                </a:solidFill>
                <a:latin typeface="Impact" panose="020b0806030902050204" pitchFamily="34" charset="0"/>
              </a:endParaRPr>
            </a:p>
          </p:txBody>
        </p:sp>
        <p:sp>
          <p:nvSpPr>
            <p:cNvPr id="87" name="文本框 129"/>
            <p:cNvSpPr txBox="1"/>
            <p:nvPr/>
          </p:nvSpPr>
          <p:spPr>
            <a:xfrm>
              <a:off x="5155891" y="1758652"/>
              <a:ext cx="1824787" cy="861974"/>
            </a:xfrm>
            <a:prstGeom prst="rect">
              <a:avLst/>
            </a:prstGeom>
            <a:noFill/>
          </p:spPr>
          <p:txBody>
            <a:bodyPr wrap="square" rtlCol="0">
              <a:spAutoFit/>
            </a:bodyPr>
            <a:lstStyle/>
            <a:p>
              <a:pPr algn="just">
                <a:lnSpc>
                  <a:spcPct val="150000"/>
                </a:lnSpc>
              </a:pPr>
              <a:r>
                <a:rPr lang="zh-CN" altLang="en-US" sz="800">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a:latin typeface="微软雅黑" panose="020b0503020204020204" pitchFamily="34" charset="-122"/>
                <a:ea typeface="微软雅黑" panose="020b0503020204020204" pitchFamily="34" charset="-122"/>
              </a:endParaRPr>
            </a:p>
          </p:txBody>
        </p:sp>
      </p:grpSp>
      <p:grpSp>
        <p:nvGrpSpPr>
          <p:cNvPr id="27" name="组合 87"/>
          <p:cNvGrpSpPr/>
          <p:nvPr/>
        </p:nvGrpSpPr>
        <p:grpSpPr>
          <a:xfrm>
            <a:off x="5921550" y="1167743"/>
            <a:ext cx="1419464" cy="930970"/>
            <a:chOff x="7894373" y="1532956"/>
            <a:chExt cx="1892372" cy="1241580"/>
          </a:xfrm>
        </p:grpSpPr>
        <p:sp>
          <p:nvSpPr>
            <p:cNvPr id="89" name="文本框 87"/>
            <p:cNvSpPr txBox="1"/>
            <p:nvPr/>
          </p:nvSpPr>
          <p:spPr>
            <a:xfrm>
              <a:off x="8292896" y="1614097"/>
              <a:ext cx="1493849" cy="369418"/>
            </a:xfrm>
            <a:prstGeom prst="rect">
              <a:avLst/>
            </a:prstGeom>
            <a:noFill/>
          </p:spPr>
          <p:txBody>
            <a:bodyPr wrap="square" rtlCol="0">
              <a:spAutoFit/>
            </a:bodyPr>
            <a:lstStyle/>
            <a:p>
              <a:r>
                <a:rPr lang="zh-CN" altLang="en-US" sz="1200">
                  <a:solidFill>
                    <a:schemeClr val="tx2"/>
                  </a:solidFill>
                  <a:latin typeface="时尚中黑简体" panose="01010104010101010101" pitchFamily="2" charset="-122"/>
                  <a:ea typeface="时尚中黑简体" panose="01010104010101010101" pitchFamily="2" charset="-122"/>
                </a:rPr>
                <a:t>添加标题</a:t>
              </a:r>
              <a:endParaRPr lang="zh-CN" altLang="en-US" sz="1200">
                <a:solidFill>
                  <a:schemeClr val="tx2"/>
                </a:solidFill>
                <a:latin typeface="时尚中黑简体" panose="01010104010101010101" pitchFamily="2" charset="-122"/>
                <a:ea typeface="时尚中黑简体" panose="01010104010101010101" pitchFamily="2" charset="-122"/>
              </a:endParaRPr>
            </a:p>
          </p:txBody>
        </p:sp>
        <p:sp>
          <p:nvSpPr>
            <p:cNvPr id="90" name="文本框 89"/>
            <p:cNvSpPr txBox="1"/>
            <p:nvPr/>
          </p:nvSpPr>
          <p:spPr>
            <a:xfrm>
              <a:off x="7894373" y="1532956"/>
              <a:ext cx="602345" cy="492557"/>
            </a:xfrm>
            <a:prstGeom prst="rect">
              <a:avLst/>
            </a:prstGeom>
            <a:noFill/>
          </p:spPr>
          <p:txBody>
            <a:bodyPr wrap="square" rtlCol="0">
              <a:spAutoFit/>
            </a:bodyPr>
            <a:lstStyle/>
            <a:p>
              <a:r>
                <a:rPr lang="en-US" altLang="zh-CN" sz="1800">
                  <a:solidFill>
                    <a:schemeClr val="tx2"/>
                  </a:solidFill>
                  <a:latin typeface="Impact" panose="020b0806030902050204" pitchFamily="34" charset="0"/>
                </a:rPr>
                <a:t>06</a:t>
              </a:r>
              <a:endParaRPr lang="zh-CN" altLang="en-US" sz="1800">
                <a:solidFill>
                  <a:schemeClr val="tx2"/>
                </a:solidFill>
                <a:latin typeface="Impact" panose="020b0806030902050204" pitchFamily="34" charset="0"/>
              </a:endParaRPr>
            </a:p>
          </p:txBody>
        </p:sp>
        <p:sp>
          <p:nvSpPr>
            <p:cNvPr id="91" name="文本框 129"/>
            <p:cNvSpPr txBox="1"/>
            <p:nvPr/>
          </p:nvSpPr>
          <p:spPr>
            <a:xfrm>
              <a:off x="7938291" y="1912562"/>
              <a:ext cx="1824787" cy="861974"/>
            </a:xfrm>
            <a:prstGeom prst="rect">
              <a:avLst/>
            </a:prstGeom>
            <a:noFill/>
          </p:spPr>
          <p:txBody>
            <a:bodyPr wrap="square" rtlCol="0">
              <a:spAutoFit/>
            </a:bodyPr>
            <a:lstStyle/>
            <a:p>
              <a:pPr algn="just">
                <a:lnSpc>
                  <a:spcPct val="150000"/>
                </a:lnSpc>
              </a:pPr>
              <a:r>
                <a:rPr lang="zh-CN" altLang="en-US" sz="800">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a:latin typeface="微软雅黑" panose="020b0503020204020204" pitchFamily="34" charset="-122"/>
                <a:ea typeface="微软雅黑" panose="020b0503020204020204" pitchFamily="34" charset="-122"/>
              </a:endParaRPr>
            </a:p>
          </p:txBody>
        </p:sp>
      </p:grpSp>
      <p:grpSp>
        <p:nvGrpSpPr>
          <p:cNvPr id="28" name="组合 91"/>
          <p:cNvGrpSpPr/>
          <p:nvPr/>
        </p:nvGrpSpPr>
        <p:grpSpPr>
          <a:xfrm>
            <a:off x="1923725" y="3214228"/>
            <a:ext cx="1400416" cy="957610"/>
            <a:chOff x="2564630" y="4189071"/>
            <a:chExt cx="1866977" cy="1277108"/>
          </a:xfrm>
        </p:grpSpPr>
        <p:sp>
          <p:nvSpPr>
            <p:cNvPr id="93" name="文本框 80"/>
            <p:cNvSpPr txBox="1"/>
            <p:nvPr/>
          </p:nvSpPr>
          <p:spPr>
            <a:xfrm>
              <a:off x="2937758" y="4270208"/>
              <a:ext cx="1493849" cy="369417"/>
            </a:xfrm>
            <a:prstGeom prst="rect">
              <a:avLst/>
            </a:prstGeom>
            <a:noFill/>
          </p:spPr>
          <p:txBody>
            <a:bodyPr wrap="square" rtlCol="0">
              <a:spAutoFit/>
            </a:bodyPr>
            <a:lstStyle/>
            <a:p>
              <a:r>
                <a:rPr lang="zh-CN" altLang="en-US" sz="1200">
                  <a:solidFill>
                    <a:schemeClr val="accent3"/>
                  </a:solidFill>
                  <a:latin typeface="时尚中黑简体" panose="01010104010101010101" pitchFamily="2" charset="-122"/>
                  <a:ea typeface="时尚中黑简体" panose="01010104010101010101" pitchFamily="2" charset="-122"/>
                </a:rPr>
                <a:t>添加标题</a:t>
              </a:r>
              <a:endParaRPr lang="zh-CN" altLang="en-US" sz="1200">
                <a:solidFill>
                  <a:schemeClr val="accent3"/>
                </a:solidFill>
                <a:latin typeface="时尚中黑简体" panose="01010104010101010101" pitchFamily="2" charset="-122"/>
                <a:ea typeface="时尚中黑简体" panose="01010104010101010101" pitchFamily="2" charset="-122"/>
              </a:endParaRPr>
            </a:p>
          </p:txBody>
        </p:sp>
        <p:sp>
          <p:nvSpPr>
            <p:cNvPr id="94" name="文本框 82"/>
            <p:cNvSpPr txBox="1"/>
            <p:nvPr/>
          </p:nvSpPr>
          <p:spPr>
            <a:xfrm>
              <a:off x="2564630" y="4189071"/>
              <a:ext cx="568303" cy="492556"/>
            </a:xfrm>
            <a:prstGeom prst="rect">
              <a:avLst/>
            </a:prstGeom>
            <a:noFill/>
          </p:spPr>
          <p:txBody>
            <a:bodyPr wrap="square" rtlCol="0">
              <a:spAutoFit/>
            </a:bodyPr>
            <a:lstStyle/>
            <a:p>
              <a:r>
                <a:rPr lang="en-US" altLang="zh-CN" sz="1800">
                  <a:solidFill>
                    <a:schemeClr val="accent3"/>
                  </a:solidFill>
                  <a:latin typeface="Impact" panose="020b0806030902050204" pitchFamily="34" charset="0"/>
                </a:rPr>
                <a:t>03</a:t>
              </a:r>
              <a:endParaRPr lang="zh-CN" altLang="en-US" sz="1800">
                <a:solidFill>
                  <a:schemeClr val="accent3"/>
                </a:solidFill>
                <a:latin typeface="Impact" panose="020b0806030902050204" pitchFamily="34" charset="0"/>
              </a:endParaRPr>
            </a:p>
          </p:txBody>
        </p:sp>
        <p:sp>
          <p:nvSpPr>
            <p:cNvPr id="95" name="文本框 129"/>
            <p:cNvSpPr txBox="1"/>
            <p:nvPr/>
          </p:nvSpPr>
          <p:spPr>
            <a:xfrm>
              <a:off x="2579966" y="4604205"/>
              <a:ext cx="1824787" cy="861974"/>
            </a:xfrm>
            <a:prstGeom prst="rect">
              <a:avLst/>
            </a:prstGeom>
            <a:noFill/>
          </p:spPr>
          <p:txBody>
            <a:bodyPr wrap="square" rtlCol="0">
              <a:spAutoFit/>
            </a:bodyPr>
            <a:lstStyle/>
            <a:p>
              <a:pPr algn="just">
                <a:lnSpc>
                  <a:spcPct val="150000"/>
                </a:lnSpc>
              </a:pPr>
              <a:r>
                <a:rPr lang="zh-CN" altLang="en-US" sz="800">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a:latin typeface="微软雅黑" panose="020b0503020204020204" pitchFamily="34" charset="-122"/>
                <a:ea typeface="微软雅黑" panose="020b0503020204020204" pitchFamily="34" charset="-122"/>
              </a:endParaRPr>
            </a:p>
          </p:txBody>
        </p:sp>
      </p:grpSp>
      <p:grpSp>
        <p:nvGrpSpPr>
          <p:cNvPr id="29" name="组合 95"/>
          <p:cNvGrpSpPr/>
          <p:nvPr/>
        </p:nvGrpSpPr>
        <p:grpSpPr>
          <a:xfrm>
            <a:off x="3887230" y="4036161"/>
            <a:ext cx="1409941" cy="1005125"/>
            <a:chOff x="5182299" y="5382794"/>
            <a:chExt cx="1879677" cy="1340476"/>
          </a:xfrm>
        </p:grpSpPr>
        <p:sp>
          <p:nvSpPr>
            <p:cNvPr id="97" name="文本框 95"/>
            <p:cNvSpPr txBox="1"/>
            <p:nvPr/>
          </p:nvSpPr>
          <p:spPr>
            <a:xfrm>
              <a:off x="5568128" y="5463933"/>
              <a:ext cx="1493848" cy="369417"/>
            </a:xfrm>
            <a:prstGeom prst="rect">
              <a:avLst/>
            </a:prstGeom>
            <a:noFill/>
          </p:spPr>
          <p:txBody>
            <a:bodyPr wrap="square" rtlCol="0">
              <a:spAutoFit/>
            </a:bodyPr>
            <a:lstStyle/>
            <a:p>
              <a:r>
                <a:rPr lang="zh-CN" altLang="en-US" sz="1200">
                  <a:solidFill>
                    <a:schemeClr val="accent4"/>
                  </a:solidFill>
                  <a:latin typeface="时尚中黑简体" panose="01010104010101010101" pitchFamily="2" charset="-122"/>
                  <a:ea typeface="时尚中黑简体" panose="01010104010101010101" pitchFamily="2" charset="-122"/>
                </a:rPr>
                <a:t>添加标题</a:t>
              </a:r>
              <a:endParaRPr lang="zh-CN" altLang="en-US" sz="1200">
                <a:solidFill>
                  <a:schemeClr val="accent4"/>
                </a:solidFill>
                <a:latin typeface="时尚中黑简体" panose="01010104010101010101" pitchFamily="2" charset="-122"/>
                <a:ea typeface="时尚中黑简体" panose="01010104010101010101" pitchFamily="2" charset="-122"/>
              </a:endParaRPr>
            </a:p>
          </p:txBody>
        </p:sp>
        <p:sp>
          <p:nvSpPr>
            <p:cNvPr id="98" name="文本框 97"/>
            <p:cNvSpPr txBox="1"/>
            <p:nvPr/>
          </p:nvSpPr>
          <p:spPr>
            <a:xfrm>
              <a:off x="5182299" y="5382794"/>
              <a:ext cx="608148" cy="492556"/>
            </a:xfrm>
            <a:prstGeom prst="rect">
              <a:avLst/>
            </a:prstGeom>
            <a:noFill/>
          </p:spPr>
          <p:txBody>
            <a:bodyPr wrap="square" rtlCol="0">
              <a:spAutoFit/>
            </a:bodyPr>
            <a:lstStyle/>
            <a:p>
              <a:r>
                <a:rPr lang="en-US" altLang="zh-CN" sz="1800">
                  <a:solidFill>
                    <a:schemeClr val="accent4"/>
                  </a:solidFill>
                  <a:latin typeface="Impact" panose="020b0806030902050204" pitchFamily="34" charset="0"/>
                </a:rPr>
                <a:t>04</a:t>
              </a:r>
              <a:endParaRPr lang="zh-CN" altLang="en-US" sz="1800">
                <a:solidFill>
                  <a:schemeClr val="accent4"/>
                </a:solidFill>
                <a:latin typeface="Impact" panose="020b0806030902050204" pitchFamily="34" charset="0"/>
              </a:endParaRPr>
            </a:p>
          </p:txBody>
        </p:sp>
        <p:sp>
          <p:nvSpPr>
            <p:cNvPr id="99" name="文本框 129"/>
            <p:cNvSpPr txBox="1"/>
            <p:nvPr/>
          </p:nvSpPr>
          <p:spPr>
            <a:xfrm>
              <a:off x="5183605" y="5861296"/>
              <a:ext cx="1824787" cy="861974"/>
            </a:xfrm>
            <a:prstGeom prst="rect">
              <a:avLst/>
            </a:prstGeom>
            <a:noFill/>
          </p:spPr>
          <p:txBody>
            <a:bodyPr wrap="square" rtlCol="0">
              <a:spAutoFit/>
            </a:bodyPr>
            <a:lstStyle/>
            <a:p>
              <a:pPr algn="just">
                <a:lnSpc>
                  <a:spcPct val="150000"/>
                </a:lnSpc>
              </a:pPr>
              <a:r>
                <a:rPr lang="zh-CN" altLang="en-US" sz="800">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a:latin typeface="微软雅黑" panose="020b0503020204020204" pitchFamily="34" charset="-122"/>
                <a:ea typeface="微软雅黑" panose="020b0503020204020204" pitchFamily="34" charset="-122"/>
              </a:endParaRPr>
            </a:p>
          </p:txBody>
        </p:sp>
      </p:grpSp>
      <p:grpSp>
        <p:nvGrpSpPr>
          <p:cNvPr id="30" name="组合 99"/>
          <p:cNvGrpSpPr/>
          <p:nvPr/>
        </p:nvGrpSpPr>
        <p:grpSpPr>
          <a:xfrm>
            <a:off x="5932982" y="3230107"/>
            <a:ext cx="1409940" cy="941729"/>
            <a:chOff x="7909613" y="4210248"/>
            <a:chExt cx="1879675" cy="1255929"/>
          </a:xfrm>
        </p:grpSpPr>
        <p:sp>
          <p:nvSpPr>
            <p:cNvPr id="101" name="文本框 102"/>
            <p:cNvSpPr txBox="1"/>
            <p:nvPr/>
          </p:nvSpPr>
          <p:spPr>
            <a:xfrm>
              <a:off x="8295439" y="4291387"/>
              <a:ext cx="1493849" cy="369417"/>
            </a:xfrm>
            <a:prstGeom prst="rect">
              <a:avLst/>
            </a:prstGeom>
            <a:noFill/>
          </p:spPr>
          <p:txBody>
            <a:bodyPr wrap="square" rtlCol="0">
              <a:spAutoFit/>
            </a:bodyPr>
            <a:lstStyle/>
            <a:p>
              <a:r>
                <a:rPr lang="zh-CN" altLang="en-US" sz="1200">
                  <a:solidFill>
                    <a:schemeClr val="accent6"/>
                  </a:solidFill>
                  <a:latin typeface="时尚中黑简体" panose="01010104010101010101" pitchFamily="2" charset="-122"/>
                  <a:ea typeface="时尚中黑简体" panose="01010104010101010101" pitchFamily="2" charset="-122"/>
                </a:rPr>
                <a:t>添加标题</a:t>
              </a:r>
              <a:endParaRPr lang="zh-CN" altLang="en-US" sz="1200">
                <a:solidFill>
                  <a:schemeClr val="accent6"/>
                </a:solidFill>
                <a:latin typeface="时尚中黑简体" panose="01010104010101010101" pitchFamily="2" charset="-122"/>
                <a:ea typeface="时尚中黑简体" panose="01010104010101010101" pitchFamily="2" charset="-122"/>
              </a:endParaRPr>
            </a:p>
          </p:txBody>
        </p:sp>
        <p:sp>
          <p:nvSpPr>
            <p:cNvPr id="102" name="文本框 104"/>
            <p:cNvSpPr txBox="1"/>
            <p:nvPr/>
          </p:nvSpPr>
          <p:spPr>
            <a:xfrm>
              <a:off x="7909613" y="4210248"/>
              <a:ext cx="623676" cy="492557"/>
            </a:xfrm>
            <a:prstGeom prst="rect">
              <a:avLst/>
            </a:prstGeom>
            <a:noFill/>
          </p:spPr>
          <p:txBody>
            <a:bodyPr wrap="square" rtlCol="0">
              <a:spAutoFit/>
            </a:bodyPr>
            <a:lstStyle/>
            <a:p>
              <a:r>
                <a:rPr lang="en-US" altLang="zh-CN" sz="1800">
                  <a:solidFill>
                    <a:schemeClr val="accent6"/>
                  </a:solidFill>
                  <a:latin typeface="Impact" panose="020b0806030902050204" pitchFamily="34" charset="0"/>
                </a:rPr>
                <a:t>05</a:t>
              </a:r>
              <a:endParaRPr lang="zh-CN" altLang="en-US" sz="1800">
                <a:solidFill>
                  <a:schemeClr val="accent6"/>
                </a:solidFill>
                <a:latin typeface="Impact" panose="020b0806030902050204" pitchFamily="34" charset="0"/>
              </a:endParaRPr>
            </a:p>
          </p:txBody>
        </p:sp>
        <p:sp>
          <p:nvSpPr>
            <p:cNvPr id="103" name="文本框 129"/>
            <p:cNvSpPr txBox="1"/>
            <p:nvPr/>
          </p:nvSpPr>
          <p:spPr>
            <a:xfrm>
              <a:off x="7928225" y="4604203"/>
              <a:ext cx="1824787" cy="861974"/>
            </a:xfrm>
            <a:prstGeom prst="rect">
              <a:avLst/>
            </a:prstGeom>
            <a:noFill/>
          </p:spPr>
          <p:txBody>
            <a:bodyPr wrap="square" rtlCol="0">
              <a:spAutoFit/>
            </a:bodyPr>
            <a:lstStyle/>
            <a:p>
              <a:pPr algn="just">
                <a:lnSpc>
                  <a:spcPct val="150000"/>
                </a:lnSpc>
              </a:pPr>
              <a:r>
                <a:rPr lang="zh-CN" altLang="en-US" sz="800">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randombar(horizontal)">
                                      <p:cBhvr>
                                        <p:cTn id="11" dur="500"/>
                                        <p:tgtEl>
                                          <p:spTgt spid="79"/>
                                        </p:tgtEl>
                                      </p:cBhvr>
                                    </p:animEffect>
                                  </p:childTnLst>
                                </p:cTn>
                              </p:par>
                            </p:childTnLst>
                          </p:cTn>
                        </p:par>
                        <p:par>
                          <p:cTn id="12" fill="hold" nodeType="afterGroup">
                            <p:stCondLst>
                              <p:cond delay="2500"/>
                            </p:stCondLst>
                            <p:childTnLst>
                              <p:par>
                                <p:cTn id="13" presetID="22" presetClass="entr" presetSubtype="2"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par>
                                <p:cTn id="16" presetID="2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500"/>
                                        <p:tgtEl>
                                          <p:spTgt spid="22"/>
                                        </p:tgtEl>
                                      </p:cBhvr>
                                    </p:animEffect>
                                  </p:childTnLst>
                                </p:cTn>
                              </p:par>
                              <p:par>
                                <p:cTn id="19" presetID="22" presetClass="entr" presetSubtype="8"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par>
                          <p:cTn id="25" fill="hold" nodeType="afterGroup">
                            <p:stCondLst>
                              <p:cond delay="3000"/>
                            </p:stCondLst>
                            <p:childTnLst>
                              <p:par>
                                <p:cTn id="26" presetID="22" presetClass="entr" presetSubtype="1"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par>
                                <p:cTn id="29" presetID="22" presetClass="entr" presetSubtype="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par>
                                <p:cTn id="32" presetID="22" presetClass="entr" presetSubtype="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par>
                                <p:cTn id="35" presetID="22" presetClass="entr" presetSubtype="1"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22" presetClass="entr" presetSubtype="1"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par>
                                <p:cTn id="41" presetID="22" presetClass="entr" presetSubtype="1"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50"/>
          <p:cNvGrpSpPr/>
          <p:nvPr/>
        </p:nvGrpSpPr>
        <p:grpSpPr>
          <a:xfrm>
            <a:off x="1514260" y="1446947"/>
            <a:ext cx="1052110" cy="3062821"/>
            <a:chOff x="5162550" y="368300"/>
            <a:chExt cx="1866900" cy="5436746"/>
          </a:xfrm>
          <a:solidFill>
            <a:schemeClr val="bg1"/>
          </a:solidFill>
          <a:effectLst>
            <a:outerShdw blurRad="203200" dist="88900" dir="2700000" algn="tl" rotWithShape="0">
              <a:prstClr val="black">
                <a:alpha val="30000"/>
              </a:prstClr>
            </a:outerShdw>
          </a:effectLst>
        </p:grpSpPr>
        <p:sp>
          <p:nvSpPr>
            <p:cNvPr id="152" name="任意多边形 151"/>
            <p:cNvSpPr/>
            <p:nvPr/>
          </p:nvSpPr>
          <p:spPr>
            <a:xfrm>
              <a:off x="5162550" y="368300"/>
              <a:ext cx="1866900" cy="2450803"/>
            </a:xfrm>
            <a:custGeom>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rot="5400000">
              <a:off x="4622610" y="3468979"/>
              <a:ext cx="2946783" cy="1725351"/>
            </a:xfrm>
            <a:custGeom>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flipV="1">
              <a:off x="6010155" y="2865785"/>
              <a:ext cx="171690" cy="540499"/>
            </a:xfrm>
            <a:custGeom>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5" name="圆角矩形 154"/>
          <p:cNvSpPr/>
          <p:nvPr/>
        </p:nvSpPr>
        <p:spPr>
          <a:xfrm>
            <a:off x="1010258" y="1980448"/>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6" name="圆角矩形 155"/>
          <p:cNvSpPr/>
          <p:nvPr/>
        </p:nvSpPr>
        <p:spPr>
          <a:xfrm rot="2700000">
            <a:off x="1269797" y="1354203"/>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7" name="圆角矩形 156"/>
          <p:cNvSpPr/>
          <p:nvPr/>
        </p:nvSpPr>
        <p:spPr>
          <a:xfrm rot="5400000">
            <a:off x="1896252" y="1094811"/>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8" name="圆角矩形 157"/>
          <p:cNvSpPr/>
          <p:nvPr/>
        </p:nvSpPr>
        <p:spPr>
          <a:xfrm rot="8100000">
            <a:off x="2522653" y="1354220"/>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9" name="圆角矩形 158"/>
          <p:cNvSpPr/>
          <p:nvPr/>
        </p:nvSpPr>
        <p:spPr>
          <a:xfrm rot="10800000">
            <a:off x="2782139" y="1980448"/>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组合 159"/>
          <p:cNvGrpSpPr/>
          <p:nvPr/>
        </p:nvGrpSpPr>
        <p:grpSpPr>
          <a:xfrm>
            <a:off x="1743426" y="1552999"/>
            <a:ext cx="593846" cy="824852"/>
            <a:chOff x="3932746" y="2019238"/>
            <a:chExt cx="412048" cy="572542"/>
          </a:xfrm>
          <a:solidFill>
            <a:srgbClr val="FF0000"/>
          </a:solidFill>
        </p:grpSpPr>
        <p:sp>
          <p:nvSpPr>
            <p:cNvPr id="161" name="任意多边形 160"/>
            <p:cNvSpPr/>
            <p:nvPr/>
          </p:nvSpPr>
          <p:spPr>
            <a:xfrm>
              <a:off x="3977574" y="2367381"/>
              <a:ext cx="224399" cy="224399"/>
            </a:xfrm>
            <a:custGeom>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任意多边形 161"/>
            <p:cNvSpPr/>
            <p:nvPr/>
          </p:nvSpPr>
          <p:spPr>
            <a:xfrm>
              <a:off x="4176993" y="2308657"/>
              <a:ext cx="167801" cy="167801"/>
            </a:xfrm>
            <a:custGeom>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162"/>
            <p:cNvGrpSpPr/>
            <p:nvPr/>
          </p:nvGrpSpPr>
          <p:grpSpPr>
            <a:xfrm>
              <a:off x="3932746" y="2019238"/>
              <a:ext cx="359524" cy="359526"/>
              <a:chOff x="1325410" y="1372730"/>
              <a:chExt cx="1251559" cy="1251561"/>
            </a:xfrm>
            <a:grpFill/>
            <a:effectLst>
              <a:outerShdw blurRad="76200" dist="38100" dir="2700000" algn="tl" rotWithShape="0">
                <a:prstClr val="black">
                  <a:alpha val="40000"/>
                </a:prstClr>
              </a:outerShdw>
            </a:effectLst>
          </p:grpSpPr>
          <p:sp>
            <p:nvSpPr>
              <p:cNvPr id="165" name="任意多边形 164"/>
              <p:cNvSpPr/>
              <p:nvPr/>
            </p:nvSpPr>
            <p:spPr>
              <a:xfrm>
                <a:off x="1325410" y="1372730"/>
                <a:ext cx="625779" cy="625780"/>
              </a:xfrm>
              <a:custGeom>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任意多边形 165"/>
              <p:cNvSpPr/>
              <p:nvPr/>
            </p:nvSpPr>
            <p:spPr>
              <a:xfrm rot="5400000">
                <a:off x="1951189" y="1372731"/>
                <a:ext cx="625779" cy="625780"/>
              </a:xfrm>
              <a:custGeom>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任意多边形 166"/>
              <p:cNvSpPr/>
              <p:nvPr/>
            </p:nvSpPr>
            <p:spPr>
              <a:xfrm rot="10800000">
                <a:off x="1951187" y="1998511"/>
                <a:ext cx="625779" cy="625780"/>
              </a:xfrm>
              <a:custGeom>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任意多边形 167"/>
              <p:cNvSpPr/>
              <p:nvPr/>
            </p:nvSpPr>
            <p:spPr>
              <a:xfrm rot="16200000">
                <a:off x="1325411" y="1998511"/>
                <a:ext cx="625779" cy="625780"/>
              </a:xfrm>
              <a:custGeom>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4" name="椭圆 163"/>
            <p:cNvSpPr/>
            <p:nvPr/>
          </p:nvSpPr>
          <p:spPr>
            <a:xfrm rot="1860000">
              <a:off x="4135467" y="2301762"/>
              <a:ext cx="9909" cy="99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168"/>
          <p:cNvGrpSpPr/>
          <p:nvPr/>
        </p:nvGrpSpPr>
        <p:grpSpPr>
          <a:xfrm>
            <a:off x="3597278" y="1065594"/>
            <a:ext cx="719487" cy="719227"/>
            <a:chOff x="5413874" y="1856054"/>
            <a:chExt cx="776427" cy="776427"/>
          </a:xfrm>
        </p:grpSpPr>
        <p:grpSp>
          <p:nvGrpSpPr>
            <p:cNvPr id="6" name="组合 169"/>
            <p:cNvGrpSpPr/>
            <p:nvPr/>
          </p:nvGrpSpPr>
          <p:grpSpPr>
            <a:xfrm>
              <a:off x="5413874" y="1856054"/>
              <a:ext cx="776427" cy="776427"/>
              <a:chOff x="6462420" y="1971403"/>
              <a:chExt cx="776427" cy="776427"/>
            </a:xfrm>
          </p:grpSpPr>
          <p:grpSp>
            <p:nvGrpSpPr>
              <p:cNvPr id="7" name="组合 175"/>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78" name="任意多边形 177"/>
                <p:cNvSpPr/>
                <p:nvPr/>
              </p:nvSpPr>
              <p:spPr>
                <a:xfrm>
                  <a:off x="5443219" y="1567820"/>
                  <a:ext cx="1664342" cy="1664342"/>
                </a:xfrm>
                <a:custGeom>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9" name="椭圆 178"/>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7" name="椭圆 176"/>
              <p:cNvSpPr/>
              <p:nvPr/>
            </p:nvSpPr>
            <p:spPr>
              <a:xfrm>
                <a:off x="6625503" y="2134485"/>
                <a:ext cx="450263" cy="4502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Group 4"/>
            <p:cNvGrpSpPr>
              <a:grpSpLocks noChangeAspect="1"/>
            </p:cNvGrpSpPr>
            <p:nvPr/>
          </p:nvGrpSpPr>
          <p:grpSpPr>
            <a:xfrm>
              <a:off x="5698560" y="2124453"/>
              <a:ext cx="210680" cy="246893"/>
              <a:chOff x="1776" y="1776"/>
              <a:chExt cx="64" cy="75"/>
            </a:xfrm>
            <a:solidFill>
              <a:schemeClr val="bg1"/>
            </a:solidFill>
            <a:effectLst/>
          </p:grpSpPr>
          <p:sp>
            <p:nvSpPr>
              <p:cNvPr id="172" name="Freeform 5"/>
              <p:cNvSpPr/>
              <p:nvPr/>
            </p:nvSpPr>
            <p:spPr bwMode="auto">
              <a:xfrm>
                <a:off x="1795" y="1779"/>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6"/>
              <p:cNvSpPr/>
              <p:nvPr/>
            </p:nvSpPr>
            <p:spPr bwMode="auto">
              <a:xfrm>
                <a:off x="1776" y="1810"/>
                <a:ext cx="64" cy="41"/>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7"/>
              <p:cNvSpPr/>
              <p:nvPr/>
            </p:nvSpPr>
            <p:spPr bwMode="auto">
              <a:xfrm>
                <a:off x="1795" y="1776"/>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8"/>
              <p:cNvSpPr/>
              <p:nvPr/>
            </p:nvSpPr>
            <p:spPr bwMode="auto">
              <a:xfrm>
                <a:off x="1776" y="1807"/>
                <a:ext cx="64" cy="42"/>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组合 180"/>
          <p:cNvGrpSpPr/>
          <p:nvPr/>
        </p:nvGrpSpPr>
        <p:grpSpPr>
          <a:xfrm>
            <a:off x="3597278" y="2006637"/>
            <a:ext cx="719487" cy="719227"/>
            <a:chOff x="5413874" y="3214954"/>
            <a:chExt cx="776427" cy="776427"/>
          </a:xfrm>
        </p:grpSpPr>
        <p:grpSp>
          <p:nvGrpSpPr>
            <p:cNvPr id="10" name="组合 181"/>
            <p:cNvGrpSpPr/>
            <p:nvPr/>
          </p:nvGrpSpPr>
          <p:grpSpPr>
            <a:xfrm>
              <a:off x="5413874" y="3214954"/>
              <a:ext cx="776427" cy="776427"/>
              <a:chOff x="6462420" y="1971403"/>
              <a:chExt cx="776427" cy="776427"/>
            </a:xfrm>
          </p:grpSpPr>
          <p:grpSp>
            <p:nvGrpSpPr>
              <p:cNvPr id="11" name="组合 188"/>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91" name="任意多边形 190"/>
                <p:cNvSpPr/>
                <p:nvPr/>
              </p:nvSpPr>
              <p:spPr>
                <a:xfrm>
                  <a:off x="5443219" y="1567820"/>
                  <a:ext cx="1664342" cy="1664342"/>
                </a:xfrm>
                <a:custGeom>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2" name="椭圆 191"/>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0" name="椭圆 189"/>
              <p:cNvSpPr/>
              <p:nvPr/>
            </p:nvSpPr>
            <p:spPr>
              <a:xfrm>
                <a:off x="6625503" y="2134485"/>
                <a:ext cx="450263" cy="450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Group 18"/>
            <p:cNvGrpSpPr>
              <a:grpSpLocks noChangeAspect="1"/>
            </p:cNvGrpSpPr>
            <p:nvPr/>
          </p:nvGrpSpPr>
          <p:grpSpPr>
            <a:xfrm>
              <a:off x="5696918" y="3507112"/>
              <a:ext cx="213964" cy="199375"/>
              <a:chOff x="3802" y="2858"/>
              <a:chExt cx="616" cy="574"/>
            </a:xfrm>
            <a:solidFill>
              <a:schemeClr val="bg1"/>
            </a:solidFill>
            <a:effectLst/>
          </p:grpSpPr>
          <p:sp>
            <p:nvSpPr>
              <p:cNvPr id="184"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5"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6"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7"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 name="组合 193"/>
          <p:cNvGrpSpPr/>
          <p:nvPr/>
        </p:nvGrpSpPr>
        <p:grpSpPr>
          <a:xfrm>
            <a:off x="3597278" y="2947680"/>
            <a:ext cx="719487" cy="719227"/>
            <a:chOff x="5413874" y="4243654"/>
            <a:chExt cx="776427" cy="776427"/>
          </a:xfrm>
        </p:grpSpPr>
        <p:grpSp>
          <p:nvGrpSpPr>
            <p:cNvPr id="14" name="组合 194"/>
            <p:cNvGrpSpPr/>
            <p:nvPr/>
          </p:nvGrpSpPr>
          <p:grpSpPr>
            <a:xfrm>
              <a:off x="5413874" y="4243654"/>
              <a:ext cx="776427" cy="776427"/>
              <a:chOff x="6462420" y="1971403"/>
              <a:chExt cx="776427" cy="776427"/>
            </a:xfrm>
          </p:grpSpPr>
          <p:grpSp>
            <p:nvGrpSpPr>
              <p:cNvPr id="15" name="组合 198"/>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1" name="任意多边形 200"/>
                <p:cNvSpPr/>
                <p:nvPr/>
              </p:nvSpPr>
              <p:spPr>
                <a:xfrm>
                  <a:off x="5443219" y="1567820"/>
                  <a:ext cx="1664342" cy="1664342"/>
                </a:xfrm>
                <a:custGeom>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2" name="椭圆 201"/>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0" name="椭圆 199"/>
              <p:cNvSpPr/>
              <p:nvPr/>
            </p:nvSpPr>
            <p:spPr>
              <a:xfrm>
                <a:off x="6625503" y="2134485"/>
                <a:ext cx="450263" cy="4502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Group 13"/>
            <p:cNvGrpSpPr>
              <a:grpSpLocks noChangeAspect="1"/>
            </p:cNvGrpSpPr>
            <p:nvPr/>
          </p:nvGrpSpPr>
          <p:grpSpPr>
            <a:xfrm>
              <a:off x="5675442" y="4505525"/>
              <a:ext cx="256917" cy="259951"/>
              <a:chOff x="2426" y="2781"/>
              <a:chExt cx="593" cy="600"/>
            </a:xfrm>
            <a:solidFill>
              <a:schemeClr val="bg1"/>
            </a:solidFill>
            <a:effectLst/>
          </p:grpSpPr>
          <p:sp>
            <p:nvSpPr>
              <p:cNvPr id="197"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 name="组合 203"/>
          <p:cNvGrpSpPr/>
          <p:nvPr/>
        </p:nvGrpSpPr>
        <p:grpSpPr>
          <a:xfrm>
            <a:off x="3597278" y="3888723"/>
            <a:ext cx="719487" cy="719227"/>
            <a:chOff x="5413874" y="5272354"/>
            <a:chExt cx="776427" cy="776427"/>
          </a:xfrm>
        </p:grpSpPr>
        <p:grpSp>
          <p:nvGrpSpPr>
            <p:cNvPr id="18" name="组合 204"/>
            <p:cNvGrpSpPr/>
            <p:nvPr/>
          </p:nvGrpSpPr>
          <p:grpSpPr>
            <a:xfrm>
              <a:off x="5413874" y="5272354"/>
              <a:ext cx="776427" cy="776427"/>
              <a:chOff x="6462420" y="1971403"/>
              <a:chExt cx="776427" cy="776427"/>
            </a:xfrm>
          </p:grpSpPr>
          <p:grpSp>
            <p:nvGrpSpPr>
              <p:cNvPr id="19" name="组合 206"/>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9" name="任意多边形 208"/>
                <p:cNvSpPr/>
                <p:nvPr/>
              </p:nvSpPr>
              <p:spPr>
                <a:xfrm>
                  <a:off x="5443219" y="1567820"/>
                  <a:ext cx="1664342" cy="1664342"/>
                </a:xfrm>
                <a:custGeom>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0" name="椭圆 209"/>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8" name="椭圆 207"/>
              <p:cNvSpPr/>
              <p:nvPr/>
            </p:nvSpPr>
            <p:spPr>
              <a:xfrm>
                <a:off x="6625503" y="2134485"/>
                <a:ext cx="450263" cy="4502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6" name="Freeform 108"/>
            <p:cNvSpPr>
              <a:spLocks noEditPoints="1"/>
            </p:cNvSpPr>
            <p:nvPr/>
          </p:nvSpPr>
          <p:spPr bwMode="auto">
            <a:xfrm>
              <a:off x="5655470" y="5515237"/>
              <a:ext cx="296859" cy="297925"/>
            </a:xfrm>
            <a:custGeom>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16" name="文本框 117"/>
          <p:cNvSpPr txBox="1"/>
          <p:nvPr/>
        </p:nvSpPr>
        <p:spPr>
          <a:xfrm>
            <a:off x="1724773" y="3203739"/>
            <a:ext cx="650201" cy="692337"/>
          </a:xfrm>
          <a:prstGeom prst="rect">
            <a:avLst/>
          </a:prstGeom>
          <a:noFill/>
        </p:spPr>
        <p:txBody>
          <a:bodyPr wrap="square" lIns="68580" tIns="34290" rIns="68580" bIns="34290" rtlCol="0">
            <a:spAutoFit/>
          </a:bodyPr>
          <a:lstStyle/>
          <a:p>
            <a:pPr algn="ctr"/>
            <a:r>
              <a:rPr lang="zh-CN" altLang="en-US">
                <a:solidFill>
                  <a:srgbClr val="FF0000"/>
                </a:solidFill>
                <a:latin typeface="LiHei Pro" panose="020b0500000000000000" pitchFamily="34" charset="-122"/>
                <a:ea typeface="LiHei Pro" panose="020b0500000000000000" pitchFamily="34" charset="-122"/>
              </a:rPr>
              <a:t>思路</a:t>
            </a:r>
            <a:endParaRPr lang="en-US" altLang="zh-CN">
              <a:solidFill>
                <a:srgbClr val="FF0000"/>
              </a:solidFill>
              <a:latin typeface="LiHei Pro" panose="020b0500000000000000" pitchFamily="34" charset="-122"/>
              <a:ea typeface="LiHei Pro" panose="020b0500000000000000" pitchFamily="34" charset="-122"/>
            </a:endParaRPr>
          </a:p>
          <a:p>
            <a:pPr algn="ctr"/>
            <a:r>
              <a:rPr lang="zh-CN" altLang="en-US">
                <a:solidFill>
                  <a:srgbClr val="FF0000"/>
                </a:solidFill>
                <a:latin typeface="LiHei Pro" panose="020b0500000000000000" pitchFamily="34" charset="-122"/>
                <a:ea typeface="LiHei Pro" panose="020b0500000000000000" pitchFamily="34" charset="-122"/>
              </a:rPr>
              <a:t>决定</a:t>
            </a:r>
            <a:endParaRPr lang="en-US" altLang="zh-CN">
              <a:solidFill>
                <a:srgbClr val="FF0000"/>
              </a:solidFill>
              <a:latin typeface="LiHei Pro" panose="020b0500000000000000" pitchFamily="34" charset="-122"/>
              <a:ea typeface="LiHei Pro" panose="020b0500000000000000" pitchFamily="34" charset="-122"/>
            </a:endParaRPr>
          </a:p>
          <a:p>
            <a:pPr algn="ctr"/>
            <a:r>
              <a:rPr lang="zh-CN" altLang="en-US">
                <a:solidFill>
                  <a:srgbClr val="FF0000"/>
                </a:solidFill>
                <a:latin typeface="LiHei Pro" panose="020b0500000000000000" pitchFamily="34" charset="-122"/>
                <a:ea typeface="LiHei Pro" panose="020b0500000000000000" pitchFamily="34" charset="-122"/>
              </a:rPr>
              <a:t>出路</a:t>
            </a:r>
            <a:endParaRPr lang="zh-CN" altLang="en-US">
              <a:solidFill>
                <a:srgbClr val="FF0000"/>
              </a:solidFill>
              <a:latin typeface="LiHei Pro" panose="020b0500000000000000" pitchFamily="34" charset="-122"/>
              <a:ea typeface="LiHei Pro" panose="020b0500000000000000" pitchFamily="34" charset="-122"/>
            </a:endParaRPr>
          </a:p>
        </p:txBody>
      </p:sp>
      <p:sp>
        <p:nvSpPr>
          <p:cNvPr id="217" name="文本框 129"/>
          <p:cNvSpPr txBox="1"/>
          <p:nvPr/>
        </p:nvSpPr>
        <p:spPr>
          <a:xfrm>
            <a:off x="5172055" y="1119587"/>
            <a:ext cx="2808678" cy="692497"/>
          </a:xfrm>
          <a:prstGeom prst="rect">
            <a:avLst/>
          </a:prstGeom>
          <a:noFill/>
        </p:spPr>
        <p:txBody>
          <a:bodyPr wrap="square" lIns="68580" tIns="34290" rIns="68580" bIns="34290" rtlCol="0">
            <a:spAutoFit/>
          </a:bodyPr>
          <a:lstStyle/>
          <a:p>
            <a:pPr algn="just">
              <a:lnSpc>
                <a:spcPct val="15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a:latin typeface="微软雅黑" panose="020b0503020204020204" pitchFamily="34" charset="-122"/>
              <a:ea typeface="微软雅黑" panose="020b0503020204020204" pitchFamily="34" charset="-122"/>
            </a:endParaRPr>
          </a:p>
        </p:txBody>
      </p:sp>
      <p:sp>
        <p:nvSpPr>
          <p:cNvPr id="224" name="文本框 129"/>
          <p:cNvSpPr txBox="1"/>
          <p:nvPr/>
        </p:nvSpPr>
        <p:spPr>
          <a:xfrm>
            <a:off x="5172055" y="2075414"/>
            <a:ext cx="2808678" cy="692497"/>
          </a:xfrm>
          <a:prstGeom prst="rect">
            <a:avLst/>
          </a:prstGeom>
          <a:noFill/>
        </p:spPr>
        <p:txBody>
          <a:bodyPr wrap="square" lIns="68580" tIns="34290" rIns="68580" bIns="34290" rtlCol="0">
            <a:spAutoFit/>
          </a:bodyPr>
          <a:lstStyle/>
          <a:p>
            <a:pPr algn="just">
              <a:lnSpc>
                <a:spcPct val="15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a:latin typeface="微软雅黑" panose="020b0503020204020204" pitchFamily="34" charset="-122"/>
              <a:ea typeface="微软雅黑" panose="020b0503020204020204" pitchFamily="34" charset="-122"/>
            </a:endParaRPr>
          </a:p>
        </p:txBody>
      </p:sp>
      <p:sp>
        <p:nvSpPr>
          <p:cNvPr id="226" name="文本框 129"/>
          <p:cNvSpPr txBox="1"/>
          <p:nvPr/>
        </p:nvSpPr>
        <p:spPr>
          <a:xfrm>
            <a:off x="5172055" y="2991575"/>
            <a:ext cx="2808678" cy="692497"/>
          </a:xfrm>
          <a:prstGeom prst="rect">
            <a:avLst/>
          </a:prstGeom>
          <a:noFill/>
        </p:spPr>
        <p:txBody>
          <a:bodyPr wrap="square" lIns="68580" tIns="34290" rIns="68580" bIns="34290" rtlCol="0">
            <a:spAutoFit/>
          </a:bodyPr>
          <a:lstStyle/>
          <a:p>
            <a:pPr algn="just">
              <a:lnSpc>
                <a:spcPct val="15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a:latin typeface="微软雅黑" panose="020b0503020204020204" pitchFamily="34" charset="-122"/>
              <a:ea typeface="微软雅黑" panose="020b0503020204020204" pitchFamily="34" charset="-122"/>
            </a:endParaRPr>
          </a:p>
        </p:txBody>
      </p:sp>
      <p:sp>
        <p:nvSpPr>
          <p:cNvPr id="228" name="文本框 129"/>
          <p:cNvSpPr txBox="1"/>
          <p:nvPr/>
        </p:nvSpPr>
        <p:spPr>
          <a:xfrm>
            <a:off x="5172055" y="3905531"/>
            <a:ext cx="2808678" cy="692497"/>
          </a:xfrm>
          <a:prstGeom prst="rect">
            <a:avLst/>
          </a:prstGeom>
          <a:noFill/>
        </p:spPr>
        <p:txBody>
          <a:bodyPr wrap="square" lIns="68580" tIns="34290" rIns="68580" bIns="34290" rtlCol="0">
            <a:spAutoFit/>
          </a:bodyPr>
          <a:lstStyle/>
          <a:p>
            <a:pPr algn="just">
              <a:lnSpc>
                <a:spcPct val="150000"/>
              </a:lnSpc>
            </a:pPr>
            <a:r>
              <a:rPr lang="zh-CN" altLang="en-US" sz="900">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a:latin typeface="微软雅黑" panose="020b0503020204020204" pitchFamily="34" charset="-122"/>
              <a:ea typeface="微软雅黑" panose="020b0503020204020204" pitchFamily="34" charset="-122"/>
            </a:endParaRPr>
          </a:p>
        </p:txBody>
      </p:sp>
      <p:sp>
        <p:nvSpPr>
          <p:cNvPr id="212" name="文本框 70"/>
          <p:cNvSpPr txBox="1"/>
          <p:nvPr/>
        </p:nvSpPr>
        <p:spPr>
          <a:xfrm>
            <a:off x="4613031" y="3035572"/>
            <a:ext cx="613037" cy="586314"/>
          </a:xfrm>
          <a:prstGeom prst="rect">
            <a:avLst/>
          </a:prstGeom>
          <a:noFill/>
        </p:spPr>
        <p:txBody>
          <a:bodyPr wrap="square" lIns="68580" tIns="34290" rIns="68580" bIns="34290" rtlCol="0">
            <a:spAutoFit/>
          </a:bodyPr>
          <a:lstStyle/>
          <a:p>
            <a:pPr>
              <a:lnSpc>
                <a:spcPct val="120000"/>
              </a:lnSpc>
            </a:pPr>
            <a:r>
              <a:rPr lang="zh-CN" altLang="en-US" sz="1400">
                <a:solidFill>
                  <a:schemeClr val="accent3"/>
                </a:solidFill>
                <a:latin typeface="微软雅黑" panose="020b0503020204020204" pitchFamily="34" charset="-122"/>
                <a:ea typeface="微软雅黑" panose="020b0503020204020204" pitchFamily="34" charset="-122"/>
              </a:rPr>
              <a:t>添加</a:t>
            </a:r>
            <a:endParaRPr lang="en-US" altLang="zh-CN" sz="1400">
              <a:solidFill>
                <a:schemeClr val="accent3"/>
              </a:solidFill>
              <a:latin typeface="微软雅黑" panose="020b0503020204020204" pitchFamily="34" charset="-122"/>
              <a:ea typeface="微软雅黑" panose="020b0503020204020204" pitchFamily="34" charset="-122"/>
            </a:endParaRPr>
          </a:p>
          <a:p>
            <a:pPr>
              <a:lnSpc>
                <a:spcPct val="120000"/>
              </a:lnSpc>
            </a:pPr>
            <a:r>
              <a:rPr lang="zh-CN" altLang="en-US" sz="1400">
                <a:solidFill>
                  <a:schemeClr val="accent3"/>
                </a:solidFill>
                <a:latin typeface="微软雅黑" panose="020b0503020204020204" pitchFamily="34" charset="-122"/>
                <a:ea typeface="微软雅黑" panose="020b0503020204020204" pitchFamily="34" charset="-122"/>
              </a:rPr>
              <a:t>标题</a:t>
            </a:r>
            <a:endParaRPr lang="zh-CN" altLang="en-US" sz="1400">
              <a:solidFill>
                <a:schemeClr val="accent3"/>
              </a:solidFill>
              <a:latin typeface="微软雅黑" panose="020b0503020204020204" pitchFamily="34" charset="-122"/>
              <a:ea typeface="微软雅黑" panose="020b0503020204020204" pitchFamily="34" charset="-122"/>
            </a:endParaRPr>
          </a:p>
        </p:txBody>
      </p:sp>
      <p:sp>
        <p:nvSpPr>
          <p:cNvPr id="213" name="文本框 87"/>
          <p:cNvSpPr txBox="1"/>
          <p:nvPr/>
        </p:nvSpPr>
        <p:spPr>
          <a:xfrm>
            <a:off x="4613031" y="2112439"/>
            <a:ext cx="613037" cy="586314"/>
          </a:xfrm>
          <a:prstGeom prst="rect">
            <a:avLst/>
          </a:prstGeom>
          <a:noFill/>
        </p:spPr>
        <p:txBody>
          <a:bodyPr wrap="square" lIns="68580" tIns="34290" rIns="68580" bIns="34290" rtlCol="0">
            <a:spAutoFit/>
          </a:bodyPr>
          <a:lstStyle/>
          <a:p>
            <a:pPr>
              <a:lnSpc>
                <a:spcPct val="120000"/>
              </a:lnSpc>
            </a:pPr>
            <a:r>
              <a:rPr lang="zh-CN" altLang="en-US" sz="1400">
                <a:solidFill>
                  <a:schemeClr val="accent2"/>
                </a:solidFill>
                <a:latin typeface="微软雅黑" panose="020b0503020204020204" pitchFamily="34" charset="-122"/>
                <a:ea typeface="微软雅黑" panose="020b0503020204020204" pitchFamily="34" charset="-122"/>
              </a:rPr>
              <a:t>添加</a:t>
            </a:r>
            <a:endParaRPr lang="en-US" altLang="zh-CN" sz="1400">
              <a:solidFill>
                <a:schemeClr val="accent2"/>
              </a:solidFill>
              <a:latin typeface="微软雅黑" panose="020b0503020204020204" pitchFamily="34" charset="-122"/>
              <a:ea typeface="微软雅黑" panose="020b0503020204020204" pitchFamily="34" charset="-122"/>
            </a:endParaRPr>
          </a:p>
          <a:p>
            <a:pPr>
              <a:lnSpc>
                <a:spcPct val="120000"/>
              </a:lnSpc>
            </a:pPr>
            <a:r>
              <a:rPr lang="zh-CN" altLang="en-US" sz="1400">
                <a:solidFill>
                  <a:schemeClr val="accent2"/>
                </a:solidFill>
                <a:latin typeface="微软雅黑" panose="020b0503020204020204" pitchFamily="34" charset="-122"/>
                <a:ea typeface="微软雅黑" panose="020b0503020204020204" pitchFamily="34" charset="-122"/>
              </a:rPr>
              <a:t>标题</a:t>
            </a:r>
            <a:endParaRPr lang="zh-CN" altLang="en-US" sz="1400">
              <a:solidFill>
                <a:schemeClr val="accent2"/>
              </a:solidFill>
              <a:latin typeface="微软雅黑" panose="020b0503020204020204" pitchFamily="34" charset="-122"/>
              <a:ea typeface="微软雅黑" panose="020b0503020204020204" pitchFamily="34" charset="-122"/>
            </a:endParaRPr>
          </a:p>
        </p:txBody>
      </p:sp>
      <p:sp>
        <p:nvSpPr>
          <p:cNvPr id="214" name="文本框 91"/>
          <p:cNvSpPr txBox="1"/>
          <p:nvPr/>
        </p:nvSpPr>
        <p:spPr>
          <a:xfrm>
            <a:off x="4613032" y="1173581"/>
            <a:ext cx="544063" cy="586314"/>
          </a:xfrm>
          <a:prstGeom prst="rect">
            <a:avLst/>
          </a:prstGeom>
          <a:noFill/>
        </p:spPr>
        <p:txBody>
          <a:bodyPr wrap="square" lIns="68580" tIns="34290" rIns="68580" bIns="34290" rtlCol="0">
            <a:spAutoFit/>
          </a:bodyPr>
          <a:lstStyle/>
          <a:p>
            <a:pPr>
              <a:lnSpc>
                <a:spcPct val="120000"/>
              </a:lnSpc>
            </a:pPr>
            <a:r>
              <a:rPr lang="zh-CN" altLang="en-US" sz="1400">
                <a:solidFill>
                  <a:schemeClr val="accent1"/>
                </a:solidFill>
                <a:latin typeface="微软雅黑" panose="020b0503020204020204" pitchFamily="34" charset="-122"/>
                <a:ea typeface="微软雅黑" panose="020b0503020204020204" pitchFamily="34" charset="-122"/>
              </a:rPr>
              <a:t>添加</a:t>
            </a:r>
            <a:endParaRPr lang="en-US" altLang="zh-CN" sz="1400">
              <a:solidFill>
                <a:schemeClr val="accent1"/>
              </a:solidFill>
              <a:latin typeface="微软雅黑" panose="020b0503020204020204" pitchFamily="34" charset="-122"/>
              <a:ea typeface="微软雅黑" panose="020b0503020204020204" pitchFamily="34" charset="-122"/>
            </a:endParaRPr>
          </a:p>
          <a:p>
            <a:pPr>
              <a:lnSpc>
                <a:spcPct val="120000"/>
              </a:lnSpc>
            </a:pPr>
            <a:r>
              <a:rPr lang="zh-CN" altLang="en-US" sz="1400">
                <a:solidFill>
                  <a:schemeClr val="accent1"/>
                </a:solidFill>
                <a:latin typeface="微软雅黑" panose="020b0503020204020204" pitchFamily="34" charset="-122"/>
                <a:ea typeface="微软雅黑" panose="020b0503020204020204" pitchFamily="34" charset="-122"/>
              </a:rPr>
              <a:t>标题</a:t>
            </a:r>
            <a:endParaRPr lang="zh-CN" altLang="en-US" sz="1400">
              <a:solidFill>
                <a:schemeClr val="accent1"/>
              </a:solidFill>
              <a:latin typeface="微软雅黑" panose="020b0503020204020204" pitchFamily="34" charset="-122"/>
              <a:ea typeface="微软雅黑" panose="020b0503020204020204" pitchFamily="34" charset="-122"/>
            </a:endParaRPr>
          </a:p>
        </p:txBody>
      </p:sp>
      <p:sp>
        <p:nvSpPr>
          <p:cNvPr id="215" name="文本框 102"/>
          <p:cNvSpPr txBox="1"/>
          <p:nvPr/>
        </p:nvSpPr>
        <p:spPr>
          <a:xfrm>
            <a:off x="4613031" y="3981242"/>
            <a:ext cx="613037" cy="586314"/>
          </a:xfrm>
          <a:prstGeom prst="rect">
            <a:avLst/>
          </a:prstGeom>
          <a:noFill/>
        </p:spPr>
        <p:txBody>
          <a:bodyPr wrap="square" lIns="68580" tIns="34290" rIns="68580" bIns="34290" rtlCol="0">
            <a:spAutoFit/>
          </a:bodyPr>
          <a:lstStyle/>
          <a:p>
            <a:pPr>
              <a:lnSpc>
                <a:spcPct val="120000"/>
              </a:lnSpc>
            </a:pPr>
            <a:r>
              <a:rPr lang="zh-CN" altLang="en-US" sz="1400">
                <a:solidFill>
                  <a:schemeClr val="accent4"/>
                </a:solidFill>
                <a:latin typeface="微软雅黑" panose="020b0503020204020204" pitchFamily="34" charset="-122"/>
                <a:ea typeface="微软雅黑" panose="020b0503020204020204" pitchFamily="34" charset="-122"/>
              </a:rPr>
              <a:t>添加</a:t>
            </a:r>
            <a:endParaRPr lang="en-US" altLang="zh-CN" sz="1400">
              <a:solidFill>
                <a:schemeClr val="accent4"/>
              </a:solidFill>
              <a:latin typeface="微软雅黑" panose="020b0503020204020204" pitchFamily="34" charset="-122"/>
              <a:ea typeface="微软雅黑" panose="020b0503020204020204" pitchFamily="34" charset="-122"/>
            </a:endParaRPr>
          </a:p>
          <a:p>
            <a:pPr>
              <a:lnSpc>
                <a:spcPct val="120000"/>
              </a:lnSpc>
            </a:pPr>
            <a:r>
              <a:rPr lang="zh-CN" altLang="en-US" sz="1400">
                <a:solidFill>
                  <a:schemeClr val="accent4"/>
                </a:solidFill>
                <a:latin typeface="微软雅黑" panose="020b0503020204020204" pitchFamily="34" charset="-122"/>
                <a:ea typeface="微软雅黑" panose="020b0503020204020204" pitchFamily="34" charset="-122"/>
              </a:rPr>
              <a:t>标题</a:t>
            </a:r>
            <a:endParaRPr lang="zh-CN" altLang="en-US" sz="140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fade">
                                      <p:cBhvr>
                                        <p:cTn id="20" dur="500"/>
                                        <p:tgtEl>
                                          <p:spTgt spid="1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500"/>
                                        <p:tgtEl>
                                          <p:spTgt spid="1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8"/>
                                        </p:tgtEl>
                                        <p:attrNameLst>
                                          <p:attrName>style.visibility</p:attrName>
                                        </p:attrNameLst>
                                      </p:cBhvr>
                                      <p:to>
                                        <p:strVal val="visible"/>
                                      </p:to>
                                    </p:set>
                                    <p:animEffect transition="in" filter="fade">
                                      <p:cBhvr>
                                        <p:cTn id="26" dur="500"/>
                                        <p:tgtEl>
                                          <p:spTgt spid="15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9"/>
                                        </p:tgtEl>
                                        <p:attrNameLst>
                                          <p:attrName>style.visibility</p:attrName>
                                        </p:attrNameLst>
                                      </p:cBhvr>
                                      <p:to>
                                        <p:strVal val="visible"/>
                                      </p:to>
                                    </p:set>
                                    <p:animEffect transition="in" filter="fade">
                                      <p:cBhvr>
                                        <p:cTn id="29" dur="500"/>
                                        <p:tgtEl>
                                          <p:spTgt spid="159"/>
                                        </p:tgtEl>
                                      </p:cBhvr>
                                    </p:animEffect>
                                  </p:childTnLst>
                                </p:cTn>
                              </p:par>
                            </p:childTnLst>
                          </p:cTn>
                        </p:par>
                        <p:par>
                          <p:cTn id="30" fill="hold" nodeType="afterGroup">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216"/>
                                        </p:tgtEl>
                                        <p:attrNameLst>
                                          <p:attrName>style.visibility</p:attrName>
                                        </p:attrNameLst>
                                      </p:cBhvr>
                                      <p:to>
                                        <p:strVal val="visible"/>
                                      </p:to>
                                    </p:set>
                                    <p:animEffect transition="in" filter="randombar(horizontal)">
                                      <p:cBhvr>
                                        <p:cTn id="33" dur="500"/>
                                        <p:tgtEl>
                                          <p:spTgt spid="216"/>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nodeType="afterGroup">
                            <p:stCondLst>
                              <p:cond delay="3000"/>
                            </p:stCondLst>
                            <p:childTnLst>
                              <p:par>
                                <p:cTn id="56" presetID="2" presetClass="entr" presetSubtype="2" fill="hold" grpId="0" nodeType="afterEffect">
                                  <p:stCondLst>
                                    <p:cond delay="0"/>
                                  </p:stCondLst>
                                  <p:childTnLst>
                                    <p:set>
                                      <p:cBhvr>
                                        <p:cTn id="57" dur="1" fill="hold">
                                          <p:stCondLst>
                                            <p:cond delay="0"/>
                                          </p:stCondLst>
                                        </p:cTn>
                                        <p:tgtEl>
                                          <p:spTgt spid="214"/>
                                        </p:tgtEl>
                                        <p:attrNameLst>
                                          <p:attrName>style.visibility</p:attrName>
                                        </p:attrNameLst>
                                      </p:cBhvr>
                                      <p:to>
                                        <p:strVal val="visible"/>
                                      </p:to>
                                    </p:set>
                                    <p:anim calcmode="lin" valueType="num">
                                      <p:cBhvr additive="base">
                                        <p:cTn id="58" dur="500" fill="hold"/>
                                        <p:tgtEl>
                                          <p:spTgt spid="214"/>
                                        </p:tgtEl>
                                        <p:attrNameLst>
                                          <p:attrName>ppt_x</p:attrName>
                                        </p:attrNameLst>
                                      </p:cBhvr>
                                      <p:tavLst>
                                        <p:tav tm="0">
                                          <p:val>
                                            <p:strVal val="1+#ppt_w/2"/>
                                          </p:val>
                                        </p:tav>
                                        <p:tav tm="100000">
                                          <p:val>
                                            <p:strVal val="#ppt_x"/>
                                          </p:val>
                                        </p:tav>
                                      </p:tavLst>
                                    </p:anim>
                                    <p:anim calcmode="lin" valueType="num">
                                      <p:cBhvr additive="base">
                                        <p:cTn id="59" dur="500" fill="hold"/>
                                        <p:tgtEl>
                                          <p:spTgt spid="214"/>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13"/>
                                        </p:tgtEl>
                                        <p:attrNameLst>
                                          <p:attrName>style.visibility</p:attrName>
                                        </p:attrNameLst>
                                      </p:cBhvr>
                                      <p:to>
                                        <p:strVal val="visible"/>
                                      </p:to>
                                    </p:set>
                                    <p:anim calcmode="lin" valueType="num">
                                      <p:cBhvr additive="base">
                                        <p:cTn id="62" dur="500" fill="hold"/>
                                        <p:tgtEl>
                                          <p:spTgt spid="213"/>
                                        </p:tgtEl>
                                        <p:attrNameLst>
                                          <p:attrName>ppt_x</p:attrName>
                                        </p:attrNameLst>
                                      </p:cBhvr>
                                      <p:tavLst>
                                        <p:tav tm="0">
                                          <p:val>
                                            <p:strVal val="1+#ppt_w/2"/>
                                          </p:val>
                                        </p:tav>
                                        <p:tav tm="100000">
                                          <p:val>
                                            <p:strVal val="#ppt_x"/>
                                          </p:val>
                                        </p:tav>
                                      </p:tavLst>
                                    </p:anim>
                                    <p:anim calcmode="lin" valueType="num">
                                      <p:cBhvr additive="base">
                                        <p:cTn id="63" dur="500" fill="hold"/>
                                        <p:tgtEl>
                                          <p:spTgt spid="21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212"/>
                                        </p:tgtEl>
                                        <p:attrNameLst>
                                          <p:attrName>style.visibility</p:attrName>
                                        </p:attrNameLst>
                                      </p:cBhvr>
                                      <p:to>
                                        <p:strVal val="visible"/>
                                      </p:to>
                                    </p:set>
                                    <p:anim calcmode="lin" valueType="num">
                                      <p:cBhvr additive="base">
                                        <p:cTn id="66" dur="500" fill="hold"/>
                                        <p:tgtEl>
                                          <p:spTgt spid="212"/>
                                        </p:tgtEl>
                                        <p:attrNameLst>
                                          <p:attrName>ppt_x</p:attrName>
                                        </p:attrNameLst>
                                      </p:cBhvr>
                                      <p:tavLst>
                                        <p:tav tm="0">
                                          <p:val>
                                            <p:strVal val="1+#ppt_w/2"/>
                                          </p:val>
                                        </p:tav>
                                        <p:tav tm="100000">
                                          <p:val>
                                            <p:strVal val="#ppt_x"/>
                                          </p:val>
                                        </p:tav>
                                      </p:tavLst>
                                    </p:anim>
                                    <p:anim calcmode="lin" valueType="num">
                                      <p:cBhvr additive="base">
                                        <p:cTn id="67" dur="500" fill="hold"/>
                                        <p:tgtEl>
                                          <p:spTgt spid="212"/>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15"/>
                                        </p:tgtEl>
                                        <p:attrNameLst>
                                          <p:attrName>style.visibility</p:attrName>
                                        </p:attrNameLst>
                                      </p:cBhvr>
                                      <p:to>
                                        <p:strVal val="visible"/>
                                      </p:to>
                                    </p:set>
                                    <p:anim calcmode="lin" valueType="num">
                                      <p:cBhvr additive="base">
                                        <p:cTn id="70" dur="500" fill="hold"/>
                                        <p:tgtEl>
                                          <p:spTgt spid="215"/>
                                        </p:tgtEl>
                                        <p:attrNameLst>
                                          <p:attrName>ppt_x</p:attrName>
                                        </p:attrNameLst>
                                      </p:cBhvr>
                                      <p:tavLst>
                                        <p:tav tm="0">
                                          <p:val>
                                            <p:strVal val="1+#ppt_w/2"/>
                                          </p:val>
                                        </p:tav>
                                        <p:tav tm="100000">
                                          <p:val>
                                            <p:strVal val="#ppt_x"/>
                                          </p:val>
                                        </p:tav>
                                      </p:tavLst>
                                    </p:anim>
                                    <p:anim calcmode="lin" valueType="num">
                                      <p:cBhvr additive="base">
                                        <p:cTn id="71" dur="500" fill="hold"/>
                                        <p:tgtEl>
                                          <p:spTgt spid="215"/>
                                        </p:tgtEl>
                                        <p:attrNameLst>
                                          <p:attrName>ppt_y</p:attrName>
                                        </p:attrNameLst>
                                      </p:cBhvr>
                                      <p:tavLst>
                                        <p:tav tm="0">
                                          <p:val>
                                            <p:strVal val="#ppt_y"/>
                                          </p:val>
                                        </p:tav>
                                        <p:tav tm="100000">
                                          <p:val>
                                            <p:strVal val="#ppt_y"/>
                                          </p:val>
                                        </p:tav>
                                      </p:tavLst>
                                    </p:anim>
                                  </p:childTnLst>
                                </p:cTn>
                              </p:par>
                            </p:childTnLst>
                          </p:cTn>
                        </p:par>
                        <p:par>
                          <p:cTn id="72" fill="hold" nodeType="afterGroup">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17"/>
                                        </p:tgtEl>
                                        <p:attrNameLst>
                                          <p:attrName>style.visibility</p:attrName>
                                        </p:attrNameLst>
                                      </p:cBhvr>
                                      <p:to>
                                        <p:strVal val="visible"/>
                                      </p:to>
                                    </p:set>
                                    <p:animEffect transition="in" filter="wipe(left)">
                                      <p:cBhvr>
                                        <p:cTn id="75" dur="500"/>
                                        <p:tgtEl>
                                          <p:spTgt spid="217"/>
                                        </p:tgtEl>
                                      </p:cBhvr>
                                    </p:animEffect>
                                  </p:childTnLst>
                                </p:cTn>
                              </p:par>
                            </p:childTnLst>
                          </p:cTn>
                        </p:par>
                        <p:par>
                          <p:cTn id="76" fill="hold" nodeType="afterGroup">
                            <p:stCondLst>
                              <p:cond delay="4000"/>
                            </p:stCondLst>
                            <p:childTnLst>
                              <p:par>
                                <p:cTn id="77" presetID="22" presetClass="entr" presetSubtype="8" fill="hold" grpId="0" nodeType="afterEffect">
                                  <p:stCondLst>
                                    <p:cond delay="0"/>
                                  </p:stCondLst>
                                  <p:childTnLst>
                                    <p:set>
                                      <p:cBhvr>
                                        <p:cTn id="78" dur="1" fill="hold">
                                          <p:stCondLst>
                                            <p:cond delay="0"/>
                                          </p:stCondLst>
                                        </p:cTn>
                                        <p:tgtEl>
                                          <p:spTgt spid="224"/>
                                        </p:tgtEl>
                                        <p:attrNameLst>
                                          <p:attrName>style.visibility</p:attrName>
                                        </p:attrNameLst>
                                      </p:cBhvr>
                                      <p:to>
                                        <p:strVal val="visible"/>
                                      </p:to>
                                    </p:set>
                                    <p:animEffect transition="in" filter="wipe(left)">
                                      <p:cBhvr>
                                        <p:cTn id="79" dur="500"/>
                                        <p:tgtEl>
                                          <p:spTgt spid="224"/>
                                        </p:tgtEl>
                                      </p:cBhvr>
                                    </p:animEffect>
                                  </p:childTnLst>
                                </p:cTn>
                              </p:par>
                            </p:childTnLst>
                          </p:cTn>
                        </p:par>
                        <p:par>
                          <p:cTn id="80" fill="hold" nodeType="afterGroup">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226"/>
                                        </p:tgtEl>
                                        <p:attrNameLst>
                                          <p:attrName>style.visibility</p:attrName>
                                        </p:attrNameLst>
                                      </p:cBhvr>
                                      <p:to>
                                        <p:strVal val="visible"/>
                                      </p:to>
                                    </p:set>
                                    <p:animEffect transition="in" filter="wipe(left)">
                                      <p:cBhvr>
                                        <p:cTn id="83" dur="500"/>
                                        <p:tgtEl>
                                          <p:spTgt spid="226"/>
                                        </p:tgtEl>
                                      </p:cBhvr>
                                    </p:animEffect>
                                  </p:childTnLst>
                                </p:cTn>
                              </p:par>
                            </p:childTnLst>
                          </p:cTn>
                        </p:par>
                        <p:par>
                          <p:cTn id="84" fill="hold" nodeType="afterGroup">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228"/>
                                        </p:tgtEl>
                                        <p:attrNameLst>
                                          <p:attrName>style.visibility</p:attrName>
                                        </p:attrNameLst>
                                      </p:cBhvr>
                                      <p:to>
                                        <p:strVal val="visible"/>
                                      </p:to>
                                    </p:set>
                                    <p:animEffect transition="in" filter="wipe(left)">
                                      <p:cBhvr>
                                        <p:cTn id="8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P spid="157" grpId="0" animBg="1"/>
      <p:bldP spid="158" grpId="0" animBg="1"/>
      <p:bldP spid="159" grpId="0" animBg="1"/>
      <p:bldP spid="216" grpId="0"/>
      <p:bldP spid="217" grpId="0"/>
      <p:bldP spid="224" grpId="0"/>
      <p:bldP spid="226" grpId="0"/>
      <p:bldP spid="228" grpId="0"/>
      <p:bldP spid="212" grpId="0"/>
      <p:bldP spid="213" grpId="0"/>
      <p:bldP spid="214" grpId="0"/>
      <p:bldP spid="215"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3"/>
          <a:srcRect t="16808" r="21687"/>
          <a:stretch>
            <a:fillRect/>
          </a:stretch>
        </p:blipFill>
        <p:spPr>
          <a:xfrm>
            <a:off x="1" y="-29029"/>
            <a:ext cx="9144000" cy="517252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413" y="2065002"/>
            <a:ext cx="6213142" cy="3111500"/>
          </a:xfrm>
          <a:prstGeom prst="rect">
            <a:avLst/>
          </a:prstGeom>
        </p:spPr>
      </p:pic>
      <p:sp>
        <p:nvSpPr>
          <p:cNvPr id="8" name="文本框 7"/>
          <p:cNvSpPr txBox="1"/>
          <p:nvPr/>
        </p:nvSpPr>
        <p:spPr>
          <a:xfrm>
            <a:off x="1674413" y="791860"/>
            <a:ext cx="5597302" cy="707886"/>
          </a:xfrm>
          <a:prstGeom prst="rect">
            <a:avLst/>
          </a:prstGeom>
          <a:noFill/>
        </p:spPr>
        <p:txBody>
          <a:bodyPr wrap="none" rtlCol="0">
            <a:spAutoFit/>
          </a:bodyPr>
          <a:lstStyle/>
          <a:p>
            <a:r>
              <a:rPr lang="zh-CN" altLang="en-US" sz="4000" b="1">
                <a:solidFill>
                  <a:srgbClr val="77BA27"/>
                </a:solidFill>
                <a:latin typeface="微软雅黑" panose="020b0503020204020204" pitchFamily="34" charset="-122"/>
                <a:ea typeface="微软雅黑" panose="020b0503020204020204" pitchFamily="34" charset="-122"/>
              </a:rPr>
              <a:t>感谢观看 </a:t>
            </a:r>
            <a:r>
              <a:rPr lang="en-US" altLang="zh-CN" sz="4000" b="1">
                <a:solidFill>
                  <a:srgbClr val="77BA27"/>
                </a:solidFill>
                <a:latin typeface="微软雅黑" panose="020b0503020204020204" pitchFamily="34" charset="-122"/>
                <a:ea typeface="微软雅黑" panose="020b0503020204020204" pitchFamily="34" charset="-122"/>
              </a:rPr>
              <a:t>THANK YOU</a:t>
            </a:r>
            <a:endParaRPr lang="zh-CN" altLang="en-US" sz="4000" b="1">
              <a:solidFill>
                <a:srgbClr val="77BA27"/>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967235" y="1532748"/>
            <a:ext cx="3206750" cy="368300"/>
          </a:xfrm>
          <a:prstGeom prst="rect">
            <a:avLst/>
          </a:prstGeom>
          <a:noFill/>
        </p:spPr>
        <p:txBody>
          <a:bodyPr wrap="none" rtlCol="0">
            <a:spAutoFit/>
          </a:bodyPr>
          <a:lstStyle/>
          <a:p>
            <a:r>
              <a:rPr lang="zh-CN" altLang="en-US" sz="1800" b="1">
                <a:solidFill>
                  <a:srgbClr val="2A9082"/>
                </a:solidFill>
                <a:latin typeface="微软雅黑" panose="020b0503020204020204" pitchFamily="34" charset="-122"/>
                <a:ea typeface="微软雅黑" panose="020b0503020204020204" pitchFamily="34" charset="-122"/>
              </a:rPr>
              <a:t>汇报：</a:t>
            </a:r>
            <a:r>
              <a:rPr lang="en-US" altLang="zh-CN" sz="1800" b="1">
                <a:solidFill>
                  <a:srgbClr val="2A9082"/>
                </a:solidFill>
                <a:latin typeface="微软雅黑" panose="020b0503020204020204" pitchFamily="34" charset="-122"/>
                <a:ea typeface="微软雅黑" panose="020b0503020204020204" pitchFamily="34" charset="-122"/>
              </a:rPr>
              <a:t>PPT</a:t>
            </a:r>
            <a:r>
              <a:rPr lang="zh-CN" altLang="en-US" sz="1800" b="1">
                <a:solidFill>
                  <a:srgbClr val="2A9082"/>
                </a:solidFill>
                <a:latin typeface="微软雅黑" panose="020b0503020204020204" pitchFamily="34" charset="-122"/>
                <a:ea typeface="微软雅黑" panose="020b0503020204020204" pitchFamily="34" charset="-122"/>
              </a:rPr>
              <a:t>汇</a:t>
            </a:r>
            <a:r>
              <a:rPr lang="en-US" altLang="zh-CN" sz="1800" b="1">
                <a:solidFill>
                  <a:srgbClr val="2A9082"/>
                </a:solidFill>
                <a:latin typeface="微软雅黑" panose="020b0503020204020204" pitchFamily="34" charset="-122"/>
                <a:ea typeface="微软雅黑" panose="020b0503020204020204" pitchFamily="34" charset="-122"/>
              </a:rPr>
              <a:t>     </a:t>
            </a:r>
            <a:r>
              <a:rPr lang="zh-CN" altLang="en-US" sz="1800" b="1">
                <a:solidFill>
                  <a:srgbClr val="2A9082"/>
                </a:solidFill>
                <a:latin typeface="微软雅黑" panose="020b0503020204020204" pitchFamily="34" charset="-122"/>
                <a:ea typeface="微软雅黑" panose="020b0503020204020204" pitchFamily="34" charset="-122"/>
              </a:rPr>
              <a:t>导师：</a:t>
            </a:r>
            <a:r>
              <a:rPr lang="en-US" altLang="zh-CN" sz="1800" b="1">
                <a:solidFill>
                  <a:srgbClr val="2A9082"/>
                </a:solidFill>
                <a:latin typeface="微软雅黑" panose="020b0503020204020204" pitchFamily="34" charset="-122"/>
                <a:ea typeface="微软雅黑" panose="020b0503020204020204" pitchFamily="34" charset="-122"/>
              </a:rPr>
              <a:t>XXXX</a:t>
            </a:r>
            <a:endParaRPr lang="zh-CN" altLang="en-US" sz="1800" b="1">
              <a:solidFill>
                <a:srgbClr val="2A9082"/>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by="(-#ppt_w*2)" calcmode="lin" valueType="num">
                                      <p:cBhvr rctx="PPT">
                                        <p:cTn id="17" dur="500" autoRev="1" fill="hold">
                                          <p:stCondLst>
                                            <p:cond delay="0"/>
                                          </p:stCondLst>
                                        </p:cTn>
                                        <p:tgtEl>
                                          <p:spTgt spid="8"/>
                                        </p:tgtEl>
                                        <p:attrNameLst>
                                          <p:attrName>ppt_w</p:attrName>
                                        </p:attrNameLst>
                                      </p:cBhvr>
                                    </p:anim>
                                    <p:anim by="(#ppt_w*0.50)" calcmode="lin" valueType="num">
                                      <p:cBhvr>
                                        <p:cTn id="18" dur="500" decel="50000" autoRev="1" fill="hold">
                                          <p:stCondLst>
                                            <p:cond delay="0"/>
                                          </p:stCondLst>
                                        </p:cTn>
                                        <p:tgtEl>
                                          <p:spTgt spid="8"/>
                                        </p:tgtEl>
                                        <p:attrNameLst>
                                          <p:attrName>ppt_x</p:attrName>
                                        </p:attrNameLst>
                                      </p:cBhvr>
                                    </p:anim>
                                    <p:anim from="(-#ppt_h/2)" to="(#ppt_y)" calcmode="lin" valueType="num">
                                      <p:cBhvr>
                                        <p:cTn id="19" dur="1000" fill="hold">
                                          <p:stCondLst>
                                            <p:cond delay="0"/>
                                          </p:stCondLst>
                                        </p:cTn>
                                        <p:tgtEl>
                                          <p:spTgt spid="8"/>
                                        </p:tgtEl>
                                        <p:attrNameLst>
                                          <p:attrName>ppt_y</p:attrName>
                                        </p:attrNameLst>
                                      </p:cBhvr>
                                    </p:anim>
                                    <p:animRot by="21600000">
                                      <p:cBhvr>
                                        <p:cTn id="20" dur="1000" fill="hold">
                                          <p:stCondLst>
                                            <p:cond delay="0"/>
                                          </p:stCondLst>
                                        </p:cTn>
                                        <p:tgtEl>
                                          <p:spTgt spid="8"/>
                                        </p:tgtEl>
                                        <p:attrNameLst>
                                          <p:attrName>r</p:attrName>
                                        </p:attrNameLst>
                                      </p:cBhvr>
                                    </p:animRot>
                                  </p:childTnLst>
                                </p:cTn>
                              </p:par>
                            </p:childTnLst>
                          </p:cTn>
                        </p:par>
                        <p:par>
                          <p:cTn id="21" fill="hold" nodeType="afterGroup">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0" y="-29029"/>
            <a:ext cx="9144001" cy="5172530"/>
            <a:chOff x="0" y="-29029"/>
            <a:chExt cx="9144001" cy="5172530"/>
          </a:xfrm>
        </p:grpSpPr>
        <p:pic>
          <p:nvPicPr>
            <p:cNvPr id="6" name="图片 5"/>
            <p:cNvPicPr>
              <a:picLocks noChangeAspect="1"/>
            </p:cNvPicPr>
            <p:nvPr/>
          </p:nvPicPr>
          <p:blipFill>
            <a:blip r:embed="rId3"/>
            <a:srcRect t="16808" r="21687"/>
            <a:stretch>
              <a:fillRect/>
            </a:stretch>
          </p:blipFill>
          <p:spPr>
            <a:xfrm>
              <a:off x="1" y="-29029"/>
              <a:ext cx="9144000" cy="517252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圆角矩形 22"/>
          <p:cNvSpPr/>
          <p:nvPr>
            <p:custDataLst>
              <p:tags r:id="rId4"/>
            </p:custDataLst>
          </p:nvPr>
        </p:nvSpPr>
        <p:spPr>
          <a:xfrm>
            <a:off x="5179907" y="1484752"/>
            <a:ext cx="151667" cy="1153991"/>
          </a:xfrm>
          <a:prstGeom prst="roundRect">
            <a:avLst>
              <a:gd name="adj" fmla="val 50000"/>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ysClr val="window" lastClr="FFFFFF">
                  <a:lumMod val="65000"/>
                  <a:shade val="100000"/>
                  <a:satMod val="115000"/>
                </a:sysClr>
              </a:gs>
            </a:gsLst>
            <a:lin ang="0" scaled="1"/>
          </a:gra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nvGrpSpPr>
          <p:cNvPr id="8" name="组合 7"/>
          <p:cNvGrpSpPr/>
          <p:nvPr/>
        </p:nvGrpSpPr>
        <p:grpSpPr>
          <a:xfrm>
            <a:off x="2027863" y="1774899"/>
            <a:ext cx="3303711" cy="573698"/>
            <a:chOff x="2114949" y="1847470"/>
            <a:chExt cx="3303711" cy="573698"/>
          </a:xfrm>
        </p:grpSpPr>
        <p:sp>
          <p:nvSpPr>
            <p:cNvPr id="24" name="矩形 23"/>
            <p:cNvSpPr/>
            <p:nvPr>
              <p:custDataLst>
                <p:tags r:id="rId5"/>
              </p:custDataLst>
            </p:nvPr>
          </p:nvSpPr>
          <p:spPr>
            <a:xfrm>
              <a:off x="2536981" y="1847470"/>
              <a:ext cx="2881679" cy="573698"/>
            </a:xfrm>
            <a:prstGeom prst="rect">
              <a:avLst/>
            </a:prstGeom>
            <a:gradFill flip="none" rotWithShape="1">
              <a:gsLst>
                <a:gs pos="0">
                  <a:srgbClr val="FFC000">
                    <a:shade val="30000"/>
                    <a:satMod val="115000"/>
                  </a:srgbClr>
                </a:gs>
                <a:gs pos="4000">
                  <a:srgbClr val="FFC000">
                    <a:shade val="67500"/>
                    <a:satMod val="115000"/>
                  </a:srgbClr>
                </a:gs>
                <a:gs pos="24000">
                  <a:srgbClr val="F2BE00"/>
                </a:gs>
              </a:gsLst>
              <a:lin ang="10800000" scaled="1"/>
            </a:gradFill>
            <a:ln w="12700" cap="flat" cmpd="sng" algn="ctr">
              <a:noFill/>
              <a:prstDash val="solid"/>
              <a:miter lim="800000"/>
            </a:ln>
            <a:effectLst>
              <a:outerShdw dist="76200" dir="8100000" algn="tr" rotWithShape="0">
                <a:prstClr val="black">
                  <a:alpha val="8000"/>
                </a:prstClr>
              </a:outerShdw>
            </a:effectLst>
          </p:spPr>
          <p:txBody>
            <a:bodyPr lIns="189000" rIns="189000" rtlCol="0" anchor="ctr"/>
            <a:lstStyle/>
            <a:p>
              <a:pPr>
                <a:lnSpc>
                  <a:spcPct val="130000"/>
                </a:lnSpc>
              </a:pPr>
              <a:r>
                <a:rPr lang="zh-CN" altLang="en-US" sz="1050" kern="0">
                  <a:solidFill>
                    <a:prstClr val="white"/>
                  </a:solidFill>
                  <a:latin typeface="微软雅黑" panose="020b0503020204020204" pitchFamily="34" charset="-122"/>
                  <a:ea typeface="微软雅黑" panose="020b0503020204020204" pitchFamily="34" charset="-122"/>
                </a:rPr>
                <a:t>您的内容请写在这里您的内容请写在这里您的内容请写在这里您的内容请写在这里</a:t>
              </a:r>
              <a:endParaRPr lang="zh-CN" altLang="en-US" sz="1050" kern="0">
                <a:solidFill>
                  <a:prstClr val="white"/>
                </a:solidFill>
                <a:latin typeface="微软雅黑" panose="020b0503020204020204" pitchFamily="34" charset="-122"/>
                <a:ea typeface="微软雅黑" panose="020b0503020204020204" pitchFamily="34" charset="-122"/>
              </a:endParaRPr>
            </a:p>
          </p:txBody>
        </p:sp>
        <p:sp>
          <p:nvSpPr>
            <p:cNvPr id="25" name="等腰三角形 24"/>
            <p:cNvSpPr/>
            <p:nvPr>
              <p:custDataLst>
                <p:tags r:id="rId6"/>
              </p:custDataLst>
            </p:nvPr>
          </p:nvSpPr>
          <p:spPr>
            <a:xfrm rot="16200000">
              <a:off x="2039116" y="1923303"/>
              <a:ext cx="573698" cy="422031"/>
            </a:xfrm>
            <a:prstGeom prst="triangle">
              <a:avLst/>
            </a:prstGeom>
            <a:solidFill>
              <a:srgbClr val="FFC000">
                <a:lumMod val="75000"/>
              </a:srgb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grpSp>
        <p:nvGrpSpPr>
          <p:cNvPr id="5" name="组合 4"/>
          <p:cNvGrpSpPr/>
          <p:nvPr/>
        </p:nvGrpSpPr>
        <p:grpSpPr>
          <a:xfrm>
            <a:off x="5470053" y="1741927"/>
            <a:ext cx="1028700" cy="613265"/>
            <a:chOff x="5557139" y="1814498"/>
            <a:chExt cx="1028700" cy="613265"/>
          </a:xfrm>
        </p:grpSpPr>
        <p:sp>
          <p:nvSpPr>
            <p:cNvPr id="26" name="圆角矩形 25"/>
            <p:cNvSpPr/>
            <p:nvPr>
              <p:custDataLst>
                <p:tags r:id="rId7"/>
              </p:custDataLst>
            </p:nvPr>
          </p:nvSpPr>
          <p:spPr>
            <a:xfrm>
              <a:off x="5557139" y="1814498"/>
              <a:ext cx="1028700" cy="613265"/>
            </a:xfrm>
            <a:prstGeom prst="roundRect">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27" name="圆角矩形 26"/>
            <p:cNvSpPr/>
            <p:nvPr>
              <p:custDataLst>
                <p:tags r:id="rId8"/>
              </p:custDataLst>
            </p:nvPr>
          </p:nvSpPr>
          <p:spPr>
            <a:xfrm>
              <a:off x="5609893" y="1861672"/>
              <a:ext cx="929786" cy="518917"/>
            </a:xfrm>
            <a:prstGeom prst="roundRect">
              <a:avLst/>
            </a:prstGeom>
            <a:gradFill flip="none" rotWithShape="1">
              <a:gsLst>
                <a:gs pos="0">
                  <a:srgbClr val="FFC000">
                    <a:shade val="67500"/>
                    <a:satMod val="115000"/>
                  </a:srgbClr>
                </a:gs>
                <a:gs pos="100000">
                  <a:srgbClr val="FFC000">
                    <a:shade val="100000"/>
                    <a:satMod val="115000"/>
                  </a:srgbClr>
                </a:gs>
              </a:gsLst>
              <a:lin ang="16200000" scaled="1"/>
            </a:gradFill>
            <a:ln w="28575" cap="flat" cmpd="sng" algn="ctr">
              <a:solidFill>
                <a:sysClr val="window" lastClr="FFFFFF"/>
              </a:solidFill>
              <a:prstDash val="solid"/>
              <a:miter lim="800000"/>
            </a:ln>
            <a:effectLst>
              <a:innerShdw blurRad="63500" dist="50800">
                <a:prstClr val="black">
                  <a:alpha val="50000"/>
                </a:prstClr>
              </a:innerShdw>
            </a:effectLst>
          </p:spPr>
          <p:txBody>
            <a:bodyPr rtlCol="0" anchor="ctr"/>
            <a:lstStyle/>
            <a:p>
              <a:pPr algn="ctr">
                <a:defRPr/>
              </a:pPr>
              <a:r>
                <a:rPr lang="zh-CN" altLang="en-US" sz="1800" kern="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rPr>
                <a:t>第一章</a:t>
              </a:r>
              <a:endParaRPr lang="zh-CN" altLang="en-US" sz="1800" kern="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par>
                          <p:cTn id="15" fill="hold" nodeType="afterGroup">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3165172" y="1019256"/>
            <a:ext cx="2813657" cy="2731743"/>
            <a:chOff x="3546700" y="1030452"/>
            <a:chExt cx="5098600" cy="4950164"/>
          </a:xfrm>
        </p:grpSpPr>
        <p:grpSp>
          <p:nvGrpSpPr>
            <p:cNvPr id="5" name="组合 4"/>
            <p:cNvGrpSpPr/>
            <p:nvPr/>
          </p:nvGrpSpPr>
          <p:grpSpPr>
            <a:xfrm>
              <a:off x="3546700" y="2424631"/>
              <a:ext cx="2161805" cy="2161805"/>
              <a:chOff x="2465017" y="2538326"/>
              <a:chExt cx="2161805" cy="2161805"/>
            </a:xfrm>
          </p:grpSpPr>
          <p:sp>
            <p:nvSpPr>
              <p:cNvPr id="28" name="菱形 27"/>
              <p:cNvSpPr/>
              <p:nvPr/>
            </p:nvSpPr>
            <p:spPr>
              <a:xfrm>
                <a:off x="2465017" y="2538326"/>
                <a:ext cx="2161805" cy="2161805"/>
              </a:xfrm>
              <a:prstGeom prst="diamond">
                <a:avLst/>
              </a:prstGeom>
              <a:solidFill>
                <a:srgbClr val="647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2" name="组合 31"/>
              <p:cNvGrpSpPr/>
              <p:nvPr/>
            </p:nvGrpSpPr>
            <p:grpSpPr>
              <a:xfrm>
                <a:off x="3161382" y="3307627"/>
                <a:ext cx="758498" cy="617538"/>
                <a:chOff x="4956176" y="3307627"/>
                <a:chExt cx="358775" cy="292100"/>
              </a:xfrm>
              <a:solidFill>
                <a:schemeClr val="bg1"/>
              </a:solidFill>
            </p:grpSpPr>
            <p:sp>
              <p:nvSpPr>
                <p:cNvPr id="43" name="Freeform 19"/>
                <p:cNvSpPr>
                  <a:spLocks noEditPoints="1"/>
                </p:cNvSpPr>
                <p:nvPr/>
              </p:nvSpPr>
              <p:spPr bwMode="auto">
                <a:xfrm>
                  <a:off x="5068888" y="3407640"/>
                  <a:ext cx="146050" cy="158750"/>
                </a:xfrm>
                <a:custGeom>
                  <a:gdLst>
                    <a:gd name="T0" fmla="*/ 7 w 13"/>
                    <a:gd name="T1" fmla="*/ 0 h 14"/>
                    <a:gd name="T2" fmla="*/ 0 w 13"/>
                    <a:gd name="T3" fmla="*/ 7 h 14"/>
                    <a:gd name="T4" fmla="*/ 7 w 13"/>
                    <a:gd name="T5" fmla="*/ 14 h 14"/>
                    <a:gd name="T6" fmla="*/ 13 w 13"/>
                    <a:gd name="T7" fmla="*/ 7 h 14"/>
                    <a:gd name="T8" fmla="*/ 7 w 13"/>
                    <a:gd name="T9" fmla="*/ 0 h 14"/>
                    <a:gd name="T10" fmla="*/ 7 w 13"/>
                    <a:gd name="T11" fmla="*/ 12 h 14"/>
                    <a:gd name="T12" fmla="*/ 1 w 13"/>
                    <a:gd name="T13" fmla="*/ 7 h 14"/>
                    <a:gd name="T14" fmla="*/ 7 w 13"/>
                    <a:gd name="T15" fmla="*/ 2 h 14"/>
                    <a:gd name="T16" fmla="*/ 12 w 13"/>
                    <a:gd name="T17" fmla="*/ 7 h 14"/>
                    <a:gd name="T18" fmla="*/ 7 w 13"/>
                    <a:gd name="T19" fmla="*/ 12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0"/>
                      </a:moveTo>
                      <a:cubicBezTo>
                        <a:pt x="3" y="0"/>
                        <a:pt x="0" y="3"/>
                        <a:pt x="0" y="7"/>
                      </a:cubicBezTo>
                      <a:cubicBezTo>
                        <a:pt x="0" y="11"/>
                        <a:pt x="3" y="14"/>
                        <a:pt x="7" y="14"/>
                      </a:cubicBezTo>
                      <a:cubicBezTo>
                        <a:pt x="10" y="14"/>
                        <a:pt x="13" y="11"/>
                        <a:pt x="13" y="7"/>
                      </a:cubicBezTo>
                      <a:cubicBezTo>
                        <a:pt x="13" y="3"/>
                        <a:pt x="10" y="0"/>
                        <a:pt x="7" y="0"/>
                      </a:cubicBezTo>
                      <a:close/>
                      <a:moveTo>
                        <a:pt x="7" y="12"/>
                      </a:moveTo>
                      <a:cubicBezTo>
                        <a:pt x="4" y="12"/>
                        <a:pt x="1" y="10"/>
                        <a:pt x="1" y="7"/>
                      </a:cubicBezTo>
                      <a:cubicBezTo>
                        <a:pt x="1" y="4"/>
                        <a:pt x="4" y="2"/>
                        <a:pt x="7" y="2"/>
                      </a:cubicBezTo>
                      <a:cubicBezTo>
                        <a:pt x="10" y="2"/>
                        <a:pt x="12" y="4"/>
                        <a:pt x="12" y="7"/>
                      </a:cubicBezTo>
                      <a:cubicBezTo>
                        <a:pt x="12" y="10"/>
                        <a:pt x="10" y="12"/>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44" name="Freeform 20"/>
                <p:cNvSpPr>
                  <a:spLocks noEditPoints="1"/>
                </p:cNvSpPr>
                <p:nvPr/>
              </p:nvSpPr>
              <p:spPr bwMode="auto">
                <a:xfrm>
                  <a:off x="4956176" y="3307627"/>
                  <a:ext cx="358775" cy="292100"/>
                </a:xfrm>
                <a:custGeom>
                  <a:gdLst>
                    <a:gd name="T0" fmla="*/ 30 w 32"/>
                    <a:gd name="T1" fmla="*/ 5 h 26"/>
                    <a:gd name="T2" fmla="*/ 23 w 32"/>
                    <a:gd name="T3" fmla="*/ 5 h 26"/>
                    <a:gd name="T4" fmla="*/ 23 w 32"/>
                    <a:gd name="T5" fmla="*/ 2 h 26"/>
                    <a:gd name="T6" fmla="*/ 21 w 32"/>
                    <a:gd name="T7" fmla="*/ 0 h 26"/>
                    <a:gd name="T8" fmla="*/ 13 w 32"/>
                    <a:gd name="T9" fmla="*/ 0 h 26"/>
                    <a:gd name="T10" fmla="*/ 11 w 32"/>
                    <a:gd name="T11" fmla="*/ 2 h 26"/>
                    <a:gd name="T12" fmla="*/ 11 w 32"/>
                    <a:gd name="T13" fmla="*/ 5 h 26"/>
                    <a:gd name="T14" fmla="*/ 9 w 32"/>
                    <a:gd name="T15" fmla="*/ 5 h 26"/>
                    <a:gd name="T16" fmla="*/ 9 w 32"/>
                    <a:gd name="T17" fmla="*/ 5 h 26"/>
                    <a:gd name="T18" fmla="*/ 8 w 32"/>
                    <a:gd name="T19" fmla="*/ 3 h 26"/>
                    <a:gd name="T20" fmla="*/ 4 w 32"/>
                    <a:gd name="T21" fmla="*/ 3 h 26"/>
                    <a:gd name="T22" fmla="*/ 3 w 32"/>
                    <a:gd name="T23" fmla="*/ 5 h 26"/>
                    <a:gd name="T24" fmla="*/ 3 w 32"/>
                    <a:gd name="T25" fmla="*/ 5 h 26"/>
                    <a:gd name="T26" fmla="*/ 2 w 32"/>
                    <a:gd name="T27" fmla="*/ 5 h 26"/>
                    <a:gd name="T28" fmla="*/ 0 w 32"/>
                    <a:gd name="T29" fmla="*/ 7 h 26"/>
                    <a:gd name="T30" fmla="*/ 0 w 32"/>
                    <a:gd name="T31" fmla="*/ 24 h 26"/>
                    <a:gd name="T32" fmla="*/ 2 w 32"/>
                    <a:gd name="T33" fmla="*/ 26 h 26"/>
                    <a:gd name="T34" fmla="*/ 30 w 32"/>
                    <a:gd name="T35" fmla="*/ 26 h 26"/>
                    <a:gd name="T36" fmla="*/ 32 w 32"/>
                    <a:gd name="T37" fmla="*/ 24 h 26"/>
                    <a:gd name="T38" fmla="*/ 32 w 32"/>
                    <a:gd name="T39" fmla="*/ 7 h 26"/>
                    <a:gd name="T40" fmla="*/ 30 w 32"/>
                    <a:gd name="T41" fmla="*/ 5 h 26"/>
                    <a:gd name="T42" fmla="*/ 7 w 32"/>
                    <a:gd name="T43" fmla="*/ 9 h 26"/>
                    <a:gd name="T44" fmla="*/ 3 w 32"/>
                    <a:gd name="T45" fmla="*/ 9 h 26"/>
                    <a:gd name="T46" fmla="*/ 2 w 32"/>
                    <a:gd name="T47" fmla="*/ 8 h 26"/>
                    <a:gd name="T48" fmla="*/ 3 w 32"/>
                    <a:gd name="T49" fmla="*/ 7 h 26"/>
                    <a:gd name="T50" fmla="*/ 7 w 32"/>
                    <a:gd name="T51" fmla="*/ 7 h 26"/>
                    <a:gd name="T52" fmla="*/ 8 w 32"/>
                    <a:gd name="T53" fmla="*/ 8 h 26"/>
                    <a:gd name="T54" fmla="*/ 7 w 32"/>
                    <a:gd name="T55" fmla="*/ 9 h 26"/>
                    <a:gd name="T56" fmla="*/ 14 w 32"/>
                    <a:gd name="T57" fmla="*/ 2 h 26"/>
                    <a:gd name="T58" fmla="*/ 20 w 32"/>
                    <a:gd name="T59" fmla="*/ 2 h 26"/>
                    <a:gd name="T60" fmla="*/ 21 w 32"/>
                    <a:gd name="T61" fmla="*/ 2 h 26"/>
                    <a:gd name="T62" fmla="*/ 20 w 32"/>
                    <a:gd name="T63" fmla="*/ 3 h 26"/>
                    <a:gd name="T64" fmla="*/ 14 w 32"/>
                    <a:gd name="T65" fmla="*/ 3 h 26"/>
                    <a:gd name="T66" fmla="*/ 13 w 32"/>
                    <a:gd name="T67" fmla="*/ 2 h 26"/>
                    <a:gd name="T68" fmla="*/ 14 w 32"/>
                    <a:gd name="T69" fmla="*/ 2 h 26"/>
                    <a:gd name="T70" fmla="*/ 17 w 32"/>
                    <a:gd name="T71" fmla="*/ 24 h 26"/>
                    <a:gd name="T72" fmla="*/ 9 w 32"/>
                    <a:gd name="T73" fmla="*/ 16 h 26"/>
                    <a:gd name="T74" fmla="*/ 17 w 32"/>
                    <a:gd name="T75" fmla="*/ 8 h 26"/>
                    <a:gd name="T76" fmla="*/ 25 w 32"/>
                    <a:gd name="T77" fmla="*/ 16 h 26"/>
                    <a:gd name="T78" fmla="*/ 17 w 32"/>
                    <a:gd name="T79" fmla="*/ 24 h 26"/>
                    <a:gd name="T80" fmla="*/ 29 w 32"/>
                    <a:gd name="T81" fmla="*/ 9 h 26"/>
                    <a:gd name="T82" fmla="*/ 27 w 32"/>
                    <a:gd name="T83" fmla="*/ 8 h 26"/>
                    <a:gd name="T84" fmla="*/ 29 w 32"/>
                    <a:gd name="T85" fmla="*/ 7 h 26"/>
                    <a:gd name="T86" fmla="*/ 30 w 32"/>
                    <a:gd name="T87" fmla="*/ 8 h 26"/>
                    <a:gd name="T88" fmla="*/ 29 w 32"/>
                    <a:gd name="T89" fmla="*/ 9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26">
                      <a:moveTo>
                        <a:pt x="30" y="5"/>
                      </a:moveTo>
                      <a:cubicBezTo>
                        <a:pt x="23" y="5"/>
                        <a:pt x="23" y="5"/>
                        <a:pt x="23" y="5"/>
                      </a:cubicBezTo>
                      <a:cubicBezTo>
                        <a:pt x="23" y="2"/>
                        <a:pt x="23" y="2"/>
                        <a:pt x="23" y="2"/>
                      </a:cubicBezTo>
                      <a:cubicBezTo>
                        <a:pt x="23" y="1"/>
                        <a:pt x="22" y="0"/>
                        <a:pt x="21" y="0"/>
                      </a:cubicBezTo>
                      <a:cubicBezTo>
                        <a:pt x="13" y="0"/>
                        <a:pt x="13" y="0"/>
                        <a:pt x="13" y="0"/>
                      </a:cubicBezTo>
                      <a:cubicBezTo>
                        <a:pt x="12" y="0"/>
                        <a:pt x="11" y="1"/>
                        <a:pt x="11" y="2"/>
                      </a:cubicBezTo>
                      <a:cubicBezTo>
                        <a:pt x="11" y="5"/>
                        <a:pt x="11" y="5"/>
                        <a:pt x="11" y="5"/>
                      </a:cubicBezTo>
                      <a:cubicBezTo>
                        <a:pt x="9" y="5"/>
                        <a:pt x="9" y="5"/>
                        <a:pt x="9" y="5"/>
                      </a:cubicBezTo>
                      <a:cubicBezTo>
                        <a:pt x="9" y="5"/>
                        <a:pt x="9" y="5"/>
                        <a:pt x="9" y="5"/>
                      </a:cubicBezTo>
                      <a:cubicBezTo>
                        <a:pt x="9" y="4"/>
                        <a:pt x="9" y="3"/>
                        <a:pt x="8" y="3"/>
                      </a:cubicBezTo>
                      <a:cubicBezTo>
                        <a:pt x="4" y="3"/>
                        <a:pt x="4" y="3"/>
                        <a:pt x="4" y="3"/>
                      </a:cubicBezTo>
                      <a:cubicBezTo>
                        <a:pt x="3" y="3"/>
                        <a:pt x="3" y="4"/>
                        <a:pt x="3" y="5"/>
                      </a:cubicBezTo>
                      <a:cubicBezTo>
                        <a:pt x="3" y="5"/>
                        <a:pt x="3" y="5"/>
                        <a:pt x="3" y="5"/>
                      </a:cubicBezTo>
                      <a:cubicBezTo>
                        <a:pt x="2" y="5"/>
                        <a:pt x="2" y="5"/>
                        <a:pt x="2" y="5"/>
                      </a:cubicBezTo>
                      <a:cubicBezTo>
                        <a:pt x="1" y="5"/>
                        <a:pt x="0" y="6"/>
                        <a:pt x="0" y="7"/>
                      </a:cubicBezTo>
                      <a:cubicBezTo>
                        <a:pt x="0" y="24"/>
                        <a:pt x="0" y="24"/>
                        <a:pt x="0" y="24"/>
                      </a:cubicBezTo>
                      <a:cubicBezTo>
                        <a:pt x="0" y="26"/>
                        <a:pt x="1" y="26"/>
                        <a:pt x="2" y="26"/>
                      </a:cubicBezTo>
                      <a:cubicBezTo>
                        <a:pt x="30" y="26"/>
                        <a:pt x="30" y="26"/>
                        <a:pt x="30" y="26"/>
                      </a:cubicBezTo>
                      <a:cubicBezTo>
                        <a:pt x="31" y="26"/>
                        <a:pt x="32" y="26"/>
                        <a:pt x="32" y="24"/>
                      </a:cubicBezTo>
                      <a:cubicBezTo>
                        <a:pt x="32" y="7"/>
                        <a:pt x="32" y="7"/>
                        <a:pt x="32" y="7"/>
                      </a:cubicBezTo>
                      <a:cubicBezTo>
                        <a:pt x="32" y="6"/>
                        <a:pt x="31" y="5"/>
                        <a:pt x="30" y="5"/>
                      </a:cubicBezTo>
                      <a:close/>
                      <a:moveTo>
                        <a:pt x="7" y="9"/>
                      </a:moveTo>
                      <a:cubicBezTo>
                        <a:pt x="3" y="9"/>
                        <a:pt x="3" y="9"/>
                        <a:pt x="3" y="9"/>
                      </a:cubicBezTo>
                      <a:cubicBezTo>
                        <a:pt x="3" y="9"/>
                        <a:pt x="2" y="9"/>
                        <a:pt x="2" y="8"/>
                      </a:cubicBezTo>
                      <a:cubicBezTo>
                        <a:pt x="2" y="8"/>
                        <a:pt x="3" y="7"/>
                        <a:pt x="3" y="7"/>
                      </a:cubicBezTo>
                      <a:cubicBezTo>
                        <a:pt x="7" y="7"/>
                        <a:pt x="7" y="7"/>
                        <a:pt x="7" y="7"/>
                      </a:cubicBezTo>
                      <a:cubicBezTo>
                        <a:pt x="7" y="7"/>
                        <a:pt x="8" y="8"/>
                        <a:pt x="8" y="8"/>
                      </a:cubicBezTo>
                      <a:cubicBezTo>
                        <a:pt x="8" y="9"/>
                        <a:pt x="7" y="9"/>
                        <a:pt x="7" y="9"/>
                      </a:cubicBezTo>
                      <a:close/>
                      <a:moveTo>
                        <a:pt x="14" y="2"/>
                      </a:moveTo>
                      <a:cubicBezTo>
                        <a:pt x="20" y="2"/>
                        <a:pt x="20" y="2"/>
                        <a:pt x="20" y="2"/>
                      </a:cubicBezTo>
                      <a:cubicBezTo>
                        <a:pt x="20" y="2"/>
                        <a:pt x="21" y="2"/>
                        <a:pt x="21" y="2"/>
                      </a:cubicBezTo>
                      <a:cubicBezTo>
                        <a:pt x="21" y="3"/>
                        <a:pt x="20" y="3"/>
                        <a:pt x="20" y="3"/>
                      </a:cubicBezTo>
                      <a:cubicBezTo>
                        <a:pt x="14" y="3"/>
                        <a:pt x="14" y="3"/>
                        <a:pt x="14" y="3"/>
                      </a:cubicBezTo>
                      <a:cubicBezTo>
                        <a:pt x="13" y="3"/>
                        <a:pt x="13" y="3"/>
                        <a:pt x="13" y="2"/>
                      </a:cubicBezTo>
                      <a:cubicBezTo>
                        <a:pt x="13" y="2"/>
                        <a:pt x="13" y="2"/>
                        <a:pt x="14" y="2"/>
                      </a:cubicBezTo>
                      <a:close/>
                      <a:moveTo>
                        <a:pt x="17" y="24"/>
                      </a:moveTo>
                      <a:cubicBezTo>
                        <a:pt x="12" y="24"/>
                        <a:pt x="9" y="20"/>
                        <a:pt x="9" y="16"/>
                      </a:cubicBezTo>
                      <a:cubicBezTo>
                        <a:pt x="9" y="11"/>
                        <a:pt x="12" y="8"/>
                        <a:pt x="17" y="8"/>
                      </a:cubicBezTo>
                      <a:cubicBezTo>
                        <a:pt x="21" y="8"/>
                        <a:pt x="25" y="11"/>
                        <a:pt x="25" y="16"/>
                      </a:cubicBezTo>
                      <a:cubicBezTo>
                        <a:pt x="25" y="20"/>
                        <a:pt x="21" y="24"/>
                        <a:pt x="17" y="24"/>
                      </a:cubicBezTo>
                      <a:close/>
                      <a:moveTo>
                        <a:pt x="29" y="9"/>
                      </a:moveTo>
                      <a:cubicBezTo>
                        <a:pt x="28" y="9"/>
                        <a:pt x="27" y="9"/>
                        <a:pt x="27" y="8"/>
                      </a:cubicBezTo>
                      <a:cubicBezTo>
                        <a:pt x="27" y="7"/>
                        <a:pt x="28" y="7"/>
                        <a:pt x="29" y="7"/>
                      </a:cubicBezTo>
                      <a:cubicBezTo>
                        <a:pt x="29" y="7"/>
                        <a:pt x="30" y="7"/>
                        <a:pt x="30" y="8"/>
                      </a:cubicBezTo>
                      <a:cubicBezTo>
                        <a:pt x="30" y="9"/>
                        <a:pt x="29" y="9"/>
                        <a:pt x="2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grpSp>
        </p:grpSp>
        <p:grpSp>
          <p:nvGrpSpPr>
            <p:cNvPr id="4" name="组合 3"/>
            <p:cNvGrpSpPr/>
            <p:nvPr/>
          </p:nvGrpSpPr>
          <p:grpSpPr>
            <a:xfrm>
              <a:off x="5015098" y="1030452"/>
              <a:ext cx="2161805" cy="2161805"/>
              <a:chOff x="4495839" y="1527447"/>
              <a:chExt cx="2161805" cy="2161805"/>
            </a:xfrm>
          </p:grpSpPr>
          <p:sp>
            <p:nvSpPr>
              <p:cNvPr id="29" name="菱形 28"/>
              <p:cNvSpPr/>
              <p:nvPr/>
            </p:nvSpPr>
            <p:spPr>
              <a:xfrm>
                <a:off x="4495839" y="1527447"/>
                <a:ext cx="2161805" cy="2161805"/>
              </a:xfrm>
              <a:prstGeom prst="diamond">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3" name="组合 32"/>
              <p:cNvGrpSpPr/>
              <p:nvPr/>
            </p:nvGrpSpPr>
            <p:grpSpPr>
              <a:xfrm>
                <a:off x="5176635" y="2261465"/>
                <a:ext cx="777000" cy="699300"/>
                <a:chOff x="6980238" y="2261465"/>
                <a:chExt cx="349250" cy="314325"/>
              </a:xfrm>
              <a:solidFill>
                <a:schemeClr val="bg1"/>
              </a:solidFill>
            </p:grpSpPr>
            <p:sp>
              <p:nvSpPr>
                <p:cNvPr id="39" name="Oval 21"/>
                <p:cNvSpPr>
                  <a:spLocks noChangeArrowheads="1"/>
                </p:cNvSpPr>
                <p:nvPr/>
              </p:nvSpPr>
              <p:spPr bwMode="auto">
                <a:xfrm>
                  <a:off x="7024688" y="2261465"/>
                  <a:ext cx="123825" cy="1111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40" name="Freeform 22"/>
                <p:cNvSpPr/>
                <p:nvPr/>
              </p:nvSpPr>
              <p:spPr bwMode="auto">
                <a:xfrm>
                  <a:off x="6980238" y="2407515"/>
                  <a:ext cx="214312" cy="168275"/>
                </a:xfrm>
                <a:custGeom>
                  <a:gdLst>
                    <a:gd name="T0" fmla="*/ 10 w 19"/>
                    <a:gd name="T1" fmla="*/ 0 h 15"/>
                    <a:gd name="T2" fmla="*/ 0 w 19"/>
                    <a:gd name="T3" fmla="*/ 15 h 15"/>
                    <a:gd name="T4" fmla="*/ 19 w 19"/>
                    <a:gd name="T5" fmla="*/ 15 h 15"/>
                    <a:gd name="T6" fmla="*/ 10 w 19"/>
                    <a:gd name="T7" fmla="*/ 0 h 15"/>
                  </a:gdLst>
                  <a:cxnLst>
                    <a:cxn ang="0">
                      <a:pos x="T0" y="T1"/>
                    </a:cxn>
                    <a:cxn ang="0">
                      <a:pos x="T2" y="T3"/>
                    </a:cxn>
                    <a:cxn ang="0">
                      <a:pos x="T4" y="T5"/>
                    </a:cxn>
                    <a:cxn ang="0">
                      <a:pos x="T6" y="T7"/>
                    </a:cxn>
                  </a:cxnLst>
                  <a:rect l="0" t="0" r="r" b="b"/>
                  <a:pathLst>
                    <a:path w="19" h="15">
                      <a:moveTo>
                        <a:pt x="10" y="0"/>
                      </a:moveTo>
                      <a:cubicBezTo>
                        <a:pt x="2" y="0"/>
                        <a:pt x="0" y="15"/>
                        <a:pt x="0" y="15"/>
                      </a:cubicBezTo>
                      <a:cubicBezTo>
                        <a:pt x="19" y="15"/>
                        <a:pt x="19" y="15"/>
                        <a:pt x="19" y="15"/>
                      </a:cubicBezTo>
                      <a:cubicBezTo>
                        <a:pt x="19" y="15"/>
                        <a:pt x="1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41" name="Oval 23"/>
                <p:cNvSpPr>
                  <a:spLocks noChangeArrowheads="1"/>
                </p:cNvSpPr>
                <p:nvPr/>
              </p:nvSpPr>
              <p:spPr bwMode="auto">
                <a:xfrm>
                  <a:off x="7216776" y="2339252"/>
                  <a:ext cx="88900"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42" name="Freeform 24"/>
                <p:cNvSpPr/>
                <p:nvPr/>
              </p:nvSpPr>
              <p:spPr bwMode="auto">
                <a:xfrm>
                  <a:off x="7194551" y="2451965"/>
                  <a:ext cx="134937" cy="123825"/>
                </a:xfrm>
                <a:custGeom>
                  <a:gdLst>
                    <a:gd name="T0" fmla="*/ 6 w 12"/>
                    <a:gd name="T1" fmla="*/ 0 h 11"/>
                    <a:gd name="T2" fmla="*/ 0 w 12"/>
                    <a:gd name="T3" fmla="*/ 5 h 11"/>
                    <a:gd name="T4" fmla="*/ 2 w 12"/>
                    <a:gd name="T5" fmla="*/ 11 h 11"/>
                    <a:gd name="T6" fmla="*/ 12 w 12"/>
                    <a:gd name="T7" fmla="*/ 11 h 11"/>
                    <a:gd name="T8" fmla="*/ 6 w 12"/>
                    <a:gd name="T9" fmla="*/ 0 h 11"/>
                  </a:gdLst>
                  <a:cxnLst>
                    <a:cxn ang="0">
                      <a:pos x="T0" y="T1"/>
                    </a:cxn>
                    <a:cxn ang="0">
                      <a:pos x="T2" y="T3"/>
                    </a:cxn>
                    <a:cxn ang="0">
                      <a:pos x="T4" y="T5"/>
                    </a:cxn>
                    <a:cxn ang="0">
                      <a:pos x="T6" y="T7"/>
                    </a:cxn>
                    <a:cxn ang="0">
                      <a:pos x="T8" y="T9"/>
                    </a:cxn>
                  </a:cxnLst>
                  <a:rect l="0" t="0" r="r" b="b"/>
                  <a:pathLst>
                    <a:path w="12" h="11">
                      <a:moveTo>
                        <a:pt x="6" y="0"/>
                      </a:moveTo>
                      <a:cubicBezTo>
                        <a:pt x="3" y="0"/>
                        <a:pt x="1" y="2"/>
                        <a:pt x="0" y="5"/>
                      </a:cubicBezTo>
                      <a:cubicBezTo>
                        <a:pt x="1" y="8"/>
                        <a:pt x="2" y="11"/>
                        <a:pt x="2" y="11"/>
                      </a:cubicBezTo>
                      <a:cubicBezTo>
                        <a:pt x="12" y="11"/>
                        <a:pt x="12" y="11"/>
                        <a:pt x="12" y="11"/>
                      </a:cubicBezTo>
                      <a:cubicBezTo>
                        <a:pt x="12" y="11"/>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grpSp>
        </p:grpSp>
        <p:grpSp>
          <p:nvGrpSpPr>
            <p:cNvPr id="3" name="组合 2"/>
            <p:cNvGrpSpPr/>
            <p:nvPr/>
          </p:nvGrpSpPr>
          <p:grpSpPr>
            <a:xfrm>
              <a:off x="6483495" y="2424631"/>
              <a:ext cx="2161805" cy="2161805"/>
              <a:chOff x="5652499" y="3401085"/>
              <a:chExt cx="2161805" cy="2161805"/>
            </a:xfrm>
          </p:grpSpPr>
          <p:sp>
            <p:nvSpPr>
              <p:cNvPr id="31" name="菱形 30"/>
              <p:cNvSpPr/>
              <p:nvPr/>
            </p:nvSpPr>
            <p:spPr>
              <a:xfrm>
                <a:off x="5652499" y="3401085"/>
                <a:ext cx="2161805" cy="2161805"/>
              </a:xfrm>
              <a:prstGeom prst="diamond">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Freeform 25"/>
              <p:cNvSpPr>
                <a:spLocks noEditPoints="1"/>
              </p:cNvSpPr>
              <p:nvPr/>
            </p:nvSpPr>
            <p:spPr bwMode="auto">
              <a:xfrm>
                <a:off x="6344903" y="4138273"/>
                <a:ext cx="728427" cy="678683"/>
              </a:xfrm>
              <a:custGeom>
                <a:gdLst>
                  <a:gd name="T0" fmla="*/ 27 w 29"/>
                  <a:gd name="T1" fmla="*/ 0 h 27"/>
                  <a:gd name="T2" fmla="*/ 8 w 29"/>
                  <a:gd name="T3" fmla="*/ 0 h 27"/>
                  <a:gd name="T4" fmla="*/ 6 w 29"/>
                  <a:gd name="T5" fmla="*/ 2 h 27"/>
                  <a:gd name="T6" fmla="*/ 6 w 29"/>
                  <a:gd name="T7" fmla="*/ 4 h 27"/>
                  <a:gd name="T8" fmla="*/ 6 w 29"/>
                  <a:gd name="T9" fmla="*/ 4 h 27"/>
                  <a:gd name="T10" fmla="*/ 6 w 29"/>
                  <a:gd name="T11" fmla="*/ 22 h 27"/>
                  <a:gd name="T12" fmla="*/ 4 w 29"/>
                  <a:gd name="T13" fmla="*/ 21 h 27"/>
                  <a:gd name="T14" fmla="*/ 0 w 29"/>
                  <a:gd name="T15" fmla="*/ 24 h 27"/>
                  <a:gd name="T16" fmla="*/ 4 w 29"/>
                  <a:gd name="T17" fmla="*/ 27 h 27"/>
                  <a:gd name="T18" fmla="*/ 8 w 29"/>
                  <a:gd name="T19" fmla="*/ 24 h 27"/>
                  <a:gd name="T20" fmla="*/ 8 w 29"/>
                  <a:gd name="T21" fmla="*/ 24 h 27"/>
                  <a:gd name="T22" fmla="*/ 8 w 29"/>
                  <a:gd name="T23" fmla="*/ 24 h 27"/>
                  <a:gd name="T24" fmla="*/ 8 w 29"/>
                  <a:gd name="T25" fmla="*/ 10 h 27"/>
                  <a:gd name="T26" fmla="*/ 28 w 29"/>
                  <a:gd name="T27" fmla="*/ 10 h 27"/>
                  <a:gd name="T28" fmla="*/ 28 w 29"/>
                  <a:gd name="T29" fmla="*/ 22 h 27"/>
                  <a:gd name="T30" fmla="*/ 25 w 29"/>
                  <a:gd name="T31" fmla="*/ 21 h 27"/>
                  <a:gd name="T32" fmla="*/ 21 w 29"/>
                  <a:gd name="T33" fmla="*/ 24 h 27"/>
                  <a:gd name="T34" fmla="*/ 25 w 29"/>
                  <a:gd name="T35" fmla="*/ 27 h 27"/>
                  <a:gd name="T36" fmla="*/ 29 w 29"/>
                  <a:gd name="T37" fmla="*/ 24 h 27"/>
                  <a:gd name="T38" fmla="*/ 29 w 29"/>
                  <a:gd name="T39" fmla="*/ 24 h 27"/>
                  <a:gd name="T40" fmla="*/ 29 w 29"/>
                  <a:gd name="T41" fmla="*/ 24 h 27"/>
                  <a:gd name="T42" fmla="*/ 29 w 29"/>
                  <a:gd name="T43" fmla="*/ 4 h 27"/>
                  <a:gd name="T44" fmla="*/ 29 w 29"/>
                  <a:gd name="T45" fmla="*/ 4 h 27"/>
                  <a:gd name="T46" fmla="*/ 29 w 29"/>
                  <a:gd name="T47" fmla="*/ 2 h 27"/>
                  <a:gd name="T48" fmla="*/ 27 w 29"/>
                  <a:gd name="T49" fmla="*/ 0 h 27"/>
                  <a:gd name="T50" fmla="*/ 8 w 29"/>
                  <a:gd name="T51" fmla="*/ 8 h 27"/>
                  <a:gd name="T52" fmla="*/ 8 w 29"/>
                  <a:gd name="T53" fmla="*/ 6 h 27"/>
                  <a:gd name="T54" fmla="*/ 8 w 29"/>
                  <a:gd name="T55" fmla="*/ 6 h 27"/>
                  <a:gd name="T56" fmla="*/ 27 w 29"/>
                  <a:gd name="T57" fmla="*/ 6 h 27"/>
                  <a:gd name="T58" fmla="*/ 28 w 29"/>
                  <a:gd name="T59" fmla="*/ 6 h 27"/>
                  <a:gd name="T60" fmla="*/ 28 w 29"/>
                  <a:gd name="T61" fmla="*/ 8 h 27"/>
                  <a:gd name="T62" fmla="*/ 8 w 29"/>
                  <a:gd name="T63" fmla="*/ 8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27">
                    <a:moveTo>
                      <a:pt x="27" y="0"/>
                    </a:moveTo>
                    <a:cubicBezTo>
                      <a:pt x="8" y="0"/>
                      <a:pt x="8" y="0"/>
                      <a:pt x="8" y="0"/>
                    </a:cubicBezTo>
                    <a:cubicBezTo>
                      <a:pt x="7" y="0"/>
                      <a:pt x="6" y="1"/>
                      <a:pt x="6" y="2"/>
                    </a:cubicBezTo>
                    <a:cubicBezTo>
                      <a:pt x="6" y="4"/>
                      <a:pt x="6" y="4"/>
                      <a:pt x="6" y="4"/>
                    </a:cubicBezTo>
                    <a:cubicBezTo>
                      <a:pt x="6" y="4"/>
                      <a:pt x="6" y="4"/>
                      <a:pt x="6" y="4"/>
                    </a:cubicBezTo>
                    <a:cubicBezTo>
                      <a:pt x="6" y="22"/>
                      <a:pt x="6" y="22"/>
                      <a:pt x="6" y="22"/>
                    </a:cubicBezTo>
                    <a:cubicBezTo>
                      <a:pt x="5" y="21"/>
                      <a:pt x="5" y="21"/>
                      <a:pt x="4" y="21"/>
                    </a:cubicBezTo>
                    <a:cubicBezTo>
                      <a:pt x="1" y="21"/>
                      <a:pt x="0" y="23"/>
                      <a:pt x="0" y="24"/>
                    </a:cubicBezTo>
                    <a:cubicBezTo>
                      <a:pt x="0" y="26"/>
                      <a:pt x="1" y="27"/>
                      <a:pt x="4" y="27"/>
                    </a:cubicBezTo>
                    <a:cubicBezTo>
                      <a:pt x="6" y="27"/>
                      <a:pt x="8" y="26"/>
                      <a:pt x="8" y="24"/>
                    </a:cubicBezTo>
                    <a:cubicBezTo>
                      <a:pt x="8" y="24"/>
                      <a:pt x="8" y="24"/>
                      <a:pt x="8" y="24"/>
                    </a:cubicBezTo>
                    <a:cubicBezTo>
                      <a:pt x="8" y="24"/>
                      <a:pt x="8" y="24"/>
                      <a:pt x="8" y="24"/>
                    </a:cubicBezTo>
                    <a:cubicBezTo>
                      <a:pt x="8" y="10"/>
                      <a:pt x="8" y="10"/>
                      <a:pt x="8" y="10"/>
                    </a:cubicBezTo>
                    <a:cubicBezTo>
                      <a:pt x="28" y="10"/>
                      <a:pt x="28" y="10"/>
                      <a:pt x="28" y="10"/>
                    </a:cubicBezTo>
                    <a:cubicBezTo>
                      <a:pt x="28" y="22"/>
                      <a:pt x="28" y="22"/>
                      <a:pt x="28" y="22"/>
                    </a:cubicBezTo>
                    <a:cubicBezTo>
                      <a:pt x="27" y="21"/>
                      <a:pt x="26" y="21"/>
                      <a:pt x="25" y="21"/>
                    </a:cubicBezTo>
                    <a:cubicBezTo>
                      <a:pt x="23" y="21"/>
                      <a:pt x="21" y="23"/>
                      <a:pt x="21" y="24"/>
                    </a:cubicBezTo>
                    <a:cubicBezTo>
                      <a:pt x="21" y="26"/>
                      <a:pt x="23" y="27"/>
                      <a:pt x="25" y="27"/>
                    </a:cubicBezTo>
                    <a:cubicBezTo>
                      <a:pt x="27" y="27"/>
                      <a:pt x="29" y="26"/>
                      <a:pt x="29" y="24"/>
                    </a:cubicBezTo>
                    <a:cubicBezTo>
                      <a:pt x="29" y="24"/>
                      <a:pt x="29" y="24"/>
                      <a:pt x="29" y="24"/>
                    </a:cubicBezTo>
                    <a:cubicBezTo>
                      <a:pt x="29" y="24"/>
                      <a:pt x="29" y="24"/>
                      <a:pt x="29" y="24"/>
                    </a:cubicBezTo>
                    <a:cubicBezTo>
                      <a:pt x="29" y="4"/>
                      <a:pt x="29" y="4"/>
                      <a:pt x="29" y="4"/>
                    </a:cubicBezTo>
                    <a:cubicBezTo>
                      <a:pt x="29" y="4"/>
                      <a:pt x="29" y="4"/>
                      <a:pt x="29" y="4"/>
                    </a:cubicBezTo>
                    <a:cubicBezTo>
                      <a:pt x="29" y="2"/>
                      <a:pt x="29" y="2"/>
                      <a:pt x="29" y="2"/>
                    </a:cubicBezTo>
                    <a:cubicBezTo>
                      <a:pt x="29" y="1"/>
                      <a:pt x="28" y="0"/>
                      <a:pt x="27" y="0"/>
                    </a:cubicBezTo>
                    <a:close/>
                    <a:moveTo>
                      <a:pt x="8" y="8"/>
                    </a:moveTo>
                    <a:cubicBezTo>
                      <a:pt x="8" y="6"/>
                      <a:pt x="8" y="6"/>
                      <a:pt x="8" y="6"/>
                    </a:cubicBezTo>
                    <a:cubicBezTo>
                      <a:pt x="8" y="6"/>
                      <a:pt x="8" y="6"/>
                      <a:pt x="8" y="6"/>
                    </a:cubicBezTo>
                    <a:cubicBezTo>
                      <a:pt x="27" y="6"/>
                      <a:pt x="27" y="6"/>
                      <a:pt x="27" y="6"/>
                    </a:cubicBezTo>
                    <a:cubicBezTo>
                      <a:pt x="27" y="6"/>
                      <a:pt x="27" y="6"/>
                      <a:pt x="28" y="6"/>
                    </a:cubicBezTo>
                    <a:cubicBezTo>
                      <a:pt x="28" y="8"/>
                      <a:pt x="28" y="8"/>
                      <a:pt x="28" y="8"/>
                    </a:cubicBezTo>
                    <a:lnTo>
                      <a:pt x="8" y="8"/>
                    </a:lnTo>
                    <a:close/>
                  </a:path>
                </a:pathLst>
              </a:custGeom>
              <a:solidFill>
                <a:schemeClr val="bg1"/>
              </a:solidFill>
              <a:ln>
                <a:noFill/>
              </a:ln>
            </p:spPr>
            <p:txBody>
              <a:bodyPr vert="horz" wrap="square" lIns="68580" tIns="34290" rIns="68580" bIns="34290" numCol="1" anchor="t" anchorCtr="0" compatLnSpc="1"/>
              <a:lstStyle/>
              <a:p>
                <a:endParaRPr lang="zh-CN" altLang="en-US" sz="1015">
                  <a:solidFill>
                    <a:schemeClr val="bg1"/>
                  </a:solidFill>
                </a:endParaRPr>
              </a:p>
            </p:txBody>
          </p:sp>
        </p:grpSp>
        <p:grpSp>
          <p:nvGrpSpPr>
            <p:cNvPr id="2" name="组合 1"/>
            <p:cNvGrpSpPr/>
            <p:nvPr/>
          </p:nvGrpSpPr>
          <p:grpSpPr>
            <a:xfrm>
              <a:off x="5015098" y="3818811"/>
              <a:ext cx="2161805" cy="2161805"/>
              <a:chOff x="7565178" y="2252373"/>
              <a:chExt cx="2161805" cy="2161805"/>
            </a:xfrm>
          </p:grpSpPr>
          <p:sp>
            <p:nvSpPr>
              <p:cNvPr id="30" name="菱形 29"/>
              <p:cNvSpPr/>
              <p:nvPr/>
            </p:nvSpPr>
            <p:spPr>
              <a:xfrm>
                <a:off x="7565178" y="2252373"/>
                <a:ext cx="2161805" cy="2161805"/>
              </a:xfrm>
              <a:prstGeom prst="diamond">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5" name="组合 34"/>
              <p:cNvGrpSpPr/>
              <p:nvPr/>
            </p:nvGrpSpPr>
            <p:grpSpPr>
              <a:xfrm>
                <a:off x="8256700" y="2933214"/>
                <a:ext cx="815500" cy="815502"/>
                <a:chOff x="10050463" y="2969490"/>
                <a:chExt cx="382587" cy="382588"/>
              </a:xfrm>
              <a:solidFill>
                <a:schemeClr val="bg1"/>
              </a:solidFill>
            </p:grpSpPr>
            <p:sp>
              <p:nvSpPr>
                <p:cNvPr id="37" name="Freeform 26"/>
                <p:cNvSpPr>
                  <a:spLocks noEditPoints="1"/>
                </p:cNvSpPr>
                <p:nvPr/>
              </p:nvSpPr>
              <p:spPr bwMode="auto">
                <a:xfrm>
                  <a:off x="10050463" y="2969490"/>
                  <a:ext cx="382587" cy="382588"/>
                </a:xfrm>
                <a:custGeom>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31 h 34"/>
                    <a:gd name="T12" fmla="*/ 2 w 34"/>
                    <a:gd name="T13" fmla="*/ 17 h 34"/>
                    <a:gd name="T14" fmla="*/ 17 w 34"/>
                    <a:gd name="T15" fmla="*/ 2 h 34"/>
                    <a:gd name="T16" fmla="*/ 31 w 34"/>
                    <a:gd name="T17" fmla="*/ 17 h 34"/>
                    <a:gd name="T18" fmla="*/ 17 w 34"/>
                    <a:gd name="T19" fmla="*/ 31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7" y="0"/>
                        <a:pt x="0" y="7"/>
                        <a:pt x="0" y="17"/>
                      </a:cubicBezTo>
                      <a:cubicBezTo>
                        <a:pt x="0" y="26"/>
                        <a:pt x="7" y="34"/>
                        <a:pt x="17" y="34"/>
                      </a:cubicBezTo>
                      <a:cubicBezTo>
                        <a:pt x="26" y="34"/>
                        <a:pt x="34" y="26"/>
                        <a:pt x="34" y="17"/>
                      </a:cubicBezTo>
                      <a:cubicBezTo>
                        <a:pt x="34" y="7"/>
                        <a:pt x="26" y="0"/>
                        <a:pt x="17" y="0"/>
                      </a:cubicBezTo>
                      <a:close/>
                      <a:moveTo>
                        <a:pt x="17" y="31"/>
                      </a:moveTo>
                      <a:cubicBezTo>
                        <a:pt x="9" y="31"/>
                        <a:pt x="2" y="25"/>
                        <a:pt x="2" y="17"/>
                      </a:cubicBezTo>
                      <a:cubicBezTo>
                        <a:pt x="2" y="9"/>
                        <a:pt x="9" y="2"/>
                        <a:pt x="17" y="2"/>
                      </a:cubicBezTo>
                      <a:cubicBezTo>
                        <a:pt x="25" y="2"/>
                        <a:pt x="31" y="9"/>
                        <a:pt x="31" y="17"/>
                      </a:cubicBezTo>
                      <a:cubicBezTo>
                        <a:pt x="31" y="25"/>
                        <a:pt x="25" y="31"/>
                        <a:pt x="1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38" name="Freeform 27"/>
                <p:cNvSpPr>
                  <a:spLocks noEditPoints="1"/>
                </p:cNvSpPr>
                <p:nvPr/>
              </p:nvSpPr>
              <p:spPr bwMode="auto">
                <a:xfrm>
                  <a:off x="10094913" y="3013940"/>
                  <a:ext cx="293687" cy="282575"/>
                </a:xfrm>
                <a:custGeom>
                  <a:gdLst>
                    <a:gd name="T0" fmla="*/ 13 w 26"/>
                    <a:gd name="T1" fmla="*/ 0 h 25"/>
                    <a:gd name="T2" fmla="*/ 0 w 26"/>
                    <a:gd name="T3" fmla="*/ 13 h 25"/>
                    <a:gd name="T4" fmla="*/ 13 w 26"/>
                    <a:gd name="T5" fmla="*/ 25 h 25"/>
                    <a:gd name="T6" fmla="*/ 26 w 26"/>
                    <a:gd name="T7" fmla="*/ 13 h 25"/>
                    <a:gd name="T8" fmla="*/ 13 w 26"/>
                    <a:gd name="T9" fmla="*/ 0 h 25"/>
                    <a:gd name="T10" fmla="*/ 21 w 26"/>
                    <a:gd name="T11" fmla="*/ 14 h 25"/>
                    <a:gd name="T12" fmla="*/ 12 w 26"/>
                    <a:gd name="T13" fmla="*/ 14 h 25"/>
                    <a:gd name="T14" fmla="*/ 12 w 26"/>
                    <a:gd name="T15" fmla="*/ 3 h 25"/>
                    <a:gd name="T16" fmla="*/ 14 w 26"/>
                    <a:gd name="T17" fmla="*/ 3 h 25"/>
                    <a:gd name="T18" fmla="*/ 14 w 26"/>
                    <a:gd name="T19" fmla="*/ 12 h 25"/>
                    <a:gd name="T20" fmla="*/ 21 w 26"/>
                    <a:gd name="T21" fmla="*/ 12 h 25"/>
                    <a:gd name="T22" fmla="*/ 21 w 26"/>
                    <a:gd name="T23" fmla="*/ 14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6" y="0"/>
                        <a:pt x="0" y="6"/>
                        <a:pt x="0" y="13"/>
                      </a:cubicBezTo>
                      <a:cubicBezTo>
                        <a:pt x="0" y="20"/>
                        <a:pt x="6" y="25"/>
                        <a:pt x="13" y="25"/>
                      </a:cubicBezTo>
                      <a:cubicBezTo>
                        <a:pt x="20" y="25"/>
                        <a:pt x="26" y="20"/>
                        <a:pt x="26" y="13"/>
                      </a:cubicBezTo>
                      <a:cubicBezTo>
                        <a:pt x="26" y="6"/>
                        <a:pt x="20" y="0"/>
                        <a:pt x="13" y="0"/>
                      </a:cubicBezTo>
                      <a:close/>
                      <a:moveTo>
                        <a:pt x="21" y="14"/>
                      </a:moveTo>
                      <a:cubicBezTo>
                        <a:pt x="12" y="14"/>
                        <a:pt x="12" y="14"/>
                        <a:pt x="12" y="14"/>
                      </a:cubicBezTo>
                      <a:cubicBezTo>
                        <a:pt x="12" y="3"/>
                        <a:pt x="12" y="3"/>
                        <a:pt x="12" y="3"/>
                      </a:cubicBezTo>
                      <a:cubicBezTo>
                        <a:pt x="14" y="3"/>
                        <a:pt x="14" y="3"/>
                        <a:pt x="14" y="3"/>
                      </a:cubicBezTo>
                      <a:cubicBezTo>
                        <a:pt x="14" y="12"/>
                        <a:pt x="14" y="12"/>
                        <a:pt x="14" y="12"/>
                      </a:cubicBezTo>
                      <a:cubicBezTo>
                        <a:pt x="21" y="12"/>
                        <a:pt x="21" y="12"/>
                        <a:pt x="21" y="12"/>
                      </a:cubicBezTo>
                      <a:lnTo>
                        <a:pt x="21"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grpSp>
        </p:grpSp>
      </p:grpSp>
      <p:grpSp>
        <p:nvGrpSpPr>
          <p:cNvPr id="9" name="组合 8"/>
          <p:cNvGrpSpPr/>
          <p:nvPr/>
        </p:nvGrpSpPr>
        <p:grpSpPr>
          <a:xfrm>
            <a:off x="685641" y="2804881"/>
            <a:ext cx="2678426" cy="827597"/>
            <a:chOff x="685641" y="2804881"/>
            <a:chExt cx="2678426" cy="827597"/>
          </a:xfrm>
        </p:grpSpPr>
        <p:sp>
          <p:nvSpPr>
            <p:cNvPr id="49" name="矩形 6"/>
            <p:cNvSpPr>
              <a:spLocks noChangeArrowheads="1"/>
            </p:cNvSpPr>
            <p:nvPr/>
          </p:nvSpPr>
          <p:spPr bwMode="auto">
            <a:xfrm>
              <a:off x="685641" y="3060014"/>
              <a:ext cx="2678426"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200">
                  <a:solidFill>
                    <a:srgbClr val="595959"/>
                  </a:solidFill>
                </a:rPr>
                <a:t>此处添加您的文字此处添加您的文字，单击添加文字内容，言简意赅不罗嗦。</a:t>
              </a:r>
              <a:endParaRPr lang="zh-CN" altLang="en-US" sz="1200">
                <a:solidFill>
                  <a:srgbClr val="595959"/>
                </a:solidFill>
              </a:endParaRPr>
            </a:p>
          </p:txBody>
        </p:sp>
        <p:sp>
          <p:nvSpPr>
            <p:cNvPr id="50" name="矩形 49"/>
            <p:cNvSpPr/>
            <p:nvPr/>
          </p:nvSpPr>
          <p:spPr>
            <a:xfrm>
              <a:off x="772724" y="2804881"/>
              <a:ext cx="2187000" cy="249111"/>
            </a:xfrm>
            <a:prstGeom prst="rect">
              <a:avLst/>
            </a:prstGeom>
            <a:solidFill>
              <a:srgbClr val="647B8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015">
                  <a:latin typeface="Impact" panose="020b0806030902050204" pitchFamily="34" charset="0"/>
                </a:rPr>
                <a:t>单击此处，添加副标题</a:t>
              </a:r>
              <a:endParaRPr lang="zh-CN" altLang="en-US" sz="1015">
                <a:latin typeface="Impact" panose="020b0806030902050204" pitchFamily="34" charset="0"/>
              </a:endParaRPr>
            </a:p>
          </p:txBody>
        </p:sp>
      </p:grpSp>
      <p:grpSp>
        <p:nvGrpSpPr>
          <p:cNvPr id="8" name="组合 7"/>
          <p:cNvGrpSpPr/>
          <p:nvPr/>
        </p:nvGrpSpPr>
        <p:grpSpPr>
          <a:xfrm>
            <a:off x="685641" y="1384734"/>
            <a:ext cx="2678426" cy="842849"/>
            <a:chOff x="685641" y="1384734"/>
            <a:chExt cx="2678426" cy="842849"/>
          </a:xfrm>
        </p:grpSpPr>
        <p:sp>
          <p:nvSpPr>
            <p:cNvPr id="48" name="矩形 6"/>
            <p:cNvSpPr>
              <a:spLocks noChangeArrowheads="1"/>
            </p:cNvSpPr>
            <p:nvPr/>
          </p:nvSpPr>
          <p:spPr bwMode="auto">
            <a:xfrm>
              <a:off x="685641" y="1655119"/>
              <a:ext cx="2678426"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200">
                  <a:solidFill>
                    <a:srgbClr val="595959"/>
                  </a:solidFill>
                </a:rPr>
                <a:t>此处添加您的文字此处添加您的文字，单击添加文字内容，言简意赅不罗嗦。</a:t>
              </a:r>
              <a:endParaRPr lang="zh-CN" altLang="en-US" sz="1200">
                <a:solidFill>
                  <a:srgbClr val="595959"/>
                </a:solidFill>
              </a:endParaRPr>
            </a:p>
          </p:txBody>
        </p:sp>
        <p:sp>
          <p:nvSpPr>
            <p:cNvPr id="51" name="矩形 50"/>
            <p:cNvSpPr/>
            <p:nvPr/>
          </p:nvSpPr>
          <p:spPr>
            <a:xfrm>
              <a:off x="772724" y="1384734"/>
              <a:ext cx="2187000" cy="249111"/>
            </a:xfrm>
            <a:prstGeom prst="rect">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015">
                  <a:latin typeface="Impact" panose="020b0806030902050204" pitchFamily="34" charset="0"/>
                </a:rPr>
                <a:t>单击此处，添加副标题</a:t>
              </a:r>
              <a:endParaRPr lang="zh-CN" altLang="en-US" sz="1015">
                <a:latin typeface="Impact" panose="020b0806030902050204" pitchFamily="34" charset="0"/>
              </a:endParaRPr>
            </a:p>
          </p:txBody>
        </p:sp>
      </p:grpSp>
      <p:grpSp>
        <p:nvGrpSpPr>
          <p:cNvPr id="10" name="组合 9"/>
          <p:cNvGrpSpPr/>
          <p:nvPr/>
        </p:nvGrpSpPr>
        <p:grpSpPr>
          <a:xfrm>
            <a:off x="5978829" y="1384734"/>
            <a:ext cx="2678426" cy="842849"/>
            <a:chOff x="5978829" y="1384734"/>
            <a:chExt cx="2678426" cy="842849"/>
          </a:xfrm>
        </p:grpSpPr>
        <p:sp>
          <p:nvSpPr>
            <p:cNvPr id="52" name="矩形 6"/>
            <p:cNvSpPr>
              <a:spLocks noChangeArrowheads="1"/>
            </p:cNvSpPr>
            <p:nvPr/>
          </p:nvSpPr>
          <p:spPr bwMode="auto">
            <a:xfrm>
              <a:off x="5978829" y="1655119"/>
              <a:ext cx="2678426"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200">
                  <a:solidFill>
                    <a:srgbClr val="595959"/>
                  </a:solidFill>
                </a:rPr>
                <a:t>此处添加您的文字此处添加您的文字，单击添加文字内容，言简意赅不罗嗦。</a:t>
              </a:r>
              <a:endParaRPr lang="zh-CN" altLang="en-US" sz="1200">
                <a:solidFill>
                  <a:srgbClr val="595959"/>
                </a:solidFill>
              </a:endParaRPr>
            </a:p>
          </p:txBody>
        </p:sp>
        <p:sp>
          <p:nvSpPr>
            <p:cNvPr id="54" name="矩形 53"/>
            <p:cNvSpPr/>
            <p:nvPr/>
          </p:nvSpPr>
          <p:spPr>
            <a:xfrm>
              <a:off x="6065912" y="1384734"/>
              <a:ext cx="2187000" cy="249111"/>
            </a:xfrm>
            <a:prstGeom prst="rect">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015">
                  <a:latin typeface="Impact" panose="020b0806030902050204" pitchFamily="34" charset="0"/>
                </a:rPr>
                <a:t>单击此处，添加副标题</a:t>
              </a:r>
              <a:endParaRPr lang="zh-CN" altLang="en-US" sz="1015">
                <a:latin typeface="Impact" panose="020b0806030902050204" pitchFamily="34" charset="0"/>
              </a:endParaRPr>
            </a:p>
          </p:txBody>
        </p:sp>
      </p:grpSp>
      <p:grpSp>
        <p:nvGrpSpPr>
          <p:cNvPr id="11" name="组合 10"/>
          <p:cNvGrpSpPr/>
          <p:nvPr/>
        </p:nvGrpSpPr>
        <p:grpSpPr>
          <a:xfrm>
            <a:off x="5978829" y="2804881"/>
            <a:ext cx="2678426" cy="831582"/>
            <a:chOff x="5978829" y="2804881"/>
            <a:chExt cx="2678426" cy="831582"/>
          </a:xfrm>
        </p:grpSpPr>
        <p:sp>
          <p:nvSpPr>
            <p:cNvPr id="53" name="矩形 52"/>
            <p:cNvSpPr/>
            <p:nvPr/>
          </p:nvSpPr>
          <p:spPr>
            <a:xfrm>
              <a:off x="6065912" y="2804881"/>
              <a:ext cx="2187000" cy="249111"/>
            </a:xfrm>
            <a:prstGeom prst="rect">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015">
                  <a:latin typeface="Impact" panose="020b0806030902050204" pitchFamily="34" charset="0"/>
                </a:rPr>
                <a:t>单击此处，添加副标题</a:t>
              </a:r>
              <a:endParaRPr lang="zh-CN" altLang="en-US" sz="1015">
                <a:latin typeface="Impact" panose="020b0806030902050204" pitchFamily="34" charset="0"/>
              </a:endParaRPr>
            </a:p>
          </p:txBody>
        </p:sp>
        <p:sp>
          <p:nvSpPr>
            <p:cNvPr id="55" name="矩形 6"/>
            <p:cNvSpPr>
              <a:spLocks noChangeArrowheads="1"/>
            </p:cNvSpPr>
            <p:nvPr/>
          </p:nvSpPr>
          <p:spPr bwMode="auto">
            <a:xfrm>
              <a:off x="5978829" y="3063999"/>
              <a:ext cx="2678426"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200">
                  <a:solidFill>
                    <a:srgbClr val="595959"/>
                  </a:solidFill>
                </a:rPr>
                <a:t>此处添加您的文字此处添加您的文字，单击添加文字内容，言简意赅不罗嗦。</a:t>
              </a:r>
              <a:endParaRPr lang="zh-CN" altLang="en-US" sz="1200">
                <a:solidFill>
                  <a:srgbClr val="595959"/>
                </a:solidFill>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360"/>
                                          </p:val>
                                        </p:tav>
                                        <p:tav tm="100000">
                                          <p:val>
                                            <p:fltVal val="0"/>
                                          </p:val>
                                        </p:tav>
                                      </p:tavLst>
                                    </p:anim>
                                    <p:animEffect transition="in" filter="fade">
                                      <p:cBhvr>
                                        <p:cTn id="10" dur="750"/>
                                        <p:tgtEl>
                                          <p:spTgt spid="7"/>
                                        </p:tgtEl>
                                      </p:cBhvr>
                                    </p:animEffect>
                                  </p:childTnLst>
                                </p:cTn>
                              </p:par>
                            </p:childTnLst>
                          </p:cTn>
                        </p:par>
                        <p:par>
                          <p:cTn id="11" fill="hold" nodeType="afterGroup">
                            <p:stCondLst>
                              <p:cond delay="75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nodeType="afterGroup">
                            <p:stCondLst>
                              <p:cond delay="125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nodeType="afterGroup">
                            <p:stCondLst>
                              <p:cond delay="175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nodeType="afterGroup">
                            <p:stCondLst>
                              <p:cond delay="225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sp>
        <p:nvSpPr>
          <p:cNvPr id="24585" name="Freeform 35"/>
          <p:cNvSpPr>
            <a:spLocks noChangeArrowheads="1"/>
          </p:cNvSpPr>
          <p:nvPr/>
        </p:nvSpPr>
        <p:spPr bwMode="auto">
          <a:xfrm flipH="1">
            <a:off x="793236" y="1354618"/>
            <a:ext cx="1651014" cy="1652205"/>
          </a:xfrm>
          <a:custGeom>
            <a:gdLst>
              <a:gd name="T0" fmla="*/ 508 w 1016"/>
              <a:gd name="T1" fmla="*/ 0 h 1016"/>
              <a:gd name="T2" fmla="*/ 0 w 1016"/>
              <a:gd name="T3" fmla="*/ 508 h 1016"/>
              <a:gd name="T4" fmla="*/ 0 w 1016"/>
              <a:gd name="T5" fmla="*/ 1016 h 1016"/>
              <a:gd name="T6" fmla="*/ 508 w 1016"/>
              <a:gd name="T7" fmla="*/ 1016 h 1016"/>
              <a:gd name="T8" fmla="*/ 1016 w 1016"/>
              <a:gd name="T9" fmla="*/ 508 h 1016"/>
              <a:gd name="T10" fmla="*/ 508 w 1016"/>
              <a:gd name="T11" fmla="*/ 0 h 1016"/>
            </a:gdLst>
            <a:cxnLst>
              <a:cxn ang="0">
                <a:pos x="T0" y="T1"/>
              </a:cxn>
              <a:cxn ang="0">
                <a:pos x="T2" y="T3"/>
              </a:cxn>
              <a:cxn ang="0">
                <a:pos x="T4" y="T5"/>
              </a:cxn>
              <a:cxn ang="0">
                <a:pos x="T6" y="T7"/>
              </a:cxn>
              <a:cxn ang="0">
                <a:pos x="T8" y="T9"/>
              </a:cxn>
              <a:cxn ang="0">
                <a:pos x="T10" y="T11"/>
              </a:cxn>
            </a:cxnLst>
            <a:rect l="0" t="0" r="r" b="b"/>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noFill/>
          <a:ln w="3175">
            <a:solidFill>
              <a:srgbClr val="FFA615"/>
            </a:solidFill>
            <a:roun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900">
              <a:solidFill>
                <a:srgbClr val="404040"/>
              </a:solidFill>
              <a:latin typeface="微软雅黑" panose="020b0503020204020204" pitchFamily="34" charset="-122"/>
            </a:endParaRPr>
          </a:p>
        </p:txBody>
      </p:sp>
      <p:sp>
        <p:nvSpPr>
          <p:cNvPr id="11" name="泪滴形 10"/>
          <p:cNvSpPr/>
          <p:nvPr/>
        </p:nvSpPr>
        <p:spPr>
          <a:xfrm rot="5400000">
            <a:off x="1083681" y="1645063"/>
            <a:ext cx="1199873" cy="1199873"/>
          </a:xfrm>
          <a:prstGeom prst="teardrop">
            <a:avLst/>
          </a:prstGeom>
          <a:solidFill>
            <a:srgbClr val="FFA6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sp>
        <p:nvSpPr>
          <p:cNvPr id="24587" name="矩形 1"/>
          <p:cNvSpPr>
            <a:spLocks noChangeArrowheads="1"/>
          </p:cNvSpPr>
          <p:nvPr/>
        </p:nvSpPr>
        <p:spPr bwMode="auto">
          <a:xfrm>
            <a:off x="2594235" y="1818854"/>
            <a:ext cx="1189160" cy="1189160"/>
          </a:xfrm>
          <a:custGeom>
            <a:gdLst>
              <a:gd name="T0" fmla="*/ 854869 w 1709739"/>
              <a:gd name="T1" fmla="*/ 0 h 1709737"/>
              <a:gd name="T2" fmla="*/ 1709739 w 1709739"/>
              <a:gd name="T3" fmla="*/ 854868 h 1709737"/>
              <a:gd name="T4" fmla="*/ 854869 w 1709739"/>
              <a:gd name="T5" fmla="*/ 1709737 h 1709737"/>
              <a:gd name="T6" fmla="*/ 0 w 1709739"/>
              <a:gd name="T7" fmla="*/ 1709737 h 1709737"/>
              <a:gd name="T8" fmla="*/ 0 w 1709739"/>
              <a:gd name="T9" fmla="*/ 854868 h 1709737"/>
              <a:gd name="T10" fmla="*/ 854869 w 1709739"/>
              <a:gd name="T11" fmla="*/ 0 h 1709737"/>
            </a:gdLst>
            <a:cxnLst>
              <a:cxn ang="0">
                <a:pos x="T0" y="T1"/>
              </a:cxn>
              <a:cxn ang="0">
                <a:pos x="T2" y="T3"/>
              </a:cxn>
              <a:cxn ang="0">
                <a:pos x="T4" y="T5"/>
              </a:cxn>
              <a:cxn ang="0">
                <a:pos x="T6" y="T7"/>
              </a:cxn>
              <a:cxn ang="0">
                <a:pos x="T8" y="T9"/>
              </a:cxn>
              <a:cxn ang="0">
                <a:pos x="T10" y="T11"/>
              </a:cxn>
            </a:cxnLst>
            <a:rect l="0" t="0" r="r" b="b"/>
            <a:pathLst>
              <a:path w="1709739" h="1709736">
                <a:moveTo>
                  <a:pt x="854869" y="0"/>
                </a:moveTo>
                <a:cubicBezTo>
                  <a:pt x="1327740" y="0"/>
                  <a:pt x="1709739" y="381998"/>
                  <a:pt x="1709739" y="854868"/>
                </a:cubicBezTo>
                <a:cubicBezTo>
                  <a:pt x="1709739" y="1327738"/>
                  <a:pt x="1327740" y="1709737"/>
                  <a:pt x="854869" y="1709737"/>
                </a:cubicBezTo>
                <a:cubicBezTo>
                  <a:pt x="0" y="1709737"/>
                  <a:pt x="0" y="1709737"/>
                  <a:pt x="0" y="1709737"/>
                </a:cubicBezTo>
                <a:cubicBezTo>
                  <a:pt x="0" y="854868"/>
                  <a:pt x="0" y="854868"/>
                  <a:pt x="0" y="854868"/>
                </a:cubicBezTo>
                <a:cubicBezTo>
                  <a:pt x="0" y="381998"/>
                  <a:pt x="381999" y="0"/>
                  <a:pt x="854869" y="0"/>
                </a:cubicBezTo>
                <a:close/>
              </a:path>
            </a:pathLst>
          </a:custGeom>
          <a:noFill/>
          <a:ln w="3175">
            <a:solidFill>
              <a:srgbClr val="47D7CA"/>
            </a:solidFill>
            <a:roun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900">
              <a:solidFill>
                <a:srgbClr val="404040"/>
              </a:solidFill>
              <a:latin typeface="微软雅黑" panose="020b0503020204020204" pitchFamily="34" charset="-122"/>
            </a:endParaRPr>
          </a:p>
        </p:txBody>
      </p:sp>
      <p:sp>
        <p:nvSpPr>
          <p:cNvPr id="24588" name="矩形 16"/>
          <p:cNvSpPr>
            <a:spLocks noChangeArrowheads="1"/>
          </p:cNvSpPr>
          <p:nvPr/>
        </p:nvSpPr>
        <p:spPr bwMode="auto">
          <a:xfrm>
            <a:off x="2591854" y="3127048"/>
            <a:ext cx="1187969" cy="1187969"/>
          </a:xfrm>
          <a:custGeom>
            <a:gdLst>
              <a:gd name="T0" fmla="*/ 0 w 1709737"/>
              <a:gd name="T1" fmla="*/ 0 h 1709738"/>
              <a:gd name="T2" fmla="*/ 854868 w 1709737"/>
              <a:gd name="T3" fmla="*/ 0 h 1709738"/>
              <a:gd name="T4" fmla="*/ 1709737 w 1709737"/>
              <a:gd name="T5" fmla="*/ 854869 h 1709738"/>
              <a:gd name="T6" fmla="*/ 854868 w 1709737"/>
              <a:gd name="T7" fmla="*/ 1709738 h 1709738"/>
              <a:gd name="T8" fmla="*/ 0 w 1709737"/>
              <a:gd name="T9" fmla="*/ 854869 h 1709738"/>
              <a:gd name="T10" fmla="*/ 0 w 1709737"/>
              <a:gd name="T11" fmla="*/ 0 h 1709738"/>
            </a:gdLst>
            <a:cxnLst>
              <a:cxn ang="0">
                <a:pos x="T0" y="T1"/>
              </a:cxn>
              <a:cxn ang="0">
                <a:pos x="T2" y="T3"/>
              </a:cxn>
              <a:cxn ang="0">
                <a:pos x="T4" y="T5"/>
              </a:cxn>
              <a:cxn ang="0">
                <a:pos x="T6" y="T7"/>
              </a:cxn>
              <a:cxn ang="0">
                <a:pos x="T8" y="T9"/>
              </a:cxn>
              <a:cxn ang="0">
                <a:pos x="T10" y="T11"/>
              </a:cxn>
            </a:cxnLst>
            <a:rect l="0" t="0" r="r" b="b"/>
            <a:pathLst>
              <a:path w="1709736" h="1709738">
                <a:moveTo>
                  <a:pt x="0" y="0"/>
                </a:moveTo>
                <a:cubicBezTo>
                  <a:pt x="854868" y="0"/>
                  <a:pt x="854868" y="0"/>
                  <a:pt x="854868" y="0"/>
                </a:cubicBezTo>
                <a:cubicBezTo>
                  <a:pt x="1327738" y="0"/>
                  <a:pt x="1709737" y="381998"/>
                  <a:pt x="1709737" y="854869"/>
                </a:cubicBezTo>
                <a:cubicBezTo>
                  <a:pt x="1709737" y="1327740"/>
                  <a:pt x="1327738" y="1709738"/>
                  <a:pt x="854868" y="1709738"/>
                </a:cubicBezTo>
                <a:cubicBezTo>
                  <a:pt x="381998" y="1709738"/>
                  <a:pt x="0" y="1327740"/>
                  <a:pt x="0" y="854869"/>
                </a:cubicBezTo>
                <a:cubicBezTo>
                  <a:pt x="0" y="0"/>
                  <a:pt x="0" y="0"/>
                  <a:pt x="0" y="0"/>
                </a:cubicBezTo>
                <a:close/>
              </a:path>
            </a:pathLst>
          </a:custGeom>
          <a:noFill/>
          <a:ln w="3175">
            <a:solidFill>
              <a:srgbClr val="FF588D"/>
            </a:solidFill>
            <a:roun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900">
              <a:solidFill>
                <a:srgbClr val="404040"/>
              </a:solidFill>
              <a:latin typeface="微软雅黑" panose="020b0503020204020204" pitchFamily="34" charset="-122"/>
            </a:endParaRPr>
          </a:p>
        </p:txBody>
      </p:sp>
      <p:sp>
        <p:nvSpPr>
          <p:cNvPr id="24589" name="矩形 17"/>
          <p:cNvSpPr>
            <a:spLocks noChangeArrowheads="1"/>
          </p:cNvSpPr>
          <p:nvPr/>
        </p:nvSpPr>
        <p:spPr bwMode="auto">
          <a:xfrm>
            <a:off x="1257473" y="3134191"/>
            <a:ext cx="1187969" cy="1187969"/>
          </a:xfrm>
          <a:custGeom>
            <a:gdLst>
              <a:gd name="T0" fmla="*/ 854869 w 1709738"/>
              <a:gd name="T1" fmla="*/ 0 h 1709738"/>
              <a:gd name="T2" fmla="*/ 1709738 w 1709738"/>
              <a:gd name="T3" fmla="*/ 0 h 1709738"/>
              <a:gd name="T4" fmla="*/ 1709738 w 1709738"/>
              <a:gd name="T5" fmla="*/ 854869 h 1709738"/>
              <a:gd name="T6" fmla="*/ 854869 w 1709738"/>
              <a:gd name="T7" fmla="*/ 1709738 h 1709738"/>
              <a:gd name="T8" fmla="*/ 0 w 1709738"/>
              <a:gd name="T9" fmla="*/ 854869 h 1709738"/>
              <a:gd name="T10" fmla="*/ 854869 w 1709738"/>
              <a:gd name="T11" fmla="*/ 0 h 1709738"/>
            </a:gdLst>
            <a:cxnLst>
              <a:cxn ang="0">
                <a:pos x="T0" y="T1"/>
              </a:cxn>
              <a:cxn ang="0">
                <a:pos x="T2" y="T3"/>
              </a:cxn>
              <a:cxn ang="0">
                <a:pos x="T4" y="T5"/>
              </a:cxn>
              <a:cxn ang="0">
                <a:pos x="T6" y="T7"/>
              </a:cxn>
              <a:cxn ang="0">
                <a:pos x="T8" y="T9"/>
              </a:cxn>
              <a:cxn ang="0">
                <a:pos x="T10" y="T11"/>
              </a:cxn>
            </a:cxnLst>
            <a:rect l="0" t="0" r="r" b="b"/>
            <a:pathLst>
              <a:path w="1709738" h="1709738">
                <a:moveTo>
                  <a:pt x="854869" y="0"/>
                </a:moveTo>
                <a:cubicBezTo>
                  <a:pt x="1709738" y="0"/>
                  <a:pt x="1709738" y="0"/>
                  <a:pt x="1709738" y="0"/>
                </a:cubicBezTo>
                <a:cubicBezTo>
                  <a:pt x="1709738" y="854869"/>
                  <a:pt x="1709738" y="854869"/>
                  <a:pt x="1709738" y="854869"/>
                </a:cubicBezTo>
                <a:cubicBezTo>
                  <a:pt x="1709738" y="1327739"/>
                  <a:pt x="1327739" y="1709738"/>
                  <a:pt x="854869" y="1709738"/>
                </a:cubicBezTo>
                <a:cubicBezTo>
                  <a:pt x="381998" y="1709738"/>
                  <a:pt x="0" y="1327739"/>
                  <a:pt x="0" y="854869"/>
                </a:cubicBezTo>
                <a:cubicBezTo>
                  <a:pt x="0" y="381999"/>
                  <a:pt x="381998" y="0"/>
                  <a:pt x="854869" y="0"/>
                </a:cubicBezTo>
                <a:close/>
              </a:path>
            </a:pathLst>
          </a:custGeom>
          <a:noFill/>
          <a:ln w="3175">
            <a:solidFill>
              <a:srgbClr val="A97D14"/>
            </a:solidFill>
            <a:roun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900">
              <a:solidFill>
                <a:srgbClr val="404040"/>
              </a:solidFill>
              <a:latin typeface="微软雅黑" panose="020b0503020204020204" pitchFamily="34" charset="-122"/>
            </a:endParaRPr>
          </a:p>
        </p:txBody>
      </p:sp>
      <p:sp>
        <p:nvSpPr>
          <p:cNvPr id="24590" name="文本框 14"/>
          <p:cNvSpPr txBox="1">
            <a:spLocks noChangeArrowheads="1"/>
          </p:cNvSpPr>
          <p:nvPr/>
        </p:nvSpPr>
        <p:spPr bwMode="auto">
          <a:xfrm>
            <a:off x="1259728" y="2086884"/>
            <a:ext cx="9153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500" b="1">
                <a:solidFill>
                  <a:schemeClr val="bg1"/>
                </a:solidFill>
                <a:latin typeface="微软雅黑" panose="020b0503020204020204" pitchFamily="34" charset="-122"/>
                <a:ea typeface="微软雅黑" panose="020b0503020204020204" pitchFamily="34" charset="-122"/>
              </a:rPr>
              <a:t>推广计划</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6" name="泪滴形 15"/>
          <p:cNvSpPr/>
          <p:nvPr/>
        </p:nvSpPr>
        <p:spPr>
          <a:xfrm rot="16200000" flipH="1">
            <a:off x="2743029" y="1956935"/>
            <a:ext cx="888001" cy="888001"/>
          </a:xfrm>
          <a:prstGeom prst="teardrop">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sp>
        <p:nvSpPr>
          <p:cNvPr id="17" name="泪滴形 16"/>
          <p:cNvSpPr/>
          <p:nvPr/>
        </p:nvSpPr>
        <p:spPr>
          <a:xfrm flipH="1">
            <a:off x="2743029" y="3271081"/>
            <a:ext cx="888001" cy="888001"/>
          </a:xfrm>
          <a:prstGeom prst="teardrop">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sp>
        <p:nvSpPr>
          <p:cNvPr id="18" name="泪滴形 17"/>
          <p:cNvSpPr/>
          <p:nvPr/>
        </p:nvSpPr>
        <p:spPr>
          <a:xfrm>
            <a:off x="1426503" y="3271081"/>
            <a:ext cx="888001" cy="888001"/>
          </a:xfrm>
          <a:prstGeom prst="teardrop">
            <a:avLst/>
          </a:prstGeom>
          <a:solidFill>
            <a:srgbClr val="A97D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sp>
        <p:nvSpPr>
          <p:cNvPr id="24594" name="文本框 18"/>
          <p:cNvSpPr txBox="1">
            <a:spLocks noChangeArrowheads="1"/>
          </p:cNvSpPr>
          <p:nvPr/>
        </p:nvSpPr>
        <p:spPr bwMode="auto">
          <a:xfrm>
            <a:off x="2928724" y="2171198"/>
            <a:ext cx="74753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a:solidFill>
                  <a:schemeClr val="bg1"/>
                </a:solidFill>
              </a:rPr>
              <a:t>01</a:t>
            </a:r>
            <a:endParaRPr lang="zh-CN" altLang="en-US" sz="2700">
              <a:solidFill>
                <a:schemeClr val="bg1"/>
              </a:solidFill>
            </a:endParaRPr>
          </a:p>
        </p:txBody>
      </p:sp>
      <p:sp>
        <p:nvSpPr>
          <p:cNvPr id="24595" name="文本框 19"/>
          <p:cNvSpPr txBox="1">
            <a:spLocks noChangeArrowheads="1"/>
          </p:cNvSpPr>
          <p:nvPr/>
        </p:nvSpPr>
        <p:spPr bwMode="auto">
          <a:xfrm>
            <a:off x="2928724" y="3441301"/>
            <a:ext cx="74753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a:solidFill>
                  <a:schemeClr val="bg1"/>
                </a:solidFill>
              </a:rPr>
              <a:t>02</a:t>
            </a:r>
            <a:endParaRPr lang="zh-CN" altLang="en-US" sz="2700">
              <a:solidFill>
                <a:schemeClr val="bg1"/>
              </a:solidFill>
            </a:endParaRPr>
          </a:p>
        </p:txBody>
      </p:sp>
      <p:sp>
        <p:nvSpPr>
          <p:cNvPr id="24596" name="文本框 20"/>
          <p:cNvSpPr txBox="1">
            <a:spLocks noChangeArrowheads="1"/>
          </p:cNvSpPr>
          <p:nvPr/>
        </p:nvSpPr>
        <p:spPr bwMode="auto">
          <a:xfrm>
            <a:off x="1683617" y="3441301"/>
            <a:ext cx="74634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a:solidFill>
                  <a:schemeClr val="bg1"/>
                </a:solidFill>
              </a:rPr>
              <a:t>03</a:t>
            </a:r>
            <a:endParaRPr lang="zh-CN" altLang="en-US" sz="2700">
              <a:solidFill>
                <a:schemeClr val="bg1"/>
              </a:solidFill>
            </a:endParaRPr>
          </a:p>
        </p:txBody>
      </p:sp>
      <p:cxnSp>
        <p:nvCxnSpPr>
          <p:cNvPr id="22" name="直接连接符 21"/>
          <p:cNvCxnSpPr/>
          <p:nvPr/>
        </p:nvCxnSpPr>
        <p:spPr>
          <a:xfrm flipH="1">
            <a:off x="4183352" y="1956935"/>
            <a:ext cx="0" cy="2202146"/>
          </a:xfrm>
          <a:prstGeom prst="line">
            <a:avLst/>
          </a:prstGeom>
          <a:ln>
            <a:solidFill>
              <a:srgbClr val="A97D14"/>
            </a:solidFill>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4440468" y="1945031"/>
            <a:ext cx="492805" cy="491615"/>
          </a:xfrm>
          <a:prstGeom prst="ellipse">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grpSp>
        <p:nvGrpSpPr>
          <p:cNvPr id="24" name="Group 14"/>
          <p:cNvGrpSpPr>
            <a:grpSpLocks noChangeAspect="1"/>
          </p:cNvGrpSpPr>
          <p:nvPr/>
        </p:nvGrpSpPr>
        <p:grpSpPr>
          <a:xfrm>
            <a:off x="4553961" y="2060016"/>
            <a:ext cx="266065" cy="262231"/>
            <a:chOff x="4090" y="905"/>
            <a:chExt cx="347" cy="342"/>
          </a:xfrm>
          <a:solidFill>
            <a:schemeClr val="bg1"/>
          </a:solidFill>
        </p:grpSpPr>
        <p:sp>
          <p:nvSpPr>
            <p:cNvPr id="25" name="Freeform 15"/>
            <p:cNvSpPr/>
            <p:nvPr/>
          </p:nvSpPr>
          <p:spPr bwMode="auto">
            <a:xfrm>
              <a:off x="4090" y="905"/>
              <a:ext cx="343" cy="342"/>
            </a:xfrm>
            <a:custGeom>
              <a:gdLst>
                <a:gd name="T0" fmla="*/ 138 w 142"/>
                <a:gd name="T1" fmla="*/ 134 h 142"/>
                <a:gd name="T2" fmla="*/ 8 w 142"/>
                <a:gd name="T3" fmla="*/ 134 h 142"/>
                <a:gd name="T4" fmla="*/ 8 w 142"/>
                <a:gd name="T5" fmla="*/ 4 h 142"/>
                <a:gd name="T6" fmla="*/ 6 w 142"/>
                <a:gd name="T7" fmla="*/ 0 h 142"/>
                <a:gd name="T8" fmla="*/ 3 w 142"/>
                <a:gd name="T9" fmla="*/ 0 h 142"/>
                <a:gd name="T10" fmla="*/ 0 w 142"/>
                <a:gd name="T11" fmla="*/ 4 h 142"/>
                <a:gd name="T12" fmla="*/ 0 w 142"/>
                <a:gd name="T13" fmla="*/ 136 h 142"/>
                <a:gd name="T14" fmla="*/ 0 w 142"/>
                <a:gd name="T15" fmla="*/ 138 h 142"/>
                <a:gd name="T16" fmla="*/ 0 w 142"/>
                <a:gd name="T17" fmla="*/ 139 h 142"/>
                <a:gd name="T18" fmla="*/ 1 w 142"/>
                <a:gd name="T19" fmla="*/ 141 h 142"/>
                <a:gd name="T20" fmla="*/ 3 w 142"/>
                <a:gd name="T21" fmla="*/ 142 h 142"/>
                <a:gd name="T22" fmla="*/ 5 w 142"/>
                <a:gd name="T23" fmla="*/ 142 h 142"/>
                <a:gd name="T24" fmla="*/ 6 w 142"/>
                <a:gd name="T25" fmla="*/ 142 h 142"/>
                <a:gd name="T26" fmla="*/ 138 w 142"/>
                <a:gd name="T27" fmla="*/ 142 h 142"/>
                <a:gd name="T28" fmla="*/ 142 w 142"/>
                <a:gd name="T29" fmla="*/ 139 h 142"/>
                <a:gd name="T30" fmla="*/ 142 w 142"/>
                <a:gd name="T31" fmla="*/ 136 h 142"/>
                <a:gd name="T32" fmla="*/ 138 w 142"/>
                <a:gd name="T33" fmla="*/ 134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42">
                  <a:moveTo>
                    <a:pt x="138" y="134"/>
                  </a:moveTo>
                  <a:cubicBezTo>
                    <a:pt x="8" y="134"/>
                    <a:pt x="8" y="134"/>
                    <a:pt x="8" y="134"/>
                  </a:cubicBezTo>
                  <a:cubicBezTo>
                    <a:pt x="8" y="4"/>
                    <a:pt x="8" y="4"/>
                    <a:pt x="8" y="4"/>
                  </a:cubicBezTo>
                  <a:cubicBezTo>
                    <a:pt x="8" y="2"/>
                    <a:pt x="7" y="0"/>
                    <a:pt x="6" y="0"/>
                  </a:cubicBezTo>
                  <a:cubicBezTo>
                    <a:pt x="3" y="0"/>
                    <a:pt x="3" y="0"/>
                    <a:pt x="3" y="0"/>
                  </a:cubicBezTo>
                  <a:cubicBezTo>
                    <a:pt x="1" y="0"/>
                    <a:pt x="0" y="2"/>
                    <a:pt x="0" y="4"/>
                  </a:cubicBezTo>
                  <a:cubicBezTo>
                    <a:pt x="0" y="136"/>
                    <a:pt x="0" y="136"/>
                    <a:pt x="0" y="136"/>
                  </a:cubicBezTo>
                  <a:cubicBezTo>
                    <a:pt x="0" y="138"/>
                    <a:pt x="0" y="138"/>
                    <a:pt x="0" y="138"/>
                  </a:cubicBezTo>
                  <a:cubicBezTo>
                    <a:pt x="0" y="139"/>
                    <a:pt x="0" y="139"/>
                    <a:pt x="0" y="139"/>
                  </a:cubicBezTo>
                  <a:cubicBezTo>
                    <a:pt x="0" y="140"/>
                    <a:pt x="1" y="141"/>
                    <a:pt x="1" y="141"/>
                  </a:cubicBezTo>
                  <a:cubicBezTo>
                    <a:pt x="2" y="141"/>
                    <a:pt x="2" y="142"/>
                    <a:pt x="3" y="142"/>
                  </a:cubicBezTo>
                  <a:cubicBezTo>
                    <a:pt x="5" y="142"/>
                    <a:pt x="5" y="142"/>
                    <a:pt x="5" y="142"/>
                  </a:cubicBezTo>
                  <a:cubicBezTo>
                    <a:pt x="6" y="142"/>
                    <a:pt x="6" y="142"/>
                    <a:pt x="6" y="142"/>
                  </a:cubicBezTo>
                  <a:cubicBezTo>
                    <a:pt x="138" y="142"/>
                    <a:pt x="138" y="142"/>
                    <a:pt x="138" y="142"/>
                  </a:cubicBezTo>
                  <a:cubicBezTo>
                    <a:pt x="140" y="142"/>
                    <a:pt x="142" y="141"/>
                    <a:pt x="142" y="139"/>
                  </a:cubicBezTo>
                  <a:cubicBezTo>
                    <a:pt x="142" y="136"/>
                    <a:pt x="142" y="136"/>
                    <a:pt x="142" y="136"/>
                  </a:cubicBezTo>
                  <a:cubicBezTo>
                    <a:pt x="142" y="135"/>
                    <a:pt x="140" y="134"/>
                    <a:pt x="138"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26" name="Freeform 16"/>
            <p:cNvSpPr/>
            <p:nvPr/>
          </p:nvSpPr>
          <p:spPr bwMode="auto">
            <a:xfrm>
              <a:off x="4124" y="924"/>
              <a:ext cx="313" cy="284"/>
            </a:xfrm>
            <a:custGeom>
              <a:gdLst>
                <a:gd name="T0" fmla="*/ 130 w 130"/>
                <a:gd name="T1" fmla="*/ 0 h 118"/>
                <a:gd name="T2" fmla="*/ 109 w 130"/>
                <a:gd name="T3" fmla="*/ 17 h 118"/>
                <a:gd name="T4" fmla="*/ 116 w 130"/>
                <a:gd name="T5" fmla="*/ 17 h 118"/>
                <a:gd name="T6" fmla="*/ 69 w 130"/>
                <a:gd name="T7" fmla="*/ 108 h 118"/>
                <a:gd name="T8" fmla="*/ 31 w 130"/>
                <a:gd name="T9" fmla="*/ 75 h 118"/>
                <a:gd name="T10" fmla="*/ 28 w 130"/>
                <a:gd name="T11" fmla="*/ 74 h 118"/>
                <a:gd name="T12" fmla="*/ 25 w 130"/>
                <a:gd name="T13" fmla="*/ 76 h 118"/>
                <a:gd name="T14" fmla="*/ 1 w 130"/>
                <a:gd name="T15" fmla="*/ 112 h 118"/>
                <a:gd name="T16" fmla="*/ 2 w 130"/>
                <a:gd name="T17" fmla="*/ 117 h 118"/>
                <a:gd name="T18" fmla="*/ 4 w 130"/>
                <a:gd name="T19" fmla="*/ 118 h 118"/>
                <a:gd name="T20" fmla="*/ 7 w 130"/>
                <a:gd name="T21" fmla="*/ 116 h 118"/>
                <a:gd name="T22" fmla="*/ 7 w 130"/>
                <a:gd name="T23" fmla="*/ 116 h 118"/>
                <a:gd name="T24" fmla="*/ 29 w 130"/>
                <a:gd name="T25" fmla="*/ 83 h 118"/>
                <a:gd name="T26" fmla="*/ 68 w 130"/>
                <a:gd name="T27" fmla="*/ 116 h 118"/>
                <a:gd name="T28" fmla="*/ 71 w 130"/>
                <a:gd name="T29" fmla="*/ 117 h 118"/>
                <a:gd name="T30" fmla="*/ 73 w 130"/>
                <a:gd name="T31" fmla="*/ 115 h 118"/>
                <a:gd name="T32" fmla="*/ 123 w 130"/>
                <a:gd name="T33" fmla="*/ 21 h 118"/>
                <a:gd name="T34" fmla="*/ 127 w 130"/>
                <a:gd name="T35" fmla="*/ 26 h 118"/>
                <a:gd name="T36" fmla="*/ 130 w 130"/>
                <a:gd name="T37" fmla="*/ 0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18">
                  <a:moveTo>
                    <a:pt x="130" y="0"/>
                  </a:moveTo>
                  <a:cubicBezTo>
                    <a:pt x="109" y="17"/>
                    <a:pt x="109" y="17"/>
                    <a:pt x="109" y="17"/>
                  </a:cubicBezTo>
                  <a:cubicBezTo>
                    <a:pt x="116" y="17"/>
                    <a:pt x="116" y="17"/>
                    <a:pt x="116" y="17"/>
                  </a:cubicBezTo>
                  <a:cubicBezTo>
                    <a:pt x="69" y="108"/>
                    <a:pt x="69" y="108"/>
                    <a:pt x="69" y="108"/>
                  </a:cubicBezTo>
                  <a:cubicBezTo>
                    <a:pt x="31" y="75"/>
                    <a:pt x="31" y="75"/>
                    <a:pt x="31" y="75"/>
                  </a:cubicBezTo>
                  <a:cubicBezTo>
                    <a:pt x="30" y="75"/>
                    <a:pt x="29" y="74"/>
                    <a:pt x="28" y="74"/>
                  </a:cubicBezTo>
                  <a:cubicBezTo>
                    <a:pt x="27" y="75"/>
                    <a:pt x="26" y="75"/>
                    <a:pt x="25" y="76"/>
                  </a:cubicBezTo>
                  <a:cubicBezTo>
                    <a:pt x="1" y="112"/>
                    <a:pt x="1" y="112"/>
                    <a:pt x="1" y="112"/>
                  </a:cubicBezTo>
                  <a:cubicBezTo>
                    <a:pt x="0" y="114"/>
                    <a:pt x="1" y="116"/>
                    <a:pt x="2" y="117"/>
                  </a:cubicBezTo>
                  <a:cubicBezTo>
                    <a:pt x="3" y="117"/>
                    <a:pt x="4" y="118"/>
                    <a:pt x="4" y="118"/>
                  </a:cubicBezTo>
                  <a:cubicBezTo>
                    <a:pt x="5" y="118"/>
                    <a:pt x="6" y="117"/>
                    <a:pt x="7" y="116"/>
                  </a:cubicBezTo>
                  <a:cubicBezTo>
                    <a:pt x="7" y="116"/>
                    <a:pt x="7" y="116"/>
                    <a:pt x="7" y="116"/>
                  </a:cubicBezTo>
                  <a:cubicBezTo>
                    <a:pt x="29" y="83"/>
                    <a:pt x="29" y="83"/>
                    <a:pt x="29" y="83"/>
                  </a:cubicBezTo>
                  <a:cubicBezTo>
                    <a:pt x="68" y="116"/>
                    <a:pt x="68" y="116"/>
                    <a:pt x="68" y="116"/>
                  </a:cubicBezTo>
                  <a:cubicBezTo>
                    <a:pt x="68" y="117"/>
                    <a:pt x="69" y="117"/>
                    <a:pt x="71" y="117"/>
                  </a:cubicBezTo>
                  <a:cubicBezTo>
                    <a:pt x="72" y="117"/>
                    <a:pt x="72" y="116"/>
                    <a:pt x="73" y="115"/>
                  </a:cubicBezTo>
                  <a:cubicBezTo>
                    <a:pt x="123" y="21"/>
                    <a:pt x="123" y="21"/>
                    <a:pt x="123" y="21"/>
                  </a:cubicBezTo>
                  <a:cubicBezTo>
                    <a:pt x="127" y="26"/>
                    <a:pt x="127" y="26"/>
                    <a:pt x="127" y="26"/>
                  </a:cubicBezTo>
                  <a:lnTo>
                    <a:pt x="1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27" name="Freeform 17"/>
            <p:cNvSpPr/>
            <p:nvPr/>
          </p:nvSpPr>
          <p:spPr bwMode="auto">
            <a:xfrm>
              <a:off x="4117" y="1196"/>
              <a:ext cx="5" cy="12"/>
            </a:xfrm>
            <a:custGeom>
              <a:gdLst>
                <a:gd name="T0" fmla="*/ 0 w 2"/>
                <a:gd name="T1" fmla="*/ 0 h 5"/>
                <a:gd name="T2" fmla="*/ 0 w 2"/>
                <a:gd name="T3" fmla="*/ 2 h 5"/>
                <a:gd name="T4" fmla="*/ 2 w 2"/>
                <a:gd name="T5" fmla="*/ 5 h 5"/>
                <a:gd name="T6" fmla="*/ 0 w 2"/>
                <a:gd name="T7" fmla="*/ 2 h 5"/>
                <a:gd name="T8" fmla="*/ 0 w 2"/>
                <a:gd name="T9" fmla="*/ 0 h 5"/>
              </a:gdLst>
              <a:cxnLst>
                <a:cxn ang="0">
                  <a:pos x="T0" y="T1"/>
                </a:cxn>
                <a:cxn ang="0">
                  <a:pos x="T2" y="T3"/>
                </a:cxn>
                <a:cxn ang="0">
                  <a:pos x="T4" y="T5"/>
                </a:cxn>
                <a:cxn ang="0">
                  <a:pos x="T6" y="T7"/>
                </a:cxn>
                <a:cxn ang="0">
                  <a:pos x="T8" y="T9"/>
                </a:cxn>
              </a:cxnLst>
              <a:rect l="0" t="0" r="r" b="b"/>
              <a:pathLst>
                <a:path w="2" h="5">
                  <a:moveTo>
                    <a:pt x="0" y="0"/>
                  </a:moveTo>
                  <a:cubicBezTo>
                    <a:pt x="0" y="0"/>
                    <a:pt x="0" y="1"/>
                    <a:pt x="0" y="2"/>
                  </a:cubicBezTo>
                  <a:cubicBezTo>
                    <a:pt x="0" y="4"/>
                    <a:pt x="1" y="5"/>
                    <a:pt x="2" y="5"/>
                  </a:cubicBezTo>
                  <a:cubicBezTo>
                    <a:pt x="1" y="5"/>
                    <a:pt x="1" y="3"/>
                    <a:pt x="0"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28" name="Freeform 18"/>
            <p:cNvSpPr/>
            <p:nvPr/>
          </p:nvSpPr>
          <p:spPr bwMode="auto">
            <a:xfrm>
              <a:off x="4303" y="1192"/>
              <a:ext cx="120" cy="19"/>
            </a:xfrm>
            <a:custGeom>
              <a:gdLst>
                <a:gd name="T0" fmla="*/ 0 w 50"/>
                <a:gd name="T1" fmla="*/ 8 h 8"/>
                <a:gd name="T2" fmla="*/ 47 w 50"/>
                <a:gd name="T3" fmla="*/ 8 h 8"/>
                <a:gd name="T4" fmla="*/ 50 w 50"/>
                <a:gd name="T5" fmla="*/ 4 h 8"/>
                <a:gd name="T6" fmla="*/ 47 w 50"/>
                <a:gd name="T7" fmla="*/ 0 h 8"/>
                <a:gd name="T8" fmla="*/ 4 w 50"/>
                <a:gd name="T9" fmla="*/ 0 h 8"/>
                <a:gd name="T10" fmla="*/ 2 w 50"/>
                <a:gd name="T11" fmla="*/ 5 h 8"/>
                <a:gd name="T12" fmla="*/ 0 w 50"/>
                <a:gd name="T13" fmla="*/ 8 h 8"/>
              </a:gdLst>
              <a:cxnLst>
                <a:cxn ang="0">
                  <a:pos x="T0" y="T1"/>
                </a:cxn>
                <a:cxn ang="0">
                  <a:pos x="T2" y="T3"/>
                </a:cxn>
                <a:cxn ang="0">
                  <a:pos x="T4" y="T5"/>
                </a:cxn>
                <a:cxn ang="0">
                  <a:pos x="T6" y="T7"/>
                </a:cxn>
                <a:cxn ang="0">
                  <a:pos x="T8" y="T9"/>
                </a:cxn>
                <a:cxn ang="0">
                  <a:pos x="T10" y="T11"/>
                </a:cxn>
                <a:cxn ang="0">
                  <a:pos x="T12" y="T13"/>
                </a:cxn>
              </a:cxnLst>
              <a:rect l="0" t="0" r="r" b="b"/>
              <a:pathLst>
                <a:path w="50" h="8">
                  <a:moveTo>
                    <a:pt x="0" y="8"/>
                  </a:moveTo>
                  <a:cubicBezTo>
                    <a:pt x="47" y="8"/>
                    <a:pt x="47" y="8"/>
                    <a:pt x="47" y="8"/>
                  </a:cubicBezTo>
                  <a:cubicBezTo>
                    <a:pt x="49" y="8"/>
                    <a:pt x="50" y="6"/>
                    <a:pt x="50" y="4"/>
                  </a:cubicBezTo>
                  <a:cubicBezTo>
                    <a:pt x="50" y="2"/>
                    <a:pt x="49" y="0"/>
                    <a:pt x="47" y="0"/>
                  </a:cubicBezTo>
                  <a:cubicBezTo>
                    <a:pt x="4" y="0"/>
                    <a:pt x="4" y="0"/>
                    <a:pt x="4" y="0"/>
                  </a:cubicBezTo>
                  <a:cubicBezTo>
                    <a:pt x="2" y="5"/>
                    <a:pt x="2" y="5"/>
                    <a:pt x="2" y="5"/>
                  </a:cubicBezTo>
                  <a:cubicBezTo>
                    <a:pt x="1" y="6"/>
                    <a:pt x="1" y="7"/>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29" name="Freeform 19"/>
            <p:cNvSpPr/>
            <p:nvPr/>
          </p:nvSpPr>
          <p:spPr bwMode="auto">
            <a:xfrm>
              <a:off x="4146" y="1192"/>
              <a:ext cx="135" cy="19"/>
            </a:xfrm>
            <a:custGeom>
              <a:gdLst>
                <a:gd name="T0" fmla="*/ 48 w 56"/>
                <a:gd name="T1" fmla="*/ 0 h 8"/>
                <a:gd name="T2" fmla="*/ 5 w 56"/>
                <a:gd name="T3" fmla="*/ 0 h 8"/>
                <a:gd name="T4" fmla="*/ 1 w 56"/>
                <a:gd name="T5" fmla="*/ 7 h 8"/>
                <a:gd name="T6" fmla="*/ 0 w 56"/>
                <a:gd name="T7" fmla="*/ 8 h 8"/>
                <a:gd name="T8" fmla="*/ 56 w 56"/>
                <a:gd name="T9" fmla="*/ 8 h 8"/>
                <a:gd name="T10" fmla="*/ 56 w 56"/>
                <a:gd name="T11" fmla="*/ 7 h 8"/>
                <a:gd name="T12" fmla="*/ 48 w 56"/>
                <a:gd name="T13" fmla="*/ 0 h 8"/>
              </a:gdLst>
              <a:cxnLst>
                <a:cxn ang="0">
                  <a:pos x="T0" y="T1"/>
                </a:cxn>
                <a:cxn ang="0">
                  <a:pos x="T2" y="T3"/>
                </a:cxn>
                <a:cxn ang="0">
                  <a:pos x="T4" y="T5"/>
                </a:cxn>
                <a:cxn ang="0">
                  <a:pos x="T6" y="T7"/>
                </a:cxn>
                <a:cxn ang="0">
                  <a:pos x="T8" y="T9"/>
                </a:cxn>
                <a:cxn ang="0">
                  <a:pos x="T10" y="T11"/>
                </a:cxn>
                <a:cxn ang="0">
                  <a:pos x="T12" y="T13"/>
                </a:cxn>
              </a:cxnLst>
              <a:rect l="0" t="0" r="r" b="b"/>
              <a:pathLst>
                <a:path w="56" h="8">
                  <a:moveTo>
                    <a:pt x="48" y="0"/>
                  </a:moveTo>
                  <a:cubicBezTo>
                    <a:pt x="5" y="0"/>
                    <a:pt x="5" y="0"/>
                    <a:pt x="5" y="0"/>
                  </a:cubicBezTo>
                  <a:cubicBezTo>
                    <a:pt x="1" y="7"/>
                    <a:pt x="1" y="7"/>
                    <a:pt x="1" y="7"/>
                  </a:cubicBezTo>
                  <a:cubicBezTo>
                    <a:pt x="1" y="7"/>
                    <a:pt x="0" y="7"/>
                    <a:pt x="0" y="8"/>
                  </a:cubicBezTo>
                  <a:cubicBezTo>
                    <a:pt x="56" y="8"/>
                    <a:pt x="56" y="8"/>
                    <a:pt x="56" y="8"/>
                  </a:cubicBezTo>
                  <a:cubicBezTo>
                    <a:pt x="56" y="7"/>
                    <a:pt x="56" y="7"/>
                    <a:pt x="56" y="7"/>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0" name="Freeform 20"/>
            <p:cNvSpPr/>
            <p:nvPr/>
          </p:nvSpPr>
          <p:spPr bwMode="auto">
            <a:xfrm>
              <a:off x="4281" y="1165"/>
              <a:ext cx="9" cy="7"/>
            </a:xfrm>
            <a:custGeom>
              <a:gdLst>
                <a:gd name="T0" fmla="*/ 7 w 9"/>
                <a:gd name="T1" fmla="*/ 7 h 7"/>
                <a:gd name="T2" fmla="*/ 9 w 9"/>
                <a:gd name="T3" fmla="*/ 0 h 7"/>
                <a:gd name="T4" fmla="*/ 0 w 9"/>
                <a:gd name="T5" fmla="*/ 0 h 7"/>
                <a:gd name="T6" fmla="*/ 7 w 9"/>
                <a:gd name="T7" fmla="*/ 7 h 7"/>
              </a:gdLst>
              <a:cxnLst>
                <a:cxn ang="0">
                  <a:pos x="T0" y="T1"/>
                </a:cxn>
                <a:cxn ang="0">
                  <a:pos x="T2" y="T3"/>
                </a:cxn>
                <a:cxn ang="0">
                  <a:pos x="T4" y="T5"/>
                </a:cxn>
                <a:cxn ang="0">
                  <a:pos x="T6" y="T7"/>
                </a:cxn>
              </a:cxnLst>
              <a:rect l="0" t="0" r="r" b="b"/>
              <a:pathLst>
                <a:path w="9" h="7">
                  <a:moveTo>
                    <a:pt x="7" y="7"/>
                  </a:moveTo>
                  <a:lnTo>
                    <a:pt x="9" y="0"/>
                  </a:lnTo>
                  <a:lnTo>
                    <a:pt x="0" y="0"/>
                  </a:lnTo>
                  <a:lnTo>
                    <a:pt x="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1" name="Freeform 21"/>
            <p:cNvSpPr/>
            <p:nvPr/>
          </p:nvSpPr>
          <p:spPr bwMode="auto">
            <a:xfrm>
              <a:off x="4117" y="1141"/>
              <a:ext cx="36" cy="17"/>
            </a:xfrm>
            <a:custGeom>
              <a:gdLst>
                <a:gd name="T0" fmla="*/ 3 w 15"/>
                <a:gd name="T1" fmla="*/ 0 h 7"/>
                <a:gd name="T2" fmla="*/ 0 w 15"/>
                <a:gd name="T3" fmla="*/ 3 h 7"/>
                <a:gd name="T4" fmla="*/ 3 w 15"/>
                <a:gd name="T5" fmla="*/ 7 h 7"/>
                <a:gd name="T6" fmla="*/ 11 w 15"/>
                <a:gd name="T7" fmla="*/ 7 h 7"/>
                <a:gd name="T8" fmla="*/ 15 w 15"/>
                <a:gd name="T9" fmla="*/ 0 h 7"/>
                <a:gd name="T10" fmla="*/ 3 w 15"/>
                <a:gd name="T11" fmla="*/ 0 h 7"/>
              </a:gdLst>
              <a:cxnLst>
                <a:cxn ang="0">
                  <a:pos x="T0" y="T1"/>
                </a:cxn>
                <a:cxn ang="0">
                  <a:pos x="T2" y="T3"/>
                </a:cxn>
                <a:cxn ang="0">
                  <a:pos x="T4" y="T5"/>
                </a:cxn>
                <a:cxn ang="0">
                  <a:pos x="T6" y="T7"/>
                </a:cxn>
                <a:cxn ang="0">
                  <a:pos x="T8" y="T9"/>
                </a:cxn>
                <a:cxn ang="0">
                  <a:pos x="T10" y="T11"/>
                </a:cxn>
              </a:cxnLst>
              <a:rect l="0" t="0" r="r" b="b"/>
              <a:pathLst>
                <a:path w="15" h="7">
                  <a:moveTo>
                    <a:pt x="3" y="0"/>
                  </a:moveTo>
                  <a:cubicBezTo>
                    <a:pt x="1" y="0"/>
                    <a:pt x="0" y="1"/>
                    <a:pt x="0" y="3"/>
                  </a:cubicBezTo>
                  <a:cubicBezTo>
                    <a:pt x="0" y="5"/>
                    <a:pt x="1" y="7"/>
                    <a:pt x="3" y="7"/>
                  </a:cubicBezTo>
                  <a:cubicBezTo>
                    <a:pt x="11" y="7"/>
                    <a:pt x="11" y="7"/>
                    <a:pt x="11" y="7"/>
                  </a:cubicBezTo>
                  <a:cubicBezTo>
                    <a:pt x="15" y="0"/>
                    <a:pt x="15" y="0"/>
                    <a:pt x="15"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2" name="Freeform 22"/>
            <p:cNvSpPr/>
            <p:nvPr/>
          </p:nvSpPr>
          <p:spPr bwMode="auto">
            <a:xfrm>
              <a:off x="4250" y="1141"/>
              <a:ext cx="55" cy="17"/>
            </a:xfrm>
            <a:custGeom>
              <a:gdLst>
                <a:gd name="T0" fmla="*/ 21 w 55"/>
                <a:gd name="T1" fmla="*/ 17 h 17"/>
                <a:gd name="T2" fmla="*/ 45 w 55"/>
                <a:gd name="T3" fmla="*/ 17 h 17"/>
                <a:gd name="T4" fmla="*/ 55 w 55"/>
                <a:gd name="T5" fmla="*/ 0 h 17"/>
                <a:gd name="T6" fmla="*/ 0 w 55"/>
                <a:gd name="T7" fmla="*/ 0 h 17"/>
                <a:gd name="T8" fmla="*/ 21 w 55"/>
                <a:gd name="T9" fmla="*/ 17 h 17"/>
              </a:gdLst>
              <a:cxnLst>
                <a:cxn ang="0">
                  <a:pos x="T0" y="T1"/>
                </a:cxn>
                <a:cxn ang="0">
                  <a:pos x="T2" y="T3"/>
                </a:cxn>
                <a:cxn ang="0">
                  <a:pos x="T4" y="T5"/>
                </a:cxn>
                <a:cxn ang="0">
                  <a:pos x="T6" y="T7"/>
                </a:cxn>
                <a:cxn ang="0">
                  <a:pos x="T8" y="T9"/>
                </a:cxn>
              </a:cxnLst>
              <a:rect l="0" t="0" r="r" b="b"/>
              <a:pathLst>
                <a:path w="55" h="17">
                  <a:moveTo>
                    <a:pt x="21" y="17"/>
                  </a:moveTo>
                  <a:lnTo>
                    <a:pt x="45" y="17"/>
                  </a:lnTo>
                  <a:lnTo>
                    <a:pt x="55" y="0"/>
                  </a:lnTo>
                  <a:lnTo>
                    <a:pt x="0" y="0"/>
                  </a:lnTo>
                  <a:lnTo>
                    <a:pt x="2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3" name="Freeform 23"/>
            <p:cNvSpPr/>
            <p:nvPr/>
          </p:nvSpPr>
          <p:spPr bwMode="auto">
            <a:xfrm>
              <a:off x="4182" y="1141"/>
              <a:ext cx="39" cy="17"/>
            </a:xfrm>
            <a:custGeom>
              <a:gdLst>
                <a:gd name="T0" fmla="*/ 19 w 39"/>
                <a:gd name="T1" fmla="*/ 0 h 17"/>
                <a:gd name="T2" fmla="*/ 12 w 39"/>
                <a:gd name="T3" fmla="*/ 0 h 17"/>
                <a:gd name="T4" fmla="*/ 0 w 39"/>
                <a:gd name="T5" fmla="*/ 17 h 17"/>
                <a:gd name="T6" fmla="*/ 39 w 39"/>
                <a:gd name="T7" fmla="*/ 17 h 17"/>
                <a:gd name="T8" fmla="*/ 19 w 39"/>
                <a:gd name="T9" fmla="*/ 0 h 17"/>
              </a:gdLst>
              <a:cxnLst>
                <a:cxn ang="0">
                  <a:pos x="T0" y="T1"/>
                </a:cxn>
                <a:cxn ang="0">
                  <a:pos x="T2" y="T3"/>
                </a:cxn>
                <a:cxn ang="0">
                  <a:pos x="T4" y="T5"/>
                </a:cxn>
                <a:cxn ang="0">
                  <a:pos x="T6" y="T7"/>
                </a:cxn>
                <a:cxn ang="0">
                  <a:pos x="T8" y="T9"/>
                </a:cxn>
              </a:cxnLst>
              <a:rect l="0" t="0" r="r" b="b"/>
              <a:pathLst>
                <a:path w="39" h="17">
                  <a:moveTo>
                    <a:pt x="19" y="0"/>
                  </a:moveTo>
                  <a:lnTo>
                    <a:pt x="12" y="0"/>
                  </a:lnTo>
                  <a:lnTo>
                    <a:pt x="0" y="17"/>
                  </a:lnTo>
                  <a:lnTo>
                    <a:pt x="39" y="17"/>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4" name="Freeform 24"/>
            <p:cNvSpPr/>
            <p:nvPr/>
          </p:nvSpPr>
          <p:spPr bwMode="auto">
            <a:xfrm>
              <a:off x="4331" y="1141"/>
              <a:ext cx="92" cy="17"/>
            </a:xfrm>
            <a:custGeom>
              <a:gdLst>
                <a:gd name="T0" fmla="*/ 35 w 38"/>
                <a:gd name="T1" fmla="*/ 7 h 7"/>
                <a:gd name="T2" fmla="*/ 38 w 38"/>
                <a:gd name="T3" fmla="*/ 3 h 7"/>
                <a:gd name="T4" fmla="*/ 35 w 38"/>
                <a:gd name="T5" fmla="*/ 0 h 7"/>
                <a:gd name="T6" fmla="*/ 4 w 38"/>
                <a:gd name="T7" fmla="*/ 0 h 7"/>
                <a:gd name="T8" fmla="*/ 0 w 38"/>
                <a:gd name="T9" fmla="*/ 7 h 7"/>
                <a:gd name="T10" fmla="*/ 35 w 38"/>
                <a:gd name="T11" fmla="*/ 7 h 7"/>
              </a:gdLst>
              <a:cxnLst>
                <a:cxn ang="0">
                  <a:pos x="T0" y="T1"/>
                </a:cxn>
                <a:cxn ang="0">
                  <a:pos x="T2" y="T3"/>
                </a:cxn>
                <a:cxn ang="0">
                  <a:pos x="T4" y="T5"/>
                </a:cxn>
                <a:cxn ang="0">
                  <a:pos x="T6" y="T7"/>
                </a:cxn>
                <a:cxn ang="0">
                  <a:pos x="T8" y="T9"/>
                </a:cxn>
                <a:cxn ang="0">
                  <a:pos x="T10" y="T11"/>
                </a:cxn>
              </a:cxnLst>
              <a:rect l="0" t="0" r="r" b="b"/>
              <a:pathLst>
                <a:path w="38" h="7">
                  <a:moveTo>
                    <a:pt x="35" y="7"/>
                  </a:moveTo>
                  <a:cubicBezTo>
                    <a:pt x="37" y="7"/>
                    <a:pt x="38" y="5"/>
                    <a:pt x="38" y="3"/>
                  </a:cubicBezTo>
                  <a:cubicBezTo>
                    <a:pt x="38" y="1"/>
                    <a:pt x="37" y="0"/>
                    <a:pt x="35" y="0"/>
                  </a:cubicBezTo>
                  <a:cubicBezTo>
                    <a:pt x="4" y="0"/>
                    <a:pt x="4" y="0"/>
                    <a:pt x="4" y="0"/>
                  </a:cubicBezTo>
                  <a:cubicBezTo>
                    <a:pt x="0" y="7"/>
                    <a:pt x="0" y="7"/>
                    <a:pt x="0" y="7"/>
                  </a:cubicBezTo>
                  <a:lnTo>
                    <a:pt x="3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5" name="Freeform 25"/>
            <p:cNvSpPr/>
            <p:nvPr/>
          </p:nvSpPr>
          <p:spPr bwMode="auto">
            <a:xfrm>
              <a:off x="4117" y="1088"/>
              <a:ext cx="214" cy="17"/>
            </a:xfrm>
            <a:custGeom>
              <a:gdLst>
                <a:gd name="T0" fmla="*/ 30 w 89"/>
                <a:gd name="T1" fmla="*/ 3 h 7"/>
                <a:gd name="T2" fmla="*/ 31 w 89"/>
                <a:gd name="T3" fmla="*/ 3 h 7"/>
                <a:gd name="T4" fmla="*/ 36 w 89"/>
                <a:gd name="T5" fmla="*/ 5 h 7"/>
                <a:gd name="T6" fmla="*/ 38 w 89"/>
                <a:gd name="T7" fmla="*/ 7 h 7"/>
                <a:gd name="T8" fmla="*/ 85 w 89"/>
                <a:gd name="T9" fmla="*/ 7 h 7"/>
                <a:gd name="T10" fmla="*/ 89 w 89"/>
                <a:gd name="T11" fmla="*/ 0 h 7"/>
                <a:gd name="T12" fmla="*/ 3 w 89"/>
                <a:gd name="T13" fmla="*/ 0 h 7"/>
                <a:gd name="T14" fmla="*/ 0 w 89"/>
                <a:gd name="T15" fmla="*/ 3 h 7"/>
                <a:gd name="T16" fmla="*/ 3 w 89"/>
                <a:gd name="T17" fmla="*/ 7 h 7"/>
                <a:gd name="T18" fmla="*/ 25 w 89"/>
                <a:gd name="T19" fmla="*/ 7 h 7"/>
                <a:gd name="T20" fmla="*/ 26 w 89"/>
                <a:gd name="T21" fmla="*/ 6 h 7"/>
                <a:gd name="T22" fmla="*/ 30 w 89"/>
                <a:gd name="T23" fmla="*/ 3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
                  <a:moveTo>
                    <a:pt x="30" y="3"/>
                  </a:moveTo>
                  <a:cubicBezTo>
                    <a:pt x="31" y="3"/>
                    <a:pt x="31" y="3"/>
                    <a:pt x="31" y="3"/>
                  </a:cubicBezTo>
                  <a:cubicBezTo>
                    <a:pt x="33" y="3"/>
                    <a:pt x="34" y="4"/>
                    <a:pt x="36" y="5"/>
                  </a:cubicBezTo>
                  <a:cubicBezTo>
                    <a:pt x="38" y="7"/>
                    <a:pt x="38" y="7"/>
                    <a:pt x="38" y="7"/>
                  </a:cubicBezTo>
                  <a:cubicBezTo>
                    <a:pt x="85" y="7"/>
                    <a:pt x="85" y="7"/>
                    <a:pt x="85" y="7"/>
                  </a:cubicBezTo>
                  <a:cubicBezTo>
                    <a:pt x="89" y="0"/>
                    <a:pt x="89" y="0"/>
                    <a:pt x="89" y="0"/>
                  </a:cubicBezTo>
                  <a:cubicBezTo>
                    <a:pt x="3" y="0"/>
                    <a:pt x="3" y="0"/>
                    <a:pt x="3" y="0"/>
                  </a:cubicBezTo>
                  <a:cubicBezTo>
                    <a:pt x="1" y="0"/>
                    <a:pt x="0" y="1"/>
                    <a:pt x="0" y="3"/>
                  </a:cubicBezTo>
                  <a:cubicBezTo>
                    <a:pt x="0" y="5"/>
                    <a:pt x="1" y="7"/>
                    <a:pt x="3" y="7"/>
                  </a:cubicBezTo>
                  <a:cubicBezTo>
                    <a:pt x="25" y="7"/>
                    <a:pt x="25" y="7"/>
                    <a:pt x="25" y="7"/>
                  </a:cubicBezTo>
                  <a:cubicBezTo>
                    <a:pt x="26" y="6"/>
                    <a:pt x="26" y="6"/>
                    <a:pt x="26" y="6"/>
                  </a:cubicBezTo>
                  <a:cubicBezTo>
                    <a:pt x="27" y="4"/>
                    <a:pt x="28" y="3"/>
                    <a:pt x="3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6" name="Freeform 26"/>
            <p:cNvSpPr/>
            <p:nvPr/>
          </p:nvSpPr>
          <p:spPr bwMode="auto">
            <a:xfrm>
              <a:off x="4360" y="1088"/>
              <a:ext cx="63" cy="17"/>
            </a:xfrm>
            <a:custGeom>
              <a:gdLst>
                <a:gd name="T0" fmla="*/ 23 w 26"/>
                <a:gd name="T1" fmla="*/ 7 h 7"/>
                <a:gd name="T2" fmla="*/ 26 w 26"/>
                <a:gd name="T3" fmla="*/ 3 h 7"/>
                <a:gd name="T4" fmla="*/ 23 w 26"/>
                <a:gd name="T5" fmla="*/ 0 h 7"/>
                <a:gd name="T6" fmla="*/ 3 w 26"/>
                <a:gd name="T7" fmla="*/ 0 h 7"/>
                <a:gd name="T8" fmla="*/ 0 w 26"/>
                <a:gd name="T9" fmla="*/ 7 h 7"/>
                <a:gd name="T10" fmla="*/ 23 w 26"/>
                <a:gd name="T11" fmla="*/ 7 h 7"/>
              </a:gdLst>
              <a:cxnLst>
                <a:cxn ang="0">
                  <a:pos x="T0" y="T1"/>
                </a:cxn>
                <a:cxn ang="0">
                  <a:pos x="T2" y="T3"/>
                </a:cxn>
                <a:cxn ang="0">
                  <a:pos x="T4" y="T5"/>
                </a:cxn>
                <a:cxn ang="0">
                  <a:pos x="T6" y="T7"/>
                </a:cxn>
                <a:cxn ang="0">
                  <a:pos x="T8" y="T9"/>
                </a:cxn>
                <a:cxn ang="0">
                  <a:pos x="T10" y="T11"/>
                </a:cxn>
              </a:cxnLst>
              <a:rect l="0" t="0" r="r" b="b"/>
              <a:pathLst>
                <a:path w="26" h="7">
                  <a:moveTo>
                    <a:pt x="23" y="7"/>
                  </a:moveTo>
                  <a:cubicBezTo>
                    <a:pt x="25" y="7"/>
                    <a:pt x="26" y="5"/>
                    <a:pt x="26" y="3"/>
                  </a:cubicBezTo>
                  <a:cubicBezTo>
                    <a:pt x="26" y="1"/>
                    <a:pt x="25" y="0"/>
                    <a:pt x="23" y="0"/>
                  </a:cubicBezTo>
                  <a:cubicBezTo>
                    <a:pt x="3" y="0"/>
                    <a:pt x="3" y="0"/>
                    <a:pt x="3" y="0"/>
                  </a:cubicBezTo>
                  <a:cubicBezTo>
                    <a:pt x="0" y="7"/>
                    <a:pt x="0" y="7"/>
                    <a:pt x="0" y="7"/>
                  </a:cubicBezTo>
                  <a:lnTo>
                    <a:pt x="23"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7" name="Freeform 27"/>
            <p:cNvSpPr/>
            <p:nvPr/>
          </p:nvSpPr>
          <p:spPr bwMode="auto">
            <a:xfrm>
              <a:off x="4387" y="1035"/>
              <a:ext cx="36" cy="17"/>
            </a:xfrm>
            <a:custGeom>
              <a:gdLst>
                <a:gd name="T0" fmla="*/ 12 w 15"/>
                <a:gd name="T1" fmla="*/ 7 h 7"/>
                <a:gd name="T2" fmla="*/ 15 w 15"/>
                <a:gd name="T3" fmla="*/ 3 h 7"/>
                <a:gd name="T4" fmla="*/ 12 w 15"/>
                <a:gd name="T5" fmla="*/ 0 h 7"/>
                <a:gd name="T6" fmla="*/ 4 w 15"/>
                <a:gd name="T7" fmla="*/ 0 h 7"/>
                <a:gd name="T8" fmla="*/ 0 w 15"/>
                <a:gd name="T9" fmla="*/ 7 h 7"/>
                <a:gd name="T10" fmla="*/ 12 w 15"/>
                <a:gd name="T11" fmla="*/ 7 h 7"/>
              </a:gdLst>
              <a:cxnLst>
                <a:cxn ang="0">
                  <a:pos x="T0" y="T1"/>
                </a:cxn>
                <a:cxn ang="0">
                  <a:pos x="T2" y="T3"/>
                </a:cxn>
                <a:cxn ang="0">
                  <a:pos x="T4" y="T5"/>
                </a:cxn>
                <a:cxn ang="0">
                  <a:pos x="T6" y="T7"/>
                </a:cxn>
                <a:cxn ang="0">
                  <a:pos x="T8" y="T9"/>
                </a:cxn>
                <a:cxn ang="0">
                  <a:pos x="T10" y="T11"/>
                </a:cxn>
              </a:cxnLst>
              <a:rect l="0" t="0" r="r" b="b"/>
              <a:pathLst>
                <a:path w="15" h="7">
                  <a:moveTo>
                    <a:pt x="12" y="7"/>
                  </a:moveTo>
                  <a:cubicBezTo>
                    <a:pt x="14" y="7"/>
                    <a:pt x="15" y="5"/>
                    <a:pt x="15" y="3"/>
                  </a:cubicBezTo>
                  <a:cubicBezTo>
                    <a:pt x="15" y="1"/>
                    <a:pt x="14" y="0"/>
                    <a:pt x="12" y="0"/>
                  </a:cubicBezTo>
                  <a:cubicBezTo>
                    <a:pt x="4" y="0"/>
                    <a:pt x="4" y="0"/>
                    <a:pt x="4" y="0"/>
                  </a:cubicBezTo>
                  <a:cubicBezTo>
                    <a:pt x="0" y="7"/>
                    <a:pt x="0" y="7"/>
                    <a:pt x="0" y="7"/>
                  </a:cubicBezTo>
                  <a:lnTo>
                    <a:pt x="1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8" name="Freeform 28"/>
            <p:cNvSpPr/>
            <p:nvPr/>
          </p:nvSpPr>
          <p:spPr bwMode="auto">
            <a:xfrm>
              <a:off x="4117" y="1035"/>
              <a:ext cx="243" cy="17"/>
            </a:xfrm>
            <a:custGeom>
              <a:gdLst>
                <a:gd name="T0" fmla="*/ 3 w 101"/>
                <a:gd name="T1" fmla="*/ 0 h 7"/>
                <a:gd name="T2" fmla="*/ 0 w 101"/>
                <a:gd name="T3" fmla="*/ 3 h 7"/>
                <a:gd name="T4" fmla="*/ 3 w 101"/>
                <a:gd name="T5" fmla="*/ 7 h 7"/>
                <a:gd name="T6" fmla="*/ 97 w 101"/>
                <a:gd name="T7" fmla="*/ 7 h 7"/>
                <a:gd name="T8" fmla="*/ 101 w 101"/>
                <a:gd name="T9" fmla="*/ 0 h 7"/>
                <a:gd name="T10" fmla="*/ 3 w 101"/>
                <a:gd name="T11" fmla="*/ 0 h 7"/>
              </a:gdLst>
              <a:cxnLst>
                <a:cxn ang="0">
                  <a:pos x="T0" y="T1"/>
                </a:cxn>
                <a:cxn ang="0">
                  <a:pos x="T2" y="T3"/>
                </a:cxn>
                <a:cxn ang="0">
                  <a:pos x="T4" y="T5"/>
                </a:cxn>
                <a:cxn ang="0">
                  <a:pos x="T6" y="T7"/>
                </a:cxn>
                <a:cxn ang="0">
                  <a:pos x="T8" y="T9"/>
                </a:cxn>
                <a:cxn ang="0">
                  <a:pos x="T10" y="T11"/>
                </a:cxn>
              </a:cxnLst>
              <a:rect l="0" t="0" r="r" b="b"/>
              <a:pathLst>
                <a:path w="100" h="7">
                  <a:moveTo>
                    <a:pt x="3" y="0"/>
                  </a:moveTo>
                  <a:cubicBezTo>
                    <a:pt x="1" y="0"/>
                    <a:pt x="0" y="1"/>
                    <a:pt x="0" y="3"/>
                  </a:cubicBezTo>
                  <a:cubicBezTo>
                    <a:pt x="0" y="5"/>
                    <a:pt x="1" y="7"/>
                    <a:pt x="3" y="7"/>
                  </a:cubicBezTo>
                  <a:cubicBezTo>
                    <a:pt x="97" y="7"/>
                    <a:pt x="97" y="7"/>
                    <a:pt x="97" y="7"/>
                  </a:cubicBezTo>
                  <a:cubicBezTo>
                    <a:pt x="101" y="0"/>
                    <a:pt x="101" y="0"/>
                    <a:pt x="101"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9" name="Freeform 29"/>
            <p:cNvSpPr/>
            <p:nvPr/>
          </p:nvSpPr>
          <p:spPr bwMode="auto">
            <a:xfrm>
              <a:off x="4416" y="987"/>
              <a:ext cx="7" cy="12"/>
            </a:xfrm>
            <a:custGeom>
              <a:gdLst>
                <a:gd name="T0" fmla="*/ 0 w 3"/>
                <a:gd name="T1" fmla="*/ 5 h 5"/>
                <a:gd name="T2" fmla="*/ 0 w 3"/>
                <a:gd name="T3" fmla="*/ 5 h 5"/>
                <a:gd name="T4" fmla="*/ 3 w 3"/>
                <a:gd name="T5" fmla="*/ 2 h 5"/>
                <a:gd name="T6" fmla="*/ 2 w 3"/>
                <a:gd name="T7" fmla="*/ 0 h 5"/>
                <a:gd name="T8" fmla="*/ 0 w 3"/>
                <a:gd name="T9" fmla="*/ 5 h 5"/>
              </a:gdLst>
              <a:cxnLst>
                <a:cxn ang="0">
                  <a:pos x="T0" y="T1"/>
                </a:cxn>
                <a:cxn ang="0">
                  <a:pos x="T2" y="T3"/>
                </a:cxn>
                <a:cxn ang="0">
                  <a:pos x="T4" y="T5"/>
                </a:cxn>
                <a:cxn ang="0">
                  <a:pos x="T6" y="T7"/>
                </a:cxn>
                <a:cxn ang="0">
                  <a:pos x="T8" y="T9"/>
                </a:cxn>
              </a:cxnLst>
              <a:rect l="0" t="0" r="r" b="b"/>
              <a:pathLst>
                <a:path w="3" h="5">
                  <a:moveTo>
                    <a:pt x="0" y="5"/>
                  </a:moveTo>
                  <a:cubicBezTo>
                    <a:pt x="0" y="5"/>
                    <a:pt x="0" y="5"/>
                    <a:pt x="0" y="5"/>
                  </a:cubicBezTo>
                  <a:cubicBezTo>
                    <a:pt x="2" y="5"/>
                    <a:pt x="3" y="4"/>
                    <a:pt x="3" y="2"/>
                  </a:cubicBezTo>
                  <a:cubicBezTo>
                    <a:pt x="2" y="0"/>
                    <a:pt x="2" y="0"/>
                    <a:pt x="2"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40" name="Freeform 30"/>
            <p:cNvSpPr/>
            <p:nvPr/>
          </p:nvSpPr>
          <p:spPr bwMode="auto">
            <a:xfrm>
              <a:off x="4117" y="982"/>
              <a:ext cx="270" cy="17"/>
            </a:xfrm>
            <a:custGeom>
              <a:gdLst>
                <a:gd name="T0" fmla="*/ 3 w 112"/>
                <a:gd name="T1" fmla="*/ 0 h 7"/>
                <a:gd name="T2" fmla="*/ 0 w 112"/>
                <a:gd name="T3" fmla="*/ 3 h 7"/>
                <a:gd name="T4" fmla="*/ 3 w 112"/>
                <a:gd name="T5" fmla="*/ 7 h 7"/>
                <a:gd name="T6" fmla="*/ 108 w 112"/>
                <a:gd name="T7" fmla="*/ 7 h 7"/>
                <a:gd name="T8" fmla="*/ 112 w 112"/>
                <a:gd name="T9" fmla="*/ 0 h 7"/>
                <a:gd name="T10" fmla="*/ 3 w 112"/>
                <a:gd name="T11" fmla="*/ 0 h 7"/>
              </a:gdLst>
              <a:cxnLst>
                <a:cxn ang="0">
                  <a:pos x="T0" y="T1"/>
                </a:cxn>
                <a:cxn ang="0">
                  <a:pos x="T2" y="T3"/>
                </a:cxn>
                <a:cxn ang="0">
                  <a:pos x="T4" y="T5"/>
                </a:cxn>
                <a:cxn ang="0">
                  <a:pos x="T6" y="T7"/>
                </a:cxn>
                <a:cxn ang="0">
                  <a:pos x="T8" y="T9"/>
                </a:cxn>
                <a:cxn ang="0">
                  <a:pos x="T10" y="T11"/>
                </a:cxn>
              </a:cxnLst>
              <a:rect l="0" t="0" r="r" b="b"/>
              <a:pathLst>
                <a:path w="112" h="7">
                  <a:moveTo>
                    <a:pt x="3" y="0"/>
                  </a:moveTo>
                  <a:cubicBezTo>
                    <a:pt x="1" y="0"/>
                    <a:pt x="0" y="1"/>
                    <a:pt x="0" y="3"/>
                  </a:cubicBezTo>
                  <a:cubicBezTo>
                    <a:pt x="0" y="5"/>
                    <a:pt x="1" y="7"/>
                    <a:pt x="3" y="7"/>
                  </a:cubicBezTo>
                  <a:cubicBezTo>
                    <a:pt x="108" y="7"/>
                    <a:pt x="108" y="7"/>
                    <a:pt x="108" y="7"/>
                  </a:cubicBezTo>
                  <a:cubicBezTo>
                    <a:pt x="112" y="0"/>
                    <a:pt x="112" y="0"/>
                    <a:pt x="112"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41" name="Freeform 31"/>
            <p:cNvSpPr/>
            <p:nvPr/>
          </p:nvSpPr>
          <p:spPr bwMode="auto">
            <a:xfrm>
              <a:off x="4117" y="929"/>
              <a:ext cx="301" cy="17"/>
            </a:xfrm>
            <a:custGeom>
              <a:gdLst>
                <a:gd name="T0" fmla="*/ 124 w 125"/>
                <a:gd name="T1" fmla="*/ 0 h 7"/>
                <a:gd name="T2" fmla="*/ 3 w 125"/>
                <a:gd name="T3" fmla="*/ 0 h 7"/>
                <a:gd name="T4" fmla="*/ 0 w 125"/>
                <a:gd name="T5" fmla="*/ 3 h 7"/>
                <a:gd name="T6" fmla="*/ 3 w 125"/>
                <a:gd name="T7" fmla="*/ 7 h 7"/>
                <a:gd name="T8" fmla="*/ 116 w 125"/>
                <a:gd name="T9" fmla="*/ 7 h 7"/>
                <a:gd name="T10" fmla="*/ 125 w 125"/>
                <a:gd name="T11" fmla="*/ 0 h 7"/>
                <a:gd name="T12" fmla="*/ 124 w 125"/>
                <a:gd name="T13" fmla="*/ 0 h 7"/>
              </a:gdLst>
              <a:cxnLst>
                <a:cxn ang="0">
                  <a:pos x="T0" y="T1"/>
                </a:cxn>
                <a:cxn ang="0">
                  <a:pos x="T2" y="T3"/>
                </a:cxn>
                <a:cxn ang="0">
                  <a:pos x="T4" y="T5"/>
                </a:cxn>
                <a:cxn ang="0">
                  <a:pos x="T6" y="T7"/>
                </a:cxn>
                <a:cxn ang="0">
                  <a:pos x="T8" y="T9"/>
                </a:cxn>
                <a:cxn ang="0">
                  <a:pos x="T10" y="T11"/>
                </a:cxn>
                <a:cxn ang="0">
                  <a:pos x="T12" y="T13"/>
                </a:cxn>
              </a:cxnLst>
              <a:rect l="0" t="0" r="r" b="b"/>
              <a:pathLst>
                <a:path w="125" h="7">
                  <a:moveTo>
                    <a:pt x="124" y="0"/>
                  </a:moveTo>
                  <a:cubicBezTo>
                    <a:pt x="3" y="0"/>
                    <a:pt x="3" y="0"/>
                    <a:pt x="3" y="0"/>
                  </a:cubicBezTo>
                  <a:cubicBezTo>
                    <a:pt x="1" y="0"/>
                    <a:pt x="0" y="1"/>
                    <a:pt x="0" y="3"/>
                  </a:cubicBezTo>
                  <a:cubicBezTo>
                    <a:pt x="0" y="5"/>
                    <a:pt x="1" y="7"/>
                    <a:pt x="3" y="7"/>
                  </a:cubicBezTo>
                  <a:cubicBezTo>
                    <a:pt x="116" y="7"/>
                    <a:pt x="116" y="7"/>
                    <a:pt x="116" y="7"/>
                  </a:cubicBezTo>
                  <a:cubicBezTo>
                    <a:pt x="125" y="0"/>
                    <a:pt x="125" y="0"/>
                    <a:pt x="125" y="0"/>
                  </a:cubicBezTo>
                  <a:cubicBezTo>
                    <a:pt x="124" y="0"/>
                    <a:pt x="124" y="0"/>
                    <a:pt x="1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grpSp>
      <p:sp>
        <p:nvSpPr>
          <p:cNvPr id="24600" name="矩形 41"/>
          <p:cNvSpPr>
            <a:spLocks noChangeArrowheads="1"/>
          </p:cNvSpPr>
          <p:nvPr/>
        </p:nvSpPr>
        <p:spPr bwMode="auto">
          <a:xfrm>
            <a:off x="4918988" y="1904559"/>
            <a:ext cx="3484153" cy="4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zh-CN" altLang="en-US" sz="1015">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endParaRPr lang="zh-CN" altLang="en-US" sz="1015">
              <a:solidFill>
                <a:srgbClr val="404040"/>
              </a:solidFill>
              <a:latin typeface="微软雅黑" panose="020b0503020204020204" pitchFamily="34" charset="-122"/>
              <a:ea typeface="微软雅黑" panose="020b0503020204020204" pitchFamily="34" charset="-122"/>
            </a:endParaRPr>
          </a:p>
        </p:txBody>
      </p:sp>
      <p:sp>
        <p:nvSpPr>
          <p:cNvPr id="43" name="椭圆 42"/>
          <p:cNvSpPr/>
          <p:nvPr/>
        </p:nvSpPr>
        <p:spPr>
          <a:xfrm>
            <a:off x="4440468" y="3650803"/>
            <a:ext cx="492805" cy="491614"/>
          </a:xfrm>
          <a:prstGeom prst="ellipse">
            <a:avLst/>
          </a:prstGeom>
          <a:solidFill>
            <a:srgbClr val="A97D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sp>
        <p:nvSpPr>
          <p:cNvPr id="24602" name="矩形 43"/>
          <p:cNvSpPr>
            <a:spLocks noChangeArrowheads="1"/>
          </p:cNvSpPr>
          <p:nvPr/>
        </p:nvSpPr>
        <p:spPr bwMode="auto">
          <a:xfrm>
            <a:off x="4918988" y="3609139"/>
            <a:ext cx="3484153" cy="4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zh-CN" altLang="en-US" sz="1015">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endParaRPr lang="zh-CN" altLang="en-US" sz="1015">
              <a:solidFill>
                <a:srgbClr val="404040"/>
              </a:solidFill>
              <a:latin typeface="微软雅黑" panose="020b0503020204020204" pitchFamily="34" charset="-122"/>
              <a:ea typeface="微软雅黑" panose="020b0503020204020204" pitchFamily="34" charset="-122"/>
            </a:endParaRPr>
          </a:p>
        </p:txBody>
      </p:sp>
      <p:sp>
        <p:nvSpPr>
          <p:cNvPr id="45" name="椭圆 44"/>
          <p:cNvSpPr/>
          <p:nvPr/>
        </p:nvSpPr>
        <p:spPr>
          <a:xfrm>
            <a:off x="4440468" y="2759230"/>
            <a:ext cx="492805" cy="491615"/>
          </a:xfrm>
          <a:prstGeom prst="ellipse">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sp>
        <p:nvSpPr>
          <p:cNvPr id="24604" name="矩形 45"/>
          <p:cNvSpPr>
            <a:spLocks noChangeArrowheads="1"/>
          </p:cNvSpPr>
          <p:nvPr/>
        </p:nvSpPr>
        <p:spPr bwMode="auto">
          <a:xfrm>
            <a:off x="4918988" y="2717568"/>
            <a:ext cx="3484153" cy="4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zh-CN" altLang="en-US" sz="1015">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endParaRPr lang="zh-CN" altLang="en-US" sz="1015">
              <a:solidFill>
                <a:srgbClr val="40404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524239" y="2841937"/>
            <a:ext cx="325508" cy="325507"/>
            <a:chOff x="6032319" y="3789249"/>
            <a:chExt cx="434010" cy="434009"/>
          </a:xfrm>
        </p:grpSpPr>
        <p:sp>
          <p:nvSpPr>
            <p:cNvPr id="48" name="Freeform 11"/>
            <p:cNvSpPr/>
            <p:nvPr/>
          </p:nvSpPr>
          <p:spPr bwMode="auto">
            <a:xfrm>
              <a:off x="6032319" y="3815449"/>
              <a:ext cx="412366" cy="407809"/>
            </a:xfrm>
            <a:custGeom>
              <a:gdLst>
                <a:gd name="T0" fmla="*/ 47 w 95"/>
                <a:gd name="T1" fmla="*/ 0 h 94"/>
                <a:gd name="T2" fmla="*/ 0 w 95"/>
                <a:gd name="T3" fmla="*/ 47 h 94"/>
                <a:gd name="T4" fmla="*/ 47 w 95"/>
                <a:gd name="T5" fmla="*/ 94 h 94"/>
                <a:gd name="T6" fmla="*/ 95 w 95"/>
                <a:gd name="T7" fmla="*/ 47 h 94"/>
                <a:gd name="T8" fmla="*/ 47 w 95"/>
                <a:gd name="T9" fmla="*/ 47 h 94"/>
                <a:gd name="T10" fmla="*/ 47 w 95"/>
                <a:gd name="T11" fmla="*/ 0 h 94"/>
              </a:gdLst>
              <a:cxnLst>
                <a:cxn ang="0">
                  <a:pos x="T0" y="T1"/>
                </a:cxn>
                <a:cxn ang="0">
                  <a:pos x="T2" y="T3"/>
                </a:cxn>
                <a:cxn ang="0">
                  <a:pos x="T4" y="T5"/>
                </a:cxn>
                <a:cxn ang="0">
                  <a:pos x="T6" y="T7"/>
                </a:cxn>
                <a:cxn ang="0">
                  <a:pos x="T8" y="T9"/>
                </a:cxn>
                <a:cxn ang="0">
                  <a:pos x="T10" y="T11"/>
                </a:cxn>
              </a:cxnLst>
              <a:rect l="0" t="0" r="r" b="b"/>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49" name="Freeform 12"/>
            <p:cNvSpPr/>
            <p:nvPr/>
          </p:nvSpPr>
          <p:spPr bwMode="auto">
            <a:xfrm>
              <a:off x="6262424" y="3789249"/>
              <a:ext cx="203905" cy="203904"/>
            </a:xfrm>
            <a:custGeom>
              <a:gdLst>
                <a:gd name="T0" fmla="*/ 0 w 47"/>
                <a:gd name="T1" fmla="*/ 0 h 47"/>
                <a:gd name="T2" fmla="*/ 0 w 47"/>
                <a:gd name="T3" fmla="*/ 47 h 47"/>
                <a:gd name="T4" fmla="*/ 47 w 47"/>
                <a:gd name="T5" fmla="*/ 47 h 47"/>
                <a:gd name="T6" fmla="*/ 0 w 47"/>
                <a:gd name="T7" fmla="*/ 0 h 47"/>
              </a:gdLst>
              <a:cxnLst>
                <a:cxn ang="0">
                  <a:pos x="T0" y="T1"/>
                </a:cxn>
                <a:cxn ang="0">
                  <a:pos x="T2" y="T3"/>
                </a:cxn>
                <a:cxn ang="0">
                  <a:pos x="T4" y="T5"/>
                </a:cxn>
                <a:cxn ang="0">
                  <a:pos x="T6" y="T7"/>
                </a:cxn>
              </a:cxnLst>
              <a:rect l="0" t="0" r="r" b="b"/>
              <a:pathLst>
                <a:path w="47" h="47">
                  <a:moveTo>
                    <a:pt x="0" y="0"/>
                  </a:moveTo>
                  <a:cubicBezTo>
                    <a:pt x="0" y="47"/>
                    <a:pt x="0" y="47"/>
                    <a:pt x="0" y="47"/>
                  </a:cubicBezTo>
                  <a:cubicBezTo>
                    <a:pt x="47" y="47"/>
                    <a:pt x="47" y="47"/>
                    <a:pt x="47" y="47"/>
                  </a:cubicBezTo>
                  <a:cubicBezTo>
                    <a:pt x="47" y="21"/>
                    <a:pt x="26" y="0"/>
                    <a:pt x="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grpSp>
      <p:sp>
        <p:nvSpPr>
          <p:cNvPr id="24606" name="Freeform 22"/>
          <p:cNvSpPr>
            <a:spLocks noEditPoints="1" noChangeArrowheads="1"/>
          </p:cNvSpPr>
          <p:nvPr/>
        </p:nvSpPr>
        <p:spPr bwMode="auto">
          <a:xfrm>
            <a:off x="4527362" y="3736507"/>
            <a:ext cx="319014" cy="320204"/>
          </a:xfrm>
          <a:custGeom>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 h 112"/>
              <a:gd name="T12" fmla="*/ 103 w 112"/>
              <a:gd name="T13" fmla="*/ 56 h 112"/>
              <a:gd name="T14" fmla="*/ 102 w 112"/>
              <a:gd name="T15" fmla="*/ 59 h 112"/>
              <a:gd name="T16" fmla="*/ 92 w 112"/>
              <a:gd name="T17" fmla="*/ 59 h 112"/>
              <a:gd name="T18" fmla="*/ 92 w 112"/>
              <a:gd name="T19" fmla="*/ 60 h 112"/>
              <a:gd name="T20" fmla="*/ 91 w 112"/>
              <a:gd name="T21" fmla="*/ 75 h 112"/>
              <a:gd name="T22" fmla="*/ 89 w 112"/>
              <a:gd name="T23" fmla="*/ 65 h 112"/>
              <a:gd name="T24" fmla="*/ 83 w 112"/>
              <a:gd name="T25" fmla="*/ 50 h 112"/>
              <a:gd name="T26" fmla="*/ 77 w 112"/>
              <a:gd name="T27" fmla="*/ 60 h 112"/>
              <a:gd name="T28" fmla="*/ 72 w 112"/>
              <a:gd name="T29" fmla="*/ 60 h 112"/>
              <a:gd name="T30" fmla="*/ 61 w 112"/>
              <a:gd name="T31" fmla="*/ 15 h 112"/>
              <a:gd name="T32" fmla="*/ 49 w 112"/>
              <a:gd name="T33" fmla="*/ 61 h 112"/>
              <a:gd name="T34" fmla="*/ 42 w 112"/>
              <a:gd name="T35" fmla="*/ 61 h 112"/>
              <a:gd name="T36" fmla="*/ 41 w 112"/>
              <a:gd name="T37" fmla="*/ 62 h 112"/>
              <a:gd name="T38" fmla="*/ 36 w 112"/>
              <a:gd name="T39" fmla="*/ 79 h 112"/>
              <a:gd name="T40" fmla="*/ 34 w 112"/>
              <a:gd name="T41" fmla="*/ 68 h 112"/>
              <a:gd name="T42" fmla="*/ 26 w 112"/>
              <a:gd name="T43" fmla="*/ 46 h 112"/>
              <a:gd name="T44" fmla="*/ 16 w 112"/>
              <a:gd name="T45" fmla="*/ 63 h 112"/>
              <a:gd name="T46" fmla="*/ 10 w 112"/>
              <a:gd name="T47" fmla="*/ 63 h 112"/>
              <a:gd name="T48" fmla="*/ 10 w 112"/>
              <a:gd name="T49" fmla="*/ 56 h 112"/>
              <a:gd name="T50" fmla="*/ 56 w 112"/>
              <a:gd name="T51" fmla="*/ 9 h 112"/>
              <a:gd name="T52" fmla="*/ 56 w 112"/>
              <a:gd name="T53" fmla="*/ 102 h 112"/>
              <a:gd name="T54" fmla="*/ 11 w 112"/>
              <a:gd name="T55" fmla="*/ 66 h 112"/>
              <a:gd name="T56" fmla="*/ 19 w 112"/>
              <a:gd name="T57" fmla="*/ 66 h 112"/>
              <a:gd name="T58" fmla="*/ 19 w 112"/>
              <a:gd name="T59" fmla="*/ 65 h 112"/>
              <a:gd name="T60" fmla="*/ 26 w 112"/>
              <a:gd name="T61" fmla="*/ 50 h 112"/>
              <a:gd name="T62" fmla="*/ 30 w 112"/>
              <a:gd name="T63" fmla="*/ 69 h 112"/>
              <a:gd name="T64" fmla="*/ 35 w 112"/>
              <a:gd name="T65" fmla="*/ 84 h 112"/>
              <a:gd name="T66" fmla="*/ 36 w 112"/>
              <a:gd name="T67" fmla="*/ 85 h 112"/>
              <a:gd name="T68" fmla="*/ 37 w 112"/>
              <a:gd name="T69" fmla="*/ 84 h 112"/>
              <a:gd name="T70" fmla="*/ 45 w 112"/>
              <a:gd name="T71" fmla="*/ 64 h 112"/>
              <a:gd name="T72" fmla="*/ 52 w 112"/>
              <a:gd name="T73" fmla="*/ 64 h 112"/>
              <a:gd name="T74" fmla="*/ 52 w 112"/>
              <a:gd name="T75" fmla="*/ 63 h 112"/>
              <a:gd name="T76" fmla="*/ 60 w 112"/>
              <a:gd name="T77" fmla="*/ 19 h 112"/>
              <a:gd name="T78" fmla="*/ 69 w 112"/>
              <a:gd name="T79" fmla="*/ 62 h 112"/>
              <a:gd name="T80" fmla="*/ 69 w 112"/>
              <a:gd name="T81" fmla="*/ 64 h 112"/>
              <a:gd name="T82" fmla="*/ 79 w 112"/>
              <a:gd name="T83" fmla="*/ 63 h 112"/>
              <a:gd name="T84" fmla="*/ 80 w 112"/>
              <a:gd name="T85" fmla="*/ 62 h 112"/>
              <a:gd name="T86" fmla="*/ 83 w 112"/>
              <a:gd name="T87" fmla="*/ 54 h 112"/>
              <a:gd name="T88" fmla="*/ 85 w 112"/>
              <a:gd name="T89" fmla="*/ 66 h 112"/>
              <a:gd name="T90" fmla="*/ 91 w 112"/>
              <a:gd name="T91" fmla="*/ 81 h 112"/>
              <a:gd name="T92" fmla="*/ 96 w 112"/>
              <a:gd name="T93" fmla="*/ 62 h 112"/>
              <a:gd name="T94" fmla="*/ 102 w 112"/>
              <a:gd name="T95" fmla="*/ 62 h 112"/>
              <a:gd name="T96" fmla="*/ 56 w 112"/>
              <a:gd name="T97" fmla="*/ 102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moveTo>
                  <a:pt x="56" y="9"/>
                </a:moveTo>
                <a:cubicBezTo>
                  <a:pt x="82" y="9"/>
                  <a:pt x="103" y="30"/>
                  <a:pt x="103" y="56"/>
                </a:cubicBezTo>
                <a:cubicBezTo>
                  <a:pt x="103" y="57"/>
                  <a:pt x="102" y="58"/>
                  <a:pt x="102" y="59"/>
                </a:cubicBezTo>
                <a:cubicBezTo>
                  <a:pt x="92" y="59"/>
                  <a:pt x="92" y="59"/>
                  <a:pt x="92" y="59"/>
                </a:cubicBezTo>
                <a:cubicBezTo>
                  <a:pt x="92" y="60"/>
                  <a:pt x="92" y="60"/>
                  <a:pt x="92" y="60"/>
                </a:cubicBezTo>
                <a:cubicBezTo>
                  <a:pt x="92" y="66"/>
                  <a:pt x="91" y="71"/>
                  <a:pt x="91" y="75"/>
                </a:cubicBezTo>
                <a:cubicBezTo>
                  <a:pt x="90" y="72"/>
                  <a:pt x="89" y="68"/>
                  <a:pt x="89" y="65"/>
                </a:cubicBezTo>
                <a:cubicBezTo>
                  <a:pt x="87" y="53"/>
                  <a:pt x="86" y="50"/>
                  <a:pt x="83" y="50"/>
                </a:cubicBezTo>
                <a:cubicBezTo>
                  <a:pt x="81" y="49"/>
                  <a:pt x="79" y="53"/>
                  <a:pt x="77" y="60"/>
                </a:cubicBezTo>
                <a:cubicBezTo>
                  <a:pt x="72" y="60"/>
                  <a:pt x="72" y="60"/>
                  <a:pt x="72" y="60"/>
                </a:cubicBezTo>
                <a:cubicBezTo>
                  <a:pt x="67" y="15"/>
                  <a:pt x="62" y="15"/>
                  <a:pt x="61" y="15"/>
                </a:cubicBezTo>
                <a:cubicBezTo>
                  <a:pt x="59" y="15"/>
                  <a:pt x="52" y="15"/>
                  <a:pt x="49" y="61"/>
                </a:cubicBezTo>
                <a:cubicBezTo>
                  <a:pt x="42" y="61"/>
                  <a:pt x="42" y="61"/>
                  <a:pt x="42" y="61"/>
                </a:cubicBezTo>
                <a:cubicBezTo>
                  <a:pt x="41" y="62"/>
                  <a:pt x="41" y="62"/>
                  <a:pt x="41" y="62"/>
                </a:cubicBezTo>
                <a:cubicBezTo>
                  <a:pt x="40" y="69"/>
                  <a:pt x="38" y="76"/>
                  <a:pt x="36" y="79"/>
                </a:cubicBezTo>
                <a:cubicBezTo>
                  <a:pt x="36" y="77"/>
                  <a:pt x="35" y="72"/>
                  <a:pt x="34" y="68"/>
                </a:cubicBezTo>
                <a:cubicBezTo>
                  <a:pt x="31" y="52"/>
                  <a:pt x="29" y="47"/>
                  <a:pt x="26" y="46"/>
                </a:cubicBezTo>
                <a:cubicBezTo>
                  <a:pt x="22" y="45"/>
                  <a:pt x="18" y="54"/>
                  <a:pt x="16" y="63"/>
                </a:cubicBezTo>
                <a:cubicBezTo>
                  <a:pt x="10" y="63"/>
                  <a:pt x="10" y="63"/>
                  <a:pt x="10" y="63"/>
                </a:cubicBezTo>
                <a:cubicBezTo>
                  <a:pt x="10" y="60"/>
                  <a:pt x="10" y="58"/>
                  <a:pt x="10" y="56"/>
                </a:cubicBezTo>
                <a:cubicBezTo>
                  <a:pt x="10" y="30"/>
                  <a:pt x="30" y="9"/>
                  <a:pt x="56" y="9"/>
                </a:cubicBezTo>
                <a:moveTo>
                  <a:pt x="56" y="102"/>
                </a:moveTo>
                <a:cubicBezTo>
                  <a:pt x="34" y="102"/>
                  <a:pt x="16" y="87"/>
                  <a:pt x="11" y="66"/>
                </a:cubicBezTo>
                <a:cubicBezTo>
                  <a:pt x="19" y="66"/>
                  <a:pt x="19" y="66"/>
                  <a:pt x="19" y="66"/>
                </a:cubicBezTo>
                <a:cubicBezTo>
                  <a:pt x="19" y="65"/>
                  <a:pt x="19" y="65"/>
                  <a:pt x="19" y="65"/>
                </a:cubicBezTo>
                <a:cubicBezTo>
                  <a:pt x="21" y="58"/>
                  <a:pt x="24" y="51"/>
                  <a:pt x="26" y="50"/>
                </a:cubicBezTo>
                <a:cubicBezTo>
                  <a:pt x="27" y="52"/>
                  <a:pt x="29" y="62"/>
                  <a:pt x="30" y="69"/>
                </a:cubicBezTo>
                <a:cubicBezTo>
                  <a:pt x="33" y="81"/>
                  <a:pt x="33" y="84"/>
                  <a:pt x="35" y="84"/>
                </a:cubicBezTo>
                <a:cubicBezTo>
                  <a:pt x="35" y="85"/>
                  <a:pt x="36" y="85"/>
                  <a:pt x="36" y="85"/>
                </a:cubicBezTo>
                <a:cubicBezTo>
                  <a:pt x="36" y="85"/>
                  <a:pt x="37" y="84"/>
                  <a:pt x="37" y="84"/>
                </a:cubicBezTo>
                <a:cubicBezTo>
                  <a:pt x="40" y="83"/>
                  <a:pt x="43" y="73"/>
                  <a:pt x="45" y="64"/>
                </a:cubicBezTo>
                <a:cubicBezTo>
                  <a:pt x="52" y="64"/>
                  <a:pt x="52" y="64"/>
                  <a:pt x="52" y="64"/>
                </a:cubicBezTo>
                <a:cubicBezTo>
                  <a:pt x="52" y="63"/>
                  <a:pt x="52" y="63"/>
                  <a:pt x="52" y="63"/>
                </a:cubicBezTo>
                <a:cubicBezTo>
                  <a:pt x="54" y="44"/>
                  <a:pt x="58" y="19"/>
                  <a:pt x="60" y="19"/>
                </a:cubicBezTo>
                <a:cubicBezTo>
                  <a:pt x="63" y="19"/>
                  <a:pt x="66" y="44"/>
                  <a:pt x="69" y="62"/>
                </a:cubicBezTo>
                <a:cubicBezTo>
                  <a:pt x="69" y="64"/>
                  <a:pt x="69" y="64"/>
                  <a:pt x="69" y="64"/>
                </a:cubicBezTo>
                <a:cubicBezTo>
                  <a:pt x="79" y="63"/>
                  <a:pt x="79" y="63"/>
                  <a:pt x="79" y="63"/>
                </a:cubicBezTo>
                <a:cubicBezTo>
                  <a:pt x="80" y="62"/>
                  <a:pt x="80" y="62"/>
                  <a:pt x="80" y="62"/>
                </a:cubicBezTo>
                <a:cubicBezTo>
                  <a:pt x="81" y="59"/>
                  <a:pt x="82" y="56"/>
                  <a:pt x="83" y="54"/>
                </a:cubicBezTo>
                <a:cubicBezTo>
                  <a:pt x="83" y="57"/>
                  <a:pt x="84" y="62"/>
                  <a:pt x="85" y="66"/>
                </a:cubicBezTo>
                <a:cubicBezTo>
                  <a:pt x="87" y="78"/>
                  <a:pt x="88" y="81"/>
                  <a:pt x="91" y="81"/>
                </a:cubicBezTo>
                <a:cubicBezTo>
                  <a:pt x="92" y="81"/>
                  <a:pt x="95" y="81"/>
                  <a:pt x="96" y="62"/>
                </a:cubicBezTo>
                <a:cubicBezTo>
                  <a:pt x="102" y="62"/>
                  <a:pt x="102" y="62"/>
                  <a:pt x="102" y="62"/>
                </a:cubicBezTo>
                <a:cubicBezTo>
                  <a:pt x="99" y="85"/>
                  <a:pt x="79" y="102"/>
                  <a:pt x="56" y="10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solidFill>
                <a:srgbClr val="404040"/>
              </a:solidFill>
            </a:endParaRPr>
          </a:p>
        </p:txBody>
      </p:sp>
      <p:sp>
        <p:nvSpPr>
          <p:cNvPr id="46"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a:solidFill>
                  <a:schemeClr val="bg1"/>
                </a:solidFill>
                <a:latin typeface="微软雅黑" panose="020b0503020204020204" pitchFamily="34" charset="-122"/>
                <a:ea typeface="微软雅黑" panose="020b0503020204020204" pitchFamily="34" charset="-122"/>
              </a:rPr>
              <a:t>0</a:t>
            </a:r>
            <a:endParaRPr lang="zh-CN" altLang="en-US" sz="15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21" presetClass="entr" presetSubtype="1" fill="hold" grpId="0" nodeType="withEffect">
                                  <p:stCondLst>
                                    <p:cond delay="400"/>
                                  </p:stCondLst>
                                  <p:childTnLst>
                                    <p:set>
                                      <p:cBhvr>
                                        <p:cTn id="9" dur="1" fill="hold">
                                          <p:stCondLst>
                                            <p:cond delay="0"/>
                                          </p:stCondLst>
                                        </p:cTn>
                                        <p:tgtEl>
                                          <p:spTgt spid="24585"/>
                                        </p:tgtEl>
                                        <p:attrNameLst>
                                          <p:attrName>style.visibility</p:attrName>
                                        </p:attrNameLst>
                                      </p:cBhvr>
                                      <p:to>
                                        <p:strVal val="visible"/>
                                      </p:to>
                                    </p:set>
                                    <p:animEffect transition="in" filter="wheel(1)">
                                      <p:cBhvr>
                                        <p:cTn id="10" dur="1000"/>
                                        <p:tgtEl>
                                          <p:spTgt spid="24585"/>
                                        </p:tgtEl>
                                      </p:cBhvr>
                                    </p:animEffect>
                                  </p:childTnLst>
                                </p:cTn>
                              </p:par>
                              <p:par>
                                <p:cTn id="11" presetID="21" presetClass="entr" presetSubtype="1" fill="hold" grpId="0" nodeType="withEffect">
                                  <p:stCondLst>
                                    <p:cond delay="70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1000"/>
                                        <p:tgtEl>
                                          <p:spTgt spid="16"/>
                                        </p:tgtEl>
                                      </p:cBhvr>
                                    </p:animEffect>
                                  </p:childTnLst>
                                </p:cTn>
                              </p:par>
                              <p:par>
                                <p:cTn id="14" presetID="21" presetClass="entr" presetSubtype="1" fill="hold" grpId="0" nodeType="withEffect">
                                  <p:stCondLst>
                                    <p:cond delay="1100"/>
                                  </p:stCondLst>
                                  <p:childTnLst>
                                    <p:set>
                                      <p:cBhvr>
                                        <p:cTn id="15" dur="1" fill="hold">
                                          <p:stCondLst>
                                            <p:cond delay="0"/>
                                          </p:stCondLst>
                                        </p:cTn>
                                        <p:tgtEl>
                                          <p:spTgt spid="24587"/>
                                        </p:tgtEl>
                                        <p:attrNameLst>
                                          <p:attrName>style.visibility</p:attrName>
                                        </p:attrNameLst>
                                      </p:cBhvr>
                                      <p:to>
                                        <p:strVal val="visible"/>
                                      </p:to>
                                    </p:set>
                                    <p:animEffect transition="in" filter="wheel(1)">
                                      <p:cBhvr>
                                        <p:cTn id="16" dur="1000"/>
                                        <p:tgtEl>
                                          <p:spTgt spid="24587"/>
                                        </p:tgtEl>
                                      </p:cBhvr>
                                    </p:animEffect>
                                  </p:childTnLst>
                                </p:cTn>
                              </p:par>
                              <p:par>
                                <p:cTn id="17" presetID="21" presetClass="entr" presetSubtype="1" fill="hold" grpId="0" nodeType="withEffect">
                                  <p:stCondLst>
                                    <p:cond delay="140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1000"/>
                                        <p:tgtEl>
                                          <p:spTgt spid="17"/>
                                        </p:tgtEl>
                                      </p:cBhvr>
                                    </p:animEffect>
                                  </p:childTnLst>
                                </p:cTn>
                              </p:par>
                              <p:par>
                                <p:cTn id="20" presetID="21" presetClass="entr" presetSubtype="1" fill="hold" grpId="0" nodeType="withEffect">
                                  <p:stCondLst>
                                    <p:cond delay="1800"/>
                                  </p:stCondLst>
                                  <p:childTnLst>
                                    <p:set>
                                      <p:cBhvr>
                                        <p:cTn id="21" dur="1" fill="hold">
                                          <p:stCondLst>
                                            <p:cond delay="0"/>
                                          </p:stCondLst>
                                        </p:cTn>
                                        <p:tgtEl>
                                          <p:spTgt spid="24588"/>
                                        </p:tgtEl>
                                        <p:attrNameLst>
                                          <p:attrName>style.visibility</p:attrName>
                                        </p:attrNameLst>
                                      </p:cBhvr>
                                      <p:to>
                                        <p:strVal val="visible"/>
                                      </p:to>
                                    </p:set>
                                    <p:animEffect transition="in" filter="wheel(1)">
                                      <p:cBhvr>
                                        <p:cTn id="22" dur="1000"/>
                                        <p:tgtEl>
                                          <p:spTgt spid="24588"/>
                                        </p:tgtEl>
                                      </p:cBhvr>
                                    </p:animEffect>
                                  </p:childTnLst>
                                </p:cTn>
                              </p:par>
                              <p:par>
                                <p:cTn id="23" presetID="21" presetClass="entr" presetSubtype="1" fill="hold" grpId="0" nodeType="withEffect">
                                  <p:stCondLst>
                                    <p:cond delay="220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1000"/>
                                        <p:tgtEl>
                                          <p:spTgt spid="18"/>
                                        </p:tgtEl>
                                      </p:cBhvr>
                                    </p:animEffect>
                                  </p:childTnLst>
                                </p:cTn>
                              </p:par>
                              <p:par>
                                <p:cTn id="26" presetID="21" presetClass="entr" presetSubtype="1" fill="hold" grpId="0" nodeType="withEffect">
                                  <p:stCondLst>
                                    <p:cond delay="2600"/>
                                  </p:stCondLst>
                                  <p:childTnLst>
                                    <p:set>
                                      <p:cBhvr>
                                        <p:cTn id="27" dur="1" fill="hold">
                                          <p:stCondLst>
                                            <p:cond delay="0"/>
                                          </p:stCondLst>
                                        </p:cTn>
                                        <p:tgtEl>
                                          <p:spTgt spid="24589"/>
                                        </p:tgtEl>
                                        <p:attrNameLst>
                                          <p:attrName>style.visibility</p:attrName>
                                        </p:attrNameLst>
                                      </p:cBhvr>
                                      <p:to>
                                        <p:strVal val="visible"/>
                                      </p:to>
                                    </p:set>
                                    <p:animEffect transition="in" filter="wheel(1)">
                                      <p:cBhvr>
                                        <p:cTn id="28" dur="1000"/>
                                        <p:tgtEl>
                                          <p:spTgt spid="24589"/>
                                        </p:tgtEl>
                                      </p:cBhvr>
                                    </p:animEffect>
                                  </p:childTnLst>
                                </p:cTn>
                              </p:par>
                              <p:par>
                                <p:cTn id="29" presetID="41" presetClass="entr" presetSubtype="0" fill="hold" grpId="0" nodeType="withEffect">
                                  <p:stCondLst>
                                    <p:cond delay="2900"/>
                                  </p:stCondLst>
                                  <p:iterate type="lt">
                                    <p:tmPct val="33333"/>
                                  </p:iterate>
                                  <p:childTnLst>
                                    <p:set>
                                      <p:cBhvr>
                                        <p:cTn id="30" dur="1" fill="hold">
                                          <p:stCondLst>
                                            <p:cond delay="0"/>
                                          </p:stCondLst>
                                        </p:cTn>
                                        <p:tgtEl>
                                          <p:spTgt spid="24590"/>
                                        </p:tgtEl>
                                        <p:attrNameLst>
                                          <p:attrName>style.visibility</p:attrName>
                                        </p:attrNameLst>
                                      </p:cBhvr>
                                      <p:to>
                                        <p:strVal val="visible"/>
                                      </p:to>
                                    </p:set>
                                    <p:anim calcmode="lin" valueType="num">
                                      <p:cBhvr>
                                        <p:cTn id="31" dur="200" fill="hold"/>
                                        <p:tgtEl>
                                          <p:spTgt spid="24590"/>
                                        </p:tgtEl>
                                        <p:attrNameLst>
                                          <p:attrName>ppt_x</p:attrName>
                                        </p:attrNameLst>
                                      </p:cBhvr>
                                      <p:tavLst>
                                        <p:tav tm="0">
                                          <p:val>
                                            <p:strVal val="#ppt_x"/>
                                          </p:val>
                                        </p:tav>
                                        <p:tav tm="50000">
                                          <p:val>
                                            <p:strVal val="#ppt_x+.1"/>
                                          </p:val>
                                        </p:tav>
                                        <p:tav tm="100000">
                                          <p:val>
                                            <p:strVal val="#ppt_x"/>
                                          </p:val>
                                        </p:tav>
                                      </p:tavLst>
                                    </p:anim>
                                    <p:anim calcmode="lin" valueType="num">
                                      <p:cBhvr>
                                        <p:cTn id="32" dur="200" fill="hold"/>
                                        <p:tgtEl>
                                          <p:spTgt spid="24590"/>
                                        </p:tgtEl>
                                        <p:attrNameLst>
                                          <p:attrName>ppt_y</p:attrName>
                                        </p:attrNameLst>
                                      </p:cBhvr>
                                      <p:tavLst>
                                        <p:tav tm="0">
                                          <p:val>
                                            <p:strVal val="#ppt_y"/>
                                          </p:val>
                                        </p:tav>
                                        <p:tav tm="100000">
                                          <p:val>
                                            <p:strVal val="#ppt_y"/>
                                          </p:val>
                                        </p:tav>
                                      </p:tavLst>
                                    </p:anim>
                                    <p:anim calcmode="lin" valueType="num">
                                      <p:cBhvr>
                                        <p:cTn id="33" dur="200" fill="hold"/>
                                        <p:tgtEl>
                                          <p:spTgt spid="24590"/>
                                        </p:tgtEl>
                                        <p:attrNameLst>
                                          <p:attrName>ppt_h</p:attrName>
                                        </p:attrNameLst>
                                      </p:cBhvr>
                                      <p:tavLst>
                                        <p:tav tm="0">
                                          <p:val>
                                            <p:strVal val="#ppt_h/10"/>
                                          </p:val>
                                        </p:tav>
                                        <p:tav tm="50000">
                                          <p:val>
                                            <p:strVal val="#ppt_h+.01"/>
                                          </p:val>
                                        </p:tav>
                                        <p:tav tm="100000">
                                          <p:val>
                                            <p:strVal val="#ppt_h"/>
                                          </p:val>
                                        </p:tav>
                                      </p:tavLst>
                                    </p:anim>
                                    <p:anim calcmode="lin" valueType="num">
                                      <p:cBhvr>
                                        <p:cTn id="34" dur="200" fill="hold"/>
                                        <p:tgtEl>
                                          <p:spTgt spid="2459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00" tmFilter="0,0; .5, 1; 1, 1"/>
                                        <p:tgtEl>
                                          <p:spTgt spid="24590"/>
                                        </p:tgtEl>
                                      </p:cBhvr>
                                    </p:animEffect>
                                  </p:childTnLst>
                                </p:cTn>
                              </p:par>
                              <p:par>
                                <p:cTn id="36" presetID="10" presetClass="entr" presetSubtype="0" fill="hold" grpId="0" nodeType="withEffect">
                                  <p:stCondLst>
                                    <p:cond delay="3300"/>
                                  </p:stCondLst>
                                  <p:childTnLst>
                                    <p:set>
                                      <p:cBhvr>
                                        <p:cTn id="37" dur="1" fill="hold">
                                          <p:stCondLst>
                                            <p:cond delay="0"/>
                                          </p:stCondLst>
                                        </p:cTn>
                                        <p:tgtEl>
                                          <p:spTgt spid="24594"/>
                                        </p:tgtEl>
                                        <p:attrNameLst>
                                          <p:attrName>style.visibility</p:attrName>
                                        </p:attrNameLst>
                                      </p:cBhvr>
                                      <p:to>
                                        <p:strVal val="visible"/>
                                      </p:to>
                                    </p:set>
                                    <p:animEffect transition="in" filter="fade">
                                      <p:cBhvr>
                                        <p:cTn id="38" dur="200"/>
                                        <p:tgtEl>
                                          <p:spTgt spid="24594"/>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24595"/>
                                        </p:tgtEl>
                                        <p:attrNameLst>
                                          <p:attrName>style.visibility</p:attrName>
                                        </p:attrNameLst>
                                      </p:cBhvr>
                                      <p:to>
                                        <p:strVal val="visible"/>
                                      </p:to>
                                    </p:set>
                                    <p:animEffect transition="in" filter="fade">
                                      <p:cBhvr>
                                        <p:cTn id="41" dur="200"/>
                                        <p:tgtEl>
                                          <p:spTgt spid="24595"/>
                                        </p:tgtEl>
                                      </p:cBhvr>
                                    </p:animEffect>
                                  </p:childTnLst>
                                </p:cTn>
                              </p:par>
                              <p:par>
                                <p:cTn id="42" presetID="10" presetClass="entr" presetSubtype="0" fill="hold" grpId="0" nodeType="withEffect">
                                  <p:stCondLst>
                                    <p:cond delay="3700"/>
                                  </p:stCondLst>
                                  <p:childTnLst>
                                    <p:set>
                                      <p:cBhvr>
                                        <p:cTn id="43" dur="1" fill="hold">
                                          <p:stCondLst>
                                            <p:cond delay="0"/>
                                          </p:stCondLst>
                                        </p:cTn>
                                        <p:tgtEl>
                                          <p:spTgt spid="24596"/>
                                        </p:tgtEl>
                                        <p:attrNameLst>
                                          <p:attrName>style.visibility</p:attrName>
                                        </p:attrNameLst>
                                      </p:cBhvr>
                                      <p:to>
                                        <p:strVal val="visible"/>
                                      </p:to>
                                    </p:set>
                                    <p:animEffect transition="in" filter="fade">
                                      <p:cBhvr>
                                        <p:cTn id="44" dur="200"/>
                                        <p:tgtEl>
                                          <p:spTgt spid="24596"/>
                                        </p:tgtEl>
                                      </p:cBhvr>
                                    </p:animEffect>
                                  </p:childTnLst>
                                </p:cTn>
                              </p:par>
                            </p:childTnLst>
                          </p:cTn>
                        </p:par>
                        <p:par>
                          <p:cTn id="45" fill="hold" nodeType="afterGroup">
                            <p:stCondLst>
                              <p:cond delay="3900"/>
                            </p:stCondLst>
                            <p:childTnLst>
                              <p:par>
                                <p:cTn id="46" presetID="22" presetClass="entr" presetSubtype="4"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par>
                          <p:cTn id="49" fill="hold" nodeType="afterGroup">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400" fill="hold"/>
                                        <p:tgtEl>
                                          <p:spTgt spid="23"/>
                                        </p:tgtEl>
                                        <p:attrNameLst>
                                          <p:attrName>ppt_w</p:attrName>
                                        </p:attrNameLst>
                                      </p:cBhvr>
                                      <p:tavLst>
                                        <p:tav tm="0">
                                          <p:val>
                                            <p:fltVal val="0"/>
                                          </p:val>
                                        </p:tav>
                                        <p:tav tm="100000">
                                          <p:val>
                                            <p:strVal val="#ppt_w"/>
                                          </p:val>
                                        </p:tav>
                                      </p:tavLst>
                                    </p:anim>
                                    <p:anim calcmode="lin" valueType="num">
                                      <p:cBhvr>
                                        <p:cTn id="53" dur="400" fill="hold"/>
                                        <p:tgtEl>
                                          <p:spTgt spid="23"/>
                                        </p:tgtEl>
                                        <p:attrNameLst>
                                          <p:attrName>ppt_h</p:attrName>
                                        </p:attrNameLst>
                                      </p:cBhvr>
                                      <p:tavLst>
                                        <p:tav tm="0">
                                          <p:val>
                                            <p:fltVal val="0"/>
                                          </p:val>
                                        </p:tav>
                                        <p:tav tm="100000">
                                          <p:val>
                                            <p:strVal val="#ppt_h"/>
                                          </p:val>
                                        </p:tav>
                                      </p:tavLst>
                                    </p:anim>
                                    <p:animEffect transition="in" filter="fade">
                                      <p:cBhvr>
                                        <p:cTn id="54" dur="400"/>
                                        <p:tgtEl>
                                          <p:spTgt spid="23"/>
                                        </p:tgtEl>
                                      </p:cBhvr>
                                    </p:animEffect>
                                  </p:childTnLst>
                                </p:cTn>
                              </p:par>
                              <p:par>
                                <p:cTn id="55" presetID="6" presetClass="emph" presetSubtype="0" fill="hold" grpId="1" nodeType="withEffect">
                                  <p:stCondLst>
                                    <p:cond delay="400"/>
                                  </p:stCondLst>
                                  <p:childTnLst>
                                    <p:animScale>
                                      <p:cBhvr>
                                        <p:cTn id="56" dur="300" fill="hold"/>
                                        <p:tgtEl>
                                          <p:spTgt spid="23"/>
                                        </p:tgtEl>
                                      </p:cBhvr>
                                      <p:by x="90000" y="90000"/>
                                    </p:animScale>
                                  </p:childTnLst>
                                </p:cTn>
                              </p:par>
                              <p:par>
                                <p:cTn id="57" presetID="53" presetClass="entr" presetSubtype="16" fill="hold" nodeType="withEffect">
                                  <p:stCondLst>
                                    <p:cond delay="200"/>
                                  </p:stCondLst>
                                  <p:childTnLst>
                                    <p:set>
                                      <p:cBhvr>
                                        <p:cTn id="58" dur="1" fill="hold">
                                          <p:stCondLst>
                                            <p:cond delay="0"/>
                                          </p:stCondLst>
                                        </p:cTn>
                                        <p:tgtEl>
                                          <p:spTgt spid="24"/>
                                        </p:tgtEl>
                                        <p:attrNameLst>
                                          <p:attrName>style.visibility</p:attrName>
                                        </p:attrNameLst>
                                      </p:cBhvr>
                                      <p:to>
                                        <p:strVal val="visible"/>
                                      </p:to>
                                    </p:set>
                                    <p:anim calcmode="lin" valueType="num">
                                      <p:cBhvr>
                                        <p:cTn id="59" dur="400" fill="hold"/>
                                        <p:tgtEl>
                                          <p:spTgt spid="24"/>
                                        </p:tgtEl>
                                        <p:attrNameLst>
                                          <p:attrName>ppt_w</p:attrName>
                                        </p:attrNameLst>
                                      </p:cBhvr>
                                      <p:tavLst>
                                        <p:tav tm="0">
                                          <p:val>
                                            <p:fltVal val="0"/>
                                          </p:val>
                                        </p:tav>
                                        <p:tav tm="100000">
                                          <p:val>
                                            <p:strVal val="#ppt_w"/>
                                          </p:val>
                                        </p:tav>
                                      </p:tavLst>
                                    </p:anim>
                                    <p:anim calcmode="lin" valueType="num">
                                      <p:cBhvr>
                                        <p:cTn id="60" dur="400" fill="hold"/>
                                        <p:tgtEl>
                                          <p:spTgt spid="24"/>
                                        </p:tgtEl>
                                        <p:attrNameLst>
                                          <p:attrName>ppt_h</p:attrName>
                                        </p:attrNameLst>
                                      </p:cBhvr>
                                      <p:tavLst>
                                        <p:tav tm="0">
                                          <p:val>
                                            <p:fltVal val="0"/>
                                          </p:val>
                                        </p:tav>
                                        <p:tav tm="100000">
                                          <p:val>
                                            <p:strVal val="#ppt_h"/>
                                          </p:val>
                                        </p:tav>
                                      </p:tavLst>
                                    </p:anim>
                                    <p:animEffect transition="in" filter="fade">
                                      <p:cBhvr>
                                        <p:cTn id="61" dur="400"/>
                                        <p:tgtEl>
                                          <p:spTgt spid="24"/>
                                        </p:tgtEl>
                                      </p:cBhvr>
                                    </p:animEffect>
                                  </p:childTnLst>
                                </p:cTn>
                              </p:par>
                              <p:par>
                                <p:cTn id="62" presetID="6" presetClass="emph" presetSubtype="0" fill="hold" nodeType="withEffect">
                                  <p:stCondLst>
                                    <p:cond delay="600"/>
                                  </p:stCondLst>
                                  <p:childTnLst>
                                    <p:animScale>
                                      <p:cBhvr>
                                        <p:cTn id="63" dur="300" fill="hold"/>
                                        <p:tgtEl>
                                          <p:spTgt spid="24"/>
                                        </p:tgtEl>
                                      </p:cBhvr>
                                      <p:by x="90000" y="90000"/>
                                    </p:animScale>
                                  </p:childTnLst>
                                </p:cTn>
                              </p:par>
                            </p:childTnLst>
                          </p:cTn>
                        </p:par>
                        <p:par>
                          <p:cTn id="64" fill="hold" nodeType="afterGroup">
                            <p:stCondLst>
                              <p:cond delay="5300"/>
                            </p:stCondLst>
                            <p:childTnLst>
                              <p:par>
                                <p:cTn id="65" presetID="53" presetClass="entr" presetSubtype="16"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400" fill="hold"/>
                                        <p:tgtEl>
                                          <p:spTgt spid="45"/>
                                        </p:tgtEl>
                                        <p:attrNameLst>
                                          <p:attrName>ppt_w</p:attrName>
                                        </p:attrNameLst>
                                      </p:cBhvr>
                                      <p:tavLst>
                                        <p:tav tm="0">
                                          <p:val>
                                            <p:fltVal val="0"/>
                                          </p:val>
                                        </p:tav>
                                        <p:tav tm="100000">
                                          <p:val>
                                            <p:strVal val="#ppt_w"/>
                                          </p:val>
                                        </p:tav>
                                      </p:tavLst>
                                    </p:anim>
                                    <p:anim calcmode="lin" valueType="num">
                                      <p:cBhvr>
                                        <p:cTn id="68" dur="400" fill="hold"/>
                                        <p:tgtEl>
                                          <p:spTgt spid="45"/>
                                        </p:tgtEl>
                                        <p:attrNameLst>
                                          <p:attrName>ppt_h</p:attrName>
                                        </p:attrNameLst>
                                      </p:cBhvr>
                                      <p:tavLst>
                                        <p:tav tm="0">
                                          <p:val>
                                            <p:fltVal val="0"/>
                                          </p:val>
                                        </p:tav>
                                        <p:tav tm="100000">
                                          <p:val>
                                            <p:strVal val="#ppt_h"/>
                                          </p:val>
                                        </p:tav>
                                      </p:tavLst>
                                    </p:anim>
                                    <p:animEffect transition="in" filter="fade">
                                      <p:cBhvr>
                                        <p:cTn id="69" dur="400"/>
                                        <p:tgtEl>
                                          <p:spTgt spid="45"/>
                                        </p:tgtEl>
                                      </p:cBhvr>
                                    </p:animEffect>
                                  </p:childTnLst>
                                </p:cTn>
                              </p:par>
                              <p:par>
                                <p:cTn id="70" presetID="6" presetClass="emph" presetSubtype="0" fill="hold" grpId="1" nodeType="withEffect">
                                  <p:stCondLst>
                                    <p:cond delay="400"/>
                                  </p:stCondLst>
                                  <p:childTnLst>
                                    <p:animScale>
                                      <p:cBhvr>
                                        <p:cTn id="71" dur="300" fill="hold"/>
                                        <p:tgtEl>
                                          <p:spTgt spid="45"/>
                                        </p:tgtEl>
                                      </p:cBhvr>
                                      <p:by x="90000" y="90000"/>
                                    </p:animScale>
                                  </p:childTnLst>
                                </p:cTn>
                              </p:par>
                              <p:par>
                                <p:cTn id="72" presetID="53" presetClass="entr" presetSubtype="16" fill="hold" nodeType="withEffect">
                                  <p:stCondLst>
                                    <p:cond delay="300"/>
                                  </p:stCondLst>
                                  <p:childTnLst>
                                    <p:set>
                                      <p:cBhvr>
                                        <p:cTn id="73" dur="1" fill="hold">
                                          <p:stCondLst>
                                            <p:cond delay="0"/>
                                          </p:stCondLst>
                                        </p:cTn>
                                        <p:tgtEl>
                                          <p:spTgt spid="2"/>
                                        </p:tgtEl>
                                        <p:attrNameLst>
                                          <p:attrName>style.visibility</p:attrName>
                                        </p:attrNameLst>
                                      </p:cBhvr>
                                      <p:to>
                                        <p:strVal val="visible"/>
                                      </p:to>
                                    </p:set>
                                    <p:anim calcmode="lin" valueType="num">
                                      <p:cBhvr>
                                        <p:cTn id="74" dur="400" fill="hold"/>
                                        <p:tgtEl>
                                          <p:spTgt spid="2"/>
                                        </p:tgtEl>
                                        <p:attrNameLst>
                                          <p:attrName>ppt_w</p:attrName>
                                        </p:attrNameLst>
                                      </p:cBhvr>
                                      <p:tavLst>
                                        <p:tav tm="0">
                                          <p:val>
                                            <p:fltVal val="0"/>
                                          </p:val>
                                        </p:tav>
                                        <p:tav tm="100000">
                                          <p:val>
                                            <p:strVal val="#ppt_w"/>
                                          </p:val>
                                        </p:tav>
                                      </p:tavLst>
                                    </p:anim>
                                    <p:anim calcmode="lin" valueType="num">
                                      <p:cBhvr>
                                        <p:cTn id="75" dur="400" fill="hold"/>
                                        <p:tgtEl>
                                          <p:spTgt spid="2"/>
                                        </p:tgtEl>
                                        <p:attrNameLst>
                                          <p:attrName>ppt_h</p:attrName>
                                        </p:attrNameLst>
                                      </p:cBhvr>
                                      <p:tavLst>
                                        <p:tav tm="0">
                                          <p:val>
                                            <p:fltVal val="0"/>
                                          </p:val>
                                        </p:tav>
                                        <p:tav tm="100000">
                                          <p:val>
                                            <p:strVal val="#ppt_h"/>
                                          </p:val>
                                        </p:tav>
                                      </p:tavLst>
                                    </p:anim>
                                    <p:animEffect transition="in" filter="fade">
                                      <p:cBhvr>
                                        <p:cTn id="76" dur="400"/>
                                        <p:tgtEl>
                                          <p:spTgt spid="2"/>
                                        </p:tgtEl>
                                      </p:cBhvr>
                                    </p:animEffect>
                                  </p:childTnLst>
                                </p:cTn>
                              </p:par>
                              <p:par>
                                <p:cTn id="77" presetID="6" presetClass="emph" presetSubtype="0" fill="hold" nodeType="withEffect">
                                  <p:stCondLst>
                                    <p:cond delay="700"/>
                                  </p:stCondLst>
                                  <p:childTnLst>
                                    <p:animScale>
                                      <p:cBhvr>
                                        <p:cTn id="78" dur="300" fill="hold"/>
                                        <p:tgtEl>
                                          <p:spTgt spid="2"/>
                                        </p:tgtEl>
                                      </p:cBhvr>
                                      <p:by x="90000" y="90000"/>
                                    </p:animScale>
                                  </p:childTnLst>
                                </p:cTn>
                              </p:par>
                            </p:childTnLst>
                          </p:cTn>
                        </p:par>
                        <p:par>
                          <p:cTn id="79" fill="hold" nodeType="afterGroup">
                            <p:stCondLst>
                              <p:cond delay="6300"/>
                            </p:stCondLst>
                            <p:childTnLst>
                              <p:par>
                                <p:cTn id="80" presetID="53" presetClass="entr" presetSubtype="16"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400" fill="hold"/>
                                        <p:tgtEl>
                                          <p:spTgt spid="43"/>
                                        </p:tgtEl>
                                        <p:attrNameLst>
                                          <p:attrName>ppt_w</p:attrName>
                                        </p:attrNameLst>
                                      </p:cBhvr>
                                      <p:tavLst>
                                        <p:tav tm="0">
                                          <p:val>
                                            <p:fltVal val="0"/>
                                          </p:val>
                                        </p:tav>
                                        <p:tav tm="100000">
                                          <p:val>
                                            <p:strVal val="#ppt_w"/>
                                          </p:val>
                                        </p:tav>
                                      </p:tavLst>
                                    </p:anim>
                                    <p:anim calcmode="lin" valueType="num">
                                      <p:cBhvr>
                                        <p:cTn id="83" dur="400" fill="hold"/>
                                        <p:tgtEl>
                                          <p:spTgt spid="43"/>
                                        </p:tgtEl>
                                        <p:attrNameLst>
                                          <p:attrName>ppt_h</p:attrName>
                                        </p:attrNameLst>
                                      </p:cBhvr>
                                      <p:tavLst>
                                        <p:tav tm="0">
                                          <p:val>
                                            <p:fltVal val="0"/>
                                          </p:val>
                                        </p:tav>
                                        <p:tav tm="100000">
                                          <p:val>
                                            <p:strVal val="#ppt_h"/>
                                          </p:val>
                                        </p:tav>
                                      </p:tavLst>
                                    </p:anim>
                                    <p:animEffect transition="in" filter="fade">
                                      <p:cBhvr>
                                        <p:cTn id="84" dur="400"/>
                                        <p:tgtEl>
                                          <p:spTgt spid="43"/>
                                        </p:tgtEl>
                                      </p:cBhvr>
                                    </p:animEffect>
                                  </p:childTnLst>
                                </p:cTn>
                              </p:par>
                              <p:par>
                                <p:cTn id="85" presetID="6" presetClass="emph" presetSubtype="0" fill="hold" grpId="1" nodeType="withEffect">
                                  <p:stCondLst>
                                    <p:cond delay="400"/>
                                  </p:stCondLst>
                                  <p:childTnLst>
                                    <p:animScale>
                                      <p:cBhvr>
                                        <p:cTn id="86" dur="300" fill="hold"/>
                                        <p:tgtEl>
                                          <p:spTgt spid="43"/>
                                        </p:tgtEl>
                                      </p:cBhvr>
                                      <p:by x="90000" y="90000"/>
                                    </p:animScale>
                                  </p:childTnLst>
                                </p:cTn>
                              </p:par>
                              <p:par>
                                <p:cTn id="87" presetID="53" presetClass="entr" presetSubtype="16" fill="hold" grpId="0" nodeType="withEffect">
                                  <p:stCondLst>
                                    <p:cond delay="200"/>
                                  </p:stCondLst>
                                  <p:childTnLst>
                                    <p:set>
                                      <p:cBhvr>
                                        <p:cTn id="88" dur="1" fill="hold">
                                          <p:stCondLst>
                                            <p:cond delay="0"/>
                                          </p:stCondLst>
                                        </p:cTn>
                                        <p:tgtEl>
                                          <p:spTgt spid="24606"/>
                                        </p:tgtEl>
                                        <p:attrNameLst>
                                          <p:attrName>style.visibility</p:attrName>
                                        </p:attrNameLst>
                                      </p:cBhvr>
                                      <p:to>
                                        <p:strVal val="visible"/>
                                      </p:to>
                                    </p:set>
                                    <p:anim calcmode="lin" valueType="num">
                                      <p:cBhvr>
                                        <p:cTn id="89" dur="400" fill="hold"/>
                                        <p:tgtEl>
                                          <p:spTgt spid="24606"/>
                                        </p:tgtEl>
                                        <p:attrNameLst>
                                          <p:attrName>ppt_w</p:attrName>
                                        </p:attrNameLst>
                                      </p:cBhvr>
                                      <p:tavLst>
                                        <p:tav tm="0">
                                          <p:val>
                                            <p:fltVal val="0"/>
                                          </p:val>
                                        </p:tav>
                                        <p:tav tm="100000">
                                          <p:val>
                                            <p:strVal val="#ppt_w"/>
                                          </p:val>
                                        </p:tav>
                                      </p:tavLst>
                                    </p:anim>
                                    <p:anim calcmode="lin" valueType="num">
                                      <p:cBhvr>
                                        <p:cTn id="90" dur="400" fill="hold"/>
                                        <p:tgtEl>
                                          <p:spTgt spid="24606"/>
                                        </p:tgtEl>
                                        <p:attrNameLst>
                                          <p:attrName>ppt_h</p:attrName>
                                        </p:attrNameLst>
                                      </p:cBhvr>
                                      <p:tavLst>
                                        <p:tav tm="0">
                                          <p:val>
                                            <p:fltVal val="0"/>
                                          </p:val>
                                        </p:tav>
                                        <p:tav tm="100000">
                                          <p:val>
                                            <p:strVal val="#ppt_h"/>
                                          </p:val>
                                        </p:tav>
                                      </p:tavLst>
                                    </p:anim>
                                    <p:animEffect transition="in" filter="fade">
                                      <p:cBhvr>
                                        <p:cTn id="91" dur="400"/>
                                        <p:tgtEl>
                                          <p:spTgt spid="24606"/>
                                        </p:tgtEl>
                                      </p:cBhvr>
                                    </p:animEffect>
                                  </p:childTnLst>
                                </p:cTn>
                              </p:par>
                              <p:par>
                                <p:cTn id="92" presetID="6" presetClass="emph" presetSubtype="0" fill="hold" grpId="1" nodeType="withEffect">
                                  <p:stCondLst>
                                    <p:cond delay="600"/>
                                  </p:stCondLst>
                                  <p:childTnLst>
                                    <p:animScale>
                                      <p:cBhvr>
                                        <p:cTn id="93" dur="300" fill="hold"/>
                                        <p:tgtEl>
                                          <p:spTgt spid="24606"/>
                                        </p:tgtEl>
                                      </p:cBhvr>
                                      <p:by x="90000" y="90000"/>
                                    </p:animScale>
                                  </p:childTnLst>
                                </p:cTn>
                              </p:par>
                              <p:par>
                                <p:cTn id="94" presetID="22" presetClass="entr" presetSubtype="4" fill="hold" grpId="0" nodeType="withEffect">
                                  <p:stCondLst>
                                    <p:cond delay="400"/>
                                  </p:stCondLst>
                                  <p:iterate type="lt">
                                    <p:tmPct val="10000"/>
                                  </p:iterate>
                                  <p:childTnLst>
                                    <p:set>
                                      <p:cBhvr>
                                        <p:cTn id="95" dur="1" fill="hold">
                                          <p:stCondLst>
                                            <p:cond delay="0"/>
                                          </p:stCondLst>
                                        </p:cTn>
                                        <p:tgtEl>
                                          <p:spTgt spid="24600"/>
                                        </p:tgtEl>
                                        <p:attrNameLst>
                                          <p:attrName>style.visibility</p:attrName>
                                        </p:attrNameLst>
                                      </p:cBhvr>
                                      <p:to>
                                        <p:strVal val="visible"/>
                                      </p:to>
                                    </p:set>
                                    <p:animEffect transition="in" filter="wipe(down)">
                                      <p:cBhvr>
                                        <p:cTn id="96" dur="500"/>
                                        <p:tgtEl>
                                          <p:spTgt spid="24600"/>
                                        </p:tgtEl>
                                      </p:cBhvr>
                                    </p:animEffect>
                                  </p:childTnLst>
                                </p:cTn>
                              </p:par>
                              <p:par>
                                <p:cTn id="97" presetID="22" presetClass="entr" presetSubtype="4" fill="hold" grpId="0" nodeType="withEffect">
                                  <p:stCondLst>
                                    <p:cond delay="800"/>
                                  </p:stCondLst>
                                  <p:iterate type="lt">
                                    <p:tmPct val="10000"/>
                                  </p:iterate>
                                  <p:childTnLst>
                                    <p:set>
                                      <p:cBhvr>
                                        <p:cTn id="98" dur="1" fill="hold">
                                          <p:stCondLst>
                                            <p:cond delay="0"/>
                                          </p:stCondLst>
                                        </p:cTn>
                                        <p:tgtEl>
                                          <p:spTgt spid="24604"/>
                                        </p:tgtEl>
                                        <p:attrNameLst>
                                          <p:attrName>style.visibility</p:attrName>
                                        </p:attrNameLst>
                                      </p:cBhvr>
                                      <p:to>
                                        <p:strVal val="visible"/>
                                      </p:to>
                                    </p:set>
                                    <p:animEffect transition="in" filter="wipe(down)">
                                      <p:cBhvr>
                                        <p:cTn id="99" dur="500"/>
                                        <p:tgtEl>
                                          <p:spTgt spid="24604"/>
                                        </p:tgtEl>
                                      </p:cBhvr>
                                    </p:animEffect>
                                  </p:childTnLst>
                                </p:cTn>
                              </p:par>
                              <p:par>
                                <p:cTn id="100" presetID="22" presetClass="entr" presetSubtype="4" fill="hold" grpId="0" nodeType="withEffect">
                                  <p:stCondLst>
                                    <p:cond delay="1167"/>
                                  </p:stCondLst>
                                  <p:iterate type="lt">
                                    <p:tmPct val="10000"/>
                                  </p:iterate>
                                  <p:childTnLst>
                                    <p:set>
                                      <p:cBhvr>
                                        <p:cTn id="101" dur="1" fill="hold">
                                          <p:stCondLst>
                                            <p:cond delay="0"/>
                                          </p:stCondLst>
                                        </p:cTn>
                                        <p:tgtEl>
                                          <p:spTgt spid="24602"/>
                                        </p:tgtEl>
                                        <p:attrNameLst>
                                          <p:attrName>style.visibility</p:attrName>
                                        </p:attrNameLst>
                                      </p:cBhvr>
                                      <p:to>
                                        <p:strVal val="visible"/>
                                      </p:to>
                                    </p:set>
                                    <p:animEffect transition="in" filter="wipe(down)">
                                      <p:cBhvr>
                                        <p:cTn id="102" dur="500"/>
                                        <p:tgtEl>
                                          <p:spTgt spid="24602"/>
                                        </p:tgtEl>
                                      </p:cBhvr>
                                    </p:animEffect>
                                  </p:childTnLst>
                                </p:cTn>
                              </p:par>
                              <p:par>
                                <p:cTn id="103" presetID="10" presetClass="entr" presetSubtype="0" fill="hold" grpId="0" nodeType="withEffect">
                                  <p:stCondLst>
                                    <p:cond delay="5267"/>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11" grpId="0" animBg="1"/>
      <p:bldP spid="24587" grpId="0" animBg="1"/>
      <p:bldP spid="24588" grpId="0" animBg="1"/>
      <p:bldP spid="24589" grpId="0" animBg="1"/>
      <p:bldP spid="24590" grpId="0"/>
      <p:bldP spid="16" grpId="0" animBg="1"/>
      <p:bldP spid="17" grpId="0" animBg="1"/>
      <p:bldP spid="18" grpId="0" animBg="1"/>
      <p:bldP spid="24594" grpId="0"/>
      <p:bldP spid="24595" grpId="0"/>
      <p:bldP spid="24596" grpId="0"/>
      <p:bldP spid="23" grpId="0" animBg="1"/>
      <p:bldP spid="23" grpId="1" animBg="1"/>
      <p:bldP spid="24600" grpId="0"/>
      <p:bldP spid="43" grpId="0" animBg="1"/>
      <p:bldP spid="43" grpId="1" animBg="1"/>
      <p:bldP spid="24602" grpId="0"/>
      <p:bldP spid="45" grpId="0" animBg="1"/>
      <p:bldP spid="45" grpId="1" animBg="1"/>
      <p:bldP spid="24604" grpId="0"/>
      <p:bldP spid="24606" grpId="0" animBg="1"/>
      <p:bldP spid="24606" grpId="1" animBg="1"/>
      <p:bldP spid="4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52"/>
          <p:cNvGrpSpPr/>
          <p:nvPr/>
        </p:nvGrpSpPr>
        <p:grpSpPr>
          <a:xfrm>
            <a:off x="1458943" y="1078469"/>
            <a:ext cx="1690113" cy="995744"/>
            <a:chOff x="1193092" y="2758125"/>
            <a:chExt cx="2253191" cy="1327967"/>
          </a:xfrm>
        </p:grpSpPr>
        <p:sp>
          <p:nvSpPr>
            <p:cNvPr id="47" name="文本框 88"/>
            <p:cNvSpPr txBox="1"/>
            <p:nvPr/>
          </p:nvSpPr>
          <p:spPr>
            <a:xfrm>
              <a:off x="1558702" y="2853730"/>
              <a:ext cx="1142307" cy="369417"/>
            </a:xfrm>
            <a:prstGeom prst="rect">
              <a:avLst/>
            </a:prstGeom>
            <a:noFill/>
          </p:spPr>
          <p:txBody>
            <a:bodyPr wrap="square" rtlCol="0">
              <a:spAutoFit/>
            </a:bodyPr>
            <a:lstStyle/>
            <a:p>
              <a:r>
                <a:rPr lang="zh-CN" altLang="en-US" sz="1200" b="1">
                  <a:solidFill>
                    <a:schemeClr val="accent1"/>
                  </a:solidFill>
                  <a:latin typeface="微软雅黑" panose="020b0503020204020204" pitchFamily="34" charset="-122"/>
                  <a:ea typeface="微软雅黑" panose="020b0503020204020204" pitchFamily="34" charset="-122"/>
                </a:rPr>
                <a:t>添加标题</a:t>
              </a:r>
              <a:endParaRPr lang="zh-CN" altLang="en-US" sz="1200" b="1">
                <a:solidFill>
                  <a:schemeClr val="accent1"/>
                </a:solidFill>
                <a:latin typeface="微软雅黑" panose="020b0503020204020204" pitchFamily="34" charset="-122"/>
                <a:ea typeface="微软雅黑" panose="020b0503020204020204" pitchFamily="34" charset="-122"/>
              </a:endParaRPr>
            </a:p>
          </p:txBody>
        </p:sp>
        <p:sp>
          <p:nvSpPr>
            <p:cNvPr id="49" name="文本框 90"/>
            <p:cNvSpPr txBox="1"/>
            <p:nvPr/>
          </p:nvSpPr>
          <p:spPr>
            <a:xfrm>
              <a:off x="1193092" y="2758125"/>
              <a:ext cx="566221" cy="492557"/>
            </a:xfrm>
            <a:prstGeom prst="rect">
              <a:avLst/>
            </a:prstGeom>
            <a:noFill/>
          </p:spPr>
          <p:txBody>
            <a:bodyPr wrap="square" rtlCol="0">
              <a:spAutoFit/>
            </a:bodyPr>
            <a:lstStyle/>
            <a:p>
              <a:r>
                <a:rPr lang="en-US" altLang="zh-CN" sz="1800">
                  <a:solidFill>
                    <a:schemeClr val="accent1"/>
                  </a:solidFill>
                  <a:latin typeface="Impact" panose="020b0806030902050204" pitchFamily="34" charset="0"/>
                </a:rPr>
                <a:t>01</a:t>
              </a:r>
              <a:endParaRPr lang="zh-CN" altLang="en-US" sz="1800">
                <a:solidFill>
                  <a:schemeClr val="accent1"/>
                </a:solidFill>
                <a:latin typeface="Impact" panose="020b0806030902050204" pitchFamily="34" charset="0"/>
              </a:endParaRPr>
            </a:p>
          </p:txBody>
        </p:sp>
        <p:sp>
          <p:nvSpPr>
            <p:cNvPr id="68" name="文本框 113"/>
            <p:cNvSpPr txBox="1"/>
            <p:nvPr/>
          </p:nvSpPr>
          <p:spPr>
            <a:xfrm>
              <a:off x="1198662" y="3174862"/>
              <a:ext cx="2247621" cy="911230"/>
            </a:xfrm>
            <a:prstGeom prst="rect">
              <a:avLst/>
            </a:prstGeom>
            <a:noFill/>
          </p:spPr>
          <p:txBody>
            <a:bodyPr wrap="square" rtlCol="0">
              <a:spAutoFit/>
            </a:bodyPr>
            <a:lstStyle/>
            <a:p>
              <a:pPr>
                <a:lnSpc>
                  <a:spcPct val="120000"/>
                </a:lnSpc>
              </a:pPr>
              <a:r>
                <a:rPr lang="zh-CN" altLang="en-US" sz="800">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a:latin typeface="微软雅黑" panose="020b0503020204020204" pitchFamily="34" charset="-122"/>
                <a:ea typeface="微软雅黑" panose="020b0503020204020204" pitchFamily="34" charset="-122"/>
              </a:endParaRPr>
            </a:p>
          </p:txBody>
        </p:sp>
      </p:grpSp>
      <p:grpSp>
        <p:nvGrpSpPr>
          <p:cNvPr id="5" name="组合 55"/>
          <p:cNvGrpSpPr/>
          <p:nvPr/>
        </p:nvGrpSpPr>
        <p:grpSpPr>
          <a:xfrm>
            <a:off x="2965009" y="3471266"/>
            <a:ext cx="1711683" cy="997040"/>
            <a:chOff x="2589123" y="4376358"/>
            <a:chExt cx="2281947" cy="1329692"/>
          </a:xfrm>
        </p:grpSpPr>
        <p:sp>
          <p:nvSpPr>
            <p:cNvPr id="57" name="文本框 111"/>
            <p:cNvSpPr txBox="1"/>
            <p:nvPr/>
          </p:nvSpPr>
          <p:spPr>
            <a:xfrm>
              <a:off x="3008683" y="4459392"/>
              <a:ext cx="1142307" cy="369417"/>
            </a:xfrm>
            <a:prstGeom prst="rect">
              <a:avLst/>
            </a:prstGeom>
            <a:noFill/>
          </p:spPr>
          <p:txBody>
            <a:bodyPr wrap="square" rtlCol="0">
              <a:spAutoFit/>
            </a:bodyPr>
            <a:lstStyle/>
            <a:p>
              <a:r>
                <a:rPr lang="zh-CN" altLang="en-US" sz="1200" b="1">
                  <a:solidFill>
                    <a:schemeClr val="accent2"/>
                  </a:solidFill>
                  <a:latin typeface="微软雅黑" panose="020b0503020204020204" pitchFamily="34" charset="-122"/>
                  <a:ea typeface="微软雅黑" panose="020b0503020204020204" pitchFamily="34" charset="-122"/>
                </a:rPr>
                <a:t>添加标题</a:t>
              </a:r>
              <a:endParaRPr lang="zh-CN" altLang="en-US" sz="1200" b="1">
                <a:solidFill>
                  <a:schemeClr val="accent2"/>
                </a:solidFill>
                <a:latin typeface="微软雅黑" panose="020b0503020204020204" pitchFamily="34" charset="-122"/>
                <a:ea typeface="微软雅黑" panose="020b0503020204020204" pitchFamily="34" charset="-122"/>
              </a:endParaRPr>
            </a:p>
          </p:txBody>
        </p:sp>
        <p:sp>
          <p:nvSpPr>
            <p:cNvPr id="59" name="文本框 113"/>
            <p:cNvSpPr txBox="1"/>
            <p:nvPr/>
          </p:nvSpPr>
          <p:spPr>
            <a:xfrm>
              <a:off x="2589123" y="4376358"/>
              <a:ext cx="582003" cy="492556"/>
            </a:xfrm>
            <a:prstGeom prst="rect">
              <a:avLst/>
            </a:prstGeom>
            <a:noFill/>
          </p:spPr>
          <p:txBody>
            <a:bodyPr wrap="square" rtlCol="0">
              <a:spAutoFit/>
            </a:bodyPr>
            <a:lstStyle/>
            <a:p>
              <a:r>
                <a:rPr lang="en-US" altLang="zh-CN" sz="1800">
                  <a:solidFill>
                    <a:schemeClr val="accent2"/>
                  </a:solidFill>
                  <a:latin typeface="Impact" panose="020b0806030902050204" pitchFamily="34" charset="0"/>
                </a:rPr>
                <a:t>02</a:t>
              </a:r>
              <a:endParaRPr lang="zh-CN" altLang="en-US" sz="1800">
                <a:solidFill>
                  <a:schemeClr val="accent2"/>
                </a:solidFill>
                <a:latin typeface="Impact" panose="020b0806030902050204" pitchFamily="34" charset="0"/>
              </a:endParaRPr>
            </a:p>
          </p:txBody>
        </p:sp>
        <p:sp>
          <p:nvSpPr>
            <p:cNvPr id="69" name="文本框 113"/>
            <p:cNvSpPr txBox="1"/>
            <p:nvPr/>
          </p:nvSpPr>
          <p:spPr>
            <a:xfrm>
              <a:off x="2623449" y="4794821"/>
              <a:ext cx="2247621" cy="911229"/>
            </a:xfrm>
            <a:prstGeom prst="rect">
              <a:avLst/>
            </a:prstGeom>
            <a:noFill/>
          </p:spPr>
          <p:txBody>
            <a:bodyPr wrap="square" rtlCol="0">
              <a:spAutoFit/>
            </a:bodyPr>
            <a:lstStyle/>
            <a:p>
              <a:pPr>
                <a:lnSpc>
                  <a:spcPct val="120000"/>
                </a:lnSpc>
              </a:pPr>
              <a:r>
                <a:rPr lang="zh-CN" altLang="en-US" sz="800">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a:latin typeface="微软雅黑" panose="020b0503020204020204" pitchFamily="34" charset="-122"/>
                <a:ea typeface="微软雅黑" panose="020b0503020204020204" pitchFamily="34" charset="-122"/>
              </a:endParaRPr>
            </a:p>
          </p:txBody>
        </p:sp>
      </p:grpSp>
      <p:grpSp>
        <p:nvGrpSpPr>
          <p:cNvPr id="6" name="组合 57"/>
          <p:cNvGrpSpPr/>
          <p:nvPr/>
        </p:nvGrpSpPr>
        <p:grpSpPr>
          <a:xfrm>
            <a:off x="4497369" y="1079919"/>
            <a:ext cx="1706617" cy="994296"/>
            <a:chOff x="6931730" y="1797007"/>
            <a:chExt cx="2275193" cy="1326034"/>
          </a:xfrm>
        </p:grpSpPr>
        <p:sp>
          <p:nvSpPr>
            <p:cNvPr id="61" name="文本框 115"/>
            <p:cNvSpPr txBox="1"/>
            <p:nvPr/>
          </p:nvSpPr>
          <p:spPr>
            <a:xfrm>
              <a:off x="7401171" y="1867105"/>
              <a:ext cx="1142308" cy="369417"/>
            </a:xfrm>
            <a:prstGeom prst="rect">
              <a:avLst/>
            </a:prstGeom>
            <a:noFill/>
          </p:spPr>
          <p:txBody>
            <a:bodyPr wrap="square" rtlCol="0">
              <a:spAutoFit/>
            </a:bodyPr>
            <a:lstStyle/>
            <a:p>
              <a:r>
                <a:rPr lang="zh-CN" altLang="en-US" sz="1200" b="1">
                  <a:solidFill>
                    <a:schemeClr val="accent3"/>
                  </a:solidFill>
                  <a:latin typeface="微软雅黑" panose="020b0503020204020204" pitchFamily="34" charset="-122"/>
                  <a:ea typeface="微软雅黑" panose="020b0503020204020204" pitchFamily="34" charset="-122"/>
                </a:rPr>
                <a:t>添加标题</a:t>
              </a:r>
              <a:endParaRPr lang="zh-CN" altLang="en-US" sz="1200" b="1">
                <a:solidFill>
                  <a:schemeClr val="accent3"/>
                </a:solidFill>
                <a:latin typeface="微软雅黑" panose="020b0503020204020204" pitchFamily="34" charset="-122"/>
                <a:ea typeface="微软雅黑" panose="020b0503020204020204" pitchFamily="34" charset="-122"/>
              </a:endParaRPr>
            </a:p>
          </p:txBody>
        </p:sp>
        <p:sp>
          <p:nvSpPr>
            <p:cNvPr id="63" name="文本框 117"/>
            <p:cNvSpPr txBox="1"/>
            <p:nvPr/>
          </p:nvSpPr>
          <p:spPr>
            <a:xfrm>
              <a:off x="6931730" y="1797007"/>
              <a:ext cx="587112" cy="492556"/>
            </a:xfrm>
            <a:prstGeom prst="rect">
              <a:avLst/>
            </a:prstGeom>
            <a:noFill/>
          </p:spPr>
          <p:txBody>
            <a:bodyPr wrap="square" rtlCol="0">
              <a:spAutoFit/>
            </a:bodyPr>
            <a:lstStyle/>
            <a:p>
              <a:r>
                <a:rPr lang="en-US" altLang="zh-CN" sz="1800">
                  <a:solidFill>
                    <a:schemeClr val="accent3"/>
                  </a:solidFill>
                  <a:latin typeface="Impact" panose="020b0806030902050204" pitchFamily="34" charset="0"/>
                </a:rPr>
                <a:t>03</a:t>
              </a:r>
              <a:endParaRPr lang="zh-CN" altLang="en-US" sz="1800">
                <a:solidFill>
                  <a:schemeClr val="accent3"/>
                </a:solidFill>
                <a:latin typeface="Impact" panose="020b0806030902050204" pitchFamily="34" charset="0"/>
              </a:endParaRPr>
            </a:p>
          </p:txBody>
        </p:sp>
        <p:sp>
          <p:nvSpPr>
            <p:cNvPr id="70" name="文本框 113"/>
            <p:cNvSpPr txBox="1"/>
            <p:nvPr/>
          </p:nvSpPr>
          <p:spPr>
            <a:xfrm>
              <a:off x="6959302" y="2211812"/>
              <a:ext cx="2247621" cy="911229"/>
            </a:xfrm>
            <a:prstGeom prst="rect">
              <a:avLst/>
            </a:prstGeom>
            <a:noFill/>
          </p:spPr>
          <p:txBody>
            <a:bodyPr wrap="square" rtlCol="0">
              <a:spAutoFit/>
            </a:bodyPr>
            <a:lstStyle/>
            <a:p>
              <a:pPr>
                <a:lnSpc>
                  <a:spcPct val="120000"/>
                </a:lnSpc>
              </a:pPr>
              <a:r>
                <a:rPr lang="zh-CN" altLang="en-US" sz="800">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a:latin typeface="微软雅黑" panose="020b0503020204020204" pitchFamily="34" charset="-122"/>
                <a:ea typeface="微软雅黑" panose="020b0503020204020204" pitchFamily="34" charset="-122"/>
              </a:endParaRPr>
            </a:p>
          </p:txBody>
        </p:sp>
      </p:grpSp>
      <p:grpSp>
        <p:nvGrpSpPr>
          <p:cNvPr id="7" name="组合 59"/>
          <p:cNvGrpSpPr/>
          <p:nvPr/>
        </p:nvGrpSpPr>
        <p:grpSpPr>
          <a:xfrm>
            <a:off x="6119900" y="3471264"/>
            <a:ext cx="1720157" cy="1010404"/>
            <a:chOff x="8482482" y="3314637"/>
            <a:chExt cx="2293244" cy="1347516"/>
          </a:xfrm>
        </p:grpSpPr>
        <p:sp>
          <p:nvSpPr>
            <p:cNvPr id="65" name="文本框 119"/>
            <p:cNvSpPr txBox="1"/>
            <p:nvPr/>
          </p:nvSpPr>
          <p:spPr>
            <a:xfrm>
              <a:off x="8913339" y="3379273"/>
              <a:ext cx="1142307" cy="369417"/>
            </a:xfrm>
            <a:prstGeom prst="rect">
              <a:avLst/>
            </a:prstGeom>
            <a:noFill/>
          </p:spPr>
          <p:txBody>
            <a:bodyPr wrap="square" rtlCol="0">
              <a:spAutoFit/>
            </a:bodyPr>
            <a:lstStyle/>
            <a:p>
              <a:r>
                <a:rPr lang="zh-CN" altLang="en-US" sz="1200" b="1">
                  <a:solidFill>
                    <a:schemeClr val="accent4"/>
                  </a:solidFill>
                  <a:latin typeface="微软雅黑" panose="020b0503020204020204" pitchFamily="34" charset="-122"/>
                  <a:ea typeface="微软雅黑" panose="020b0503020204020204" pitchFamily="34" charset="-122"/>
                </a:rPr>
                <a:t>添加标题</a:t>
              </a:r>
              <a:endParaRPr lang="zh-CN" altLang="en-US" sz="1200" b="1">
                <a:solidFill>
                  <a:schemeClr val="accent4"/>
                </a:solidFill>
                <a:latin typeface="微软雅黑" panose="020b0503020204020204" pitchFamily="34" charset="-122"/>
                <a:ea typeface="微软雅黑" panose="020b0503020204020204" pitchFamily="34" charset="-122"/>
              </a:endParaRPr>
            </a:p>
          </p:txBody>
        </p:sp>
        <p:sp>
          <p:nvSpPr>
            <p:cNvPr id="67" name="文本框 121"/>
            <p:cNvSpPr txBox="1"/>
            <p:nvPr/>
          </p:nvSpPr>
          <p:spPr>
            <a:xfrm>
              <a:off x="8482482" y="3314637"/>
              <a:ext cx="654864" cy="492556"/>
            </a:xfrm>
            <a:prstGeom prst="rect">
              <a:avLst/>
            </a:prstGeom>
            <a:noFill/>
          </p:spPr>
          <p:txBody>
            <a:bodyPr wrap="square" rtlCol="0">
              <a:spAutoFit/>
            </a:bodyPr>
            <a:lstStyle/>
            <a:p>
              <a:r>
                <a:rPr lang="en-US" altLang="zh-CN" sz="1800">
                  <a:solidFill>
                    <a:schemeClr val="accent4"/>
                  </a:solidFill>
                  <a:latin typeface="Impact" panose="020b0806030902050204" pitchFamily="34" charset="0"/>
                </a:rPr>
                <a:t>04</a:t>
              </a:r>
              <a:endParaRPr lang="zh-CN" altLang="en-US" sz="1800">
                <a:solidFill>
                  <a:schemeClr val="accent4"/>
                </a:solidFill>
                <a:latin typeface="Impact" panose="020b0806030902050204" pitchFamily="34" charset="0"/>
              </a:endParaRPr>
            </a:p>
          </p:txBody>
        </p:sp>
        <p:sp>
          <p:nvSpPr>
            <p:cNvPr id="71" name="文本框 113"/>
            <p:cNvSpPr txBox="1"/>
            <p:nvPr/>
          </p:nvSpPr>
          <p:spPr>
            <a:xfrm>
              <a:off x="8528105" y="3750924"/>
              <a:ext cx="2247621" cy="911229"/>
            </a:xfrm>
            <a:prstGeom prst="rect">
              <a:avLst/>
            </a:prstGeom>
            <a:noFill/>
          </p:spPr>
          <p:txBody>
            <a:bodyPr wrap="square" rtlCol="0">
              <a:spAutoFit/>
            </a:bodyPr>
            <a:lstStyle/>
            <a:p>
              <a:pPr>
                <a:lnSpc>
                  <a:spcPct val="120000"/>
                </a:lnSpc>
              </a:pPr>
              <a:r>
                <a:rPr lang="zh-CN" altLang="en-US" sz="800">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a:latin typeface="微软雅黑" panose="020b0503020204020204" pitchFamily="34" charset="-122"/>
                <a:ea typeface="微软雅黑" panose="020b0503020204020204" pitchFamily="34" charset="-122"/>
              </a:endParaRPr>
            </a:p>
          </p:txBody>
        </p:sp>
      </p:grpSp>
      <p:grpSp>
        <p:nvGrpSpPr>
          <p:cNvPr id="8" name="组合 2"/>
          <p:cNvGrpSpPr/>
          <p:nvPr/>
        </p:nvGrpSpPr>
        <p:grpSpPr>
          <a:xfrm>
            <a:off x="1920412" y="788119"/>
            <a:ext cx="5346054" cy="3875615"/>
            <a:chOff x="2560549" y="1050825"/>
            <a:chExt cx="7128072" cy="5167487"/>
          </a:xfrm>
        </p:grpSpPr>
        <p:sp>
          <p:nvSpPr>
            <p:cNvPr id="2" name="任意多边形 1"/>
            <p:cNvSpPr/>
            <p:nvPr/>
          </p:nvSpPr>
          <p:spPr>
            <a:xfrm rot="19188192" flipH="1">
              <a:off x="3162793" y="1050825"/>
              <a:ext cx="5910043" cy="5167487"/>
            </a:xfrm>
            <a:custGeom>
              <a:gdLst>
                <a:gd name="connsiteX0" fmla="*/ 7803102 w 9728199"/>
                <a:gd name="connsiteY0" fmla="*/ 0 h 8508998"/>
                <a:gd name="connsiteX1" fmla="*/ 9526046 w 9728199"/>
                <a:gd name="connsiteY1" fmla="*/ 0 h 8508998"/>
                <a:gd name="connsiteX2" fmla="*/ 9728199 w 9728199"/>
                <a:gd name="connsiteY2" fmla="*/ 202153 h 8508998"/>
                <a:gd name="connsiteX3" fmla="*/ 9728199 w 9728199"/>
                <a:gd name="connsiteY3" fmla="*/ 1925097 h 8508998"/>
                <a:gd name="connsiteX4" fmla="*/ 9526046 w 9728199"/>
                <a:gd name="connsiteY4" fmla="*/ 2127250 h 8508998"/>
                <a:gd name="connsiteX5" fmla="*/ 8825335 w 9728199"/>
                <a:gd name="connsiteY5" fmla="*/ 2127250 h 8508998"/>
                <a:gd name="connsiteX6" fmla="*/ 8825310 w 9728199"/>
                <a:gd name="connsiteY6" fmla="*/ 2127249 h 8508998"/>
                <a:gd name="connsiteX7" fmla="*/ 8066282 w 9728199"/>
                <a:gd name="connsiteY7" fmla="*/ 2127249 h 8508998"/>
                <a:gd name="connsiteX8" fmla="*/ 7188793 w 9728199"/>
                <a:gd name="connsiteY8" fmla="*/ 3004738 h 8508998"/>
                <a:gd name="connsiteX9" fmla="*/ 7188793 w 9728199"/>
                <a:gd name="connsiteY9" fmla="*/ 3763766 h 8508998"/>
                <a:gd name="connsiteX10" fmla="*/ 7193323 w 9728199"/>
                <a:gd name="connsiteY10" fmla="*/ 3853484 h 8508998"/>
                <a:gd name="connsiteX11" fmla="*/ 7194549 w 9728199"/>
                <a:gd name="connsiteY11" fmla="*/ 3861515 h 8508998"/>
                <a:gd name="connsiteX12" fmla="*/ 7194549 w 9728199"/>
                <a:gd name="connsiteY12" fmla="*/ 4052346 h 8508998"/>
                <a:gd name="connsiteX13" fmla="*/ 6992396 w 9728199"/>
                <a:gd name="connsiteY13" fmla="*/ 4254499 h 8508998"/>
                <a:gd name="connsiteX14" fmla="*/ 6288052 w 9728199"/>
                <a:gd name="connsiteY14" fmla="*/ 4254499 h 8508998"/>
                <a:gd name="connsiteX15" fmla="*/ 5698372 w 9728199"/>
                <a:gd name="connsiteY15" fmla="*/ 4254499 h 8508998"/>
                <a:gd name="connsiteX16" fmla="*/ 5529024 w 9728199"/>
                <a:gd name="connsiteY16" fmla="*/ 4254499 h 8508998"/>
                <a:gd name="connsiteX17" fmla="*/ 4651535 w 9728199"/>
                <a:gd name="connsiteY17" fmla="*/ 5131987 h 8508998"/>
                <a:gd name="connsiteX18" fmla="*/ 4651535 w 9728199"/>
                <a:gd name="connsiteY18" fmla="*/ 5891015 h 8508998"/>
                <a:gd name="connsiteX19" fmla="*/ 4656066 w 9728199"/>
                <a:gd name="connsiteY19" fmla="*/ 5980733 h 8508998"/>
                <a:gd name="connsiteX20" fmla="*/ 4660899 w 9728199"/>
                <a:gd name="connsiteY20" fmla="*/ 6012404 h 8508998"/>
                <a:gd name="connsiteX21" fmla="*/ 4660899 w 9728199"/>
                <a:gd name="connsiteY21" fmla="*/ 6179595 h 8508998"/>
                <a:gd name="connsiteX22" fmla="*/ 4458746 w 9728199"/>
                <a:gd name="connsiteY22" fmla="*/ 6381748 h 8508998"/>
                <a:gd name="connsiteX23" fmla="*/ 3763766 w 9728199"/>
                <a:gd name="connsiteY23" fmla="*/ 6381748 h 8508998"/>
                <a:gd name="connsiteX24" fmla="*/ 3067965 w 9728199"/>
                <a:gd name="connsiteY24" fmla="*/ 6381748 h 8508998"/>
                <a:gd name="connsiteX25" fmla="*/ 3004738 w 9728199"/>
                <a:gd name="connsiteY25" fmla="*/ 6381748 h 8508998"/>
                <a:gd name="connsiteX26" fmla="*/ 2127250 w 9728199"/>
                <a:gd name="connsiteY26" fmla="*/ 7259237 h 8508998"/>
                <a:gd name="connsiteX27" fmla="*/ 2127250 w 9728199"/>
                <a:gd name="connsiteY27" fmla="*/ 7322464 h 8508998"/>
                <a:gd name="connsiteX28" fmla="*/ 2127250 w 9728199"/>
                <a:gd name="connsiteY28" fmla="*/ 8018265 h 8508998"/>
                <a:gd name="connsiteX29" fmla="*/ 2127250 w 9728199"/>
                <a:gd name="connsiteY29" fmla="*/ 8306845 h 8508998"/>
                <a:gd name="connsiteX30" fmla="*/ 1925097 w 9728199"/>
                <a:gd name="connsiteY30" fmla="*/ 8508998 h 8508998"/>
                <a:gd name="connsiteX31" fmla="*/ 202153 w 9728199"/>
                <a:gd name="connsiteY31" fmla="*/ 8508998 h 8508998"/>
                <a:gd name="connsiteX32" fmla="*/ 0 w 9728199"/>
                <a:gd name="connsiteY32" fmla="*/ 8306845 h 8508998"/>
                <a:gd name="connsiteX33" fmla="*/ 0 w 9728199"/>
                <a:gd name="connsiteY33" fmla="*/ 6583901 h 8508998"/>
                <a:gd name="connsiteX34" fmla="*/ 202153 w 9728199"/>
                <a:gd name="connsiteY34" fmla="*/ 6381748 h 8508998"/>
                <a:gd name="connsiteX35" fmla="*/ 897132 w 9728199"/>
                <a:gd name="connsiteY35" fmla="*/ 6381748 h 8508998"/>
                <a:gd name="connsiteX36" fmla="*/ 1360196 w 9728199"/>
                <a:gd name="connsiteY36" fmla="*/ 6381748 h 8508998"/>
                <a:gd name="connsiteX37" fmla="*/ 1656160 w 9728199"/>
                <a:gd name="connsiteY37" fmla="*/ 6381748 h 8508998"/>
                <a:gd name="connsiteX38" fmla="*/ 2533649 w 9728199"/>
                <a:gd name="connsiteY38" fmla="*/ 5504259 h 8508998"/>
                <a:gd name="connsiteX39" fmla="*/ 2533649 w 9728199"/>
                <a:gd name="connsiteY39" fmla="*/ 5208293 h 8508998"/>
                <a:gd name="connsiteX40" fmla="*/ 2533649 w 9728199"/>
                <a:gd name="connsiteY40" fmla="*/ 4745231 h 8508998"/>
                <a:gd name="connsiteX41" fmla="*/ 2533649 w 9728199"/>
                <a:gd name="connsiteY41" fmla="*/ 4456651 h 8508998"/>
                <a:gd name="connsiteX42" fmla="*/ 2735802 w 9728199"/>
                <a:gd name="connsiteY42" fmla="*/ 4254499 h 8508998"/>
                <a:gd name="connsiteX43" fmla="*/ 3276315 w 9728199"/>
                <a:gd name="connsiteY43" fmla="*/ 4254499 h 8508998"/>
                <a:gd name="connsiteX44" fmla="*/ 3336812 w 9728199"/>
                <a:gd name="connsiteY44" fmla="*/ 4263732 h 8508998"/>
                <a:gd name="connsiteX45" fmla="*/ 3426530 w 9728199"/>
                <a:gd name="connsiteY45" fmla="*/ 4268262 h 8508998"/>
                <a:gd name="connsiteX46" fmla="*/ 4185558 w 9728199"/>
                <a:gd name="connsiteY46" fmla="*/ 4268262 h 8508998"/>
                <a:gd name="connsiteX47" fmla="*/ 5063047 w 9728199"/>
                <a:gd name="connsiteY47" fmla="*/ 3390773 h 8508998"/>
                <a:gd name="connsiteX48" fmla="*/ 5063047 w 9728199"/>
                <a:gd name="connsiteY48" fmla="*/ 3182054 h 8508998"/>
                <a:gd name="connsiteX49" fmla="*/ 5067299 w 9728199"/>
                <a:gd name="connsiteY49" fmla="*/ 3177802 h 8508998"/>
                <a:gd name="connsiteX50" fmla="*/ 5067299 w 9728199"/>
                <a:gd name="connsiteY50" fmla="*/ 2329402 h 8508998"/>
                <a:gd name="connsiteX51" fmla="*/ 5269452 w 9728199"/>
                <a:gd name="connsiteY51" fmla="*/ 2127250 h 8508998"/>
                <a:gd name="connsiteX52" fmla="*/ 6365590 w 9728199"/>
                <a:gd name="connsiteY52" fmla="*/ 2127250 h 8508998"/>
                <a:gd name="connsiteX53" fmla="*/ 6365592 w 9728199"/>
                <a:gd name="connsiteY53" fmla="*/ 2127249 h 8508998"/>
                <a:gd name="connsiteX54" fmla="*/ 6723587 w 9728199"/>
                <a:gd name="connsiteY54" fmla="*/ 2127249 h 8508998"/>
                <a:gd name="connsiteX55" fmla="*/ 7601076 w 9728199"/>
                <a:gd name="connsiteY55" fmla="*/ 1249760 h 8508998"/>
                <a:gd name="connsiteX56" fmla="*/ 7601076 w 9728199"/>
                <a:gd name="connsiteY56" fmla="*/ 490731 h 8508998"/>
                <a:gd name="connsiteX57" fmla="*/ 7600949 w 9728199"/>
                <a:gd name="connsiteY57" fmla="*/ 488217 h 8508998"/>
                <a:gd name="connsiteX58" fmla="*/ 7600949 w 9728199"/>
                <a:gd name="connsiteY58" fmla="*/ 202153 h 8508998"/>
                <a:gd name="connsiteX59" fmla="*/ 7803102 w 9728199"/>
                <a:gd name="connsiteY59" fmla="*/ 0 h 85089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28199" h="8508998">
                  <a:moveTo>
                    <a:pt x="7803102" y="0"/>
                  </a:moveTo>
                  <a:lnTo>
                    <a:pt x="9526046" y="0"/>
                  </a:lnTo>
                  <a:cubicBezTo>
                    <a:pt x="9637692" y="0"/>
                    <a:pt x="9728199" y="90507"/>
                    <a:pt x="9728199" y="202153"/>
                  </a:cubicBezTo>
                  <a:lnTo>
                    <a:pt x="9728199" y="1925097"/>
                  </a:lnTo>
                  <a:cubicBezTo>
                    <a:pt x="9728199" y="2036743"/>
                    <a:pt x="9637692" y="2127250"/>
                    <a:pt x="9526046" y="2127250"/>
                  </a:cubicBezTo>
                  <a:lnTo>
                    <a:pt x="8825335" y="2127250"/>
                  </a:lnTo>
                  <a:lnTo>
                    <a:pt x="8825310" y="2127249"/>
                  </a:lnTo>
                  <a:lnTo>
                    <a:pt x="8066282" y="2127249"/>
                  </a:lnTo>
                  <a:cubicBezTo>
                    <a:pt x="7581658" y="2127249"/>
                    <a:pt x="7188793" y="2520114"/>
                    <a:pt x="7188793" y="3004738"/>
                  </a:cubicBezTo>
                  <a:lnTo>
                    <a:pt x="7188793" y="3763766"/>
                  </a:lnTo>
                  <a:cubicBezTo>
                    <a:pt x="7188793" y="3794055"/>
                    <a:pt x="7190328" y="3823985"/>
                    <a:pt x="7193323" y="3853484"/>
                  </a:cubicBezTo>
                  <a:lnTo>
                    <a:pt x="7194549" y="3861515"/>
                  </a:lnTo>
                  <a:lnTo>
                    <a:pt x="7194549" y="4052346"/>
                  </a:lnTo>
                  <a:cubicBezTo>
                    <a:pt x="7194549" y="4163992"/>
                    <a:pt x="7104042" y="4254499"/>
                    <a:pt x="6992396" y="4254499"/>
                  </a:cubicBezTo>
                  <a:lnTo>
                    <a:pt x="6288052" y="4254499"/>
                  </a:lnTo>
                  <a:lnTo>
                    <a:pt x="5698372" y="4254499"/>
                  </a:lnTo>
                  <a:lnTo>
                    <a:pt x="5529024" y="4254499"/>
                  </a:lnTo>
                  <a:cubicBezTo>
                    <a:pt x="5044400" y="4254499"/>
                    <a:pt x="4651535" y="4647363"/>
                    <a:pt x="4651535" y="5131987"/>
                  </a:cubicBezTo>
                  <a:lnTo>
                    <a:pt x="4651535" y="5891015"/>
                  </a:lnTo>
                  <a:cubicBezTo>
                    <a:pt x="4651535" y="5921304"/>
                    <a:pt x="4653070" y="5951235"/>
                    <a:pt x="4656066" y="5980733"/>
                  </a:cubicBezTo>
                  <a:lnTo>
                    <a:pt x="4660899" y="6012404"/>
                  </a:lnTo>
                  <a:lnTo>
                    <a:pt x="4660899" y="6179595"/>
                  </a:lnTo>
                  <a:cubicBezTo>
                    <a:pt x="4660899" y="6291241"/>
                    <a:pt x="4570392" y="6381748"/>
                    <a:pt x="4458746" y="6381748"/>
                  </a:cubicBezTo>
                  <a:lnTo>
                    <a:pt x="3763766" y="6381748"/>
                  </a:lnTo>
                  <a:lnTo>
                    <a:pt x="3067965" y="6381748"/>
                  </a:lnTo>
                  <a:lnTo>
                    <a:pt x="3004738" y="6381748"/>
                  </a:lnTo>
                  <a:cubicBezTo>
                    <a:pt x="2520114" y="6381748"/>
                    <a:pt x="2127250" y="6774613"/>
                    <a:pt x="2127250" y="7259237"/>
                  </a:cubicBezTo>
                  <a:lnTo>
                    <a:pt x="2127250" y="7322464"/>
                  </a:lnTo>
                  <a:lnTo>
                    <a:pt x="2127250" y="8018265"/>
                  </a:lnTo>
                  <a:lnTo>
                    <a:pt x="2127250" y="8306845"/>
                  </a:lnTo>
                  <a:cubicBezTo>
                    <a:pt x="2127250" y="8418491"/>
                    <a:pt x="2036743" y="8508998"/>
                    <a:pt x="1925097" y="8508998"/>
                  </a:cubicBezTo>
                  <a:lnTo>
                    <a:pt x="202153" y="8508998"/>
                  </a:lnTo>
                  <a:cubicBezTo>
                    <a:pt x="90507" y="8508998"/>
                    <a:pt x="0" y="8418491"/>
                    <a:pt x="0" y="8306845"/>
                  </a:cubicBezTo>
                  <a:lnTo>
                    <a:pt x="0" y="6583901"/>
                  </a:lnTo>
                  <a:cubicBezTo>
                    <a:pt x="0" y="6472255"/>
                    <a:pt x="90507" y="6381748"/>
                    <a:pt x="202153" y="6381748"/>
                  </a:cubicBezTo>
                  <a:lnTo>
                    <a:pt x="897132" y="6381748"/>
                  </a:lnTo>
                  <a:lnTo>
                    <a:pt x="1360196" y="6381748"/>
                  </a:lnTo>
                  <a:lnTo>
                    <a:pt x="1656160" y="6381748"/>
                  </a:lnTo>
                  <a:cubicBezTo>
                    <a:pt x="2140784" y="6381748"/>
                    <a:pt x="2533649" y="5988883"/>
                    <a:pt x="2533649" y="5504259"/>
                  </a:cubicBezTo>
                  <a:lnTo>
                    <a:pt x="2533649" y="5208293"/>
                  </a:lnTo>
                  <a:lnTo>
                    <a:pt x="2533649" y="4745231"/>
                  </a:lnTo>
                  <a:lnTo>
                    <a:pt x="2533649" y="4456651"/>
                  </a:lnTo>
                  <a:cubicBezTo>
                    <a:pt x="2533649" y="4345005"/>
                    <a:pt x="2624156" y="4254499"/>
                    <a:pt x="2735802" y="4254499"/>
                  </a:cubicBezTo>
                  <a:lnTo>
                    <a:pt x="3276315" y="4254499"/>
                  </a:lnTo>
                  <a:lnTo>
                    <a:pt x="3336812" y="4263732"/>
                  </a:lnTo>
                  <a:cubicBezTo>
                    <a:pt x="3366311" y="4266727"/>
                    <a:pt x="3396241" y="4268262"/>
                    <a:pt x="3426530" y="4268262"/>
                  </a:cubicBezTo>
                  <a:lnTo>
                    <a:pt x="4185558" y="4268262"/>
                  </a:lnTo>
                  <a:cubicBezTo>
                    <a:pt x="4670182" y="4268262"/>
                    <a:pt x="5063047" y="3875397"/>
                    <a:pt x="5063047" y="3390773"/>
                  </a:cubicBezTo>
                  <a:lnTo>
                    <a:pt x="5063047" y="3182054"/>
                  </a:lnTo>
                  <a:lnTo>
                    <a:pt x="5067299" y="3177802"/>
                  </a:lnTo>
                  <a:lnTo>
                    <a:pt x="5067299" y="2329402"/>
                  </a:lnTo>
                  <a:cubicBezTo>
                    <a:pt x="5067299" y="2217756"/>
                    <a:pt x="5157806" y="2127250"/>
                    <a:pt x="5269452" y="2127250"/>
                  </a:cubicBezTo>
                  <a:lnTo>
                    <a:pt x="6365590" y="2127250"/>
                  </a:lnTo>
                  <a:lnTo>
                    <a:pt x="6365592" y="2127249"/>
                  </a:lnTo>
                  <a:lnTo>
                    <a:pt x="6723587" y="2127249"/>
                  </a:lnTo>
                  <a:cubicBezTo>
                    <a:pt x="7208211" y="2127249"/>
                    <a:pt x="7601076" y="1734383"/>
                    <a:pt x="7601076" y="1249760"/>
                  </a:cubicBezTo>
                  <a:lnTo>
                    <a:pt x="7601076" y="490731"/>
                  </a:lnTo>
                  <a:lnTo>
                    <a:pt x="7600949" y="488217"/>
                  </a:lnTo>
                  <a:lnTo>
                    <a:pt x="7600949" y="202153"/>
                  </a:lnTo>
                  <a:cubicBezTo>
                    <a:pt x="7600949" y="90507"/>
                    <a:pt x="7691456" y="0"/>
                    <a:pt x="7803102" y="0"/>
                  </a:cubicBezTo>
                  <a:close/>
                </a:path>
              </a:pathLst>
            </a:custGeom>
            <a:solidFill>
              <a:schemeClr val="bg1">
                <a:lumMod val="95000"/>
              </a:schemeClr>
            </a:solidFill>
            <a:ln w="22225">
              <a:gradFill flip="none" rotWithShape="1">
                <a:gsLst>
                  <a:gs pos="100000">
                    <a:schemeClr val="bg1"/>
                  </a:gs>
                  <a:gs pos="0">
                    <a:schemeClr val="bg1">
                      <a:lumMod val="85000"/>
                    </a:schemeClr>
                  </a:gs>
                </a:gsLst>
                <a:lin ang="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圆角矩形 3"/>
            <p:cNvSpPr/>
            <p:nvPr/>
          </p:nvSpPr>
          <p:spPr>
            <a:xfrm rot="19178164">
              <a:off x="2560549" y="3090326"/>
              <a:ext cx="1108272" cy="1107872"/>
            </a:xfrm>
            <a:prstGeom prst="roundRect">
              <a:avLst>
                <a:gd name="adj" fmla="val 9103"/>
              </a:avLst>
            </a:prstGeom>
            <a:solidFill>
              <a:schemeClr val="accent1"/>
            </a:solidFill>
            <a:ln w="2222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圆角矩形 75"/>
            <p:cNvSpPr/>
            <p:nvPr/>
          </p:nvSpPr>
          <p:spPr>
            <a:xfrm rot="19178164">
              <a:off x="4560798" y="3080801"/>
              <a:ext cx="1108272" cy="1107872"/>
            </a:xfrm>
            <a:prstGeom prst="roundRect">
              <a:avLst>
                <a:gd name="adj" fmla="val 9103"/>
              </a:avLst>
            </a:prstGeom>
            <a:solidFill>
              <a:schemeClr val="accent2"/>
            </a:solidFill>
            <a:ln w="22225">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圆角矩形 76"/>
            <p:cNvSpPr/>
            <p:nvPr/>
          </p:nvSpPr>
          <p:spPr>
            <a:xfrm rot="19178164">
              <a:off x="6580099" y="3067464"/>
              <a:ext cx="1108272" cy="1107872"/>
            </a:xfrm>
            <a:prstGeom prst="roundRect">
              <a:avLst>
                <a:gd name="adj" fmla="val 9103"/>
              </a:avLst>
            </a:prstGeom>
            <a:solidFill>
              <a:schemeClr val="accent3"/>
            </a:solidFill>
            <a:ln w="22225">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圆角矩形 77"/>
            <p:cNvSpPr/>
            <p:nvPr/>
          </p:nvSpPr>
          <p:spPr>
            <a:xfrm rot="19178164">
              <a:off x="8580349" y="3067463"/>
              <a:ext cx="1108272" cy="1107872"/>
            </a:xfrm>
            <a:prstGeom prst="roundRect">
              <a:avLst>
                <a:gd name="adj" fmla="val 9103"/>
              </a:avLst>
            </a:prstGeom>
            <a:solidFill>
              <a:schemeClr val="accent4"/>
            </a:solidFill>
            <a:ln w="22225">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组合 78"/>
            <p:cNvGrpSpPr/>
            <p:nvPr/>
          </p:nvGrpSpPr>
          <p:grpSpPr>
            <a:xfrm>
              <a:off x="2836934" y="3337829"/>
              <a:ext cx="555501" cy="599725"/>
              <a:chOff x="79836" y="1653714"/>
              <a:chExt cx="555501" cy="599725"/>
            </a:xfrm>
            <a:solidFill>
              <a:schemeClr val="bg1"/>
            </a:solidFill>
          </p:grpSpPr>
          <p:sp>
            <p:nvSpPr>
              <p:cNvPr id="80" name="Freeform 46"/>
              <p:cNvSpPr/>
              <p:nvPr/>
            </p:nvSpPr>
            <p:spPr bwMode="auto">
              <a:xfrm>
                <a:off x="199123" y="1924935"/>
                <a:ext cx="129812" cy="146132"/>
              </a:xfrm>
              <a:custGeom>
                <a:gdLst>
                  <a:gd name="T0" fmla="*/ 42 w 47"/>
                  <a:gd name="T1" fmla="*/ 19 h 53"/>
                  <a:gd name="T2" fmla="*/ 33 w 47"/>
                  <a:gd name="T3" fmla="*/ 49 h 53"/>
                  <a:gd name="T4" fmla="*/ 5 w 47"/>
                  <a:gd name="T5" fmla="*/ 34 h 53"/>
                  <a:gd name="T6" fmla="*/ 14 w 47"/>
                  <a:gd name="T7" fmla="*/ 4 h 53"/>
                  <a:gd name="T8" fmla="*/ 42 w 47"/>
                  <a:gd name="T9" fmla="*/ 19 h 53"/>
                </a:gdLst>
                <a:cxnLst>
                  <a:cxn ang="0">
                    <a:pos x="T0" y="T1"/>
                  </a:cxn>
                  <a:cxn ang="0">
                    <a:pos x="T2" y="T3"/>
                  </a:cxn>
                  <a:cxn ang="0">
                    <a:pos x="T4" y="T5"/>
                  </a:cxn>
                  <a:cxn ang="0">
                    <a:pos x="T6" y="T7"/>
                  </a:cxn>
                  <a:cxn ang="0">
                    <a:pos x="T8" y="T9"/>
                  </a:cxn>
                </a:cxnLst>
                <a:rect l="0" t="0" r="r" b="b"/>
                <a:pathLst>
                  <a:path w="47" h="52">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91440" tIns="45720" rIns="91440" bIns="45720" numCol="1" anchor="t" anchorCtr="0" compatLnSpc="1"/>
              <a:lstStyle/>
              <a:p>
                <a:endParaRPr lang="zh-CN" altLang="en-US"/>
              </a:p>
            </p:txBody>
          </p:sp>
          <p:sp>
            <p:nvSpPr>
              <p:cNvPr id="81" name="Freeform 47"/>
              <p:cNvSpPr/>
              <p:nvPr/>
            </p:nvSpPr>
            <p:spPr bwMode="auto">
              <a:xfrm>
                <a:off x="79836" y="1996247"/>
                <a:ext cx="320437" cy="257191"/>
              </a:xfrm>
              <a:custGeom>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91440" tIns="45720" rIns="91440" bIns="45720" numCol="1" anchor="t" anchorCtr="0" compatLnSpc="1"/>
              <a:lstStyle/>
              <a:p>
                <a:endParaRPr lang="zh-CN" altLang="en-US"/>
              </a:p>
            </p:txBody>
          </p:sp>
          <p:sp>
            <p:nvSpPr>
              <p:cNvPr id="82" name="Freeform 48"/>
              <p:cNvSpPr/>
              <p:nvPr/>
            </p:nvSpPr>
            <p:spPr bwMode="auto">
              <a:xfrm flipH="1">
                <a:off x="298528" y="2251101"/>
                <a:ext cx="0" cy="2338"/>
              </a:xfrm>
              <a:custGeom>
                <a:gdLst>
                  <a:gd name="T0" fmla="*/ 2 h 2"/>
                  <a:gd name="T1" fmla="*/ 0 h 2"/>
                  <a:gd name="T2" fmla="*/ 2 h 2"/>
                  <a:gd name="T3" fmla="*/ 0 h 2"/>
                  <a:gd name="T4" fmla="*/ 2 h 2"/>
                </a:gd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83" name="Freeform 49"/>
              <p:cNvSpPr/>
              <p:nvPr/>
            </p:nvSpPr>
            <p:spPr bwMode="auto">
              <a:xfrm>
                <a:off x="276308" y="2074573"/>
                <a:ext cx="19882" cy="40917"/>
              </a:xfrm>
              <a:custGeom>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84" name="Freeform 50"/>
              <p:cNvSpPr/>
              <p:nvPr/>
            </p:nvSpPr>
            <p:spPr bwMode="auto">
              <a:xfrm>
                <a:off x="278647" y="2101462"/>
                <a:ext cx="30406" cy="151977"/>
              </a:xfrm>
              <a:custGeom>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85" name="Freeform 51"/>
              <p:cNvSpPr/>
              <p:nvPr/>
            </p:nvSpPr>
            <p:spPr bwMode="auto">
              <a:xfrm>
                <a:off x="378052" y="1809198"/>
                <a:ext cx="97067" cy="192894"/>
              </a:xfrm>
              <a:custGeom>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91440" tIns="45720" rIns="91440" bIns="45720" numCol="1" anchor="t" anchorCtr="0" compatLnSpc="1"/>
              <a:lstStyle/>
              <a:p>
                <a:endParaRPr lang="zh-CN" altLang="en-US"/>
              </a:p>
            </p:txBody>
          </p:sp>
          <p:sp>
            <p:nvSpPr>
              <p:cNvPr id="86" name="Rectangle 52"/>
              <p:cNvSpPr>
                <a:spLocks noChangeArrowheads="1"/>
              </p:cNvSpPr>
              <p:nvPr/>
            </p:nvSpPr>
            <p:spPr bwMode="auto">
              <a:xfrm>
                <a:off x="367527" y="2046516"/>
                <a:ext cx="111100" cy="36241"/>
              </a:xfrm>
              <a:prstGeom prst="rect">
                <a:avLst/>
              </a:prstGeom>
              <a:grpFill/>
              <a:ln>
                <a:noFill/>
              </a:ln>
            </p:spPr>
            <p:txBody>
              <a:bodyPr vert="horz" wrap="square" lIns="91440" tIns="45720" rIns="91440" bIns="45720" numCol="1" anchor="t" anchorCtr="0" compatLnSpc="1"/>
              <a:lstStyle/>
              <a:p>
                <a:endParaRPr lang="zh-CN" altLang="en-US"/>
              </a:p>
            </p:txBody>
          </p:sp>
          <p:sp>
            <p:nvSpPr>
              <p:cNvPr id="87" name="Freeform 53"/>
              <p:cNvSpPr>
                <a:spLocks noEditPoints="1"/>
              </p:cNvSpPr>
              <p:nvPr/>
            </p:nvSpPr>
            <p:spPr bwMode="auto">
              <a:xfrm>
                <a:off x="309053" y="1756592"/>
                <a:ext cx="230387" cy="275897"/>
              </a:xfrm>
              <a:custGeom>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91440" tIns="45720" rIns="91440" bIns="45720" numCol="1" anchor="t" anchorCtr="0" compatLnSpc="1"/>
              <a:lstStyle/>
              <a:p>
                <a:endParaRPr lang="zh-CN" altLang="en-US"/>
              </a:p>
            </p:txBody>
          </p:sp>
          <p:sp>
            <p:nvSpPr>
              <p:cNvPr id="88" name="Freeform 54"/>
              <p:cNvSpPr/>
              <p:nvPr/>
            </p:nvSpPr>
            <p:spPr bwMode="auto">
              <a:xfrm>
                <a:off x="387409" y="2087434"/>
                <a:ext cx="71338" cy="22212"/>
              </a:xfrm>
              <a:custGeom>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89" name="Rectangle 55"/>
              <p:cNvSpPr>
                <a:spLocks noChangeArrowheads="1"/>
              </p:cNvSpPr>
              <p:nvPr/>
            </p:nvSpPr>
            <p:spPr bwMode="auto">
              <a:xfrm>
                <a:off x="361680" y="2044179"/>
                <a:ext cx="121626" cy="8183"/>
              </a:xfrm>
              <a:prstGeom prst="rect">
                <a:avLst/>
              </a:prstGeom>
              <a:grpFill/>
              <a:ln>
                <a:noFill/>
              </a:ln>
            </p:spPr>
            <p:txBody>
              <a:bodyPr vert="horz" wrap="square" lIns="91440" tIns="45720" rIns="91440" bIns="45720" numCol="1" anchor="t" anchorCtr="0" compatLnSpc="1"/>
              <a:lstStyle/>
              <a:p>
                <a:endParaRPr lang="zh-CN" altLang="en-US"/>
              </a:p>
            </p:txBody>
          </p:sp>
          <p:sp>
            <p:nvSpPr>
              <p:cNvPr id="90" name="Rectangle 56"/>
              <p:cNvSpPr>
                <a:spLocks noChangeArrowheads="1"/>
              </p:cNvSpPr>
              <p:nvPr/>
            </p:nvSpPr>
            <p:spPr bwMode="auto">
              <a:xfrm>
                <a:off x="361680" y="2060544"/>
                <a:ext cx="121626" cy="10522"/>
              </a:xfrm>
              <a:prstGeom prst="rect">
                <a:avLst/>
              </a:prstGeom>
              <a:grpFill/>
              <a:ln>
                <a:noFill/>
              </a:ln>
            </p:spPr>
            <p:txBody>
              <a:bodyPr vert="horz" wrap="square" lIns="91440" tIns="45720" rIns="91440" bIns="45720" numCol="1" anchor="t" anchorCtr="0" compatLnSpc="1"/>
              <a:lstStyle/>
              <a:p>
                <a:endParaRPr lang="zh-CN" altLang="en-US"/>
              </a:p>
            </p:txBody>
          </p:sp>
          <p:sp>
            <p:nvSpPr>
              <p:cNvPr id="91" name="Freeform 57"/>
              <p:cNvSpPr/>
              <p:nvPr/>
            </p:nvSpPr>
            <p:spPr bwMode="auto">
              <a:xfrm>
                <a:off x="361680" y="2079250"/>
                <a:ext cx="121626" cy="22212"/>
              </a:xfrm>
              <a:custGeom>
                <a:gdLst>
                  <a:gd name="T0" fmla="*/ 0 w 44"/>
                  <a:gd name="T1" fmla="*/ 0 h 8"/>
                  <a:gd name="T2" fmla="*/ 11 w 44"/>
                  <a:gd name="T3" fmla="*/ 8 h 8"/>
                  <a:gd name="T4" fmla="*/ 34 w 44"/>
                  <a:gd name="T5" fmla="*/ 8 h 8"/>
                  <a:gd name="T6" fmla="*/ 44 w 44"/>
                  <a:gd name="T7" fmla="*/ 0 h 8"/>
                  <a:gd name="T8" fmla="*/ 0 w 44"/>
                  <a:gd name="T9" fmla="*/ 0 h 8"/>
                </a:gd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58"/>
              <p:cNvSpPr/>
              <p:nvPr/>
            </p:nvSpPr>
            <p:spPr bwMode="auto">
              <a:xfrm>
                <a:off x="417814" y="1653714"/>
                <a:ext cx="24559" cy="63129"/>
              </a:xfrm>
              <a:custGeom>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59"/>
              <p:cNvSpPr/>
              <p:nvPr/>
            </p:nvSpPr>
            <p:spPr bwMode="auto">
              <a:xfrm>
                <a:off x="314901" y="1675926"/>
                <a:ext cx="46779" cy="60791"/>
              </a:xfrm>
              <a:custGeom>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60"/>
              <p:cNvSpPr/>
              <p:nvPr/>
            </p:nvSpPr>
            <p:spPr bwMode="auto">
              <a:xfrm>
                <a:off x="240054" y="1748408"/>
                <a:ext cx="60813" cy="43255"/>
              </a:xfrm>
              <a:custGeom>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91440" tIns="45720" rIns="91440" bIns="45720" numCol="1" anchor="t" anchorCtr="0" compatLnSpc="1"/>
              <a:lstStyle/>
              <a:p>
                <a:endParaRPr lang="zh-CN" altLang="en-US"/>
              </a:p>
            </p:txBody>
          </p:sp>
          <p:sp>
            <p:nvSpPr>
              <p:cNvPr id="95" name="Freeform 61"/>
              <p:cNvSpPr/>
              <p:nvPr/>
            </p:nvSpPr>
            <p:spPr bwMode="auto">
              <a:xfrm>
                <a:off x="213157" y="1847777"/>
                <a:ext cx="60813" cy="24550"/>
              </a:xfrm>
              <a:custGeom>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91440" tIns="45720" rIns="91440" bIns="45720" numCol="1" anchor="t" anchorCtr="0" compatLnSpc="1"/>
              <a:lstStyle/>
              <a:p>
                <a:endParaRPr lang="zh-CN" altLang="en-US"/>
              </a:p>
            </p:txBody>
          </p:sp>
          <p:sp>
            <p:nvSpPr>
              <p:cNvPr id="96" name="Freeform 62"/>
              <p:cNvSpPr/>
              <p:nvPr/>
            </p:nvSpPr>
            <p:spPr bwMode="auto">
              <a:xfrm>
                <a:off x="544118" y="1938963"/>
                <a:ext cx="64321" cy="44424"/>
              </a:xfrm>
              <a:custGeom>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91440" tIns="45720" rIns="91440" bIns="45720" numCol="1" anchor="t" anchorCtr="0" compatLnSpc="1"/>
              <a:lstStyle/>
              <a:p>
                <a:endParaRPr lang="zh-CN" altLang="en-US"/>
              </a:p>
            </p:txBody>
          </p:sp>
          <p:sp>
            <p:nvSpPr>
              <p:cNvPr id="97" name="Freeform 63"/>
              <p:cNvSpPr/>
              <p:nvPr/>
            </p:nvSpPr>
            <p:spPr bwMode="auto">
              <a:xfrm>
                <a:off x="572185" y="1860637"/>
                <a:ext cx="63152" cy="22212"/>
              </a:xfrm>
              <a:custGeom>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91440" tIns="45720" rIns="91440" bIns="45720" numCol="1" anchor="t" anchorCtr="0" compatLnSpc="1"/>
              <a:lstStyle/>
              <a:p>
                <a:endParaRPr lang="zh-CN" altLang="en-US"/>
              </a:p>
            </p:txBody>
          </p:sp>
          <p:sp>
            <p:nvSpPr>
              <p:cNvPr id="98" name="Freeform 64"/>
              <p:cNvSpPr/>
              <p:nvPr/>
            </p:nvSpPr>
            <p:spPr bwMode="auto">
              <a:xfrm>
                <a:off x="552305" y="1758928"/>
                <a:ext cx="60813" cy="44424"/>
              </a:xfrm>
              <a:custGeom>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91440" tIns="45720" rIns="91440" bIns="45720" numCol="1" anchor="t" anchorCtr="0" compatLnSpc="1"/>
              <a:lstStyle/>
              <a:p>
                <a:endParaRPr lang="zh-CN" altLang="en-US"/>
              </a:p>
            </p:txBody>
          </p:sp>
          <p:sp>
            <p:nvSpPr>
              <p:cNvPr id="99" name="Freeform 65"/>
              <p:cNvSpPr/>
              <p:nvPr/>
            </p:nvSpPr>
            <p:spPr bwMode="auto">
              <a:xfrm>
                <a:off x="495001" y="1681772"/>
                <a:ext cx="46779" cy="60791"/>
              </a:xfrm>
              <a:custGeom>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10" name="组合 99"/>
            <p:cNvGrpSpPr/>
            <p:nvPr/>
          </p:nvGrpSpPr>
          <p:grpSpPr>
            <a:xfrm>
              <a:off x="4867004" y="3416155"/>
              <a:ext cx="495859" cy="502693"/>
              <a:chOff x="112581" y="2716334"/>
              <a:chExt cx="495859" cy="502693"/>
            </a:xfrm>
            <a:solidFill>
              <a:schemeClr val="bg1"/>
            </a:solidFill>
          </p:grpSpPr>
          <p:sp>
            <p:nvSpPr>
              <p:cNvPr id="101" name="Freeform 83"/>
              <p:cNvSpPr>
                <a:spLocks noEditPoints="1"/>
              </p:cNvSpPr>
              <p:nvPr/>
            </p:nvSpPr>
            <p:spPr bwMode="auto">
              <a:xfrm>
                <a:off x="138310" y="2735039"/>
                <a:ext cx="444401" cy="232642"/>
              </a:xfrm>
              <a:custGeom>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91440" tIns="45720" rIns="91440" bIns="45720" numCol="1" anchor="t" anchorCtr="0" compatLnSpc="1"/>
              <a:lstStyle/>
              <a:p>
                <a:endParaRPr lang="zh-CN" altLang="en-US"/>
              </a:p>
            </p:txBody>
          </p:sp>
          <p:sp>
            <p:nvSpPr>
              <p:cNvPr id="102" name="Rectangle 84"/>
              <p:cNvSpPr>
                <a:spLocks noChangeArrowheads="1"/>
              </p:cNvSpPr>
              <p:nvPr/>
            </p:nvSpPr>
            <p:spPr bwMode="auto">
              <a:xfrm>
                <a:off x="112581" y="2716334"/>
                <a:ext cx="495859" cy="54945"/>
              </a:xfrm>
              <a:prstGeom prst="rect">
                <a:avLst/>
              </a:prstGeom>
              <a:grpFill/>
              <a:ln>
                <a:noFill/>
              </a:ln>
            </p:spPr>
            <p:txBody>
              <a:bodyPr vert="horz" wrap="square" lIns="91440" tIns="45720" rIns="91440" bIns="45720" numCol="1" anchor="t" anchorCtr="0" compatLnSpc="1"/>
              <a:lstStyle/>
              <a:p>
                <a:endParaRPr lang="zh-CN" altLang="en-US"/>
              </a:p>
            </p:txBody>
          </p:sp>
          <p:sp>
            <p:nvSpPr>
              <p:cNvPr id="103" name="Freeform 85"/>
              <p:cNvSpPr>
                <a:spLocks noEditPoints="1"/>
              </p:cNvSpPr>
              <p:nvPr/>
            </p:nvSpPr>
            <p:spPr bwMode="auto">
              <a:xfrm>
                <a:off x="306715" y="2837916"/>
                <a:ext cx="254946" cy="198739"/>
              </a:xfrm>
              <a:custGeom>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91440" tIns="45720" rIns="91440" bIns="45720" numCol="1" anchor="t" anchorCtr="0" compatLnSpc="1"/>
              <a:lstStyle/>
              <a:p>
                <a:endParaRPr lang="zh-CN" altLang="en-US"/>
              </a:p>
            </p:txBody>
          </p:sp>
          <p:sp>
            <p:nvSpPr>
              <p:cNvPr id="104" name="Rectangle 86"/>
              <p:cNvSpPr>
                <a:spLocks noChangeArrowheads="1"/>
              </p:cNvSpPr>
              <p:nvPr/>
            </p:nvSpPr>
            <p:spPr bwMode="auto">
              <a:xfrm>
                <a:off x="464594" y="2973526"/>
                <a:ext cx="1169" cy="1169"/>
              </a:xfrm>
              <a:prstGeom prst="rect">
                <a:avLst/>
              </a:prstGeom>
              <a:grpFill/>
              <a:ln>
                <a:noFill/>
              </a:ln>
            </p:spPr>
            <p:txBody>
              <a:bodyPr vert="horz" wrap="square" lIns="91440" tIns="45720" rIns="91440" bIns="45720" numCol="1" anchor="t" anchorCtr="0" compatLnSpc="1"/>
              <a:lstStyle/>
              <a:p>
                <a:endParaRPr lang="zh-CN" altLang="en-US"/>
              </a:p>
            </p:txBody>
          </p:sp>
          <p:sp>
            <p:nvSpPr>
              <p:cNvPr id="105" name="Freeform 87"/>
              <p:cNvSpPr/>
              <p:nvPr/>
            </p:nvSpPr>
            <p:spPr bwMode="auto">
              <a:xfrm>
                <a:off x="452899" y="2876494"/>
                <a:ext cx="19882" cy="22212"/>
              </a:xfrm>
              <a:custGeom>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106" name="Freeform 88"/>
              <p:cNvSpPr/>
              <p:nvPr/>
            </p:nvSpPr>
            <p:spPr bwMode="auto">
              <a:xfrm>
                <a:off x="452899" y="2890523"/>
                <a:ext cx="22220" cy="91186"/>
              </a:xfrm>
              <a:custGeom>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107" name="Freeform 89"/>
              <p:cNvSpPr/>
              <p:nvPr/>
            </p:nvSpPr>
            <p:spPr bwMode="auto">
              <a:xfrm>
                <a:off x="430679" y="2789984"/>
                <a:ext cx="70168" cy="80664"/>
              </a:xfrm>
              <a:custGeom>
                <a:gdLst>
                  <a:gd name="T0" fmla="*/ 2 w 25"/>
                  <a:gd name="T1" fmla="*/ 11 h 29"/>
                  <a:gd name="T2" fmla="*/ 8 w 25"/>
                  <a:gd name="T3" fmla="*/ 27 h 29"/>
                  <a:gd name="T4" fmla="*/ 23 w 25"/>
                  <a:gd name="T5" fmla="*/ 18 h 29"/>
                  <a:gd name="T6" fmla="*/ 17 w 25"/>
                  <a:gd name="T7" fmla="*/ 2 h 29"/>
                  <a:gd name="T8" fmla="*/ 2 w 25"/>
                  <a:gd name="T9" fmla="*/ 11 h 29"/>
                </a:gdLst>
                <a:cxnLst>
                  <a:cxn ang="0">
                    <a:pos x="T0" y="T1"/>
                  </a:cxn>
                  <a:cxn ang="0">
                    <a:pos x="T2" y="T3"/>
                  </a:cxn>
                  <a:cxn ang="0">
                    <a:pos x="T4" y="T5"/>
                  </a:cxn>
                  <a:cxn ang="0">
                    <a:pos x="T6" y="T7"/>
                  </a:cxn>
                  <a:cxn ang="0">
                    <a:pos x="T8" y="T9"/>
                  </a:cxn>
                </a:cxnLst>
                <a:rect l="0" t="0" r="r" b="b"/>
                <a:pathLst>
                  <a:path w="25" h="28">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91440" tIns="45720" rIns="91440" bIns="45720" numCol="1" anchor="t" anchorCtr="0" compatLnSpc="1"/>
              <a:lstStyle/>
              <a:p>
                <a:endParaRPr lang="zh-CN" altLang="en-US"/>
              </a:p>
            </p:txBody>
          </p:sp>
          <p:sp>
            <p:nvSpPr>
              <p:cNvPr id="108" name="Oval 90"/>
              <p:cNvSpPr>
                <a:spLocks noChangeArrowheads="1"/>
              </p:cNvSpPr>
              <p:nvPr/>
            </p:nvSpPr>
            <p:spPr bwMode="auto">
              <a:xfrm>
                <a:off x="160530" y="3047176"/>
                <a:ext cx="57304" cy="72481"/>
              </a:xfrm>
              <a:prstGeom prst="ellipse">
                <a:avLst/>
              </a:prstGeom>
              <a:grpFill/>
              <a:ln>
                <a:noFill/>
              </a:ln>
            </p:spPr>
            <p:txBody>
              <a:bodyPr vert="horz" wrap="square" lIns="91440" tIns="45720" rIns="91440" bIns="45720" numCol="1" anchor="t" anchorCtr="0" compatLnSpc="1"/>
              <a:lstStyle/>
              <a:p>
                <a:endParaRPr lang="zh-CN" altLang="en-US"/>
              </a:p>
            </p:txBody>
          </p:sp>
          <p:sp>
            <p:nvSpPr>
              <p:cNvPr id="109" name="Freeform 91"/>
              <p:cNvSpPr/>
              <p:nvPr/>
            </p:nvSpPr>
            <p:spPr bwMode="auto">
              <a:xfrm>
                <a:off x="124276" y="3125503"/>
                <a:ext cx="129812" cy="93524"/>
              </a:xfrm>
              <a:custGeom>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p>
            </p:txBody>
          </p:sp>
          <p:sp>
            <p:nvSpPr>
              <p:cNvPr id="110" name="Oval 92"/>
              <p:cNvSpPr>
                <a:spLocks noChangeArrowheads="1"/>
              </p:cNvSpPr>
              <p:nvPr/>
            </p:nvSpPr>
            <p:spPr bwMode="auto">
              <a:xfrm>
                <a:off x="309053" y="3047176"/>
                <a:ext cx="58474" cy="72481"/>
              </a:xfrm>
              <a:prstGeom prst="ellipse">
                <a:avLst/>
              </a:prstGeom>
              <a:grpFill/>
              <a:ln>
                <a:noFill/>
              </a:ln>
            </p:spPr>
            <p:txBody>
              <a:bodyPr vert="horz" wrap="square" lIns="91440" tIns="45720" rIns="91440" bIns="45720" numCol="1" anchor="t" anchorCtr="0" compatLnSpc="1"/>
              <a:lstStyle/>
              <a:p>
                <a:endParaRPr lang="zh-CN" altLang="en-US"/>
              </a:p>
            </p:txBody>
          </p:sp>
          <p:sp>
            <p:nvSpPr>
              <p:cNvPr id="111" name="Freeform 93"/>
              <p:cNvSpPr/>
              <p:nvPr/>
            </p:nvSpPr>
            <p:spPr bwMode="auto">
              <a:xfrm>
                <a:off x="276308" y="3125503"/>
                <a:ext cx="127473" cy="93524"/>
              </a:xfrm>
              <a:custGeom>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p>
            </p:txBody>
          </p:sp>
          <p:sp>
            <p:nvSpPr>
              <p:cNvPr id="112" name="Oval 94"/>
              <p:cNvSpPr>
                <a:spLocks noChangeArrowheads="1"/>
              </p:cNvSpPr>
              <p:nvPr/>
            </p:nvSpPr>
            <p:spPr bwMode="auto">
              <a:xfrm>
                <a:off x="461085" y="3047176"/>
                <a:ext cx="58474" cy="72481"/>
              </a:xfrm>
              <a:prstGeom prst="ellipse">
                <a:avLst/>
              </a:prstGeom>
              <a:grpFill/>
              <a:ln>
                <a:noFill/>
              </a:ln>
            </p:spPr>
            <p:txBody>
              <a:bodyPr vert="horz" wrap="square" lIns="91440" tIns="45720" rIns="91440" bIns="45720" numCol="1" anchor="t" anchorCtr="0" compatLnSpc="1"/>
              <a:lstStyle/>
              <a:p>
                <a:endParaRPr lang="zh-CN" altLang="en-US"/>
              </a:p>
            </p:txBody>
          </p:sp>
          <p:sp>
            <p:nvSpPr>
              <p:cNvPr id="113" name="Freeform 95"/>
              <p:cNvSpPr/>
              <p:nvPr/>
            </p:nvSpPr>
            <p:spPr bwMode="auto">
              <a:xfrm>
                <a:off x="426002" y="3125503"/>
                <a:ext cx="129812" cy="93524"/>
              </a:xfrm>
              <a:custGeom>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p>
            </p:txBody>
          </p:sp>
          <p:sp>
            <p:nvSpPr>
              <p:cNvPr id="114" name="Rectangle 96"/>
              <p:cNvSpPr>
                <a:spLocks noChangeArrowheads="1"/>
              </p:cNvSpPr>
              <p:nvPr/>
            </p:nvSpPr>
            <p:spPr bwMode="auto">
              <a:xfrm>
                <a:off x="221343" y="2868311"/>
                <a:ext cx="32745" cy="54945"/>
              </a:xfrm>
              <a:prstGeom prst="rect">
                <a:avLst/>
              </a:prstGeom>
              <a:grpFill/>
              <a:ln>
                <a:noFill/>
              </a:ln>
            </p:spPr>
            <p:txBody>
              <a:bodyPr vert="horz" wrap="square" lIns="91440" tIns="45720" rIns="91440" bIns="45720" numCol="1" anchor="t" anchorCtr="0" compatLnSpc="1"/>
              <a:lstStyle/>
              <a:p>
                <a:endParaRPr lang="zh-CN" altLang="en-US"/>
              </a:p>
            </p:txBody>
          </p:sp>
          <p:sp>
            <p:nvSpPr>
              <p:cNvPr id="115" name="Rectangle 97"/>
              <p:cNvSpPr>
                <a:spLocks noChangeArrowheads="1"/>
              </p:cNvSpPr>
              <p:nvPr/>
            </p:nvSpPr>
            <p:spPr bwMode="auto">
              <a:xfrm>
                <a:off x="179241" y="2848438"/>
                <a:ext cx="30406" cy="74820"/>
              </a:xfrm>
              <a:prstGeom prst="rect">
                <a:avLst/>
              </a:prstGeom>
              <a:grpFill/>
              <a:ln>
                <a:noFill/>
              </a:ln>
            </p:spPr>
            <p:txBody>
              <a:bodyPr vert="horz" wrap="square" lIns="91440" tIns="45720" rIns="91440" bIns="45720" numCol="1" anchor="t" anchorCtr="0" compatLnSpc="1"/>
              <a:lstStyle/>
              <a:p>
                <a:endParaRPr lang="zh-CN" altLang="en-US"/>
              </a:p>
            </p:txBody>
          </p:sp>
          <p:sp>
            <p:nvSpPr>
              <p:cNvPr id="116" name="Rectangle 98"/>
              <p:cNvSpPr>
                <a:spLocks noChangeArrowheads="1"/>
              </p:cNvSpPr>
              <p:nvPr/>
            </p:nvSpPr>
            <p:spPr bwMode="auto">
              <a:xfrm>
                <a:off x="265782" y="2812197"/>
                <a:ext cx="30406" cy="11106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11" name="组合 116"/>
            <p:cNvGrpSpPr/>
            <p:nvPr/>
          </p:nvGrpSpPr>
          <p:grpSpPr>
            <a:xfrm>
              <a:off x="8899660" y="3284637"/>
              <a:ext cx="508721" cy="533088"/>
              <a:chOff x="140649" y="3641210"/>
              <a:chExt cx="508721" cy="533088"/>
            </a:xfrm>
            <a:solidFill>
              <a:schemeClr val="bg1"/>
            </a:solidFill>
          </p:grpSpPr>
          <p:sp>
            <p:nvSpPr>
              <p:cNvPr id="118" name="Freeform 272"/>
              <p:cNvSpPr>
                <a:spLocks noEditPoints="1"/>
              </p:cNvSpPr>
              <p:nvPr/>
            </p:nvSpPr>
            <p:spPr bwMode="auto">
              <a:xfrm>
                <a:off x="140649" y="3872682"/>
                <a:ext cx="406978" cy="246670"/>
              </a:xfrm>
              <a:custGeom>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p:spPr>
            <p:txBody>
              <a:bodyPr vert="horz" wrap="square" lIns="91440" tIns="45720" rIns="91440" bIns="45720" numCol="1" anchor="t" anchorCtr="0" compatLnSpc="1"/>
              <a:lstStyle/>
              <a:p>
                <a:endParaRPr lang="zh-CN" altLang="en-US"/>
              </a:p>
            </p:txBody>
          </p:sp>
          <p:sp>
            <p:nvSpPr>
              <p:cNvPr id="119" name="Freeform 273"/>
              <p:cNvSpPr/>
              <p:nvPr/>
            </p:nvSpPr>
            <p:spPr bwMode="auto">
              <a:xfrm>
                <a:off x="140649" y="4135719"/>
                <a:ext cx="406978" cy="38579"/>
              </a:xfrm>
              <a:custGeom>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0" name="Freeform 274"/>
              <p:cNvSpPr>
                <a:spLocks noEditPoints="1"/>
              </p:cNvSpPr>
              <p:nvPr/>
            </p:nvSpPr>
            <p:spPr bwMode="auto">
              <a:xfrm>
                <a:off x="500847" y="3903078"/>
                <a:ext cx="148523" cy="147301"/>
              </a:xfrm>
              <a:custGeom>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2">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p:spPr>
            <p:txBody>
              <a:bodyPr vert="horz" wrap="square" lIns="91440" tIns="45720" rIns="91440" bIns="45720" numCol="1" anchor="t" anchorCtr="0" compatLnSpc="1"/>
              <a:lstStyle/>
              <a:p>
                <a:endParaRPr lang="zh-CN" altLang="en-US"/>
              </a:p>
            </p:txBody>
          </p:sp>
          <p:sp>
            <p:nvSpPr>
              <p:cNvPr id="121" name="Freeform 275"/>
              <p:cNvSpPr/>
              <p:nvPr/>
            </p:nvSpPr>
            <p:spPr bwMode="auto">
              <a:xfrm>
                <a:off x="365189" y="3690311"/>
                <a:ext cx="2339" cy="2338"/>
              </a:xfrm>
              <a:custGeom>
                <a:gdLst>
                  <a:gd name="T0" fmla="*/ 0 w 1"/>
                  <a:gd name="T1" fmla="*/ 0 h 1"/>
                  <a:gd name="T2" fmla="*/ 1 w 1"/>
                  <a:gd name="T3" fmla="*/ 1 h 1"/>
                  <a:gd name="T4" fmla="*/ 0 w 1"/>
                  <a:gd name="T5" fmla="*/ 0 h 1"/>
                  <a:gd name="T6" fmla="*/ 0 w 1"/>
                  <a:gd name="T7" fmla="*/ 0 h 1"/>
                </a:gd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22" name="Rectangle 276"/>
              <p:cNvSpPr>
                <a:spLocks noChangeArrowheads="1"/>
              </p:cNvSpPr>
              <p:nvPr/>
            </p:nvSpPr>
            <p:spPr bwMode="auto">
              <a:xfrm>
                <a:off x="367527" y="3692648"/>
                <a:ext cx="1169" cy="1169"/>
              </a:xfrm>
              <a:prstGeom prst="rect">
                <a:avLst/>
              </a:prstGeom>
              <a:grpFill/>
              <a:ln>
                <a:noFill/>
              </a:ln>
            </p:spPr>
            <p:txBody>
              <a:bodyPr vert="horz" wrap="square" lIns="91440" tIns="45720" rIns="91440" bIns="45720" numCol="1" anchor="t" anchorCtr="0" compatLnSpc="1"/>
              <a:lstStyle/>
              <a:p>
                <a:endParaRPr lang="zh-CN" altLang="en-US"/>
              </a:p>
            </p:txBody>
          </p:sp>
          <p:sp>
            <p:nvSpPr>
              <p:cNvPr id="123" name="Freeform 277"/>
              <p:cNvSpPr/>
              <p:nvPr/>
            </p:nvSpPr>
            <p:spPr bwMode="auto">
              <a:xfrm>
                <a:off x="367527" y="3692648"/>
                <a:ext cx="2339" cy="3507"/>
              </a:xfrm>
              <a:custGeom>
                <a:gdLst>
                  <a:gd name="T0" fmla="*/ 1 w 1"/>
                  <a:gd name="T1" fmla="*/ 1 h 1"/>
                  <a:gd name="T2" fmla="*/ 1 w 1"/>
                  <a:gd name="T3" fmla="*/ 0 h 1"/>
                  <a:gd name="T4" fmla="*/ 0 w 1"/>
                  <a:gd name="T5" fmla="*/ 0 h 1"/>
                  <a:gd name="T6" fmla="*/ 1 w 1"/>
                  <a:gd name="T7" fmla="*/ 1 h 1"/>
                </a:gd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91440" tIns="45720" rIns="91440" bIns="45720" numCol="1" anchor="t" anchorCtr="0" compatLnSpc="1"/>
              <a:lstStyle/>
              <a:p>
                <a:endParaRPr lang="zh-CN" altLang="en-US"/>
              </a:p>
            </p:txBody>
          </p:sp>
          <p:sp>
            <p:nvSpPr>
              <p:cNvPr id="124" name="Freeform 278"/>
              <p:cNvSpPr/>
              <p:nvPr/>
            </p:nvSpPr>
            <p:spPr bwMode="auto">
              <a:xfrm flipH="1">
                <a:off x="367527" y="3692648"/>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25" name="Freeform 279"/>
              <p:cNvSpPr/>
              <p:nvPr/>
            </p:nvSpPr>
            <p:spPr bwMode="auto">
              <a:xfrm>
                <a:off x="365188" y="3684465"/>
                <a:ext cx="24559" cy="19874"/>
              </a:xfrm>
              <a:custGeom>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91440" tIns="45720" rIns="91440" bIns="45720" numCol="1" anchor="t" anchorCtr="0" compatLnSpc="1"/>
              <a:lstStyle/>
              <a:p>
                <a:endParaRPr lang="zh-CN" altLang="en-US"/>
              </a:p>
            </p:txBody>
          </p:sp>
          <p:sp>
            <p:nvSpPr>
              <p:cNvPr id="126" name="Freeform 280"/>
              <p:cNvSpPr/>
              <p:nvPr/>
            </p:nvSpPr>
            <p:spPr bwMode="auto">
              <a:xfrm>
                <a:off x="345307" y="3679789"/>
                <a:ext cx="8186" cy="4676"/>
              </a:xfrm>
              <a:custGeom>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91440" tIns="45720" rIns="91440" bIns="45720" numCol="1" anchor="t" anchorCtr="0" compatLnSpc="1"/>
              <a:lstStyle/>
              <a:p>
                <a:endParaRPr lang="zh-CN" altLang="en-US"/>
              </a:p>
            </p:txBody>
          </p:sp>
          <p:sp>
            <p:nvSpPr>
              <p:cNvPr id="127" name="Rectangle 281"/>
              <p:cNvSpPr>
                <a:spLocks noChangeArrowheads="1"/>
              </p:cNvSpPr>
              <p:nvPr/>
            </p:nvSpPr>
            <p:spPr bwMode="auto">
              <a:xfrm>
                <a:off x="345307" y="3679789"/>
                <a:ext cx="2339" cy="1169"/>
              </a:xfrm>
              <a:prstGeom prst="rect">
                <a:avLst/>
              </a:prstGeom>
              <a:grpFill/>
              <a:ln>
                <a:noFill/>
              </a:ln>
            </p:spPr>
            <p:txBody>
              <a:bodyPr vert="horz" wrap="square" lIns="91440" tIns="45720" rIns="91440" bIns="45720" numCol="1" anchor="t" anchorCtr="0" compatLnSpc="1"/>
              <a:lstStyle/>
              <a:p>
                <a:endParaRPr lang="zh-CN" altLang="en-US"/>
              </a:p>
            </p:txBody>
          </p:sp>
          <p:sp>
            <p:nvSpPr>
              <p:cNvPr id="128" name="Freeform 282"/>
              <p:cNvSpPr>
                <a:spLocks noEditPoints="1"/>
              </p:cNvSpPr>
              <p:nvPr/>
            </p:nvSpPr>
            <p:spPr bwMode="auto">
              <a:xfrm>
                <a:off x="292680" y="3698494"/>
                <a:ext cx="97067" cy="157822"/>
              </a:xfrm>
              <a:custGeom>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p:spPr>
            <p:txBody>
              <a:bodyPr vert="horz" wrap="square" lIns="91440" tIns="45720" rIns="91440" bIns="45720" numCol="1" anchor="t" anchorCtr="0" compatLnSpc="1"/>
              <a:lstStyle/>
              <a:p>
                <a:endParaRPr lang="zh-CN" altLang="en-US"/>
              </a:p>
            </p:txBody>
          </p:sp>
          <p:sp>
            <p:nvSpPr>
              <p:cNvPr id="129" name="Freeform 283"/>
              <p:cNvSpPr/>
              <p:nvPr/>
            </p:nvSpPr>
            <p:spPr bwMode="auto">
              <a:xfrm>
                <a:off x="306714" y="3649393"/>
                <a:ext cx="2339" cy="0"/>
              </a:xfrm>
              <a:custGeom>
                <a:gdLst>
                  <a:gd name="T0" fmla="*/ 0 w 1"/>
                  <a:gd name="T1" fmla="*/ 1 w 1"/>
                  <a:gd name="T2" fmla="*/ 1 w 1"/>
                  <a:gd name="T3" fmla="*/ 0 w 1"/>
                </a:gd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30" name="Freeform 284"/>
              <p:cNvSpPr/>
              <p:nvPr/>
            </p:nvSpPr>
            <p:spPr bwMode="auto">
              <a:xfrm>
                <a:off x="312562" y="3649393"/>
                <a:ext cx="2339" cy="0"/>
              </a:xfrm>
              <a:custGeom>
                <a:gdLst>
                  <a:gd name="T0" fmla="*/ 0 w 2"/>
                  <a:gd name="T1" fmla="*/ 2 w 2"/>
                  <a:gd name="T2" fmla="*/ 0 w 2"/>
                  <a:gd name="T3" fmla="*/ 0 w 2"/>
                </a:gd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31" name="Freeform 285"/>
              <p:cNvSpPr/>
              <p:nvPr/>
            </p:nvSpPr>
            <p:spPr bwMode="auto">
              <a:xfrm flipH="1">
                <a:off x="314901" y="3649393"/>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32" name="Freeform 286"/>
              <p:cNvSpPr/>
              <p:nvPr/>
            </p:nvSpPr>
            <p:spPr bwMode="auto">
              <a:xfrm>
                <a:off x="304375" y="3643548"/>
                <a:ext cx="38593" cy="5846"/>
              </a:xfrm>
              <a:custGeom>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91440" tIns="45720" rIns="91440" bIns="45720" numCol="1" anchor="t" anchorCtr="0" compatLnSpc="1"/>
              <a:lstStyle/>
              <a:p>
                <a:endParaRPr lang="zh-CN" altLang="en-US"/>
              </a:p>
            </p:txBody>
          </p:sp>
          <p:sp>
            <p:nvSpPr>
              <p:cNvPr id="133" name="Freeform 287"/>
              <p:cNvSpPr/>
              <p:nvPr/>
            </p:nvSpPr>
            <p:spPr bwMode="auto">
              <a:xfrm>
                <a:off x="282156" y="3641210"/>
                <a:ext cx="10525" cy="2338"/>
              </a:xfrm>
              <a:custGeom>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91440" tIns="45720" rIns="91440" bIns="45720" numCol="1" anchor="t" anchorCtr="0" compatLnSpc="1"/>
              <a:lstStyle/>
              <a:p>
                <a:endParaRPr lang="zh-CN" altLang="en-US"/>
              </a:p>
            </p:txBody>
          </p:sp>
          <p:sp>
            <p:nvSpPr>
              <p:cNvPr id="134" name="Rectangle 288"/>
              <p:cNvSpPr>
                <a:spLocks noChangeArrowheads="1"/>
              </p:cNvSpPr>
              <p:nvPr/>
            </p:nvSpPr>
            <p:spPr bwMode="auto">
              <a:xfrm>
                <a:off x="278647" y="3641210"/>
                <a:ext cx="3508" cy="1169"/>
              </a:xfrm>
              <a:prstGeom prst="rect">
                <a:avLst/>
              </a:prstGeom>
              <a:grpFill/>
              <a:ln>
                <a:noFill/>
              </a:ln>
            </p:spPr>
            <p:txBody>
              <a:bodyPr vert="horz" wrap="square" lIns="91440" tIns="45720" rIns="91440" bIns="45720" numCol="1" anchor="t" anchorCtr="0" compatLnSpc="1"/>
              <a:lstStyle/>
              <a:p>
                <a:endParaRPr lang="zh-CN" altLang="en-US"/>
              </a:p>
            </p:txBody>
          </p:sp>
          <p:sp>
            <p:nvSpPr>
              <p:cNvPr id="135" name="Freeform 289"/>
              <p:cNvSpPr>
                <a:spLocks noEditPoints="1"/>
              </p:cNvSpPr>
              <p:nvPr/>
            </p:nvSpPr>
            <p:spPr bwMode="auto">
              <a:xfrm>
                <a:off x="326596" y="3649393"/>
                <a:ext cx="140337" cy="168344"/>
              </a:xfrm>
              <a:custGeom>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12" name="组合 135"/>
            <p:cNvGrpSpPr/>
            <p:nvPr/>
          </p:nvGrpSpPr>
          <p:grpSpPr>
            <a:xfrm>
              <a:off x="6883967" y="3285206"/>
              <a:ext cx="500535" cy="616092"/>
              <a:chOff x="110242" y="4666624"/>
              <a:chExt cx="500535" cy="616092"/>
            </a:xfrm>
            <a:solidFill>
              <a:schemeClr val="bg1"/>
            </a:solidFill>
          </p:grpSpPr>
          <p:sp>
            <p:nvSpPr>
              <p:cNvPr id="137" name="Freeform 343"/>
              <p:cNvSpPr/>
              <p:nvPr/>
            </p:nvSpPr>
            <p:spPr bwMode="auto">
              <a:xfrm>
                <a:off x="265783" y="4815094"/>
                <a:ext cx="81864" cy="94693"/>
              </a:xfrm>
              <a:custGeom>
                <a:gdLst>
                  <a:gd name="T0" fmla="*/ 21 w 30"/>
                  <a:gd name="T1" fmla="*/ 31 h 34"/>
                  <a:gd name="T2" fmla="*/ 27 w 30"/>
                  <a:gd name="T3" fmla="*/ 12 h 34"/>
                  <a:gd name="T4" fmla="*/ 9 w 30"/>
                  <a:gd name="T5" fmla="*/ 3 h 34"/>
                  <a:gd name="T6" fmla="*/ 3 w 30"/>
                  <a:gd name="T7" fmla="*/ 22 h 34"/>
                  <a:gd name="T8" fmla="*/ 21 w 30"/>
                  <a:gd name="T9" fmla="*/ 31 h 34"/>
                </a:gd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91440" tIns="45720" rIns="91440" bIns="45720" numCol="1" anchor="t" anchorCtr="0" compatLnSpc="1"/>
              <a:lstStyle/>
              <a:p>
                <a:endParaRPr lang="zh-CN" altLang="en-US"/>
              </a:p>
            </p:txBody>
          </p:sp>
          <p:sp>
            <p:nvSpPr>
              <p:cNvPr id="138" name="Freeform 344"/>
              <p:cNvSpPr/>
              <p:nvPr/>
            </p:nvSpPr>
            <p:spPr bwMode="auto">
              <a:xfrm>
                <a:off x="555812" y="4826784"/>
                <a:ext cx="54965" cy="26888"/>
              </a:xfrm>
              <a:custGeom>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91440" tIns="45720" rIns="91440" bIns="45720" numCol="1" anchor="t" anchorCtr="0" compatLnSpc="1"/>
              <a:lstStyle/>
              <a:p>
                <a:endParaRPr lang="zh-CN" altLang="en-US"/>
              </a:p>
            </p:txBody>
          </p:sp>
          <p:sp>
            <p:nvSpPr>
              <p:cNvPr id="139" name="Freeform 345"/>
              <p:cNvSpPr/>
              <p:nvPr/>
            </p:nvSpPr>
            <p:spPr bwMode="auto">
              <a:xfrm>
                <a:off x="547627" y="4740274"/>
                <a:ext cx="57304" cy="36241"/>
              </a:xfrm>
              <a:custGeom>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91440" tIns="45720" rIns="91440" bIns="45720" numCol="1" anchor="t" anchorCtr="0" compatLnSpc="1"/>
              <a:lstStyle/>
              <a:p>
                <a:endParaRPr lang="zh-CN" altLang="en-US"/>
              </a:p>
            </p:txBody>
          </p:sp>
          <p:sp>
            <p:nvSpPr>
              <p:cNvPr id="140" name="Freeform 346"/>
              <p:cNvSpPr/>
              <p:nvPr/>
            </p:nvSpPr>
            <p:spPr bwMode="auto">
              <a:xfrm>
                <a:off x="509033" y="4666624"/>
                <a:ext cx="43271" cy="49101"/>
              </a:xfrm>
              <a:custGeom>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91440" tIns="45720" rIns="91440" bIns="45720" numCol="1" anchor="t" anchorCtr="0" compatLnSpc="1"/>
              <a:lstStyle/>
              <a:p>
                <a:endParaRPr lang="zh-CN" altLang="en-US"/>
              </a:p>
            </p:txBody>
          </p:sp>
          <p:sp>
            <p:nvSpPr>
              <p:cNvPr id="141" name="Freeform 347"/>
              <p:cNvSpPr>
                <a:spLocks noEditPoints="1"/>
              </p:cNvSpPr>
              <p:nvPr/>
            </p:nvSpPr>
            <p:spPr bwMode="auto">
              <a:xfrm>
                <a:off x="110242" y="4682992"/>
                <a:ext cx="442063" cy="599724"/>
              </a:xfrm>
              <a:custGeom>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6">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91440" tIns="45720" rIns="91440" bIns="45720" numCol="1" anchor="t" anchorCtr="0" compatLnSpc="1"/>
              <a:lstStyle/>
              <a:p>
                <a:endParaRPr lang="zh-CN" altLang="en-US"/>
              </a:p>
            </p:txBody>
          </p:sp>
        </p:gr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nodeType="afterGroup">
                            <p:stCondLst>
                              <p:cond delay="1500"/>
                            </p:stCondLst>
                            <p:childTnLst>
                              <p:par>
                                <p:cTn id="15" presetID="14"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nodeType="afterGroup">
                            <p:stCondLst>
                              <p:cond delay="20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nodeType="afterGroup">
                            <p:stCondLst>
                              <p:cond delay="2500"/>
                            </p:stCondLst>
                            <p:childTnLst>
                              <p:par>
                                <p:cTn id="23" presetID="14" presetClass="entr" presetSubtype="1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672419" y="1735307"/>
            <a:ext cx="1565414" cy="1953039"/>
            <a:chOff x="672419" y="1735307"/>
            <a:chExt cx="1565414" cy="1953039"/>
          </a:xfrm>
        </p:grpSpPr>
        <p:grpSp>
          <p:nvGrpSpPr>
            <p:cNvPr id="44" name="组合 43"/>
            <p:cNvGrpSpPr/>
            <p:nvPr/>
          </p:nvGrpSpPr>
          <p:grpSpPr>
            <a:xfrm>
              <a:off x="672419" y="1735307"/>
              <a:ext cx="1565414" cy="1953039"/>
              <a:chOff x="4358528" y="765313"/>
              <a:chExt cx="2087218" cy="2604052"/>
            </a:xfrm>
          </p:grpSpPr>
          <p:sp>
            <p:nvSpPr>
              <p:cNvPr id="54" name="任意多边形 53"/>
              <p:cNvSpPr/>
              <p:nvPr/>
            </p:nvSpPr>
            <p:spPr>
              <a:xfrm>
                <a:off x="4358528" y="765313"/>
                <a:ext cx="2087218" cy="2604052"/>
              </a:xfrm>
              <a:custGeom>
                <a:gdLst>
                  <a:gd name="connsiteX0" fmla="*/ 79794 w 2087218"/>
                  <a:gd name="connsiteY0" fmla="*/ 0 h 2604052"/>
                  <a:gd name="connsiteX1" fmla="*/ 1604608 w 2087218"/>
                  <a:gd name="connsiteY1" fmla="*/ 0 h 2604052"/>
                  <a:gd name="connsiteX2" fmla="*/ 1605970 w 2087218"/>
                  <a:gd name="connsiteY2" fmla="*/ 1362 h 2604052"/>
                  <a:gd name="connsiteX3" fmla="*/ 1605970 w 2087218"/>
                  <a:gd name="connsiteY3" fmla="*/ 1363 h 2604052"/>
                  <a:gd name="connsiteX4" fmla="*/ 2087218 w 2087218"/>
                  <a:gd name="connsiteY4" fmla="*/ 482611 h 2604052"/>
                  <a:gd name="connsiteX5" fmla="*/ 2087218 w 2087218"/>
                  <a:gd name="connsiteY5" fmla="*/ 509397 h 2604052"/>
                  <a:gd name="connsiteX6" fmla="*/ 2087218 w 2087218"/>
                  <a:gd name="connsiteY6" fmla="*/ 509398 h 2604052"/>
                  <a:gd name="connsiteX7" fmla="*/ 2087218 w 2087218"/>
                  <a:gd name="connsiteY7" fmla="*/ 2524258 h 2604052"/>
                  <a:gd name="connsiteX8" fmla="*/ 2007424 w 2087218"/>
                  <a:gd name="connsiteY8" fmla="*/ 2604052 h 2604052"/>
                  <a:gd name="connsiteX9" fmla="*/ 79794 w 2087218"/>
                  <a:gd name="connsiteY9" fmla="*/ 2604052 h 2604052"/>
                  <a:gd name="connsiteX10" fmla="*/ 0 w 2087218"/>
                  <a:gd name="connsiteY10" fmla="*/ 2524258 h 2604052"/>
                  <a:gd name="connsiteX11" fmla="*/ 0 w 2087218"/>
                  <a:gd name="connsiteY11" fmla="*/ 79794 h 2604052"/>
                  <a:gd name="connsiteX12" fmla="*/ 79794 w 2087218"/>
                  <a:gd name="connsiteY12" fmla="*/ 0 h 26040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7218" h="2604052">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任意多边形 54"/>
              <p:cNvSpPr/>
              <p:nvPr/>
            </p:nvSpPr>
            <p:spPr>
              <a:xfrm>
                <a:off x="5964498" y="766677"/>
                <a:ext cx="481248" cy="508035"/>
              </a:xfrm>
              <a:custGeom>
                <a:gdLst>
                  <a:gd name="connsiteX0" fmla="*/ 0 w 481248"/>
                  <a:gd name="connsiteY0" fmla="*/ 0 h 508035"/>
                  <a:gd name="connsiteX1" fmla="*/ 481248 w 481248"/>
                  <a:gd name="connsiteY1" fmla="*/ 481248 h 508035"/>
                  <a:gd name="connsiteX2" fmla="*/ 481248 w 481248"/>
                  <a:gd name="connsiteY2" fmla="*/ 508035 h 508035"/>
                  <a:gd name="connsiteX3" fmla="*/ 67579 w 481248"/>
                  <a:gd name="connsiteY3" fmla="*/ 508035 h 508035"/>
                  <a:gd name="connsiteX4" fmla="*/ 0 w 481248"/>
                  <a:gd name="connsiteY4" fmla="*/ 440456 h 508035"/>
                  <a:gd name="connsiteX5" fmla="*/ 0 w 481248"/>
                  <a:gd name="connsiteY5" fmla="*/ 0 h 5080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48" h="508035">
                    <a:moveTo>
                      <a:pt x="0" y="0"/>
                    </a:moveTo>
                    <a:lnTo>
                      <a:pt x="481248" y="481248"/>
                    </a:lnTo>
                    <a:lnTo>
                      <a:pt x="481248" y="508035"/>
                    </a:lnTo>
                    <a:lnTo>
                      <a:pt x="67579" y="508035"/>
                    </a:lnTo>
                    <a:cubicBezTo>
                      <a:pt x="30256" y="508035"/>
                      <a:pt x="0" y="477779"/>
                      <a:pt x="0" y="440456"/>
                    </a:cubicBezTo>
                    <a:lnTo>
                      <a:pt x="0" y="0"/>
                    </a:lnTo>
                    <a:close/>
                  </a:path>
                </a:pathLst>
              </a:custGeom>
              <a:solidFill>
                <a:srgbClr val="0000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6" name="文本框 55"/>
            <p:cNvSpPr txBox="1"/>
            <p:nvPr/>
          </p:nvSpPr>
          <p:spPr>
            <a:xfrm>
              <a:off x="766626" y="2883843"/>
              <a:ext cx="1377000" cy="646331"/>
            </a:xfrm>
            <a:prstGeom prst="rect">
              <a:avLst/>
            </a:prstGeom>
            <a:noFill/>
          </p:spPr>
          <p:txBody>
            <a:bodyPr wrap="square" rtlCol="0">
              <a:spAutoFit/>
            </a:bodyPr>
            <a:lstStyle/>
            <a:p>
              <a:pPr algn="ctr">
                <a:lnSpc>
                  <a:spcPct val="120000"/>
                </a:lnSpc>
              </a:pPr>
              <a:r>
                <a:rPr lang="zh-CN" altLang="en-US" sz="1800" b="1">
                  <a:solidFill>
                    <a:schemeClr val="bg1"/>
                  </a:solidFill>
                </a:rPr>
                <a:t>添加标题</a:t>
              </a:r>
              <a:endParaRPr lang="en-US" altLang="zh-CN" sz="1800" b="1">
                <a:solidFill>
                  <a:schemeClr val="bg1"/>
                </a:solidFill>
              </a:endParaRPr>
            </a:p>
            <a:p>
              <a:pPr algn="ctr">
                <a:lnSpc>
                  <a:spcPct val="120000"/>
                </a:lnSpc>
              </a:pPr>
              <a:endParaRPr lang="zh-CN" altLang="en-US" sz="1200">
                <a:solidFill>
                  <a:schemeClr val="bg1"/>
                </a:solidFill>
              </a:endParaRPr>
            </a:p>
          </p:txBody>
        </p:sp>
        <p:sp>
          <p:nvSpPr>
            <p:cNvPr id="80" name="Freeform 285"/>
            <p:cNvSpPr>
              <a:spLocks noEditPoints="1"/>
            </p:cNvSpPr>
            <p:nvPr/>
          </p:nvSpPr>
          <p:spPr bwMode="auto">
            <a:xfrm>
              <a:off x="1093861" y="2050951"/>
              <a:ext cx="722530" cy="731518"/>
            </a:xfrm>
            <a:custGeom>
              <a:gdLst>
                <a:gd name="T0" fmla="*/ 101 w 201"/>
                <a:gd name="T1" fmla="*/ 60 h 203"/>
                <a:gd name="T2" fmla="*/ 58 w 201"/>
                <a:gd name="T3" fmla="*/ 103 h 203"/>
                <a:gd name="T4" fmla="*/ 101 w 201"/>
                <a:gd name="T5" fmla="*/ 147 h 203"/>
                <a:gd name="T6" fmla="*/ 144 w 201"/>
                <a:gd name="T7" fmla="*/ 103 h 203"/>
                <a:gd name="T8" fmla="*/ 101 w 201"/>
                <a:gd name="T9" fmla="*/ 60 h 203"/>
                <a:gd name="T10" fmla="*/ 180 w 201"/>
                <a:gd name="T11" fmla="*/ 101 h 203"/>
                <a:gd name="T12" fmla="*/ 180 w 201"/>
                <a:gd name="T13" fmla="*/ 95 h 203"/>
                <a:gd name="T14" fmla="*/ 201 w 201"/>
                <a:gd name="T15" fmla="*/ 90 h 203"/>
                <a:gd name="T16" fmla="*/ 193 w 201"/>
                <a:gd name="T17" fmla="*/ 61 h 203"/>
                <a:gd name="T18" fmla="*/ 172 w 201"/>
                <a:gd name="T19" fmla="*/ 67 h 203"/>
                <a:gd name="T20" fmla="*/ 162 w 201"/>
                <a:gd name="T21" fmla="*/ 51 h 203"/>
                <a:gd name="T22" fmla="*/ 176 w 201"/>
                <a:gd name="T23" fmla="*/ 34 h 203"/>
                <a:gd name="T24" fmla="*/ 153 w 201"/>
                <a:gd name="T25" fmla="*/ 15 h 203"/>
                <a:gd name="T26" fmla="*/ 139 w 201"/>
                <a:gd name="T27" fmla="*/ 32 h 203"/>
                <a:gd name="T28" fmla="*/ 115 w 201"/>
                <a:gd name="T29" fmla="*/ 23 h 203"/>
                <a:gd name="T30" fmla="*/ 115 w 201"/>
                <a:gd name="T31" fmla="*/ 1 h 203"/>
                <a:gd name="T32" fmla="*/ 101 w 201"/>
                <a:gd name="T33" fmla="*/ 0 h 203"/>
                <a:gd name="T34" fmla="*/ 86 w 201"/>
                <a:gd name="T35" fmla="*/ 1 h 203"/>
                <a:gd name="T36" fmla="*/ 86 w 201"/>
                <a:gd name="T37" fmla="*/ 23 h 203"/>
                <a:gd name="T38" fmla="*/ 68 w 201"/>
                <a:gd name="T39" fmla="*/ 29 h 203"/>
                <a:gd name="T40" fmla="*/ 55 w 201"/>
                <a:gd name="T41" fmla="*/ 11 h 203"/>
                <a:gd name="T42" fmla="*/ 31 w 201"/>
                <a:gd name="T43" fmla="*/ 28 h 203"/>
                <a:gd name="T44" fmla="*/ 43 w 201"/>
                <a:gd name="T45" fmla="*/ 46 h 203"/>
                <a:gd name="T46" fmla="*/ 32 w 201"/>
                <a:gd name="T47" fmla="*/ 60 h 203"/>
                <a:gd name="T48" fmla="*/ 12 w 201"/>
                <a:gd name="T49" fmla="*/ 53 h 203"/>
                <a:gd name="T50" fmla="*/ 1 w 201"/>
                <a:gd name="T51" fmla="*/ 81 h 203"/>
                <a:gd name="T52" fmla="*/ 22 w 201"/>
                <a:gd name="T53" fmla="*/ 88 h 203"/>
                <a:gd name="T54" fmla="*/ 21 w 201"/>
                <a:gd name="T55" fmla="*/ 101 h 203"/>
                <a:gd name="T56" fmla="*/ 21 w 201"/>
                <a:gd name="T57" fmla="*/ 107 h 203"/>
                <a:gd name="T58" fmla="*/ 0 w 201"/>
                <a:gd name="T59" fmla="*/ 113 h 203"/>
                <a:gd name="T60" fmla="*/ 7 w 201"/>
                <a:gd name="T61" fmla="*/ 142 h 203"/>
                <a:gd name="T62" fmla="*/ 28 w 201"/>
                <a:gd name="T63" fmla="*/ 136 h 203"/>
                <a:gd name="T64" fmla="*/ 39 w 201"/>
                <a:gd name="T65" fmla="*/ 152 h 203"/>
                <a:gd name="T66" fmla="*/ 25 w 201"/>
                <a:gd name="T67" fmla="*/ 169 h 203"/>
                <a:gd name="T68" fmla="*/ 47 w 201"/>
                <a:gd name="T69" fmla="*/ 188 h 203"/>
                <a:gd name="T70" fmla="*/ 61 w 201"/>
                <a:gd name="T71" fmla="*/ 171 h 203"/>
                <a:gd name="T72" fmla="*/ 86 w 201"/>
                <a:gd name="T73" fmla="*/ 180 h 203"/>
                <a:gd name="T74" fmla="*/ 86 w 201"/>
                <a:gd name="T75" fmla="*/ 202 h 203"/>
                <a:gd name="T76" fmla="*/ 101 w 201"/>
                <a:gd name="T77" fmla="*/ 203 h 203"/>
                <a:gd name="T78" fmla="*/ 115 w 201"/>
                <a:gd name="T79" fmla="*/ 202 h 203"/>
                <a:gd name="T80" fmla="*/ 115 w 201"/>
                <a:gd name="T81" fmla="*/ 180 h 203"/>
                <a:gd name="T82" fmla="*/ 134 w 201"/>
                <a:gd name="T83" fmla="*/ 174 h 203"/>
                <a:gd name="T84" fmla="*/ 146 w 201"/>
                <a:gd name="T85" fmla="*/ 192 h 203"/>
                <a:gd name="T86" fmla="*/ 170 w 201"/>
                <a:gd name="T87" fmla="*/ 175 h 203"/>
                <a:gd name="T88" fmla="*/ 158 w 201"/>
                <a:gd name="T89" fmla="*/ 157 h 203"/>
                <a:gd name="T90" fmla="*/ 169 w 201"/>
                <a:gd name="T91" fmla="*/ 142 h 203"/>
                <a:gd name="T92" fmla="*/ 190 w 201"/>
                <a:gd name="T93" fmla="*/ 150 h 203"/>
                <a:gd name="T94" fmla="*/ 200 w 201"/>
                <a:gd name="T95" fmla="*/ 121 h 203"/>
                <a:gd name="T96" fmla="*/ 179 w 201"/>
                <a:gd name="T97" fmla="*/ 114 h 203"/>
                <a:gd name="T98" fmla="*/ 180 w 201"/>
                <a:gd name="T99" fmla="*/ 101 h 203"/>
                <a:gd name="T100" fmla="*/ 101 w 201"/>
                <a:gd name="T101" fmla="*/ 158 h 203"/>
                <a:gd name="T102" fmla="*/ 47 w 201"/>
                <a:gd name="T103" fmla="*/ 103 h 203"/>
                <a:gd name="T104" fmla="*/ 101 w 201"/>
                <a:gd name="T105" fmla="*/ 49 h 203"/>
                <a:gd name="T106" fmla="*/ 155 w 201"/>
                <a:gd name="T107" fmla="*/ 103 h 203"/>
                <a:gd name="T108" fmla="*/ 101 w 201"/>
                <a:gd name="T109" fmla="*/ 158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5" name="组合 4"/>
          <p:cNvGrpSpPr/>
          <p:nvPr/>
        </p:nvGrpSpPr>
        <p:grpSpPr>
          <a:xfrm>
            <a:off x="4588297" y="1735307"/>
            <a:ext cx="1805369" cy="1953039"/>
            <a:chOff x="4588297" y="1735307"/>
            <a:chExt cx="1805369" cy="1953039"/>
          </a:xfrm>
        </p:grpSpPr>
        <p:sp>
          <p:nvSpPr>
            <p:cNvPr id="43" name="任意多边形 42"/>
            <p:cNvSpPr/>
            <p:nvPr/>
          </p:nvSpPr>
          <p:spPr>
            <a:xfrm>
              <a:off x="4588297" y="2017589"/>
              <a:ext cx="20090" cy="20090"/>
            </a:xfrm>
            <a:custGeom>
              <a:gdLst>
                <a:gd name="connsiteX0" fmla="*/ 0 w 26787"/>
                <a:gd name="connsiteY0" fmla="*/ 0 h 26787"/>
                <a:gd name="connsiteX1" fmla="*/ 26787 w 26787"/>
                <a:gd name="connsiteY1" fmla="*/ 26787 h 26787"/>
                <a:gd name="connsiteX2" fmla="*/ 0 w 26787"/>
                <a:gd name="connsiteY2" fmla="*/ 26787 h 26787"/>
                <a:gd name="connsiteX3" fmla="*/ 0 w 26787"/>
                <a:gd name="connsiteY3" fmla="*/ 0 h 26787"/>
              </a:gdLst>
              <a:cxnLst>
                <a:cxn ang="0">
                  <a:pos x="connsiteX0" y="connsiteY0"/>
                </a:cxn>
                <a:cxn ang="0">
                  <a:pos x="connsiteX1" y="connsiteY1"/>
                </a:cxn>
                <a:cxn ang="0">
                  <a:pos x="connsiteX2" y="connsiteY2"/>
                </a:cxn>
                <a:cxn ang="0">
                  <a:pos x="connsiteX3" y="connsiteY3"/>
                </a:cxn>
              </a:cxnLst>
              <a:rect l="l" t="t" r="r" b="b"/>
              <a:pathLst>
                <a:path w="26787" h="26787">
                  <a:moveTo>
                    <a:pt x="0" y="0"/>
                  </a:moveTo>
                  <a:lnTo>
                    <a:pt x="26787" y="26787"/>
                  </a:lnTo>
                  <a:lnTo>
                    <a:pt x="0" y="26787"/>
                  </a:lnTo>
                  <a:lnTo>
                    <a:pt x="0" y="0"/>
                  </a:lnTo>
                  <a:close/>
                </a:path>
              </a:pathLst>
            </a:cu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6" name="组合 45"/>
            <p:cNvGrpSpPr/>
            <p:nvPr/>
          </p:nvGrpSpPr>
          <p:grpSpPr>
            <a:xfrm>
              <a:off x="4828252" y="1735307"/>
              <a:ext cx="1565414" cy="1953039"/>
              <a:chOff x="4358528" y="765313"/>
              <a:chExt cx="2087218" cy="2604052"/>
            </a:xfrm>
          </p:grpSpPr>
          <p:sp>
            <p:nvSpPr>
              <p:cNvPr id="50" name="任意多边形 49"/>
              <p:cNvSpPr/>
              <p:nvPr/>
            </p:nvSpPr>
            <p:spPr>
              <a:xfrm>
                <a:off x="4358528" y="765313"/>
                <a:ext cx="2087218" cy="2604052"/>
              </a:xfrm>
              <a:custGeom>
                <a:gdLst>
                  <a:gd name="connsiteX0" fmla="*/ 79794 w 2087218"/>
                  <a:gd name="connsiteY0" fmla="*/ 0 h 2604052"/>
                  <a:gd name="connsiteX1" fmla="*/ 1604608 w 2087218"/>
                  <a:gd name="connsiteY1" fmla="*/ 0 h 2604052"/>
                  <a:gd name="connsiteX2" fmla="*/ 1605970 w 2087218"/>
                  <a:gd name="connsiteY2" fmla="*/ 1362 h 2604052"/>
                  <a:gd name="connsiteX3" fmla="*/ 1605970 w 2087218"/>
                  <a:gd name="connsiteY3" fmla="*/ 1363 h 2604052"/>
                  <a:gd name="connsiteX4" fmla="*/ 2087218 w 2087218"/>
                  <a:gd name="connsiteY4" fmla="*/ 482611 h 2604052"/>
                  <a:gd name="connsiteX5" fmla="*/ 2087218 w 2087218"/>
                  <a:gd name="connsiteY5" fmla="*/ 509397 h 2604052"/>
                  <a:gd name="connsiteX6" fmla="*/ 2087218 w 2087218"/>
                  <a:gd name="connsiteY6" fmla="*/ 509398 h 2604052"/>
                  <a:gd name="connsiteX7" fmla="*/ 2087218 w 2087218"/>
                  <a:gd name="connsiteY7" fmla="*/ 2524258 h 2604052"/>
                  <a:gd name="connsiteX8" fmla="*/ 2007424 w 2087218"/>
                  <a:gd name="connsiteY8" fmla="*/ 2604052 h 2604052"/>
                  <a:gd name="connsiteX9" fmla="*/ 79794 w 2087218"/>
                  <a:gd name="connsiteY9" fmla="*/ 2604052 h 2604052"/>
                  <a:gd name="connsiteX10" fmla="*/ 0 w 2087218"/>
                  <a:gd name="connsiteY10" fmla="*/ 2524258 h 2604052"/>
                  <a:gd name="connsiteX11" fmla="*/ 0 w 2087218"/>
                  <a:gd name="connsiteY11" fmla="*/ 79794 h 2604052"/>
                  <a:gd name="connsiteX12" fmla="*/ 79794 w 2087218"/>
                  <a:gd name="connsiteY12" fmla="*/ 0 h 26040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7218" h="2604052">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任意多边形 50"/>
              <p:cNvSpPr/>
              <p:nvPr/>
            </p:nvSpPr>
            <p:spPr>
              <a:xfrm>
                <a:off x="5964498" y="766677"/>
                <a:ext cx="481248" cy="508035"/>
              </a:xfrm>
              <a:custGeom>
                <a:gdLst>
                  <a:gd name="connsiteX0" fmla="*/ 0 w 481248"/>
                  <a:gd name="connsiteY0" fmla="*/ 0 h 508035"/>
                  <a:gd name="connsiteX1" fmla="*/ 481248 w 481248"/>
                  <a:gd name="connsiteY1" fmla="*/ 481248 h 508035"/>
                  <a:gd name="connsiteX2" fmla="*/ 481248 w 481248"/>
                  <a:gd name="connsiteY2" fmla="*/ 508035 h 508035"/>
                  <a:gd name="connsiteX3" fmla="*/ 67579 w 481248"/>
                  <a:gd name="connsiteY3" fmla="*/ 508035 h 508035"/>
                  <a:gd name="connsiteX4" fmla="*/ 0 w 481248"/>
                  <a:gd name="connsiteY4" fmla="*/ 440456 h 508035"/>
                  <a:gd name="connsiteX5" fmla="*/ 0 w 481248"/>
                  <a:gd name="connsiteY5" fmla="*/ 0 h 5080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48" h="508035">
                    <a:moveTo>
                      <a:pt x="0" y="0"/>
                    </a:moveTo>
                    <a:lnTo>
                      <a:pt x="481248" y="481248"/>
                    </a:lnTo>
                    <a:lnTo>
                      <a:pt x="481248" y="508035"/>
                    </a:lnTo>
                    <a:lnTo>
                      <a:pt x="67579" y="508035"/>
                    </a:lnTo>
                    <a:cubicBezTo>
                      <a:pt x="30256" y="508035"/>
                      <a:pt x="0" y="477779"/>
                      <a:pt x="0" y="440456"/>
                    </a:cubicBezTo>
                    <a:lnTo>
                      <a:pt x="0" y="0"/>
                    </a:lnTo>
                    <a:close/>
                  </a:path>
                </a:pathLst>
              </a:custGeom>
              <a:solidFill>
                <a:srgbClr val="0000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0" name="文本框 59"/>
            <p:cNvSpPr txBox="1"/>
            <p:nvPr/>
          </p:nvSpPr>
          <p:spPr>
            <a:xfrm>
              <a:off x="4922459" y="2883843"/>
              <a:ext cx="1377000" cy="646331"/>
            </a:xfrm>
            <a:prstGeom prst="rect">
              <a:avLst/>
            </a:prstGeom>
            <a:noFill/>
          </p:spPr>
          <p:txBody>
            <a:bodyPr wrap="square" rtlCol="0">
              <a:spAutoFit/>
            </a:bodyPr>
            <a:lstStyle/>
            <a:p>
              <a:pPr algn="ctr">
                <a:lnSpc>
                  <a:spcPct val="120000"/>
                </a:lnSpc>
              </a:pPr>
              <a:r>
                <a:rPr lang="zh-CN" altLang="en-US" sz="1800" b="1">
                  <a:solidFill>
                    <a:schemeClr val="bg1"/>
                  </a:solidFill>
                </a:rPr>
                <a:t>添加标题</a:t>
              </a:r>
              <a:endParaRPr lang="en-US" altLang="zh-CN" sz="1800" b="1">
                <a:solidFill>
                  <a:schemeClr val="bg1"/>
                </a:solidFill>
              </a:endParaRPr>
            </a:p>
            <a:p>
              <a:pPr algn="ctr">
                <a:lnSpc>
                  <a:spcPct val="120000"/>
                </a:lnSpc>
              </a:pPr>
              <a:endParaRPr lang="zh-CN" altLang="en-US" sz="1200">
                <a:solidFill>
                  <a:schemeClr val="bg1"/>
                </a:solidFill>
              </a:endParaRPr>
            </a:p>
          </p:txBody>
        </p:sp>
        <p:sp>
          <p:nvSpPr>
            <p:cNvPr id="81" name="Freeform 10"/>
            <p:cNvSpPr>
              <a:spLocks noEditPoints="1"/>
            </p:cNvSpPr>
            <p:nvPr/>
          </p:nvSpPr>
          <p:spPr bwMode="auto">
            <a:xfrm>
              <a:off x="5226660" y="2078194"/>
              <a:ext cx="720400" cy="677030"/>
            </a:xfrm>
            <a:custGeom>
              <a:gdLst>
                <a:gd name="T0" fmla="*/ 401 w 415"/>
                <a:gd name="T1" fmla="*/ 70 h 390"/>
                <a:gd name="T2" fmla="*/ 102 w 415"/>
                <a:gd name="T3" fmla="*/ 70 h 390"/>
                <a:gd name="T4" fmla="*/ 82 w 415"/>
                <a:gd name="T5" fmla="*/ 27 h 390"/>
                <a:gd name="T6" fmla="*/ 3 w 415"/>
                <a:gd name="T7" fmla="*/ 10 h 390"/>
                <a:gd name="T8" fmla="*/ 66 w 415"/>
                <a:gd name="T9" fmla="*/ 49 h 390"/>
                <a:gd name="T10" fmla="*/ 128 w 415"/>
                <a:gd name="T11" fmla="*/ 254 h 390"/>
                <a:gd name="T12" fmla="*/ 110 w 415"/>
                <a:gd name="T13" fmla="*/ 319 h 390"/>
                <a:gd name="T14" fmla="*/ 129 w 415"/>
                <a:gd name="T15" fmla="*/ 324 h 390"/>
                <a:gd name="T16" fmla="*/ 159 w 415"/>
                <a:gd name="T17" fmla="*/ 390 h 390"/>
                <a:gd name="T18" fmla="*/ 188 w 415"/>
                <a:gd name="T19" fmla="*/ 324 h 390"/>
                <a:gd name="T20" fmla="*/ 265 w 415"/>
                <a:gd name="T21" fmla="*/ 351 h 390"/>
                <a:gd name="T22" fmla="*/ 344 w 415"/>
                <a:gd name="T23" fmla="*/ 351 h 390"/>
                <a:gd name="T24" fmla="*/ 346 w 415"/>
                <a:gd name="T25" fmla="*/ 324 h 390"/>
                <a:gd name="T26" fmla="*/ 346 w 415"/>
                <a:gd name="T27" fmla="*/ 302 h 390"/>
                <a:gd name="T28" fmla="*/ 147 w 415"/>
                <a:gd name="T29" fmla="*/ 268 h 390"/>
                <a:gd name="T30" fmla="*/ 346 w 415"/>
                <a:gd name="T31" fmla="*/ 269 h 390"/>
                <a:gd name="T32" fmla="*/ 414 w 415"/>
                <a:gd name="T33" fmla="*/ 87 h 390"/>
                <a:gd name="T34" fmla="*/ 159 w 415"/>
                <a:gd name="T35" fmla="*/ 368 h 390"/>
                <a:gd name="T36" fmla="*/ 159 w 415"/>
                <a:gd name="T37" fmla="*/ 333 h 390"/>
                <a:gd name="T38" fmla="*/ 159 w 415"/>
                <a:gd name="T39" fmla="*/ 368 h 390"/>
                <a:gd name="T40" fmla="*/ 287 w 415"/>
                <a:gd name="T41" fmla="*/ 351 h 390"/>
                <a:gd name="T42" fmla="*/ 322 w 415"/>
                <a:gd name="T43" fmla="*/ 351 h 390"/>
                <a:gd name="T44" fmla="*/ 374 w 415"/>
                <a:gd name="T45" fmla="*/ 126 h 390"/>
                <a:gd name="T46" fmla="*/ 306 w 415"/>
                <a:gd name="T47" fmla="*/ 97 h 390"/>
                <a:gd name="T48" fmla="*/ 374 w 415"/>
                <a:gd name="T49" fmla="*/ 126 h 390"/>
                <a:gd name="T50" fmla="*/ 306 w 415"/>
                <a:gd name="T51" fmla="*/ 187 h 390"/>
                <a:gd name="T52" fmla="*/ 365 w 415"/>
                <a:gd name="T53" fmla="*/ 153 h 390"/>
                <a:gd name="T54" fmla="*/ 219 w 415"/>
                <a:gd name="T55" fmla="*/ 153 h 390"/>
                <a:gd name="T56" fmla="*/ 280 w 415"/>
                <a:gd name="T57" fmla="*/ 187 h 390"/>
                <a:gd name="T58" fmla="*/ 219 w 415"/>
                <a:gd name="T59" fmla="*/ 153 h 390"/>
                <a:gd name="T60" fmla="*/ 219 w 415"/>
                <a:gd name="T61" fmla="*/ 242 h 390"/>
                <a:gd name="T62" fmla="*/ 280 w 415"/>
                <a:gd name="T63" fmla="*/ 214 h 390"/>
                <a:gd name="T64" fmla="*/ 130 w 415"/>
                <a:gd name="T65" fmla="*/ 153 h 390"/>
                <a:gd name="T66" fmla="*/ 192 w 415"/>
                <a:gd name="T67" fmla="*/ 187 h 390"/>
                <a:gd name="T68" fmla="*/ 130 w 415"/>
                <a:gd name="T69" fmla="*/ 153 h 390"/>
                <a:gd name="T70" fmla="*/ 280 w 415"/>
                <a:gd name="T71" fmla="*/ 97 h 390"/>
                <a:gd name="T72" fmla="*/ 219 w 415"/>
                <a:gd name="T73" fmla="*/ 126 h 390"/>
                <a:gd name="T74" fmla="*/ 192 w 415"/>
                <a:gd name="T75" fmla="*/ 97 h 390"/>
                <a:gd name="T76" fmla="*/ 121 w 415"/>
                <a:gd name="T77" fmla="*/ 126 h 390"/>
                <a:gd name="T78" fmla="*/ 192 w 415"/>
                <a:gd name="T79" fmla="*/ 97 h 390"/>
                <a:gd name="T80" fmla="*/ 192 w 415"/>
                <a:gd name="T81" fmla="*/ 214 h 390"/>
                <a:gd name="T82" fmla="*/ 161 w 415"/>
                <a:gd name="T83" fmla="*/ 242 h 390"/>
                <a:gd name="T84" fmla="*/ 306 w 415"/>
                <a:gd name="T85" fmla="*/ 242 h 390"/>
                <a:gd name="T86" fmla="*/ 346 w 415"/>
                <a:gd name="T87" fmla="*/ 214 h 390"/>
                <a:gd name="T88" fmla="*/ 306 w 415"/>
                <a:gd name="T89" fmla="*/ 242 h 3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90">
                  <a:moveTo>
                    <a:pt x="412" y="76"/>
                  </a:moveTo>
                  <a:cubicBezTo>
                    <a:pt x="410" y="72"/>
                    <a:pt x="406" y="70"/>
                    <a:pt x="401" y="70"/>
                  </a:cubicBezTo>
                  <a:cubicBezTo>
                    <a:pt x="103" y="70"/>
                    <a:pt x="103" y="70"/>
                    <a:pt x="103" y="70"/>
                  </a:cubicBezTo>
                  <a:cubicBezTo>
                    <a:pt x="103" y="70"/>
                    <a:pt x="102" y="70"/>
                    <a:pt x="102" y="70"/>
                  </a:cubicBezTo>
                  <a:cubicBezTo>
                    <a:pt x="89" y="35"/>
                    <a:pt x="89" y="35"/>
                    <a:pt x="89" y="35"/>
                  </a:cubicBezTo>
                  <a:cubicBezTo>
                    <a:pt x="88" y="31"/>
                    <a:pt x="85" y="28"/>
                    <a:pt x="82" y="27"/>
                  </a:cubicBezTo>
                  <a:cubicBezTo>
                    <a:pt x="20" y="3"/>
                    <a:pt x="20" y="3"/>
                    <a:pt x="20" y="3"/>
                  </a:cubicBezTo>
                  <a:cubicBezTo>
                    <a:pt x="13" y="0"/>
                    <a:pt x="5" y="3"/>
                    <a:pt x="3" y="10"/>
                  </a:cubicBezTo>
                  <a:cubicBezTo>
                    <a:pt x="0" y="17"/>
                    <a:pt x="3" y="25"/>
                    <a:pt x="10" y="27"/>
                  </a:cubicBezTo>
                  <a:cubicBezTo>
                    <a:pt x="66" y="49"/>
                    <a:pt x="66" y="49"/>
                    <a:pt x="66" y="49"/>
                  </a:cubicBezTo>
                  <a:cubicBezTo>
                    <a:pt x="135" y="247"/>
                    <a:pt x="135" y="247"/>
                    <a:pt x="135" y="247"/>
                  </a:cubicBezTo>
                  <a:cubicBezTo>
                    <a:pt x="132" y="248"/>
                    <a:pt x="130" y="251"/>
                    <a:pt x="128" y="254"/>
                  </a:cubicBezTo>
                  <a:cubicBezTo>
                    <a:pt x="109" y="309"/>
                    <a:pt x="109" y="309"/>
                    <a:pt x="109" y="309"/>
                  </a:cubicBezTo>
                  <a:cubicBezTo>
                    <a:pt x="107" y="313"/>
                    <a:pt x="108" y="316"/>
                    <a:pt x="110" y="319"/>
                  </a:cubicBezTo>
                  <a:cubicBezTo>
                    <a:pt x="112" y="322"/>
                    <a:pt x="115" y="324"/>
                    <a:pt x="119" y="324"/>
                  </a:cubicBezTo>
                  <a:cubicBezTo>
                    <a:pt x="129" y="324"/>
                    <a:pt x="129" y="324"/>
                    <a:pt x="129" y="324"/>
                  </a:cubicBezTo>
                  <a:cubicBezTo>
                    <a:pt x="123" y="331"/>
                    <a:pt x="119" y="340"/>
                    <a:pt x="119" y="351"/>
                  </a:cubicBezTo>
                  <a:cubicBezTo>
                    <a:pt x="119" y="372"/>
                    <a:pt x="137" y="390"/>
                    <a:pt x="159" y="390"/>
                  </a:cubicBezTo>
                  <a:cubicBezTo>
                    <a:pt x="181" y="390"/>
                    <a:pt x="198" y="372"/>
                    <a:pt x="198" y="351"/>
                  </a:cubicBezTo>
                  <a:cubicBezTo>
                    <a:pt x="198" y="340"/>
                    <a:pt x="194" y="331"/>
                    <a:pt x="188" y="324"/>
                  </a:cubicBezTo>
                  <a:cubicBezTo>
                    <a:pt x="275" y="324"/>
                    <a:pt x="275" y="324"/>
                    <a:pt x="275" y="324"/>
                  </a:cubicBezTo>
                  <a:cubicBezTo>
                    <a:pt x="268" y="331"/>
                    <a:pt x="265" y="340"/>
                    <a:pt x="265" y="351"/>
                  </a:cubicBezTo>
                  <a:cubicBezTo>
                    <a:pt x="265" y="372"/>
                    <a:pt x="282" y="390"/>
                    <a:pt x="304" y="390"/>
                  </a:cubicBezTo>
                  <a:cubicBezTo>
                    <a:pt x="326" y="390"/>
                    <a:pt x="344" y="372"/>
                    <a:pt x="344" y="351"/>
                  </a:cubicBezTo>
                  <a:cubicBezTo>
                    <a:pt x="344" y="340"/>
                    <a:pt x="340" y="331"/>
                    <a:pt x="334" y="324"/>
                  </a:cubicBezTo>
                  <a:cubicBezTo>
                    <a:pt x="346" y="324"/>
                    <a:pt x="346" y="324"/>
                    <a:pt x="346" y="324"/>
                  </a:cubicBezTo>
                  <a:cubicBezTo>
                    <a:pt x="352" y="324"/>
                    <a:pt x="357" y="319"/>
                    <a:pt x="357" y="313"/>
                  </a:cubicBezTo>
                  <a:cubicBezTo>
                    <a:pt x="357" y="307"/>
                    <a:pt x="352" y="302"/>
                    <a:pt x="346" y="302"/>
                  </a:cubicBezTo>
                  <a:cubicBezTo>
                    <a:pt x="135" y="302"/>
                    <a:pt x="135" y="302"/>
                    <a:pt x="135" y="302"/>
                  </a:cubicBezTo>
                  <a:cubicBezTo>
                    <a:pt x="147" y="268"/>
                    <a:pt x="147" y="268"/>
                    <a:pt x="147" y="268"/>
                  </a:cubicBezTo>
                  <a:cubicBezTo>
                    <a:pt x="148" y="268"/>
                    <a:pt x="150" y="269"/>
                    <a:pt x="152" y="269"/>
                  </a:cubicBezTo>
                  <a:cubicBezTo>
                    <a:pt x="346" y="269"/>
                    <a:pt x="346" y="269"/>
                    <a:pt x="346" y="269"/>
                  </a:cubicBezTo>
                  <a:cubicBezTo>
                    <a:pt x="352" y="269"/>
                    <a:pt x="357" y="265"/>
                    <a:pt x="359" y="260"/>
                  </a:cubicBezTo>
                  <a:cubicBezTo>
                    <a:pt x="414" y="87"/>
                    <a:pt x="414" y="87"/>
                    <a:pt x="414" y="87"/>
                  </a:cubicBezTo>
                  <a:cubicBezTo>
                    <a:pt x="415" y="83"/>
                    <a:pt x="415" y="79"/>
                    <a:pt x="412" y="76"/>
                  </a:cubicBezTo>
                  <a:moveTo>
                    <a:pt x="159" y="368"/>
                  </a:moveTo>
                  <a:cubicBezTo>
                    <a:pt x="149" y="368"/>
                    <a:pt x="141" y="360"/>
                    <a:pt x="141" y="351"/>
                  </a:cubicBezTo>
                  <a:cubicBezTo>
                    <a:pt x="141" y="341"/>
                    <a:pt x="149" y="333"/>
                    <a:pt x="159" y="333"/>
                  </a:cubicBezTo>
                  <a:cubicBezTo>
                    <a:pt x="168" y="333"/>
                    <a:pt x="176" y="341"/>
                    <a:pt x="176" y="351"/>
                  </a:cubicBezTo>
                  <a:cubicBezTo>
                    <a:pt x="176" y="360"/>
                    <a:pt x="168" y="368"/>
                    <a:pt x="159" y="368"/>
                  </a:cubicBezTo>
                  <a:moveTo>
                    <a:pt x="304" y="368"/>
                  </a:moveTo>
                  <a:cubicBezTo>
                    <a:pt x="295" y="368"/>
                    <a:pt x="287" y="360"/>
                    <a:pt x="287" y="351"/>
                  </a:cubicBezTo>
                  <a:cubicBezTo>
                    <a:pt x="287" y="341"/>
                    <a:pt x="295" y="333"/>
                    <a:pt x="304" y="333"/>
                  </a:cubicBezTo>
                  <a:cubicBezTo>
                    <a:pt x="314" y="333"/>
                    <a:pt x="322" y="341"/>
                    <a:pt x="322" y="351"/>
                  </a:cubicBezTo>
                  <a:cubicBezTo>
                    <a:pt x="322" y="360"/>
                    <a:pt x="314" y="368"/>
                    <a:pt x="304" y="368"/>
                  </a:cubicBezTo>
                  <a:moveTo>
                    <a:pt x="374" y="126"/>
                  </a:moveTo>
                  <a:cubicBezTo>
                    <a:pt x="306" y="126"/>
                    <a:pt x="306" y="126"/>
                    <a:pt x="306" y="126"/>
                  </a:cubicBezTo>
                  <a:cubicBezTo>
                    <a:pt x="306" y="97"/>
                    <a:pt x="306" y="97"/>
                    <a:pt x="306" y="97"/>
                  </a:cubicBezTo>
                  <a:cubicBezTo>
                    <a:pt x="383" y="97"/>
                    <a:pt x="383" y="97"/>
                    <a:pt x="383" y="97"/>
                  </a:cubicBezTo>
                  <a:lnTo>
                    <a:pt x="374" y="126"/>
                  </a:lnTo>
                  <a:close/>
                  <a:moveTo>
                    <a:pt x="354" y="187"/>
                  </a:moveTo>
                  <a:cubicBezTo>
                    <a:pt x="306" y="187"/>
                    <a:pt x="306" y="187"/>
                    <a:pt x="306" y="187"/>
                  </a:cubicBezTo>
                  <a:cubicBezTo>
                    <a:pt x="306" y="153"/>
                    <a:pt x="306" y="153"/>
                    <a:pt x="306" y="153"/>
                  </a:cubicBezTo>
                  <a:cubicBezTo>
                    <a:pt x="365" y="153"/>
                    <a:pt x="365" y="153"/>
                    <a:pt x="365" y="153"/>
                  </a:cubicBezTo>
                  <a:lnTo>
                    <a:pt x="354" y="187"/>
                  </a:lnTo>
                  <a:close/>
                  <a:moveTo>
                    <a:pt x="219" y="153"/>
                  </a:moveTo>
                  <a:cubicBezTo>
                    <a:pt x="280" y="153"/>
                    <a:pt x="280" y="153"/>
                    <a:pt x="280" y="153"/>
                  </a:cubicBezTo>
                  <a:cubicBezTo>
                    <a:pt x="280" y="187"/>
                    <a:pt x="280" y="187"/>
                    <a:pt x="280" y="187"/>
                  </a:cubicBezTo>
                  <a:cubicBezTo>
                    <a:pt x="219" y="187"/>
                    <a:pt x="219" y="187"/>
                    <a:pt x="219" y="187"/>
                  </a:cubicBezTo>
                  <a:lnTo>
                    <a:pt x="219" y="153"/>
                  </a:lnTo>
                  <a:close/>
                  <a:moveTo>
                    <a:pt x="280" y="242"/>
                  </a:moveTo>
                  <a:cubicBezTo>
                    <a:pt x="219" y="242"/>
                    <a:pt x="219" y="242"/>
                    <a:pt x="219" y="242"/>
                  </a:cubicBezTo>
                  <a:cubicBezTo>
                    <a:pt x="219" y="214"/>
                    <a:pt x="219" y="214"/>
                    <a:pt x="219" y="214"/>
                  </a:cubicBezTo>
                  <a:cubicBezTo>
                    <a:pt x="280" y="214"/>
                    <a:pt x="280" y="214"/>
                    <a:pt x="280" y="214"/>
                  </a:cubicBezTo>
                  <a:lnTo>
                    <a:pt x="280" y="242"/>
                  </a:lnTo>
                  <a:close/>
                  <a:moveTo>
                    <a:pt x="130" y="153"/>
                  </a:moveTo>
                  <a:cubicBezTo>
                    <a:pt x="192" y="153"/>
                    <a:pt x="192" y="153"/>
                    <a:pt x="192" y="153"/>
                  </a:cubicBezTo>
                  <a:cubicBezTo>
                    <a:pt x="192" y="187"/>
                    <a:pt x="192" y="187"/>
                    <a:pt x="192" y="187"/>
                  </a:cubicBezTo>
                  <a:cubicBezTo>
                    <a:pt x="142" y="187"/>
                    <a:pt x="142" y="187"/>
                    <a:pt x="142" y="187"/>
                  </a:cubicBezTo>
                  <a:lnTo>
                    <a:pt x="130" y="153"/>
                  </a:lnTo>
                  <a:close/>
                  <a:moveTo>
                    <a:pt x="219" y="97"/>
                  </a:moveTo>
                  <a:cubicBezTo>
                    <a:pt x="280" y="97"/>
                    <a:pt x="280" y="97"/>
                    <a:pt x="280" y="97"/>
                  </a:cubicBezTo>
                  <a:cubicBezTo>
                    <a:pt x="280" y="126"/>
                    <a:pt x="280" y="126"/>
                    <a:pt x="280" y="126"/>
                  </a:cubicBezTo>
                  <a:cubicBezTo>
                    <a:pt x="219" y="126"/>
                    <a:pt x="219" y="126"/>
                    <a:pt x="219" y="126"/>
                  </a:cubicBezTo>
                  <a:lnTo>
                    <a:pt x="219" y="97"/>
                  </a:lnTo>
                  <a:close/>
                  <a:moveTo>
                    <a:pt x="192" y="97"/>
                  </a:moveTo>
                  <a:cubicBezTo>
                    <a:pt x="192" y="126"/>
                    <a:pt x="192" y="126"/>
                    <a:pt x="192" y="126"/>
                  </a:cubicBezTo>
                  <a:cubicBezTo>
                    <a:pt x="121" y="126"/>
                    <a:pt x="121" y="126"/>
                    <a:pt x="121" y="126"/>
                  </a:cubicBezTo>
                  <a:cubicBezTo>
                    <a:pt x="111" y="97"/>
                    <a:pt x="111" y="97"/>
                    <a:pt x="111" y="97"/>
                  </a:cubicBezTo>
                  <a:lnTo>
                    <a:pt x="192" y="97"/>
                  </a:lnTo>
                  <a:close/>
                  <a:moveTo>
                    <a:pt x="151" y="214"/>
                  </a:moveTo>
                  <a:cubicBezTo>
                    <a:pt x="192" y="214"/>
                    <a:pt x="192" y="214"/>
                    <a:pt x="192" y="214"/>
                  </a:cubicBezTo>
                  <a:cubicBezTo>
                    <a:pt x="192" y="242"/>
                    <a:pt x="192" y="242"/>
                    <a:pt x="192" y="242"/>
                  </a:cubicBezTo>
                  <a:cubicBezTo>
                    <a:pt x="161" y="242"/>
                    <a:pt x="161" y="242"/>
                    <a:pt x="161" y="242"/>
                  </a:cubicBezTo>
                  <a:lnTo>
                    <a:pt x="151" y="214"/>
                  </a:lnTo>
                  <a:close/>
                  <a:moveTo>
                    <a:pt x="306" y="242"/>
                  </a:moveTo>
                  <a:cubicBezTo>
                    <a:pt x="306" y="214"/>
                    <a:pt x="306" y="214"/>
                    <a:pt x="306" y="214"/>
                  </a:cubicBezTo>
                  <a:cubicBezTo>
                    <a:pt x="346" y="214"/>
                    <a:pt x="346" y="214"/>
                    <a:pt x="346" y="214"/>
                  </a:cubicBezTo>
                  <a:cubicBezTo>
                    <a:pt x="337" y="242"/>
                    <a:pt x="337" y="242"/>
                    <a:pt x="337" y="242"/>
                  </a:cubicBezTo>
                  <a:lnTo>
                    <a:pt x="306" y="242"/>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4" name="组合 3"/>
          <p:cNvGrpSpPr/>
          <p:nvPr/>
        </p:nvGrpSpPr>
        <p:grpSpPr>
          <a:xfrm>
            <a:off x="2750335" y="1655630"/>
            <a:ext cx="1565414" cy="2032716"/>
            <a:chOff x="2750335" y="1655630"/>
            <a:chExt cx="1565414" cy="2032716"/>
          </a:xfrm>
        </p:grpSpPr>
        <p:sp>
          <p:nvSpPr>
            <p:cNvPr id="42" name="任意多边形 41"/>
            <p:cNvSpPr/>
            <p:nvPr/>
          </p:nvSpPr>
          <p:spPr>
            <a:xfrm>
              <a:off x="4226338" y="1655630"/>
              <a:ext cx="1022" cy="1022"/>
            </a:xfrm>
            <a:custGeom>
              <a:gdLst>
                <a:gd name="connsiteX0" fmla="*/ 0 w 1362"/>
                <a:gd name="connsiteY0" fmla="*/ 0 h 1362"/>
                <a:gd name="connsiteX1" fmla="*/ 1362 w 1362"/>
                <a:gd name="connsiteY1" fmla="*/ 0 h 1362"/>
                <a:gd name="connsiteX2" fmla="*/ 1362 w 1362"/>
                <a:gd name="connsiteY2" fmla="*/ 1362 h 1362"/>
                <a:gd name="connsiteX3" fmla="*/ 0 w 1362"/>
                <a:gd name="connsiteY3" fmla="*/ 0 h 1362"/>
              </a:gdLst>
              <a:cxnLst>
                <a:cxn ang="0">
                  <a:pos x="connsiteX0" y="connsiteY0"/>
                </a:cxn>
                <a:cxn ang="0">
                  <a:pos x="connsiteX1" y="connsiteY1"/>
                </a:cxn>
                <a:cxn ang="0">
                  <a:pos x="connsiteX2" y="connsiteY2"/>
                </a:cxn>
                <a:cxn ang="0">
                  <a:pos x="connsiteX3" y="connsiteY3"/>
                </a:cxn>
              </a:cxnLst>
              <a:rect l="l" t="t" r="r" b="b"/>
              <a:pathLst>
                <a:path w="1362" h="1362">
                  <a:moveTo>
                    <a:pt x="0" y="0"/>
                  </a:moveTo>
                  <a:lnTo>
                    <a:pt x="1362" y="0"/>
                  </a:lnTo>
                  <a:lnTo>
                    <a:pt x="1362" y="1362"/>
                  </a:lnTo>
                  <a:lnTo>
                    <a:pt x="0" y="0"/>
                  </a:lnTo>
                  <a:close/>
                </a:path>
              </a:pathLst>
            </a:cu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5" name="组合 44"/>
            <p:cNvGrpSpPr/>
            <p:nvPr/>
          </p:nvGrpSpPr>
          <p:grpSpPr>
            <a:xfrm>
              <a:off x="2750335" y="1735307"/>
              <a:ext cx="1565414" cy="1953039"/>
              <a:chOff x="4358528" y="765313"/>
              <a:chExt cx="2087218" cy="2604052"/>
            </a:xfrm>
          </p:grpSpPr>
          <p:sp>
            <p:nvSpPr>
              <p:cNvPr id="52" name="任意多边形 51"/>
              <p:cNvSpPr/>
              <p:nvPr/>
            </p:nvSpPr>
            <p:spPr>
              <a:xfrm>
                <a:off x="4358528" y="765313"/>
                <a:ext cx="2087218" cy="2604052"/>
              </a:xfrm>
              <a:custGeom>
                <a:gdLst>
                  <a:gd name="connsiteX0" fmla="*/ 79794 w 2087218"/>
                  <a:gd name="connsiteY0" fmla="*/ 0 h 2604052"/>
                  <a:gd name="connsiteX1" fmla="*/ 1604608 w 2087218"/>
                  <a:gd name="connsiteY1" fmla="*/ 0 h 2604052"/>
                  <a:gd name="connsiteX2" fmla="*/ 1605970 w 2087218"/>
                  <a:gd name="connsiteY2" fmla="*/ 1362 h 2604052"/>
                  <a:gd name="connsiteX3" fmla="*/ 1605970 w 2087218"/>
                  <a:gd name="connsiteY3" fmla="*/ 1363 h 2604052"/>
                  <a:gd name="connsiteX4" fmla="*/ 2087218 w 2087218"/>
                  <a:gd name="connsiteY4" fmla="*/ 482611 h 2604052"/>
                  <a:gd name="connsiteX5" fmla="*/ 2087218 w 2087218"/>
                  <a:gd name="connsiteY5" fmla="*/ 509397 h 2604052"/>
                  <a:gd name="connsiteX6" fmla="*/ 2087218 w 2087218"/>
                  <a:gd name="connsiteY6" fmla="*/ 509398 h 2604052"/>
                  <a:gd name="connsiteX7" fmla="*/ 2087218 w 2087218"/>
                  <a:gd name="connsiteY7" fmla="*/ 2524258 h 2604052"/>
                  <a:gd name="connsiteX8" fmla="*/ 2007424 w 2087218"/>
                  <a:gd name="connsiteY8" fmla="*/ 2604052 h 2604052"/>
                  <a:gd name="connsiteX9" fmla="*/ 79794 w 2087218"/>
                  <a:gd name="connsiteY9" fmla="*/ 2604052 h 2604052"/>
                  <a:gd name="connsiteX10" fmla="*/ 0 w 2087218"/>
                  <a:gd name="connsiteY10" fmla="*/ 2524258 h 2604052"/>
                  <a:gd name="connsiteX11" fmla="*/ 0 w 2087218"/>
                  <a:gd name="connsiteY11" fmla="*/ 79794 h 2604052"/>
                  <a:gd name="connsiteX12" fmla="*/ 79794 w 2087218"/>
                  <a:gd name="connsiteY12" fmla="*/ 0 h 26040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7218" h="2604052">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任意多边形 52"/>
              <p:cNvSpPr/>
              <p:nvPr/>
            </p:nvSpPr>
            <p:spPr>
              <a:xfrm>
                <a:off x="5964498" y="766677"/>
                <a:ext cx="481248" cy="508035"/>
              </a:xfrm>
              <a:custGeom>
                <a:gdLst>
                  <a:gd name="connsiteX0" fmla="*/ 0 w 481248"/>
                  <a:gd name="connsiteY0" fmla="*/ 0 h 508035"/>
                  <a:gd name="connsiteX1" fmla="*/ 481248 w 481248"/>
                  <a:gd name="connsiteY1" fmla="*/ 481248 h 508035"/>
                  <a:gd name="connsiteX2" fmla="*/ 481248 w 481248"/>
                  <a:gd name="connsiteY2" fmla="*/ 508035 h 508035"/>
                  <a:gd name="connsiteX3" fmla="*/ 67579 w 481248"/>
                  <a:gd name="connsiteY3" fmla="*/ 508035 h 508035"/>
                  <a:gd name="connsiteX4" fmla="*/ 0 w 481248"/>
                  <a:gd name="connsiteY4" fmla="*/ 440456 h 508035"/>
                  <a:gd name="connsiteX5" fmla="*/ 0 w 481248"/>
                  <a:gd name="connsiteY5" fmla="*/ 0 h 5080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48" h="508035">
                    <a:moveTo>
                      <a:pt x="0" y="0"/>
                    </a:moveTo>
                    <a:lnTo>
                      <a:pt x="481248" y="481248"/>
                    </a:lnTo>
                    <a:lnTo>
                      <a:pt x="481248" y="508035"/>
                    </a:lnTo>
                    <a:lnTo>
                      <a:pt x="67579" y="508035"/>
                    </a:lnTo>
                    <a:cubicBezTo>
                      <a:pt x="30256" y="508035"/>
                      <a:pt x="0" y="477779"/>
                      <a:pt x="0" y="440456"/>
                    </a:cubicBezTo>
                    <a:lnTo>
                      <a:pt x="0" y="0"/>
                    </a:lnTo>
                    <a:close/>
                  </a:path>
                </a:pathLst>
              </a:custGeom>
              <a:solidFill>
                <a:srgbClr val="0000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9" name="文本框 58"/>
            <p:cNvSpPr txBox="1"/>
            <p:nvPr/>
          </p:nvSpPr>
          <p:spPr>
            <a:xfrm>
              <a:off x="2844542" y="2883843"/>
              <a:ext cx="1377000" cy="646331"/>
            </a:xfrm>
            <a:prstGeom prst="rect">
              <a:avLst/>
            </a:prstGeom>
            <a:noFill/>
          </p:spPr>
          <p:txBody>
            <a:bodyPr wrap="square" rtlCol="0">
              <a:spAutoFit/>
            </a:bodyPr>
            <a:lstStyle/>
            <a:p>
              <a:pPr algn="ctr">
                <a:lnSpc>
                  <a:spcPct val="120000"/>
                </a:lnSpc>
              </a:pPr>
              <a:r>
                <a:rPr lang="zh-CN" altLang="en-US" sz="1800" b="1">
                  <a:solidFill>
                    <a:schemeClr val="bg1"/>
                  </a:solidFill>
                </a:rPr>
                <a:t>添加标题</a:t>
              </a:r>
              <a:endParaRPr lang="en-US" altLang="zh-CN" sz="1800" b="1">
                <a:solidFill>
                  <a:schemeClr val="bg1"/>
                </a:solidFill>
              </a:endParaRPr>
            </a:p>
            <a:p>
              <a:pPr algn="ctr">
                <a:lnSpc>
                  <a:spcPct val="120000"/>
                </a:lnSpc>
              </a:pPr>
              <a:endParaRPr lang="zh-CN" altLang="en-US" sz="1200">
                <a:solidFill>
                  <a:schemeClr val="bg1"/>
                </a:solidFill>
              </a:endParaRPr>
            </a:p>
          </p:txBody>
        </p:sp>
        <p:sp>
          <p:nvSpPr>
            <p:cNvPr id="82" name="Freeform 910"/>
            <p:cNvSpPr/>
            <p:nvPr/>
          </p:nvSpPr>
          <p:spPr bwMode="auto">
            <a:xfrm>
              <a:off x="3198381" y="2090647"/>
              <a:ext cx="646289" cy="652127"/>
            </a:xfrm>
            <a:custGeom>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6" name="组合 5"/>
          <p:cNvGrpSpPr/>
          <p:nvPr/>
        </p:nvGrpSpPr>
        <p:grpSpPr>
          <a:xfrm>
            <a:off x="6906168" y="1735307"/>
            <a:ext cx="1565414" cy="1953039"/>
            <a:chOff x="6906168" y="1735307"/>
            <a:chExt cx="1565414" cy="1953039"/>
          </a:xfrm>
        </p:grpSpPr>
        <p:grpSp>
          <p:nvGrpSpPr>
            <p:cNvPr id="47" name="组合 46"/>
            <p:cNvGrpSpPr/>
            <p:nvPr/>
          </p:nvGrpSpPr>
          <p:grpSpPr>
            <a:xfrm>
              <a:off x="6906168" y="1735307"/>
              <a:ext cx="1565414" cy="1953039"/>
              <a:chOff x="4358528" y="765313"/>
              <a:chExt cx="2087218" cy="2604052"/>
            </a:xfrm>
          </p:grpSpPr>
          <p:sp>
            <p:nvSpPr>
              <p:cNvPr id="48" name="任意多边形 47"/>
              <p:cNvSpPr/>
              <p:nvPr/>
            </p:nvSpPr>
            <p:spPr>
              <a:xfrm>
                <a:off x="4358528" y="765313"/>
                <a:ext cx="2087218" cy="2604052"/>
              </a:xfrm>
              <a:custGeom>
                <a:gdLst>
                  <a:gd name="connsiteX0" fmla="*/ 79794 w 2087218"/>
                  <a:gd name="connsiteY0" fmla="*/ 0 h 2604052"/>
                  <a:gd name="connsiteX1" fmla="*/ 1604608 w 2087218"/>
                  <a:gd name="connsiteY1" fmla="*/ 0 h 2604052"/>
                  <a:gd name="connsiteX2" fmla="*/ 1605970 w 2087218"/>
                  <a:gd name="connsiteY2" fmla="*/ 1362 h 2604052"/>
                  <a:gd name="connsiteX3" fmla="*/ 1605970 w 2087218"/>
                  <a:gd name="connsiteY3" fmla="*/ 1363 h 2604052"/>
                  <a:gd name="connsiteX4" fmla="*/ 2087218 w 2087218"/>
                  <a:gd name="connsiteY4" fmla="*/ 482611 h 2604052"/>
                  <a:gd name="connsiteX5" fmla="*/ 2087218 w 2087218"/>
                  <a:gd name="connsiteY5" fmla="*/ 509397 h 2604052"/>
                  <a:gd name="connsiteX6" fmla="*/ 2087218 w 2087218"/>
                  <a:gd name="connsiteY6" fmla="*/ 509398 h 2604052"/>
                  <a:gd name="connsiteX7" fmla="*/ 2087218 w 2087218"/>
                  <a:gd name="connsiteY7" fmla="*/ 2524258 h 2604052"/>
                  <a:gd name="connsiteX8" fmla="*/ 2007424 w 2087218"/>
                  <a:gd name="connsiteY8" fmla="*/ 2604052 h 2604052"/>
                  <a:gd name="connsiteX9" fmla="*/ 79794 w 2087218"/>
                  <a:gd name="connsiteY9" fmla="*/ 2604052 h 2604052"/>
                  <a:gd name="connsiteX10" fmla="*/ 0 w 2087218"/>
                  <a:gd name="connsiteY10" fmla="*/ 2524258 h 2604052"/>
                  <a:gd name="connsiteX11" fmla="*/ 0 w 2087218"/>
                  <a:gd name="connsiteY11" fmla="*/ 79794 h 2604052"/>
                  <a:gd name="connsiteX12" fmla="*/ 79794 w 2087218"/>
                  <a:gd name="connsiteY12" fmla="*/ 0 h 26040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7218" h="2604052">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任意多边形 48"/>
              <p:cNvSpPr/>
              <p:nvPr/>
            </p:nvSpPr>
            <p:spPr>
              <a:xfrm>
                <a:off x="5964498" y="766677"/>
                <a:ext cx="481248" cy="508035"/>
              </a:xfrm>
              <a:custGeom>
                <a:gdLst>
                  <a:gd name="connsiteX0" fmla="*/ 0 w 481248"/>
                  <a:gd name="connsiteY0" fmla="*/ 0 h 508035"/>
                  <a:gd name="connsiteX1" fmla="*/ 481248 w 481248"/>
                  <a:gd name="connsiteY1" fmla="*/ 481248 h 508035"/>
                  <a:gd name="connsiteX2" fmla="*/ 481248 w 481248"/>
                  <a:gd name="connsiteY2" fmla="*/ 508035 h 508035"/>
                  <a:gd name="connsiteX3" fmla="*/ 67579 w 481248"/>
                  <a:gd name="connsiteY3" fmla="*/ 508035 h 508035"/>
                  <a:gd name="connsiteX4" fmla="*/ 0 w 481248"/>
                  <a:gd name="connsiteY4" fmla="*/ 440456 h 508035"/>
                  <a:gd name="connsiteX5" fmla="*/ 0 w 481248"/>
                  <a:gd name="connsiteY5" fmla="*/ 0 h 5080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48" h="508035">
                    <a:moveTo>
                      <a:pt x="0" y="0"/>
                    </a:moveTo>
                    <a:lnTo>
                      <a:pt x="481248" y="481248"/>
                    </a:lnTo>
                    <a:lnTo>
                      <a:pt x="481248" y="508035"/>
                    </a:lnTo>
                    <a:lnTo>
                      <a:pt x="67579" y="508035"/>
                    </a:lnTo>
                    <a:cubicBezTo>
                      <a:pt x="30256" y="508035"/>
                      <a:pt x="0" y="477779"/>
                      <a:pt x="0" y="440456"/>
                    </a:cubicBezTo>
                    <a:lnTo>
                      <a:pt x="0" y="0"/>
                    </a:lnTo>
                    <a:close/>
                  </a:path>
                </a:pathLst>
              </a:custGeom>
              <a:solidFill>
                <a:srgbClr val="0000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79" name="文本框 78"/>
            <p:cNvSpPr txBox="1"/>
            <p:nvPr/>
          </p:nvSpPr>
          <p:spPr>
            <a:xfrm>
              <a:off x="7000375" y="2883843"/>
              <a:ext cx="1377000" cy="646331"/>
            </a:xfrm>
            <a:prstGeom prst="rect">
              <a:avLst/>
            </a:prstGeom>
            <a:noFill/>
          </p:spPr>
          <p:txBody>
            <a:bodyPr wrap="square" rtlCol="0">
              <a:spAutoFit/>
            </a:bodyPr>
            <a:lstStyle/>
            <a:p>
              <a:pPr algn="ctr">
                <a:lnSpc>
                  <a:spcPct val="120000"/>
                </a:lnSpc>
              </a:pPr>
              <a:r>
                <a:rPr lang="zh-CN" altLang="en-US" sz="1800" b="1">
                  <a:solidFill>
                    <a:schemeClr val="bg1"/>
                  </a:solidFill>
                </a:rPr>
                <a:t>添加标题</a:t>
              </a:r>
              <a:endParaRPr lang="en-US" altLang="zh-CN" sz="1800" b="1">
                <a:solidFill>
                  <a:schemeClr val="bg1"/>
                </a:solidFill>
              </a:endParaRPr>
            </a:p>
            <a:p>
              <a:pPr algn="ctr">
                <a:lnSpc>
                  <a:spcPct val="120000"/>
                </a:lnSpc>
              </a:pPr>
              <a:endParaRPr lang="zh-CN" altLang="en-US" sz="1200">
                <a:solidFill>
                  <a:schemeClr val="bg1"/>
                </a:solidFill>
              </a:endParaRPr>
            </a:p>
          </p:txBody>
        </p:sp>
        <p:grpSp>
          <p:nvGrpSpPr>
            <p:cNvPr id="83" name="组合 82"/>
            <p:cNvGrpSpPr>
              <a:grpSpLocks noChangeAspect="1"/>
            </p:cNvGrpSpPr>
            <p:nvPr/>
          </p:nvGrpSpPr>
          <p:grpSpPr>
            <a:xfrm>
              <a:off x="7329051" y="2143258"/>
              <a:ext cx="719648" cy="546904"/>
              <a:chOff x="10004425" y="1971676"/>
              <a:chExt cx="1593850" cy="1211262"/>
            </a:xfrm>
            <a:solidFill>
              <a:schemeClr val="bg1"/>
            </a:solidFill>
          </p:grpSpPr>
          <p:sp>
            <p:nvSpPr>
              <p:cNvPr id="84" name="Freeform 267"/>
              <p:cNvSpPr/>
              <p:nvPr/>
            </p:nvSpPr>
            <p:spPr bwMode="auto">
              <a:xfrm>
                <a:off x="10004425" y="1971676"/>
                <a:ext cx="1535113" cy="688975"/>
              </a:xfrm>
              <a:custGeom>
                <a:gdLst>
                  <a:gd name="T0" fmla="*/ 480 w 967"/>
                  <a:gd name="T1" fmla="*/ 434 h 434"/>
                  <a:gd name="T2" fmla="*/ 0 w 967"/>
                  <a:gd name="T3" fmla="*/ 217 h 434"/>
                  <a:gd name="T4" fmla="*/ 492 w 967"/>
                  <a:gd name="T5" fmla="*/ 0 h 434"/>
                  <a:gd name="T6" fmla="*/ 967 w 967"/>
                  <a:gd name="T7" fmla="*/ 212 h 434"/>
                  <a:gd name="T8" fmla="*/ 480 w 967"/>
                  <a:gd name="T9" fmla="*/ 434 h 434"/>
                </a:gdLst>
                <a:cxnLst>
                  <a:cxn ang="0">
                    <a:pos x="T0" y="T1"/>
                  </a:cxn>
                  <a:cxn ang="0">
                    <a:pos x="T2" y="T3"/>
                  </a:cxn>
                  <a:cxn ang="0">
                    <a:pos x="T4" y="T5"/>
                  </a:cxn>
                  <a:cxn ang="0">
                    <a:pos x="T6" y="T7"/>
                  </a:cxn>
                  <a:cxn ang="0">
                    <a:pos x="T8" y="T9"/>
                  </a:cxn>
                </a:cxnLst>
                <a:rect l="0" t="0" r="r" b="b"/>
                <a:pathLst>
                  <a:path w="966" h="433">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86"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 name="Freeform 270"/>
              <p:cNvSpPr/>
              <p:nvPr/>
            </p:nvSpPr>
            <p:spPr bwMode="auto">
              <a:xfrm>
                <a:off x="11404600" y="2822576"/>
                <a:ext cx="107950" cy="336550"/>
              </a:xfrm>
              <a:custGeom>
                <a:gdLst>
                  <a:gd name="T0" fmla="*/ 16 w 29"/>
                  <a:gd name="T1" fmla="*/ 5 h 90"/>
                  <a:gd name="T2" fmla="*/ 6 w 29"/>
                  <a:gd name="T3" fmla="*/ 90 h 90"/>
                  <a:gd name="T4" fmla="*/ 29 w 29"/>
                  <a:gd name="T5" fmla="*/ 90 h 90"/>
                  <a:gd name="T6" fmla="*/ 29 w 29"/>
                  <a:gd name="T7" fmla="*/ 0 h 90"/>
                  <a:gd name="T8" fmla="*/ 16 w 29"/>
                  <a:gd name="T9" fmla="*/ 5 h 90"/>
                </a:gdLst>
                <a:cxnLst>
                  <a:cxn ang="0">
                    <a:pos x="T0" y="T1"/>
                  </a:cxn>
                  <a:cxn ang="0">
                    <a:pos x="T2" y="T3"/>
                  </a:cxn>
                  <a:cxn ang="0">
                    <a:pos x="T4" y="T5"/>
                  </a:cxn>
                  <a:cxn ang="0">
                    <a:pos x="T6" y="T7"/>
                  </a:cxn>
                  <a:cxn ang="0">
                    <a:pos x="T8" y="T9"/>
                  </a:cxn>
                </a:cxnLst>
                <a:rect l="0" t="0" r="r" b="b"/>
                <a:pathLst>
                  <a:path w="28"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 name="Freeform 271"/>
              <p:cNvSpPr/>
              <p:nvPr/>
            </p:nvSpPr>
            <p:spPr bwMode="auto">
              <a:xfrm>
                <a:off x="11490325" y="2822576"/>
                <a:ext cx="107950" cy="336550"/>
              </a:xfrm>
              <a:custGeom>
                <a:gdLst>
                  <a:gd name="T0" fmla="*/ 13 w 29"/>
                  <a:gd name="T1" fmla="*/ 5 h 90"/>
                  <a:gd name="T2" fmla="*/ 23 w 29"/>
                  <a:gd name="T3" fmla="*/ 90 h 90"/>
                  <a:gd name="T4" fmla="*/ 0 w 29"/>
                  <a:gd name="T5" fmla="*/ 90 h 90"/>
                  <a:gd name="T6" fmla="*/ 0 w 29"/>
                  <a:gd name="T7" fmla="*/ 0 h 90"/>
                  <a:gd name="T8" fmla="*/ 13 w 29"/>
                  <a:gd name="T9" fmla="*/ 5 h 90"/>
                </a:gdLst>
                <a:cxnLst>
                  <a:cxn ang="0">
                    <a:pos x="T0" y="T1"/>
                  </a:cxn>
                  <a:cxn ang="0">
                    <a:pos x="T2" y="T3"/>
                  </a:cxn>
                  <a:cxn ang="0">
                    <a:pos x="T4" y="T5"/>
                  </a:cxn>
                  <a:cxn ang="0">
                    <a:pos x="T6" y="T7"/>
                  </a:cxn>
                  <a:cxn ang="0">
                    <a:pos x="T8" y="T9"/>
                  </a:cxn>
                </a:cxnLst>
                <a:rect l="0" t="0" r="r" b="b"/>
                <a:pathLst>
                  <a:path w="28"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 name="Freeform 272"/>
              <p:cNvSpPr/>
              <p:nvPr/>
            </p:nvSpPr>
            <p:spPr bwMode="auto">
              <a:xfrm>
                <a:off x="10309225" y="2522538"/>
                <a:ext cx="889000" cy="660400"/>
              </a:xfrm>
              <a:custGeom>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sp>
        <p:nvSpPr>
          <p:cNvPr id="90" name="文本框 89"/>
          <p:cNvSpPr txBox="1"/>
          <p:nvPr/>
        </p:nvSpPr>
        <p:spPr>
          <a:xfrm>
            <a:off x="3104488" y="894194"/>
            <a:ext cx="2935025" cy="424732"/>
          </a:xfrm>
          <a:prstGeom prst="rect">
            <a:avLst/>
          </a:prstGeom>
          <a:noFill/>
        </p:spPr>
        <p:txBody>
          <a:bodyPr wrap="square" rtlCol="0">
            <a:spAutoFit/>
          </a:bodyPr>
          <a:lstStyle/>
          <a:p>
            <a:pPr algn="ctr">
              <a:lnSpc>
                <a:spcPct val="120000"/>
              </a:lnSpc>
            </a:pPr>
            <a:r>
              <a:rPr lang="zh-CN" altLang="en-US" sz="1800" b="1">
                <a:solidFill>
                  <a:srgbClr val="595959"/>
                </a:solidFill>
              </a:rPr>
              <a:t>单击此处添加标题</a:t>
            </a:r>
            <a:endParaRPr lang="en-US" altLang="zh-CN" sz="1800" b="1">
              <a:solidFill>
                <a:srgbClr val="595959"/>
              </a:solidFill>
            </a:endParaRPr>
          </a:p>
        </p:txBody>
      </p:sp>
      <p:sp>
        <p:nvSpPr>
          <p:cNvPr id="91" name="Rectangle 58"/>
          <p:cNvSpPr/>
          <p:nvPr/>
        </p:nvSpPr>
        <p:spPr>
          <a:xfrm>
            <a:off x="2710533" y="1209394"/>
            <a:ext cx="3722936" cy="530915"/>
          </a:xfrm>
          <a:prstGeom prst="rect">
            <a:avLst/>
          </a:prstGeom>
        </p:spPr>
        <p:txBody>
          <a:bodyPr wrap="square">
            <a:spAutoFit/>
          </a:bodyPr>
          <a:lstStyle/>
          <a:p>
            <a:pPr algn="ctr">
              <a:lnSpc>
                <a:spcPct val="123000"/>
              </a:lnSpc>
              <a:spcBef>
                <a:spcPts val="450"/>
              </a:spcBef>
            </a:pPr>
            <a:r>
              <a:rPr lang="zh-CN" altLang="en-US" sz="1200">
                <a:solidFill>
                  <a:srgbClr val="595959"/>
                </a:solidFill>
                <a:latin typeface="+mn-ea"/>
              </a:rPr>
              <a:t>单击此处添加副标题，此处添加您的文字此处添加您的文字</a:t>
            </a:r>
            <a:endParaRPr lang="zh-CN" altLang="en-US" sz="1200">
              <a:solidFill>
                <a:srgbClr val="595959"/>
              </a:solidFill>
              <a:latin typeface="+mn-ea"/>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left)">
                                      <p:cBhvr>
                                        <p:cTn id="27" dur="500"/>
                                        <p:tgtEl>
                                          <p:spTgt spid="9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left)">
                                      <p:cBhvr>
                                        <p:cTn id="3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505003" y="876159"/>
            <a:ext cx="6133610" cy="2842486"/>
            <a:chOff x="1505003" y="876159"/>
            <a:chExt cx="6133610" cy="2842486"/>
          </a:xfrm>
        </p:grpSpPr>
        <p:grpSp>
          <p:nvGrpSpPr>
            <p:cNvPr id="3" name="组合 2"/>
            <p:cNvGrpSpPr/>
            <p:nvPr/>
          </p:nvGrpSpPr>
          <p:grpSpPr>
            <a:xfrm>
              <a:off x="2137749" y="876159"/>
              <a:ext cx="4868502" cy="2696549"/>
              <a:chOff x="2682421" y="1952612"/>
              <a:chExt cx="6491336" cy="3595399"/>
            </a:xfrm>
          </p:grpSpPr>
          <p:grpSp>
            <p:nvGrpSpPr>
              <p:cNvPr id="27" name="组合 26"/>
              <p:cNvGrpSpPr/>
              <p:nvPr/>
            </p:nvGrpSpPr>
            <p:grpSpPr>
              <a:xfrm flipV="1">
                <a:off x="4108709" y="4084485"/>
                <a:ext cx="3659655" cy="735115"/>
                <a:chOff x="4258940" y="3536379"/>
                <a:chExt cx="3659655" cy="753457"/>
              </a:xfrm>
            </p:grpSpPr>
            <p:sp>
              <p:nvSpPr>
                <p:cNvPr id="28" name="Freeform 75"/>
                <p:cNvSpPr/>
                <p:nvPr/>
              </p:nvSpPr>
              <p:spPr bwMode="auto">
                <a:xfrm>
                  <a:off x="4258940" y="3536379"/>
                  <a:ext cx="3659655" cy="753457"/>
                </a:xfrm>
                <a:custGeom>
                  <a:gdLst>
                    <a:gd name="T0" fmla="*/ 0 w 560"/>
                    <a:gd name="T1" fmla="*/ 114 h 115"/>
                    <a:gd name="T2" fmla="*/ 0 w 560"/>
                    <a:gd name="T3" fmla="*/ 100 h 115"/>
                    <a:gd name="T4" fmla="*/ 124 w 560"/>
                    <a:gd name="T5" fmla="*/ 28 h 115"/>
                    <a:gd name="T6" fmla="*/ 278 w 560"/>
                    <a:gd name="T7" fmla="*/ 0 h 115"/>
                    <a:gd name="T8" fmla="*/ 432 w 560"/>
                    <a:gd name="T9" fmla="*/ 27 h 115"/>
                    <a:gd name="T10" fmla="*/ 560 w 560"/>
                    <a:gd name="T11" fmla="*/ 100 h 115"/>
                    <a:gd name="T12" fmla="*/ 557 w 560"/>
                    <a:gd name="T13" fmla="*/ 115 h 115"/>
                    <a:gd name="T14" fmla="*/ 278 w 560"/>
                    <a:gd name="T15" fmla="*/ 14 h 115"/>
                    <a:gd name="T16" fmla="*/ 0 w 560"/>
                    <a:gd name="T17" fmla="*/ 114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115">
                      <a:moveTo>
                        <a:pt x="0" y="114"/>
                      </a:moveTo>
                      <a:cubicBezTo>
                        <a:pt x="0" y="100"/>
                        <a:pt x="0" y="100"/>
                        <a:pt x="0" y="100"/>
                      </a:cubicBezTo>
                      <a:cubicBezTo>
                        <a:pt x="39" y="68"/>
                        <a:pt x="77" y="45"/>
                        <a:pt x="124" y="28"/>
                      </a:cubicBezTo>
                      <a:cubicBezTo>
                        <a:pt x="174" y="10"/>
                        <a:pt x="225" y="0"/>
                        <a:pt x="278" y="0"/>
                      </a:cubicBezTo>
                      <a:cubicBezTo>
                        <a:pt x="331" y="0"/>
                        <a:pt x="383" y="9"/>
                        <a:pt x="432" y="27"/>
                      </a:cubicBezTo>
                      <a:cubicBezTo>
                        <a:pt x="479" y="45"/>
                        <a:pt x="521" y="68"/>
                        <a:pt x="560" y="100"/>
                      </a:cubicBezTo>
                      <a:cubicBezTo>
                        <a:pt x="557" y="115"/>
                        <a:pt x="557" y="115"/>
                        <a:pt x="557" y="115"/>
                      </a:cubicBezTo>
                      <a:cubicBezTo>
                        <a:pt x="479" y="52"/>
                        <a:pt x="378" y="14"/>
                        <a:pt x="278" y="14"/>
                      </a:cubicBezTo>
                      <a:cubicBezTo>
                        <a:pt x="178" y="14"/>
                        <a:pt x="78" y="50"/>
                        <a:pt x="0" y="114"/>
                      </a:cubicBezTo>
                      <a:close/>
                    </a:path>
                  </a:pathLst>
                </a:cu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76"/>
                <p:cNvSpPr/>
                <p:nvPr/>
              </p:nvSpPr>
              <p:spPr bwMode="auto">
                <a:xfrm>
                  <a:off x="5238713" y="3544660"/>
                  <a:ext cx="1609035" cy="717579"/>
                </a:xfrm>
                <a:custGeom>
                  <a:gdLst>
                    <a:gd name="T0" fmla="*/ 14 w 246"/>
                    <a:gd name="T1" fmla="*/ 110 h 110"/>
                    <a:gd name="T2" fmla="*/ 0 w 246"/>
                    <a:gd name="T3" fmla="*/ 108 h 110"/>
                    <a:gd name="T4" fmla="*/ 123 w 246"/>
                    <a:gd name="T5" fmla="*/ 0 h 110"/>
                    <a:gd name="T6" fmla="*/ 246 w 246"/>
                    <a:gd name="T7" fmla="*/ 106 h 110"/>
                    <a:gd name="T8" fmla="*/ 233 w 246"/>
                    <a:gd name="T9" fmla="*/ 108 h 110"/>
                    <a:gd name="T10" fmla="*/ 123 w 246"/>
                    <a:gd name="T11" fmla="*/ 13 h 110"/>
                    <a:gd name="T12" fmla="*/ 14 w 246"/>
                    <a:gd name="T13" fmla="*/ 110 h 110"/>
                  </a:gdLst>
                  <a:cxnLst>
                    <a:cxn ang="0">
                      <a:pos x="T0" y="T1"/>
                    </a:cxn>
                    <a:cxn ang="0">
                      <a:pos x="T2" y="T3"/>
                    </a:cxn>
                    <a:cxn ang="0">
                      <a:pos x="T4" y="T5"/>
                    </a:cxn>
                    <a:cxn ang="0">
                      <a:pos x="T6" y="T7"/>
                    </a:cxn>
                    <a:cxn ang="0">
                      <a:pos x="T8" y="T9"/>
                    </a:cxn>
                    <a:cxn ang="0">
                      <a:pos x="T10" y="T11"/>
                    </a:cxn>
                    <a:cxn ang="0">
                      <a:pos x="T12" y="T13"/>
                    </a:cxn>
                  </a:cxnLst>
                  <a:rect l="0" t="0" r="r" b="b"/>
                  <a:pathLst>
                    <a:path w="246" h="110">
                      <a:moveTo>
                        <a:pt x="14" y="110"/>
                      </a:moveTo>
                      <a:cubicBezTo>
                        <a:pt x="0" y="108"/>
                        <a:pt x="0" y="108"/>
                        <a:pt x="0" y="108"/>
                      </a:cubicBezTo>
                      <a:cubicBezTo>
                        <a:pt x="8" y="46"/>
                        <a:pt x="61" y="0"/>
                        <a:pt x="123" y="0"/>
                      </a:cubicBezTo>
                      <a:cubicBezTo>
                        <a:pt x="185" y="0"/>
                        <a:pt x="238" y="45"/>
                        <a:pt x="246" y="106"/>
                      </a:cubicBezTo>
                      <a:cubicBezTo>
                        <a:pt x="233" y="108"/>
                        <a:pt x="233" y="108"/>
                        <a:pt x="233" y="108"/>
                      </a:cubicBezTo>
                      <a:cubicBezTo>
                        <a:pt x="225" y="54"/>
                        <a:pt x="178" y="13"/>
                        <a:pt x="123" y="13"/>
                      </a:cubicBezTo>
                      <a:cubicBezTo>
                        <a:pt x="67" y="13"/>
                        <a:pt x="20" y="55"/>
                        <a:pt x="14" y="110"/>
                      </a:cubicBezTo>
                      <a:close/>
                    </a:path>
                  </a:pathLst>
                </a:cu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19" name="组合 18"/>
              <p:cNvGrpSpPr/>
              <p:nvPr/>
            </p:nvGrpSpPr>
            <p:grpSpPr>
              <a:xfrm>
                <a:off x="2682421" y="2648046"/>
                <a:ext cx="6491336" cy="1538094"/>
                <a:chOff x="3434879" y="4560515"/>
                <a:chExt cx="3733801" cy="884709"/>
              </a:xfrm>
            </p:grpSpPr>
            <p:sp>
              <p:nvSpPr>
                <p:cNvPr id="24" name="Freeform 75"/>
                <p:cNvSpPr/>
                <p:nvPr/>
              </p:nvSpPr>
              <p:spPr bwMode="auto">
                <a:xfrm>
                  <a:off x="4254029" y="4560515"/>
                  <a:ext cx="2105025" cy="433387"/>
                </a:xfrm>
                <a:custGeom>
                  <a:gdLst>
                    <a:gd name="T0" fmla="*/ 0 w 560"/>
                    <a:gd name="T1" fmla="*/ 114 h 115"/>
                    <a:gd name="T2" fmla="*/ 0 w 560"/>
                    <a:gd name="T3" fmla="*/ 100 h 115"/>
                    <a:gd name="T4" fmla="*/ 124 w 560"/>
                    <a:gd name="T5" fmla="*/ 28 h 115"/>
                    <a:gd name="T6" fmla="*/ 278 w 560"/>
                    <a:gd name="T7" fmla="*/ 0 h 115"/>
                    <a:gd name="T8" fmla="*/ 432 w 560"/>
                    <a:gd name="T9" fmla="*/ 27 h 115"/>
                    <a:gd name="T10" fmla="*/ 560 w 560"/>
                    <a:gd name="T11" fmla="*/ 100 h 115"/>
                    <a:gd name="T12" fmla="*/ 557 w 560"/>
                    <a:gd name="T13" fmla="*/ 115 h 115"/>
                    <a:gd name="T14" fmla="*/ 278 w 560"/>
                    <a:gd name="T15" fmla="*/ 14 h 115"/>
                    <a:gd name="T16" fmla="*/ 0 w 560"/>
                    <a:gd name="T17" fmla="*/ 114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115">
                      <a:moveTo>
                        <a:pt x="0" y="114"/>
                      </a:moveTo>
                      <a:cubicBezTo>
                        <a:pt x="0" y="100"/>
                        <a:pt x="0" y="100"/>
                        <a:pt x="0" y="100"/>
                      </a:cubicBezTo>
                      <a:cubicBezTo>
                        <a:pt x="39" y="68"/>
                        <a:pt x="77" y="45"/>
                        <a:pt x="124" y="28"/>
                      </a:cubicBezTo>
                      <a:cubicBezTo>
                        <a:pt x="174" y="10"/>
                        <a:pt x="225" y="0"/>
                        <a:pt x="278" y="0"/>
                      </a:cubicBezTo>
                      <a:cubicBezTo>
                        <a:pt x="331" y="0"/>
                        <a:pt x="383" y="9"/>
                        <a:pt x="432" y="27"/>
                      </a:cubicBezTo>
                      <a:cubicBezTo>
                        <a:pt x="479" y="45"/>
                        <a:pt x="521" y="68"/>
                        <a:pt x="560" y="100"/>
                      </a:cubicBezTo>
                      <a:cubicBezTo>
                        <a:pt x="557" y="115"/>
                        <a:pt x="557" y="115"/>
                        <a:pt x="557" y="115"/>
                      </a:cubicBezTo>
                      <a:cubicBezTo>
                        <a:pt x="479" y="52"/>
                        <a:pt x="378" y="14"/>
                        <a:pt x="278" y="14"/>
                      </a:cubicBezTo>
                      <a:cubicBezTo>
                        <a:pt x="178" y="14"/>
                        <a:pt x="78" y="50"/>
                        <a:pt x="0" y="114"/>
                      </a:cubicBezTo>
                      <a:close/>
                    </a:path>
                  </a:pathLst>
                </a:cu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 name="Freeform 76"/>
                <p:cNvSpPr/>
                <p:nvPr/>
              </p:nvSpPr>
              <p:spPr bwMode="auto">
                <a:xfrm>
                  <a:off x="4817592" y="4565278"/>
                  <a:ext cx="925513" cy="412750"/>
                </a:xfrm>
                <a:custGeom>
                  <a:gdLst>
                    <a:gd name="T0" fmla="*/ 14 w 246"/>
                    <a:gd name="T1" fmla="*/ 110 h 110"/>
                    <a:gd name="T2" fmla="*/ 0 w 246"/>
                    <a:gd name="T3" fmla="*/ 108 h 110"/>
                    <a:gd name="T4" fmla="*/ 123 w 246"/>
                    <a:gd name="T5" fmla="*/ 0 h 110"/>
                    <a:gd name="T6" fmla="*/ 246 w 246"/>
                    <a:gd name="T7" fmla="*/ 106 h 110"/>
                    <a:gd name="T8" fmla="*/ 233 w 246"/>
                    <a:gd name="T9" fmla="*/ 108 h 110"/>
                    <a:gd name="T10" fmla="*/ 123 w 246"/>
                    <a:gd name="T11" fmla="*/ 13 h 110"/>
                    <a:gd name="T12" fmla="*/ 14 w 246"/>
                    <a:gd name="T13" fmla="*/ 110 h 110"/>
                  </a:gdLst>
                  <a:cxnLst>
                    <a:cxn ang="0">
                      <a:pos x="T0" y="T1"/>
                    </a:cxn>
                    <a:cxn ang="0">
                      <a:pos x="T2" y="T3"/>
                    </a:cxn>
                    <a:cxn ang="0">
                      <a:pos x="T4" y="T5"/>
                    </a:cxn>
                    <a:cxn ang="0">
                      <a:pos x="T6" y="T7"/>
                    </a:cxn>
                    <a:cxn ang="0">
                      <a:pos x="T8" y="T9"/>
                    </a:cxn>
                    <a:cxn ang="0">
                      <a:pos x="T10" y="T11"/>
                    </a:cxn>
                    <a:cxn ang="0">
                      <a:pos x="T12" y="T13"/>
                    </a:cxn>
                  </a:cxnLst>
                  <a:rect l="0" t="0" r="r" b="b"/>
                  <a:pathLst>
                    <a:path w="246" h="110">
                      <a:moveTo>
                        <a:pt x="14" y="110"/>
                      </a:moveTo>
                      <a:cubicBezTo>
                        <a:pt x="0" y="108"/>
                        <a:pt x="0" y="108"/>
                        <a:pt x="0" y="108"/>
                      </a:cubicBezTo>
                      <a:cubicBezTo>
                        <a:pt x="8" y="46"/>
                        <a:pt x="61" y="0"/>
                        <a:pt x="123" y="0"/>
                      </a:cubicBezTo>
                      <a:cubicBezTo>
                        <a:pt x="185" y="0"/>
                        <a:pt x="238" y="45"/>
                        <a:pt x="246" y="106"/>
                      </a:cubicBezTo>
                      <a:cubicBezTo>
                        <a:pt x="233" y="108"/>
                        <a:pt x="233" y="108"/>
                        <a:pt x="233" y="108"/>
                      </a:cubicBezTo>
                      <a:cubicBezTo>
                        <a:pt x="225" y="54"/>
                        <a:pt x="178" y="13"/>
                        <a:pt x="123" y="13"/>
                      </a:cubicBezTo>
                      <a:cubicBezTo>
                        <a:pt x="67" y="13"/>
                        <a:pt x="20" y="55"/>
                        <a:pt x="14" y="110"/>
                      </a:cubicBezTo>
                      <a:close/>
                    </a:path>
                  </a:pathLst>
                </a:cu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0" name="Rectangle 41"/>
                <p:cNvSpPr>
                  <a:spLocks noChangeArrowheads="1"/>
                </p:cNvSpPr>
                <p:nvPr/>
              </p:nvSpPr>
              <p:spPr bwMode="auto">
                <a:xfrm>
                  <a:off x="4404842" y="4936753"/>
                  <a:ext cx="819150" cy="508471"/>
                </a:xfrm>
                <a:prstGeom prst="rect">
                  <a:avLst/>
                </a:prstGeom>
                <a:solidFill>
                  <a:srgbClr val="5EC6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algn="ctr"/>
                  <a:r>
                    <a:rPr lang="zh-CN" altLang="en-US" sz="2400" b="1">
                      <a:solidFill>
                        <a:schemeClr val="bg1"/>
                      </a:solidFill>
                    </a:rPr>
                    <a:t>标题</a:t>
                  </a:r>
                  <a:endParaRPr lang="zh-CN" altLang="en-US" sz="2400" b="1">
                    <a:solidFill>
                      <a:schemeClr val="bg1"/>
                    </a:solidFill>
                  </a:endParaRPr>
                </a:p>
              </p:txBody>
            </p:sp>
            <p:sp>
              <p:nvSpPr>
                <p:cNvPr id="21" name="Rectangle 49"/>
                <p:cNvSpPr>
                  <a:spLocks noChangeArrowheads="1"/>
                </p:cNvSpPr>
                <p:nvPr/>
              </p:nvSpPr>
              <p:spPr bwMode="auto">
                <a:xfrm>
                  <a:off x="5366867" y="4936753"/>
                  <a:ext cx="819150" cy="508471"/>
                </a:xfrm>
                <a:prstGeom prst="rect">
                  <a:avLst/>
                </a:prstGeom>
                <a:solidFill>
                  <a:srgbClr val="F884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algn="ctr"/>
                  <a:r>
                    <a:rPr lang="zh-CN" altLang="en-US" sz="2400" b="1">
                      <a:solidFill>
                        <a:schemeClr val="bg1"/>
                      </a:solidFill>
                    </a:rPr>
                    <a:t>标题</a:t>
                  </a:r>
                  <a:endParaRPr lang="zh-CN" altLang="en-US" sz="2400" b="1">
                    <a:solidFill>
                      <a:schemeClr val="bg1"/>
                    </a:solidFill>
                  </a:endParaRPr>
                </a:p>
              </p:txBody>
            </p:sp>
            <p:sp>
              <p:nvSpPr>
                <p:cNvPr id="22" name="Rectangle 56"/>
                <p:cNvSpPr>
                  <a:spLocks noChangeArrowheads="1"/>
                </p:cNvSpPr>
                <p:nvPr/>
              </p:nvSpPr>
              <p:spPr bwMode="auto">
                <a:xfrm>
                  <a:off x="6347942" y="4936753"/>
                  <a:ext cx="820738" cy="508471"/>
                </a:xfrm>
                <a:prstGeom prst="rect">
                  <a:avLst/>
                </a:prstGeom>
                <a:solidFill>
                  <a:srgbClr val="F26D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algn="ctr"/>
                  <a:r>
                    <a:rPr lang="zh-CN" altLang="en-US" sz="2400" b="1">
                      <a:solidFill>
                        <a:schemeClr val="bg1"/>
                      </a:solidFill>
                    </a:rPr>
                    <a:t>标题</a:t>
                  </a:r>
                  <a:endParaRPr lang="zh-CN" altLang="en-US" sz="2400" b="1">
                    <a:solidFill>
                      <a:schemeClr val="bg1"/>
                    </a:solidFill>
                  </a:endParaRPr>
                </a:p>
              </p:txBody>
            </p:sp>
            <p:sp>
              <p:nvSpPr>
                <p:cNvPr id="23" name="Rectangle 62"/>
                <p:cNvSpPr>
                  <a:spLocks noChangeArrowheads="1"/>
                </p:cNvSpPr>
                <p:nvPr/>
              </p:nvSpPr>
              <p:spPr bwMode="auto">
                <a:xfrm>
                  <a:off x="3434879" y="4936753"/>
                  <a:ext cx="819150" cy="508471"/>
                </a:xfrm>
                <a:prstGeom prst="rect">
                  <a:avLst/>
                </a:prstGeom>
                <a:solidFill>
                  <a:srgbClr val="936C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algn="ctr"/>
                  <a:r>
                    <a:rPr lang="zh-CN" altLang="en-US" sz="2400" b="1">
                      <a:solidFill>
                        <a:schemeClr val="bg1"/>
                      </a:solidFill>
                    </a:rPr>
                    <a:t>标题</a:t>
                  </a:r>
                  <a:endParaRPr lang="zh-CN" altLang="en-US" sz="2400" b="1">
                    <a:solidFill>
                      <a:schemeClr val="bg1"/>
                    </a:solidFill>
                  </a:endParaRPr>
                </a:p>
              </p:txBody>
            </p:sp>
          </p:grpSp>
          <p:sp>
            <p:nvSpPr>
              <p:cNvPr id="30" name="文本框 29"/>
              <p:cNvSpPr txBox="1"/>
              <p:nvPr/>
            </p:nvSpPr>
            <p:spPr>
              <a:xfrm>
                <a:off x="5322796" y="1952612"/>
                <a:ext cx="1272143" cy="738664"/>
              </a:xfrm>
              <a:prstGeom prst="rect">
                <a:avLst/>
              </a:prstGeom>
              <a:noFill/>
            </p:spPr>
            <p:txBody>
              <a:bodyPr wrap="none" rtlCol="0">
                <a:spAutoFit/>
              </a:bodyPr>
              <a:lstStyle/>
              <a:p>
                <a:r>
                  <a:rPr lang="zh-CN" altLang="en-US" sz="3000" b="1">
                    <a:solidFill>
                      <a:srgbClr val="5EC6D3"/>
                    </a:solidFill>
                  </a:rPr>
                  <a:t>标题</a:t>
                </a:r>
                <a:endParaRPr lang="zh-CN" altLang="en-US" sz="3000" b="1">
                  <a:solidFill>
                    <a:srgbClr val="5EC6D3"/>
                  </a:solidFill>
                </a:endParaRPr>
              </a:p>
            </p:txBody>
          </p:sp>
          <p:sp>
            <p:nvSpPr>
              <p:cNvPr id="31" name="文本框 30"/>
              <p:cNvSpPr txBox="1"/>
              <p:nvPr/>
            </p:nvSpPr>
            <p:spPr>
              <a:xfrm>
                <a:off x="5322796" y="4809347"/>
                <a:ext cx="1272143" cy="738664"/>
              </a:xfrm>
              <a:prstGeom prst="rect">
                <a:avLst/>
              </a:prstGeom>
              <a:noFill/>
            </p:spPr>
            <p:txBody>
              <a:bodyPr wrap="none" rtlCol="0">
                <a:spAutoFit/>
              </a:bodyPr>
              <a:lstStyle>
                <a:defPPr>
                  <a:defRPr lang="zh-CN"/>
                </a:defPPr>
                <a:lvl1pPr>
                  <a:defRPr sz="4000" b="1">
                    <a:solidFill>
                      <a:srgbClr val="595959"/>
                    </a:solidFill>
                  </a:defRPr>
                </a:lvl1pPr>
              </a:lstStyle>
              <a:p>
                <a:r>
                  <a:rPr lang="zh-CN" altLang="en-US" sz="3000">
                    <a:solidFill>
                      <a:srgbClr val="F26D64"/>
                    </a:solidFill>
                  </a:rPr>
                  <a:t>标题</a:t>
                </a:r>
                <a:endParaRPr lang="zh-CN" altLang="en-US" sz="3000">
                  <a:solidFill>
                    <a:srgbClr val="F26D64"/>
                  </a:solidFill>
                </a:endParaRPr>
              </a:p>
            </p:txBody>
          </p:sp>
        </p:grpSp>
        <p:grpSp>
          <p:nvGrpSpPr>
            <p:cNvPr id="9" name="组合 8"/>
            <p:cNvGrpSpPr/>
            <p:nvPr/>
          </p:nvGrpSpPr>
          <p:grpSpPr>
            <a:xfrm>
              <a:off x="6870073" y="1141617"/>
              <a:ext cx="768540" cy="2577028"/>
              <a:chOff x="-366053" y="2468122"/>
              <a:chExt cx="1024720" cy="3436037"/>
            </a:xfrm>
            <a:solidFill>
              <a:srgbClr val="546E7A"/>
            </a:solidFill>
          </p:grpSpPr>
          <p:sp>
            <p:nvSpPr>
              <p:cNvPr id="71" name="任意多边形 70"/>
              <p:cNvSpPr/>
              <p:nvPr/>
            </p:nvSpPr>
            <p:spPr bwMode="auto">
              <a:xfrm>
                <a:off x="-185538" y="3247286"/>
                <a:ext cx="844205" cy="2656873"/>
              </a:xfrm>
              <a:custGeom>
                <a:gdLst>
                  <a:gd name="connsiteX0" fmla="*/ 431819 w 844205"/>
                  <a:gd name="connsiteY0" fmla="*/ 12 h 2656873"/>
                  <a:gd name="connsiteX1" fmla="*/ 764336 w 844205"/>
                  <a:gd name="connsiteY1" fmla="*/ 286629 h 2656873"/>
                  <a:gd name="connsiteX2" fmla="*/ 810942 w 844205"/>
                  <a:gd name="connsiteY2" fmla="*/ 1137306 h 2656873"/>
                  <a:gd name="connsiteX3" fmla="*/ 601216 w 844205"/>
                  <a:gd name="connsiteY3" fmla="*/ 1379691 h 2656873"/>
                  <a:gd name="connsiteX4" fmla="*/ 547619 w 844205"/>
                  <a:gd name="connsiteY4" fmla="*/ 1794542 h 2656873"/>
                  <a:gd name="connsiteX5" fmla="*/ 638500 w 844205"/>
                  <a:gd name="connsiteY5" fmla="*/ 2416819 h 2656873"/>
                  <a:gd name="connsiteX6" fmla="*/ 505674 w 844205"/>
                  <a:gd name="connsiteY6" fmla="*/ 2649881 h 2656873"/>
                  <a:gd name="connsiteX7" fmla="*/ 454407 w 844205"/>
                  <a:gd name="connsiteY7" fmla="*/ 2656873 h 2656873"/>
                  <a:gd name="connsiteX8" fmla="*/ 270314 w 844205"/>
                  <a:gd name="connsiteY8" fmla="*/ 2517036 h 2656873"/>
                  <a:gd name="connsiteX9" fmla="*/ 165451 w 844205"/>
                  <a:gd name="connsiteY9" fmla="*/ 1794542 h 2656873"/>
                  <a:gd name="connsiteX10" fmla="*/ 260993 w 844205"/>
                  <a:gd name="connsiteY10" fmla="*/ 1188580 h 2656873"/>
                  <a:gd name="connsiteX11" fmla="*/ 263323 w 844205"/>
                  <a:gd name="connsiteY11" fmla="*/ 1151290 h 2656873"/>
                  <a:gd name="connsiteX12" fmla="*/ 265653 w 844205"/>
                  <a:gd name="connsiteY12" fmla="*/ 1134976 h 2656873"/>
                  <a:gd name="connsiteX13" fmla="*/ 284296 w 844205"/>
                  <a:gd name="connsiteY13" fmla="*/ 1127984 h 2656873"/>
                  <a:gd name="connsiteX14" fmla="*/ 531307 w 844205"/>
                  <a:gd name="connsiteY14" fmla="*/ 936873 h 2656873"/>
                  <a:gd name="connsiteX15" fmla="*/ 542958 w 844205"/>
                  <a:gd name="connsiteY15" fmla="*/ 922889 h 2656873"/>
                  <a:gd name="connsiteX16" fmla="*/ 675785 w 844205"/>
                  <a:gd name="connsiteY16" fmla="*/ 524352 h 2656873"/>
                  <a:gd name="connsiteX17" fmla="*/ 612867 w 844205"/>
                  <a:gd name="connsiteY17" fmla="*/ 209718 h 2656873"/>
                  <a:gd name="connsiteX18" fmla="*/ 610537 w 844205"/>
                  <a:gd name="connsiteY18" fmla="*/ 207388 h 2656873"/>
                  <a:gd name="connsiteX19" fmla="*/ 577913 w 844205"/>
                  <a:gd name="connsiteY19" fmla="*/ 160775 h 2656873"/>
                  <a:gd name="connsiteX20" fmla="*/ 473050 w 844205"/>
                  <a:gd name="connsiteY20" fmla="*/ 116493 h 2656873"/>
                  <a:gd name="connsiteX21" fmla="*/ 407801 w 844205"/>
                  <a:gd name="connsiteY21" fmla="*/ 130477 h 2656873"/>
                  <a:gd name="connsiteX22" fmla="*/ 333232 w 844205"/>
                  <a:gd name="connsiteY22" fmla="*/ 205057 h 2656873"/>
                  <a:gd name="connsiteX23" fmla="*/ 321580 w 844205"/>
                  <a:gd name="connsiteY23" fmla="*/ 293621 h 2656873"/>
                  <a:gd name="connsiteX24" fmla="*/ 333232 w 844205"/>
                  <a:gd name="connsiteY24" fmla="*/ 330911 h 2656873"/>
                  <a:gd name="connsiteX25" fmla="*/ 333232 w 844205"/>
                  <a:gd name="connsiteY25" fmla="*/ 333241 h 2656873"/>
                  <a:gd name="connsiteX26" fmla="*/ 370517 w 844205"/>
                  <a:gd name="connsiteY26" fmla="*/ 524352 h 2656873"/>
                  <a:gd name="connsiteX27" fmla="*/ 295947 w 844205"/>
                  <a:gd name="connsiteY27" fmla="*/ 741100 h 2656873"/>
                  <a:gd name="connsiteX28" fmla="*/ 286626 w 844205"/>
                  <a:gd name="connsiteY28" fmla="*/ 752754 h 2656873"/>
                  <a:gd name="connsiteX29" fmla="*/ 272644 w 844205"/>
                  <a:gd name="connsiteY29" fmla="*/ 766737 h 2656873"/>
                  <a:gd name="connsiteX30" fmla="*/ 272644 w 844205"/>
                  <a:gd name="connsiteY30" fmla="*/ 762076 h 2656873"/>
                  <a:gd name="connsiteX31" fmla="*/ 212057 w 844205"/>
                  <a:gd name="connsiteY31" fmla="*/ 797035 h 2656873"/>
                  <a:gd name="connsiteX32" fmla="*/ 89105 w 844205"/>
                  <a:gd name="connsiteY32" fmla="*/ 844973 h 2656873"/>
                  <a:gd name="connsiteX33" fmla="*/ 0 w 844205"/>
                  <a:gd name="connsiteY33" fmla="*/ 865790 h 2656873"/>
                  <a:gd name="connsiteX34" fmla="*/ 0 w 844205"/>
                  <a:gd name="connsiteY34" fmla="*/ 860393 h 2656873"/>
                  <a:gd name="connsiteX35" fmla="*/ 0 w 844205"/>
                  <a:gd name="connsiteY35" fmla="*/ 700660 h 2656873"/>
                  <a:gd name="connsiteX36" fmla="*/ 0 w 844205"/>
                  <a:gd name="connsiteY36" fmla="*/ 648099 h 2656873"/>
                  <a:gd name="connsiteX37" fmla="*/ 11848 w 844205"/>
                  <a:gd name="connsiteY37" fmla="*/ 626271 h 2656873"/>
                  <a:gd name="connsiteX38" fmla="*/ 44703 w 844205"/>
                  <a:gd name="connsiteY38" fmla="*/ 608438 h 2656873"/>
                  <a:gd name="connsiteX39" fmla="*/ 62864 w 844205"/>
                  <a:gd name="connsiteY39" fmla="*/ 601449 h 2656873"/>
                  <a:gd name="connsiteX40" fmla="*/ 82307 w 844205"/>
                  <a:gd name="connsiteY40" fmla="*/ 587720 h 2656873"/>
                  <a:gd name="connsiteX41" fmla="*/ 100203 w 844205"/>
                  <a:gd name="connsiteY41" fmla="*/ 577957 h 2656873"/>
                  <a:gd name="connsiteX42" fmla="*/ 235360 w 844205"/>
                  <a:gd name="connsiteY42" fmla="*/ 470748 h 2656873"/>
                  <a:gd name="connsiteX43" fmla="*/ 219048 w 844205"/>
                  <a:gd name="connsiteY43" fmla="*/ 365870 h 2656873"/>
                  <a:gd name="connsiteX44" fmla="*/ 379838 w 844205"/>
                  <a:gd name="connsiteY44" fmla="*/ 4623 h 2656873"/>
                  <a:gd name="connsiteX45" fmla="*/ 431819 w 844205"/>
                  <a:gd name="connsiteY45" fmla="*/ 12 h 26568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44205" h="2656873">
                    <a:moveTo>
                      <a:pt x="431819" y="12"/>
                    </a:moveTo>
                    <a:cubicBezTo>
                      <a:pt x="557377" y="1127"/>
                      <a:pt x="707244" y="86778"/>
                      <a:pt x="764336" y="286629"/>
                    </a:cubicBezTo>
                    <a:cubicBezTo>
                      <a:pt x="852887" y="598932"/>
                      <a:pt x="866869" y="801697"/>
                      <a:pt x="810942" y="1137306"/>
                    </a:cubicBezTo>
                    <a:cubicBezTo>
                      <a:pt x="773657" y="1293458"/>
                      <a:pt x="692097" y="1356385"/>
                      <a:pt x="601216" y="1379691"/>
                    </a:cubicBezTo>
                    <a:cubicBezTo>
                      <a:pt x="573252" y="1477578"/>
                      <a:pt x="547619" y="1617415"/>
                      <a:pt x="547619" y="1794542"/>
                    </a:cubicBezTo>
                    <a:cubicBezTo>
                      <a:pt x="547619" y="1964678"/>
                      <a:pt x="570922" y="2172103"/>
                      <a:pt x="638500" y="2416819"/>
                    </a:cubicBezTo>
                    <a:cubicBezTo>
                      <a:pt x="666464" y="2517036"/>
                      <a:pt x="605876" y="2621914"/>
                      <a:pt x="505674" y="2649881"/>
                    </a:cubicBezTo>
                    <a:cubicBezTo>
                      <a:pt x="487031" y="2654543"/>
                      <a:pt x="470719" y="2656873"/>
                      <a:pt x="454407" y="2656873"/>
                    </a:cubicBezTo>
                    <a:cubicBezTo>
                      <a:pt x="370517" y="2656873"/>
                      <a:pt x="293617" y="2603269"/>
                      <a:pt x="270314" y="2517036"/>
                    </a:cubicBezTo>
                    <a:cubicBezTo>
                      <a:pt x="193414" y="2242022"/>
                      <a:pt x="165451" y="1999637"/>
                      <a:pt x="165451" y="1794542"/>
                    </a:cubicBezTo>
                    <a:cubicBezTo>
                      <a:pt x="165451" y="1526521"/>
                      <a:pt x="214387" y="1321426"/>
                      <a:pt x="260993" y="1188580"/>
                    </a:cubicBezTo>
                    <a:cubicBezTo>
                      <a:pt x="260993" y="1176927"/>
                      <a:pt x="260993" y="1165274"/>
                      <a:pt x="263323" y="1151290"/>
                    </a:cubicBezTo>
                    <a:cubicBezTo>
                      <a:pt x="263323" y="1146629"/>
                      <a:pt x="265653" y="1139637"/>
                      <a:pt x="265653" y="1134976"/>
                    </a:cubicBezTo>
                    <a:cubicBezTo>
                      <a:pt x="272644" y="1132645"/>
                      <a:pt x="277305" y="1130315"/>
                      <a:pt x="284296" y="1127984"/>
                    </a:cubicBezTo>
                    <a:cubicBezTo>
                      <a:pt x="384498" y="1076710"/>
                      <a:pt x="468389" y="1013783"/>
                      <a:pt x="531307" y="936873"/>
                    </a:cubicBezTo>
                    <a:cubicBezTo>
                      <a:pt x="535968" y="932212"/>
                      <a:pt x="540628" y="927550"/>
                      <a:pt x="542958" y="922889"/>
                    </a:cubicBezTo>
                    <a:cubicBezTo>
                      <a:pt x="652482" y="783052"/>
                      <a:pt x="675785" y="629230"/>
                      <a:pt x="675785" y="524352"/>
                    </a:cubicBezTo>
                    <a:cubicBezTo>
                      <a:pt x="675785" y="379854"/>
                      <a:pt x="636170" y="265653"/>
                      <a:pt x="612867" y="209718"/>
                    </a:cubicBezTo>
                    <a:cubicBezTo>
                      <a:pt x="612867" y="209718"/>
                      <a:pt x="612867" y="209718"/>
                      <a:pt x="610537" y="207388"/>
                    </a:cubicBezTo>
                    <a:cubicBezTo>
                      <a:pt x="603546" y="188743"/>
                      <a:pt x="591895" y="172428"/>
                      <a:pt x="577913" y="160775"/>
                    </a:cubicBezTo>
                    <a:cubicBezTo>
                      <a:pt x="549949" y="132808"/>
                      <a:pt x="512665" y="116493"/>
                      <a:pt x="473050" y="116493"/>
                    </a:cubicBezTo>
                    <a:cubicBezTo>
                      <a:pt x="449747" y="116493"/>
                      <a:pt x="428774" y="121154"/>
                      <a:pt x="407801" y="130477"/>
                    </a:cubicBezTo>
                    <a:cubicBezTo>
                      <a:pt x="375177" y="146791"/>
                      <a:pt x="349544" y="172428"/>
                      <a:pt x="333232" y="205057"/>
                    </a:cubicBezTo>
                    <a:cubicBezTo>
                      <a:pt x="321580" y="230694"/>
                      <a:pt x="316920" y="263322"/>
                      <a:pt x="321580" y="293621"/>
                    </a:cubicBezTo>
                    <a:cubicBezTo>
                      <a:pt x="323911" y="305274"/>
                      <a:pt x="326241" y="319257"/>
                      <a:pt x="333232" y="330911"/>
                    </a:cubicBezTo>
                    <a:cubicBezTo>
                      <a:pt x="333232" y="333241"/>
                      <a:pt x="333232" y="333241"/>
                      <a:pt x="333232" y="333241"/>
                    </a:cubicBezTo>
                    <a:cubicBezTo>
                      <a:pt x="335562" y="337902"/>
                      <a:pt x="370517" y="426466"/>
                      <a:pt x="370517" y="524352"/>
                    </a:cubicBezTo>
                    <a:cubicBezTo>
                      <a:pt x="368186" y="612916"/>
                      <a:pt x="344883" y="680504"/>
                      <a:pt x="295947" y="741100"/>
                    </a:cubicBezTo>
                    <a:cubicBezTo>
                      <a:pt x="293617" y="745762"/>
                      <a:pt x="288956" y="750423"/>
                      <a:pt x="286626" y="752754"/>
                    </a:cubicBezTo>
                    <a:cubicBezTo>
                      <a:pt x="281965" y="757415"/>
                      <a:pt x="277305" y="762076"/>
                      <a:pt x="272644" y="766737"/>
                    </a:cubicBezTo>
                    <a:cubicBezTo>
                      <a:pt x="272644" y="764407"/>
                      <a:pt x="272644" y="764407"/>
                      <a:pt x="272644" y="762076"/>
                    </a:cubicBezTo>
                    <a:cubicBezTo>
                      <a:pt x="254002" y="773729"/>
                      <a:pt x="233029" y="785382"/>
                      <a:pt x="212057" y="797035"/>
                    </a:cubicBezTo>
                    <a:lnTo>
                      <a:pt x="89105" y="844973"/>
                    </a:lnTo>
                    <a:lnTo>
                      <a:pt x="0" y="865790"/>
                    </a:lnTo>
                    <a:lnTo>
                      <a:pt x="0" y="860393"/>
                    </a:lnTo>
                    <a:cubicBezTo>
                      <a:pt x="0" y="845572"/>
                      <a:pt x="0" y="806051"/>
                      <a:pt x="0" y="700660"/>
                    </a:cubicBezTo>
                    <a:lnTo>
                      <a:pt x="0" y="648099"/>
                    </a:lnTo>
                    <a:lnTo>
                      <a:pt x="11848" y="626271"/>
                    </a:lnTo>
                    <a:lnTo>
                      <a:pt x="44703" y="608438"/>
                    </a:lnTo>
                    <a:lnTo>
                      <a:pt x="62864" y="601449"/>
                    </a:lnTo>
                    <a:lnTo>
                      <a:pt x="82307" y="587720"/>
                    </a:lnTo>
                    <a:lnTo>
                      <a:pt x="100203" y="577957"/>
                    </a:lnTo>
                    <a:cubicBezTo>
                      <a:pt x="160790" y="547659"/>
                      <a:pt x="202735" y="510369"/>
                      <a:pt x="235360" y="470748"/>
                    </a:cubicBezTo>
                    <a:cubicBezTo>
                      <a:pt x="230699" y="433458"/>
                      <a:pt x="223708" y="398499"/>
                      <a:pt x="219048" y="365870"/>
                    </a:cubicBezTo>
                    <a:cubicBezTo>
                      <a:pt x="184093" y="209718"/>
                      <a:pt x="249341" y="32591"/>
                      <a:pt x="379838" y="4623"/>
                    </a:cubicBezTo>
                    <a:cubicBezTo>
                      <a:pt x="396441" y="1419"/>
                      <a:pt x="413882" y="-147"/>
                      <a:pt x="4318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sz="1015"/>
              </a:p>
            </p:txBody>
          </p:sp>
          <p:sp>
            <p:nvSpPr>
              <p:cNvPr id="64" name="Freeform 103"/>
              <p:cNvSpPr/>
              <p:nvPr/>
            </p:nvSpPr>
            <p:spPr bwMode="auto">
              <a:xfrm>
                <a:off x="-215980" y="2468122"/>
                <a:ext cx="747236" cy="747236"/>
              </a:xfrm>
              <a:custGeom>
                <a:gdLst>
                  <a:gd name="T0" fmla="*/ 187 w 320"/>
                  <a:gd name="T1" fmla="*/ 305 h 320"/>
                  <a:gd name="T2" fmla="*/ 305 w 320"/>
                  <a:gd name="T3" fmla="*/ 134 h 320"/>
                  <a:gd name="T4" fmla="*/ 134 w 320"/>
                  <a:gd name="T5" fmla="*/ 15 h 320"/>
                  <a:gd name="T6" fmla="*/ 15 w 320"/>
                  <a:gd name="T7" fmla="*/ 187 h 320"/>
                  <a:gd name="T8" fmla="*/ 187 w 320"/>
                  <a:gd name="T9" fmla="*/ 305 h 320"/>
                </a:gdLst>
                <a:cxnLst>
                  <a:cxn ang="0">
                    <a:pos x="T0" y="T1"/>
                  </a:cxn>
                  <a:cxn ang="0">
                    <a:pos x="T2" y="T3"/>
                  </a:cxn>
                  <a:cxn ang="0">
                    <a:pos x="T4" y="T5"/>
                  </a:cxn>
                  <a:cxn ang="0">
                    <a:pos x="T6" y="T7"/>
                  </a:cxn>
                  <a:cxn ang="0">
                    <a:pos x="T8" y="T9"/>
                  </a:cxn>
                </a:cxnLst>
                <a:rect l="0" t="0" r="r" b="b"/>
                <a:pathLst>
                  <a:path w="320" h="320">
                    <a:moveTo>
                      <a:pt x="187" y="305"/>
                    </a:moveTo>
                    <a:cubicBezTo>
                      <a:pt x="267" y="291"/>
                      <a:pt x="320" y="214"/>
                      <a:pt x="305" y="134"/>
                    </a:cubicBezTo>
                    <a:cubicBezTo>
                      <a:pt x="291" y="54"/>
                      <a:pt x="214" y="0"/>
                      <a:pt x="134" y="15"/>
                    </a:cubicBezTo>
                    <a:cubicBezTo>
                      <a:pt x="53" y="30"/>
                      <a:pt x="0" y="107"/>
                      <a:pt x="15" y="187"/>
                    </a:cubicBezTo>
                    <a:cubicBezTo>
                      <a:pt x="30" y="267"/>
                      <a:pt x="107" y="320"/>
                      <a:pt x="187" y="3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104"/>
              <p:cNvSpPr/>
              <p:nvPr/>
            </p:nvSpPr>
            <p:spPr bwMode="auto">
              <a:xfrm>
                <a:off x="-366053" y="3381062"/>
                <a:ext cx="825399" cy="1063013"/>
              </a:xfrm>
              <a:custGeom>
                <a:gdLst>
                  <a:gd name="T0" fmla="*/ 296 w 355"/>
                  <a:gd name="T1" fmla="*/ 337 h 457"/>
                  <a:gd name="T2" fmla="*/ 296 w 355"/>
                  <a:gd name="T3" fmla="*/ 336 h 457"/>
                  <a:gd name="T4" fmla="*/ 355 w 355"/>
                  <a:gd name="T5" fmla="*/ 168 h 457"/>
                  <a:gd name="T6" fmla="*/ 328 w 355"/>
                  <a:gd name="T7" fmla="*/ 37 h 457"/>
                  <a:gd name="T8" fmla="*/ 326 w 355"/>
                  <a:gd name="T9" fmla="*/ 33 h 457"/>
                  <a:gd name="T10" fmla="*/ 259 w 355"/>
                  <a:gd name="T11" fmla="*/ 11 h 457"/>
                  <a:gd name="T12" fmla="*/ 233 w 355"/>
                  <a:gd name="T13" fmla="*/ 80 h 457"/>
                  <a:gd name="T14" fmla="*/ 233 w 355"/>
                  <a:gd name="T15" fmla="*/ 80 h 457"/>
                  <a:gd name="T16" fmla="*/ 233 w 355"/>
                  <a:gd name="T17" fmla="*/ 81 h 457"/>
                  <a:gd name="T18" fmla="*/ 233 w 355"/>
                  <a:gd name="T19" fmla="*/ 81 h 457"/>
                  <a:gd name="T20" fmla="*/ 233 w 355"/>
                  <a:gd name="T21" fmla="*/ 81 h 457"/>
                  <a:gd name="T22" fmla="*/ 233 w 355"/>
                  <a:gd name="T23" fmla="*/ 81 h 457"/>
                  <a:gd name="T24" fmla="*/ 250 w 355"/>
                  <a:gd name="T25" fmla="*/ 168 h 457"/>
                  <a:gd name="T26" fmla="*/ 235 w 355"/>
                  <a:gd name="T27" fmla="*/ 239 h 457"/>
                  <a:gd name="T28" fmla="*/ 215 w 355"/>
                  <a:gd name="T29" fmla="*/ 269 h 457"/>
                  <a:gd name="T30" fmla="*/ 197 w 355"/>
                  <a:gd name="T31" fmla="*/ 289 h 457"/>
                  <a:gd name="T32" fmla="*/ 110 w 355"/>
                  <a:gd name="T33" fmla="*/ 336 h 457"/>
                  <a:gd name="T34" fmla="*/ 78 w 355"/>
                  <a:gd name="T35" fmla="*/ 346 h 457"/>
                  <a:gd name="T36" fmla="*/ 47 w 355"/>
                  <a:gd name="T37" fmla="*/ 353 h 457"/>
                  <a:gd name="T38" fmla="*/ 6 w 355"/>
                  <a:gd name="T39" fmla="*/ 415 h 457"/>
                  <a:gd name="T40" fmla="*/ 57 w 355"/>
                  <a:gd name="T41" fmla="*/ 457 h 457"/>
                  <a:gd name="T42" fmla="*/ 68 w 355"/>
                  <a:gd name="T43" fmla="*/ 456 h 457"/>
                  <a:gd name="T44" fmla="*/ 78 w 355"/>
                  <a:gd name="T45" fmla="*/ 454 h 457"/>
                  <a:gd name="T46" fmla="*/ 110 w 355"/>
                  <a:gd name="T47" fmla="*/ 446 h 457"/>
                  <a:gd name="T48" fmla="*/ 194 w 355"/>
                  <a:gd name="T49" fmla="*/ 414 h 457"/>
                  <a:gd name="T50" fmla="*/ 208 w 355"/>
                  <a:gd name="T51" fmla="*/ 408 h 457"/>
                  <a:gd name="T52" fmla="*/ 296 w 355"/>
                  <a:gd name="T53" fmla="*/ 337 h 4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457">
                    <a:moveTo>
                      <a:pt x="296" y="337"/>
                    </a:moveTo>
                    <a:cubicBezTo>
                      <a:pt x="296" y="337"/>
                      <a:pt x="296" y="336"/>
                      <a:pt x="296" y="336"/>
                    </a:cubicBezTo>
                    <a:cubicBezTo>
                      <a:pt x="342" y="282"/>
                      <a:pt x="355" y="219"/>
                      <a:pt x="355" y="168"/>
                    </a:cubicBezTo>
                    <a:cubicBezTo>
                      <a:pt x="354" y="95"/>
                      <a:pt x="330" y="41"/>
                      <a:pt x="328" y="37"/>
                    </a:cubicBezTo>
                    <a:cubicBezTo>
                      <a:pt x="328" y="36"/>
                      <a:pt x="327" y="35"/>
                      <a:pt x="326" y="33"/>
                    </a:cubicBezTo>
                    <a:cubicBezTo>
                      <a:pt x="313" y="10"/>
                      <a:pt x="284" y="0"/>
                      <a:pt x="259" y="11"/>
                    </a:cubicBezTo>
                    <a:cubicBezTo>
                      <a:pt x="233" y="23"/>
                      <a:pt x="221" y="54"/>
                      <a:pt x="233" y="80"/>
                    </a:cubicBezTo>
                    <a:cubicBezTo>
                      <a:pt x="233" y="80"/>
                      <a:pt x="233" y="80"/>
                      <a:pt x="233" y="80"/>
                    </a:cubicBezTo>
                    <a:cubicBezTo>
                      <a:pt x="233" y="80"/>
                      <a:pt x="233" y="80"/>
                      <a:pt x="233" y="81"/>
                    </a:cubicBezTo>
                    <a:cubicBezTo>
                      <a:pt x="233" y="81"/>
                      <a:pt x="233" y="81"/>
                      <a:pt x="233" y="81"/>
                    </a:cubicBezTo>
                    <a:cubicBezTo>
                      <a:pt x="233" y="81"/>
                      <a:pt x="233" y="81"/>
                      <a:pt x="233" y="81"/>
                    </a:cubicBezTo>
                    <a:cubicBezTo>
                      <a:pt x="233" y="81"/>
                      <a:pt x="233" y="81"/>
                      <a:pt x="233" y="81"/>
                    </a:cubicBezTo>
                    <a:cubicBezTo>
                      <a:pt x="234" y="84"/>
                      <a:pt x="250" y="123"/>
                      <a:pt x="250" y="168"/>
                    </a:cubicBezTo>
                    <a:cubicBezTo>
                      <a:pt x="250" y="192"/>
                      <a:pt x="246" y="216"/>
                      <a:pt x="235" y="239"/>
                    </a:cubicBezTo>
                    <a:cubicBezTo>
                      <a:pt x="230" y="249"/>
                      <a:pt x="223" y="260"/>
                      <a:pt x="215" y="269"/>
                    </a:cubicBezTo>
                    <a:cubicBezTo>
                      <a:pt x="210" y="276"/>
                      <a:pt x="204" y="282"/>
                      <a:pt x="197" y="289"/>
                    </a:cubicBezTo>
                    <a:cubicBezTo>
                      <a:pt x="177" y="306"/>
                      <a:pt x="149" y="322"/>
                      <a:pt x="110" y="336"/>
                    </a:cubicBezTo>
                    <a:cubicBezTo>
                      <a:pt x="100" y="339"/>
                      <a:pt x="89" y="343"/>
                      <a:pt x="78" y="346"/>
                    </a:cubicBezTo>
                    <a:cubicBezTo>
                      <a:pt x="68" y="348"/>
                      <a:pt x="58" y="351"/>
                      <a:pt x="47" y="353"/>
                    </a:cubicBezTo>
                    <a:cubicBezTo>
                      <a:pt x="19" y="359"/>
                      <a:pt x="0" y="386"/>
                      <a:pt x="6" y="415"/>
                    </a:cubicBezTo>
                    <a:cubicBezTo>
                      <a:pt x="11" y="440"/>
                      <a:pt x="33" y="457"/>
                      <a:pt x="57" y="457"/>
                    </a:cubicBezTo>
                    <a:cubicBezTo>
                      <a:pt x="61" y="457"/>
                      <a:pt x="64" y="457"/>
                      <a:pt x="68" y="456"/>
                    </a:cubicBezTo>
                    <a:cubicBezTo>
                      <a:pt x="71" y="455"/>
                      <a:pt x="74" y="454"/>
                      <a:pt x="78" y="454"/>
                    </a:cubicBezTo>
                    <a:cubicBezTo>
                      <a:pt x="89" y="451"/>
                      <a:pt x="100" y="449"/>
                      <a:pt x="110" y="446"/>
                    </a:cubicBezTo>
                    <a:cubicBezTo>
                      <a:pt x="142" y="437"/>
                      <a:pt x="170" y="427"/>
                      <a:pt x="194" y="414"/>
                    </a:cubicBezTo>
                    <a:cubicBezTo>
                      <a:pt x="199" y="412"/>
                      <a:pt x="203" y="410"/>
                      <a:pt x="208" y="408"/>
                    </a:cubicBezTo>
                    <a:cubicBezTo>
                      <a:pt x="244" y="388"/>
                      <a:pt x="274" y="364"/>
                      <a:pt x="296" y="3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72" name="组合 71"/>
            <p:cNvGrpSpPr/>
            <p:nvPr/>
          </p:nvGrpSpPr>
          <p:grpSpPr>
            <a:xfrm flipH="1">
              <a:off x="1505003" y="1141617"/>
              <a:ext cx="768540" cy="2577028"/>
              <a:chOff x="-366053" y="2468122"/>
              <a:chExt cx="1024720" cy="3436037"/>
            </a:xfrm>
            <a:solidFill>
              <a:srgbClr val="546E7A"/>
            </a:solidFill>
          </p:grpSpPr>
          <p:sp>
            <p:nvSpPr>
              <p:cNvPr id="73" name="任意多边形 72"/>
              <p:cNvSpPr/>
              <p:nvPr/>
            </p:nvSpPr>
            <p:spPr bwMode="auto">
              <a:xfrm>
                <a:off x="-185538" y="3247286"/>
                <a:ext cx="844205" cy="2656873"/>
              </a:xfrm>
              <a:custGeom>
                <a:gdLst>
                  <a:gd name="connsiteX0" fmla="*/ 431819 w 844205"/>
                  <a:gd name="connsiteY0" fmla="*/ 12 h 2656873"/>
                  <a:gd name="connsiteX1" fmla="*/ 764336 w 844205"/>
                  <a:gd name="connsiteY1" fmla="*/ 286629 h 2656873"/>
                  <a:gd name="connsiteX2" fmla="*/ 810942 w 844205"/>
                  <a:gd name="connsiteY2" fmla="*/ 1137306 h 2656873"/>
                  <a:gd name="connsiteX3" fmla="*/ 601216 w 844205"/>
                  <a:gd name="connsiteY3" fmla="*/ 1379691 h 2656873"/>
                  <a:gd name="connsiteX4" fmla="*/ 547619 w 844205"/>
                  <a:gd name="connsiteY4" fmla="*/ 1794542 h 2656873"/>
                  <a:gd name="connsiteX5" fmla="*/ 638500 w 844205"/>
                  <a:gd name="connsiteY5" fmla="*/ 2416819 h 2656873"/>
                  <a:gd name="connsiteX6" fmla="*/ 505674 w 844205"/>
                  <a:gd name="connsiteY6" fmla="*/ 2649881 h 2656873"/>
                  <a:gd name="connsiteX7" fmla="*/ 454407 w 844205"/>
                  <a:gd name="connsiteY7" fmla="*/ 2656873 h 2656873"/>
                  <a:gd name="connsiteX8" fmla="*/ 270314 w 844205"/>
                  <a:gd name="connsiteY8" fmla="*/ 2517036 h 2656873"/>
                  <a:gd name="connsiteX9" fmla="*/ 165451 w 844205"/>
                  <a:gd name="connsiteY9" fmla="*/ 1794542 h 2656873"/>
                  <a:gd name="connsiteX10" fmla="*/ 260993 w 844205"/>
                  <a:gd name="connsiteY10" fmla="*/ 1188580 h 2656873"/>
                  <a:gd name="connsiteX11" fmla="*/ 263323 w 844205"/>
                  <a:gd name="connsiteY11" fmla="*/ 1151290 h 2656873"/>
                  <a:gd name="connsiteX12" fmla="*/ 265653 w 844205"/>
                  <a:gd name="connsiteY12" fmla="*/ 1134976 h 2656873"/>
                  <a:gd name="connsiteX13" fmla="*/ 284296 w 844205"/>
                  <a:gd name="connsiteY13" fmla="*/ 1127984 h 2656873"/>
                  <a:gd name="connsiteX14" fmla="*/ 531307 w 844205"/>
                  <a:gd name="connsiteY14" fmla="*/ 936873 h 2656873"/>
                  <a:gd name="connsiteX15" fmla="*/ 542958 w 844205"/>
                  <a:gd name="connsiteY15" fmla="*/ 922889 h 2656873"/>
                  <a:gd name="connsiteX16" fmla="*/ 675785 w 844205"/>
                  <a:gd name="connsiteY16" fmla="*/ 524352 h 2656873"/>
                  <a:gd name="connsiteX17" fmla="*/ 612867 w 844205"/>
                  <a:gd name="connsiteY17" fmla="*/ 209718 h 2656873"/>
                  <a:gd name="connsiteX18" fmla="*/ 610537 w 844205"/>
                  <a:gd name="connsiteY18" fmla="*/ 207388 h 2656873"/>
                  <a:gd name="connsiteX19" fmla="*/ 577913 w 844205"/>
                  <a:gd name="connsiteY19" fmla="*/ 160775 h 2656873"/>
                  <a:gd name="connsiteX20" fmla="*/ 473050 w 844205"/>
                  <a:gd name="connsiteY20" fmla="*/ 116493 h 2656873"/>
                  <a:gd name="connsiteX21" fmla="*/ 407801 w 844205"/>
                  <a:gd name="connsiteY21" fmla="*/ 130477 h 2656873"/>
                  <a:gd name="connsiteX22" fmla="*/ 333232 w 844205"/>
                  <a:gd name="connsiteY22" fmla="*/ 205057 h 2656873"/>
                  <a:gd name="connsiteX23" fmla="*/ 321580 w 844205"/>
                  <a:gd name="connsiteY23" fmla="*/ 293621 h 2656873"/>
                  <a:gd name="connsiteX24" fmla="*/ 333232 w 844205"/>
                  <a:gd name="connsiteY24" fmla="*/ 330911 h 2656873"/>
                  <a:gd name="connsiteX25" fmla="*/ 333232 w 844205"/>
                  <a:gd name="connsiteY25" fmla="*/ 333241 h 2656873"/>
                  <a:gd name="connsiteX26" fmla="*/ 370517 w 844205"/>
                  <a:gd name="connsiteY26" fmla="*/ 524352 h 2656873"/>
                  <a:gd name="connsiteX27" fmla="*/ 295947 w 844205"/>
                  <a:gd name="connsiteY27" fmla="*/ 741100 h 2656873"/>
                  <a:gd name="connsiteX28" fmla="*/ 286626 w 844205"/>
                  <a:gd name="connsiteY28" fmla="*/ 752754 h 2656873"/>
                  <a:gd name="connsiteX29" fmla="*/ 272644 w 844205"/>
                  <a:gd name="connsiteY29" fmla="*/ 766737 h 2656873"/>
                  <a:gd name="connsiteX30" fmla="*/ 272644 w 844205"/>
                  <a:gd name="connsiteY30" fmla="*/ 762076 h 2656873"/>
                  <a:gd name="connsiteX31" fmla="*/ 212057 w 844205"/>
                  <a:gd name="connsiteY31" fmla="*/ 797035 h 2656873"/>
                  <a:gd name="connsiteX32" fmla="*/ 89105 w 844205"/>
                  <a:gd name="connsiteY32" fmla="*/ 844973 h 2656873"/>
                  <a:gd name="connsiteX33" fmla="*/ 0 w 844205"/>
                  <a:gd name="connsiteY33" fmla="*/ 865790 h 2656873"/>
                  <a:gd name="connsiteX34" fmla="*/ 0 w 844205"/>
                  <a:gd name="connsiteY34" fmla="*/ 860393 h 2656873"/>
                  <a:gd name="connsiteX35" fmla="*/ 0 w 844205"/>
                  <a:gd name="connsiteY35" fmla="*/ 700660 h 2656873"/>
                  <a:gd name="connsiteX36" fmla="*/ 0 w 844205"/>
                  <a:gd name="connsiteY36" fmla="*/ 648099 h 2656873"/>
                  <a:gd name="connsiteX37" fmla="*/ 11848 w 844205"/>
                  <a:gd name="connsiteY37" fmla="*/ 626271 h 2656873"/>
                  <a:gd name="connsiteX38" fmla="*/ 44703 w 844205"/>
                  <a:gd name="connsiteY38" fmla="*/ 608438 h 2656873"/>
                  <a:gd name="connsiteX39" fmla="*/ 62864 w 844205"/>
                  <a:gd name="connsiteY39" fmla="*/ 601449 h 2656873"/>
                  <a:gd name="connsiteX40" fmla="*/ 82307 w 844205"/>
                  <a:gd name="connsiteY40" fmla="*/ 587720 h 2656873"/>
                  <a:gd name="connsiteX41" fmla="*/ 100203 w 844205"/>
                  <a:gd name="connsiteY41" fmla="*/ 577957 h 2656873"/>
                  <a:gd name="connsiteX42" fmla="*/ 235360 w 844205"/>
                  <a:gd name="connsiteY42" fmla="*/ 470748 h 2656873"/>
                  <a:gd name="connsiteX43" fmla="*/ 219048 w 844205"/>
                  <a:gd name="connsiteY43" fmla="*/ 365870 h 2656873"/>
                  <a:gd name="connsiteX44" fmla="*/ 379838 w 844205"/>
                  <a:gd name="connsiteY44" fmla="*/ 4623 h 2656873"/>
                  <a:gd name="connsiteX45" fmla="*/ 431819 w 844205"/>
                  <a:gd name="connsiteY45" fmla="*/ 12 h 26568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44205" h="2656873">
                    <a:moveTo>
                      <a:pt x="431819" y="12"/>
                    </a:moveTo>
                    <a:cubicBezTo>
                      <a:pt x="557377" y="1127"/>
                      <a:pt x="707244" y="86778"/>
                      <a:pt x="764336" y="286629"/>
                    </a:cubicBezTo>
                    <a:cubicBezTo>
                      <a:pt x="852887" y="598932"/>
                      <a:pt x="866869" y="801697"/>
                      <a:pt x="810942" y="1137306"/>
                    </a:cubicBezTo>
                    <a:cubicBezTo>
                      <a:pt x="773657" y="1293458"/>
                      <a:pt x="692097" y="1356385"/>
                      <a:pt x="601216" y="1379691"/>
                    </a:cubicBezTo>
                    <a:cubicBezTo>
                      <a:pt x="573252" y="1477578"/>
                      <a:pt x="547619" y="1617415"/>
                      <a:pt x="547619" y="1794542"/>
                    </a:cubicBezTo>
                    <a:cubicBezTo>
                      <a:pt x="547619" y="1964678"/>
                      <a:pt x="570922" y="2172103"/>
                      <a:pt x="638500" y="2416819"/>
                    </a:cubicBezTo>
                    <a:cubicBezTo>
                      <a:pt x="666464" y="2517036"/>
                      <a:pt x="605876" y="2621914"/>
                      <a:pt x="505674" y="2649881"/>
                    </a:cubicBezTo>
                    <a:cubicBezTo>
                      <a:pt x="487031" y="2654543"/>
                      <a:pt x="470719" y="2656873"/>
                      <a:pt x="454407" y="2656873"/>
                    </a:cubicBezTo>
                    <a:cubicBezTo>
                      <a:pt x="370517" y="2656873"/>
                      <a:pt x="293617" y="2603269"/>
                      <a:pt x="270314" y="2517036"/>
                    </a:cubicBezTo>
                    <a:cubicBezTo>
                      <a:pt x="193414" y="2242022"/>
                      <a:pt x="165451" y="1999637"/>
                      <a:pt x="165451" y="1794542"/>
                    </a:cubicBezTo>
                    <a:cubicBezTo>
                      <a:pt x="165451" y="1526521"/>
                      <a:pt x="214387" y="1321426"/>
                      <a:pt x="260993" y="1188580"/>
                    </a:cubicBezTo>
                    <a:cubicBezTo>
                      <a:pt x="260993" y="1176927"/>
                      <a:pt x="260993" y="1165274"/>
                      <a:pt x="263323" y="1151290"/>
                    </a:cubicBezTo>
                    <a:cubicBezTo>
                      <a:pt x="263323" y="1146629"/>
                      <a:pt x="265653" y="1139637"/>
                      <a:pt x="265653" y="1134976"/>
                    </a:cubicBezTo>
                    <a:cubicBezTo>
                      <a:pt x="272644" y="1132645"/>
                      <a:pt x="277305" y="1130315"/>
                      <a:pt x="284296" y="1127984"/>
                    </a:cubicBezTo>
                    <a:cubicBezTo>
                      <a:pt x="384498" y="1076710"/>
                      <a:pt x="468389" y="1013783"/>
                      <a:pt x="531307" y="936873"/>
                    </a:cubicBezTo>
                    <a:cubicBezTo>
                      <a:pt x="535968" y="932212"/>
                      <a:pt x="540628" y="927550"/>
                      <a:pt x="542958" y="922889"/>
                    </a:cubicBezTo>
                    <a:cubicBezTo>
                      <a:pt x="652482" y="783052"/>
                      <a:pt x="675785" y="629230"/>
                      <a:pt x="675785" y="524352"/>
                    </a:cubicBezTo>
                    <a:cubicBezTo>
                      <a:pt x="675785" y="379854"/>
                      <a:pt x="636170" y="265653"/>
                      <a:pt x="612867" y="209718"/>
                    </a:cubicBezTo>
                    <a:cubicBezTo>
                      <a:pt x="612867" y="209718"/>
                      <a:pt x="612867" y="209718"/>
                      <a:pt x="610537" y="207388"/>
                    </a:cubicBezTo>
                    <a:cubicBezTo>
                      <a:pt x="603546" y="188743"/>
                      <a:pt x="591895" y="172428"/>
                      <a:pt x="577913" y="160775"/>
                    </a:cubicBezTo>
                    <a:cubicBezTo>
                      <a:pt x="549949" y="132808"/>
                      <a:pt x="512665" y="116493"/>
                      <a:pt x="473050" y="116493"/>
                    </a:cubicBezTo>
                    <a:cubicBezTo>
                      <a:pt x="449747" y="116493"/>
                      <a:pt x="428774" y="121154"/>
                      <a:pt x="407801" y="130477"/>
                    </a:cubicBezTo>
                    <a:cubicBezTo>
                      <a:pt x="375177" y="146791"/>
                      <a:pt x="349544" y="172428"/>
                      <a:pt x="333232" y="205057"/>
                    </a:cubicBezTo>
                    <a:cubicBezTo>
                      <a:pt x="321580" y="230694"/>
                      <a:pt x="316920" y="263322"/>
                      <a:pt x="321580" y="293621"/>
                    </a:cubicBezTo>
                    <a:cubicBezTo>
                      <a:pt x="323911" y="305274"/>
                      <a:pt x="326241" y="319257"/>
                      <a:pt x="333232" y="330911"/>
                    </a:cubicBezTo>
                    <a:cubicBezTo>
                      <a:pt x="333232" y="333241"/>
                      <a:pt x="333232" y="333241"/>
                      <a:pt x="333232" y="333241"/>
                    </a:cubicBezTo>
                    <a:cubicBezTo>
                      <a:pt x="335562" y="337902"/>
                      <a:pt x="370517" y="426466"/>
                      <a:pt x="370517" y="524352"/>
                    </a:cubicBezTo>
                    <a:cubicBezTo>
                      <a:pt x="368186" y="612916"/>
                      <a:pt x="344883" y="680504"/>
                      <a:pt x="295947" y="741100"/>
                    </a:cubicBezTo>
                    <a:cubicBezTo>
                      <a:pt x="293617" y="745762"/>
                      <a:pt x="288956" y="750423"/>
                      <a:pt x="286626" y="752754"/>
                    </a:cubicBezTo>
                    <a:cubicBezTo>
                      <a:pt x="281965" y="757415"/>
                      <a:pt x="277305" y="762076"/>
                      <a:pt x="272644" y="766737"/>
                    </a:cubicBezTo>
                    <a:cubicBezTo>
                      <a:pt x="272644" y="764407"/>
                      <a:pt x="272644" y="764407"/>
                      <a:pt x="272644" y="762076"/>
                    </a:cubicBezTo>
                    <a:cubicBezTo>
                      <a:pt x="254002" y="773729"/>
                      <a:pt x="233029" y="785382"/>
                      <a:pt x="212057" y="797035"/>
                    </a:cubicBezTo>
                    <a:lnTo>
                      <a:pt x="89105" y="844973"/>
                    </a:lnTo>
                    <a:lnTo>
                      <a:pt x="0" y="865790"/>
                    </a:lnTo>
                    <a:lnTo>
                      <a:pt x="0" y="860393"/>
                    </a:lnTo>
                    <a:cubicBezTo>
                      <a:pt x="0" y="845572"/>
                      <a:pt x="0" y="806051"/>
                      <a:pt x="0" y="700660"/>
                    </a:cubicBezTo>
                    <a:lnTo>
                      <a:pt x="0" y="648099"/>
                    </a:lnTo>
                    <a:lnTo>
                      <a:pt x="11848" y="626271"/>
                    </a:lnTo>
                    <a:lnTo>
                      <a:pt x="44703" y="608438"/>
                    </a:lnTo>
                    <a:lnTo>
                      <a:pt x="62864" y="601449"/>
                    </a:lnTo>
                    <a:lnTo>
                      <a:pt x="82307" y="587720"/>
                    </a:lnTo>
                    <a:lnTo>
                      <a:pt x="100203" y="577957"/>
                    </a:lnTo>
                    <a:cubicBezTo>
                      <a:pt x="160790" y="547659"/>
                      <a:pt x="202735" y="510369"/>
                      <a:pt x="235360" y="470748"/>
                    </a:cubicBezTo>
                    <a:cubicBezTo>
                      <a:pt x="230699" y="433458"/>
                      <a:pt x="223708" y="398499"/>
                      <a:pt x="219048" y="365870"/>
                    </a:cubicBezTo>
                    <a:cubicBezTo>
                      <a:pt x="184093" y="209718"/>
                      <a:pt x="249341" y="32591"/>
                      <a:pt x="379838" y="4623"/>
                    </a:cubicBezTo>
                    <a:cubicBezTo>
                      <a:pt x="396441" y="1419"/>
                      <a:pt x="413882" y="-147"/>
                      <a:pt x="4318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sz="1015"/>
              </a:p>
            </p:txBody>
          </p:sp>
          <p:sp>
            <p:nvSpPr>
              <p:cNvPr id="74" name="Freeform 103"/>
              <p:cNvSpPr/>
              <p:nvPr/>
            </p:nvSpPr>
            <p:spPr bwMode="auto">
              <a:xfrm>
                <a:off x="-215980" y="2468122"/>
                <a:ext cx="747236" cy="747236"/>
              </a:xfrm>
              <a:custGeom>
                <a:gdLst>
                  <a:gd name="T0" fmla="*/ 187 w 320"/>
                  <a:gd name="T1" fmla="*/ 305 h 320"/>
                  <a:gd name="T2" fmla="*/ 305 w 320"/>
                  <a:gd name="T3" fmla="*/ 134 h 320"/>
                  <a:gd name="T4" fmla="*/ 134 w 320"/>
                  <a:gd name="T5" fmla="*/ 15 h 320"/>
                  <a:gd name="T6" fmla="*/ 15 w 320"/>
                  <a:gd name="T7" fmla="*/ 187 h 320"/>
                  <a:gd name="T8" fmla="*/ 187 w 320"/>
                  <a:gd name="T9" fmla="*/ 305 h 320"/>
                </a:gdLst>
                <a:cxnLst>
                  <a:cxn ang="0">
                    <a:pos x="T0" y="T1"/>
                  </a:cxn>
                  <a:cxn ang="0">
                    <a:pos x="T2" y="T3"/>
                  </a:cxn>
                  <a:cxn ang="0">
                    <a:pos x="T4" y="T5"/>
                  </a:cxn>
                  <a:cxn ang="0">
                    <a:pos x="T6" y="T7"/>
                  </a:cxn>
                  <a:cxn ang="0">
                    <a:pos x="T8" y="T9"/>
                  </a:cxn>
                </a:cxnLst>
                <a:rect l="0" t="0" r="r" b="b"/>
                <a:pathLst>
                  <a:path w="320" h="320">
                    <a:moveTo>
                      <a:pt x="187" y="305"/>
                    </a:moveTo>
                    <a:cubicBezTo>
                      <a:pt x="267" y="291"/>
                      <a:pt x="320" y="214"/>
                      <a:pt x="305" y="134"/>
                    </a:cubicBezTo>
                    <a:cubicBezTo>
                      <a:pt x="291" y="54"/>
                      <a:pt x="214" y="0"/>
                      <a:pt x="134" y="15"/>
                    </a:cubicBezTo>
                    <a:cubicBezTo>
                      <a:pt x="53" y="30"/>
                      <a:pt x="0" y="107"/>
                      <a:pt x="15" y="187"/>
                    </a:cubicBezTo>
                    <a:cubicBezTo>
                      <a:pt x="30" y="267"/>
                      <a:pt x="107" y="320"/>
                      <a:pt x="187" y="3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Freeform 104"/>
              <p:cNvSpPr/>
              <p:nvPr/>
            </p:nvSpPr>
            <p:spPr bwMode="auto">
              <a:xfrm>
                <a:off x="-366053" y="3381062"/>
                <a:ext cx="825399" cy="1063013"/>
              </a:xfrm>
              <a:custGeom>
                <a:gdLst>
                  <a:gd name="T0" fmla="*/ 296 w 355"/>
                  <a:gd name="T1" fmla="*/ 337 h 457"/>
                  <a:gd name="T2" fmla="*/ 296 w 355"/>
                  <a:gd name="T3" fmla="*/ 336 h 457"/>
                  <a:gd name="T4" fmla="*/ 355 w 355"/>
                  <a:gd name="T5" fmla="*/ 168 h 457"/>
                  <a:gd name="T6" fmla="*/ 328 w 355"/>
                  <a:gd name="T7" fmla="*/ 37 h 457"/>
                  <a:gd name="T8" fmla="*/ 326 w 355"/>
                  <a:gd name="T9" fmla="*/ 33 h 457"/>
                  <a:gd name="T10" fmla="*/ 259 w 355"/>
                  <a:gd name="T11" fmla="*/ 11 h 457"/>
                  <a:gd name="T12" fmla="*/ 233 w 355"/>
                  <a:gd name="T13" fmla="*/ 80 h 457"/>
                  <a:gd name="T14" fmla="*/ 233 w 355"/>
                  <a:gd name="T15" fmla="*/ 80 h 457"/>
                  <a:gd name="T16" fmla="*/ 233 w 355"/>
                  <a:gd name="T17" fmla="*/ 81 h 457"/>
                  <a:gd name="T18" fmla="*/ 233 w 355"/>
                  <a:gd name="T19" fmla="*/ 81 h 457"/>
                  <a:gd name="T20" fmla="*/ 233 w 355"/>
                  <a:gd name="T21" fmla="*/ 81 h 457"/>
                  <a:gd name="T22" fmla="*/ 233 w 355"/>
                  <a:gd name="T23" fmla="*/ 81 h 457"/>
                  <a:gd name="T24" fmla="*/ 250 w 355"/>
                  <a:gd name="T25" fmla="*/ 168 h 457"/>
                  <a:gd name="T26" fmla="*/ 235 w 355"/>
                  <a:gd name="T27" fmla="*/ 239 h 457"/>
                  <a:gd name="T28" fmla="*/ 215 w 355"/>
                  <a:gd name="T29" fmla="*/ 269 h 457"/>
                  <a:gd name="T30" fmla="*/ 197 w 355"/>
                  <a:gd name="T31" fmla="*/ 289 h 457"/>
                  <a:gd name="T32" fmla="*/ 110 w 355"/>
                  <a:gd name="T33" fmla="*/ 336 h 457"/>
                  <a:gd name="T34" fmla="*/ 78 w 355"/>
                  <a:gd name="T35" fmla="*/ 346 h 457"/>
                  <a:gd name="T36" fmla="*/ 47 w 355"/>
                  <a:gd name="T37" fmla="*/ 353 h 457"/>
                  <a:gd name="T38" fmla="*/ 6 w 355"/>
                  <a:gd name="T39" fmla="*/ 415 h 457"/>
                  <a:gd name="T40" fmla="*/ 57 w 355"/>
                  <a:gd name="T41" fmla="*/ 457 h 457"/>
                  <a:gd name="T42" fmla="*/ 68 w 355"/>
                  <a:gd name="T43" fmla="*/ 456 h 457"/>
                  <a:gd name="T44" fmla="*/ 78 w 355"/>
                  <a:gd name="T45" fmla="*/ 454 h 457"/>
                  <a:gd name="T46" fmla="*/ 110 w 355"/>
                  <a:gd name="T47" fmla="*/ 446 h 457"/>
                  <a:gd name="T48" fmla="*/ 194 w 355"/>
                  <a:gd name="T49" fmla="*/ 414 h 457"/>
                  <a:gd name="T50" fmla="*/ 208 w 355"/>
                  <a:gd name="T51" fmla="*/ 408 h 457"/>
                  <a:gd name="T52" fmla="*/ 296 w 355"/>
                  <a:gd name="T53" fmla="*/ 337 h 4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457">
                    <a:moveTo>
                      <a:pt x="296" y="337"/>
                    </a:moveTo>
                    <a:cubicBezTo>
                      <a:pt x="296" y="337"/>
                      <a:pt x="296" y="336"/>
                      <a:pt x="296" y="336"/>
                    </a:cubicBezTo>
                    <a:cubicBezTo>
                      <a:pt x="342" y="282"/>
                      <a:pt x="355" y="219"/>
                      <a:pt x="355" y="168"/>
                    </a:cubicBezTo>
                    <a:cubicBezTo>
                      <a:pt x="354" y="95"/>
                      <a:pt x="330" y="41"/>
                      <a:pt x="328" y="37"/>
                    </a:cubicBezTo>
                    <a:cubicBezTo>
                      <a:pt x="328" y="36"/>
                      <a:pt x="327" y="35"/>
                      <a:pt x="326" y="33"/>
                    </a:cubicBezTo>
                    <a:cubicBezTo>
                      <a:pt x="313" y="10"/>
                      <a:pt x="284" y="0"/>
                      <a:pt x="259" y="11"/>
                    </a:cubicBezTo>
                    <a:cubicBezTo>
                      <a:pt x="233" y="23"/>
                      <a:pt x="221" y="54"/>
                      <a:pt x="233" y="80"/>
                    </a:cubicBezTo>
                    <a:cubicBezTo>
                      <a:pt x="233" y="80"/>
                      <a:pt x="233" y="80"/>
                      <a:pt x="233" y="80"/>
                    </a:cubicBezTo>
                    <a:cubicBezTo>
                      <a:pt x="233" y="80"/>
                      <a:pt x="233" y="80"/>
                      <a:pt x="233" y="81"/>
                    </a:cubicBezTo>
                    <a:cubicBezTo>
                      <a:pt x="233" y="81"/>
                      <a:pt x="233" y="81"/>
                      <a:pt x="233" y="81"/>
                    </a:cubicBezTo>
                    <a:cubicBezTo>
                      <a:pt x="233" y="81"/>
                      <a:pt x="233" y="81"/>
                      <a:pt x="233" y="81"/>
                    </a:cubicBezTo>
                    <a:cubicBezTo>
                      <a:pt x="233" y="81"/>
                      <a:pt x="233" y="81"/>
                      <a:pt x="233" y="81"/>
                    </a:cubicBezTo>
                    <a:cubicBezTo>
                      <a:pt x="234" y="84"/>
                      <a:pt x="250" y="123"/>
                      <a:pt x="250" y="168"/>
                    </a:cubicBezTo>
                    <a:cubicBezTo>
                      <a:pt x="250" y="192"/>
                      <a:pt x="246" y="216"/>
                      <a:pt x="235" y="239"/>
                    </a:cubicBezTo>
                    <a:cubicBezTo>
                      <a:pt x="230" y="249"/>
                      <a:pt x="223" y="260"/>
                      <a:pt x="215" y="269"/>
                    </a:cubicBezTo>
                    <a:cubicBezTo>
                      <a:pt x="210" y="276"/>
                      <a:pt x="204" y="282"/>
                      <a:pt x="197" y="289"/>
                    </a:cubicBezTo>
                    <a:cubicBezTo>
                      <a:pt x="177" y="306"/>
                      <a:pt x="149" y="322"/>
                      <a:pt x="110" y="336"/>
                    </a:cubicBezTo>
                    <a:cubicBezTo>
                      <a:pt x="100" y="339"/>
                      <a:pt x="89" y="343"/>
                      <a:pt x="78" y="346"/>
                    </a:cubicBezTo>
                    <a:cubicBezTo>
                      <a:pt x="68" y="348"/>
                      <a:pt x="58" y="351"/>
                      <a:pt x="47" y="353"/>
                    </a:cubicBezTo>
                    <a:cubicBezTo>
                      <a:pt x="19" y="359"/>
                      <a:pt x="0" y="386"/>
                      <a:pt x="6" y="415"/>
                    </a:cubicBezTo>
                    <a:cubicBezTo>
                      <a:pt x="11" y="440"/>
                      <a:pt x="33" y="457"/>
                      <a:pt x="57" y="457"/>
                    </a:cubicBezTo>
                    <a:cubicBezTo>
                      <a:pt x="61" y="457"/>
                      <a:pt x="64" y="457"/>
                      <a:pt x="68" y="456"/>
                    </a:cubicBezTo>
                    <a:cubicBezTo>
                      <a:pt x="71" y="455"/>
                      <a:pt x="74" y="454"/>
                      <a:pt x="78" y="454"/>
                    </a:cubicBezTo>
                    <a:cubicBezTo>
                      <a:pt x="89" y="451"/>
                      <a:pt x="100" y="449"/>
                      <a:pt x="110" y="446"/>
                    </a:cubicBezTo>
                    <a:cubicBezTo>
                      <a:pt x="142" y="437"/>
                      <a:pt x="170" y="427"/>
                      <a:pt x="194" y="414"/>
                    </a:cubicBezTo>
                    <a:cubicBezTo>
                      <a:pt x="199" y="412"/>
                      <a:pt x="203" y="410"/>
                      <a:pt x="208" y="408"/>
                    </a:cubicBezTo>
                    <a:cubicBezTo>
                      <a:pt x="244" y="388"/>
                      <a:pt x="274" y="364"/>
                      <a:pt x="296" y="3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0" y="-29029"/>
            <a:ext cx="9144001" cy="5172530"/>
            <a:chOff x="0" y="-29029"/>
            <a:chExt cx="9144001" cy="5172530"/>
          </a:xfrm>
        </p:grpSpPr>
        <p:pic>
          <p:nvPicPr>
            <p:cNvPr id="6" name="图片 5"/>
            <p:cNvPicPr>
              <a:picLocks noChangeAspect="1"/>
            </p:cNvPicPr>
            <p:nvPr/>
          </p:nvPicPr>
          <p:blipFill>
            <a:blip r:embed="rId3"/>
            <a:srcRect t="16808" r="21687"/>
            <a:stretch>
              <a:fillRect/>
            </a:stretch>
          </p:blipFill>
          <p:spPr>
            <a:xfrm>
              <a:off x="1" y="-29029"/>
              <a:ext cx="9144000" cy="517252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圆角矩形 22"/>
          <p:cNvSpPr/>
          <p:nvPr>
            <p:custDataLst>
              <p:tags r:id="rId4"/>
            </p:custDataLst>
          </p:nvPr>
        </p:nvSpPr>
        <p:spPr>
          <a:xfrm>
            <a:off x="5179907" y="1484752"/>
            <a:ext cx="151667" cy="1153991"/>
          </a:xfrm>
          <a:prstGeom prst="roundRect">
            <a:avLst>
              <a:gd name="adj" fmla="val 50000"/>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ysClr val="window" lastClr="FFFFFF">
                  <a:lumMod val="65000"/>
                  <a:shade val="100000"/>
                  <a:satMod val="115000"/>
                </a:sysClr>
              </a:gs>
            </a:gsLst>
            <a:lin ang="0" scaled="1"/>
          </a:gra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nvGrpSpPr>
          <p:cNvPr id="8" name="组合 7"/>
          <p:cNvGrpSpPr/>
          <p:nvPr/>
        </p:nvGrpSpPr>
        <p:grpSpPr>
          <a:xfrm>
            <a:off x="2027863" y="1774899"/>
            <a:ext cx="3303711" cy="573698"/>
            <a:chOff x="2114949" y="1847470"/>
            <a:chExt cx="3303711" cy="573698"/>
          </a:xfrm>
        </p:grpSpPr>
        <p:sp>
          <p:nvSpPr>
            <p:cNvPr id="24" name="矩形 23"/>
            <p:cNvSpPr/>
            <p:nvPr>
              <p:custDataLst>
                <p:tags r:id="rId5"/>
              </p:custDataLst>
            </p:nvPr>
          </p:nvSpPr>
          <p:spPr>
            <a:xfrm>
              <a:off x="2536981" y="1847470"/>
              <a:ext cx="2881679" cy="573698"/>
            </a:xfrm>
            <a:prstGeom prst="rect">
              <a:avLst/>
            </a:prstGeom>
            <a:gradFill flip="none" rotWithShape="1">
              <a:gsLst>
                <a:gs pos="0">
                  <a:srgbClr val="FFC000">
                    <a:shade val="30000"/>
                    <a:satMod val="115000"/>
                  </a:srgbClr>
                </a:gs>
                <a:gs pos="4000">
                  <a:srgbClr val="FFC000">
                    <a:shade val="67500"/>
                    <a:satMod val="115000"/>
                  </a:srgbClr>
                </a:gs>
                <a:gs pos="24000">
                  <a:srgbClr val="F2BE00"/>
                </a:gs>
              </a:gsLst>
              <a:lin ang="10800000" scaled="1"/>
            </a:gradFill>
            <a:ln w="12700" cap="flat" cmpd="sng" algn="ctr">
              <a:noFill/>
              <a:prstDash val="solid"/>
              <a:miter lim="800000"/>
            </a:ln>
            <a:effectLst>
              <a:outerShdw dist="76200" dir="8100000" algn="tr" rotWithShape="0">
                <a:prstClr val="black">
                  <a:alpha val="8000"/>
                </a:prstClr>
              </a:outerShdw>
            </a:effectLst>
          </p:spPr>
          <p:txBody>
            <a:bodyPr lIns="189000" rIns="189000" rtlCol="0" anchor="ctr"/>
            <a:lstStyle/>
            <a:p>
              <a:pPr>
                <a:lnSpc>
                  <a:spcPct val="130000"/>
                </a:lnSpc>
              </a:pPr>
              <a:r>
                <a:rPr lang="zh-CN" altLang="en-US" sz="1050" kern="0">
                  <a:solidFill>
                    <a:prstClr val="white"/>
                  </a:solidFill>
                  <a:latin typeface="微软雅黑" panose="020b0503020204020204" pitchFamily="34" charset="-122"/>
                  <a:ea typeface="微软雅黑" panose="020b0503020204020204" pitchFamily="34" charset="-122"/>
                </a:rPr>
                <a:t>您的内容请写在这里您的内容请写在这里您的内容请写在这里您的内容请写在这里</a:t>
              </a:r>
              <a:endParaRPr lang="zh-CN" altLang="en-US" sz="1050" kern="0">
                <a:solidFill>
                  <a:prstClr val="white"/>
                </a:solidFill>
                <a:latin typeface="微软雅黑" panose="020b0503020204020204" pitchFamily="34" charset="-122"/>
                <a:ea typeface="微软雅黑" panose="020b0503020204020204" pitchFamily="34" charset="-122"/>
              </a:endParaRPr>
            </a:p>
          </p:txBody>
        </p:sp>
        <p:sp>
          <p:nvSpPr>
            <p:cNvPr id="25" name="等腰三角形 24"/>
            <p:cNvSpPr/>
            <p:nvPr>
              <p:custDataLst>
                <p:tags r:id="rId6"/>
              </p:custDataLst>
            </p:nvPr>
          </p:nvSpPr>
          <p:spPr>
            <a:xfrm rot="16200000">
              <a:off x="2039116" y="1923303"/>
              <a:ext cx="573698" cy="422031"/>
            </a:xfrm>
            <a:prstGeom prst="triangle">
              <a:avLst/>
            </a:prstGeom>
            <a:solidFill>
              <a:srgbClr val="FFC000">
                <a:lumMod val="75000"/>
              </a:srgb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grpSp>
        <p:nvGrpSpPr>
          <p:cNvPr id="5" name="组合 4"/>
          <p:cNvGrpSpPr/>
          <p:nvPr/>
        </p:nvGrpSpPr>
        <p:grpSpPr>
          <a:xfrm>
            <a:off x="5470053" y="1741927"/>
            <a:ext cx="1028700" cy="613265"/>
            <a:chOff x="5557139" y="1814498"/>
            <a:chExt cx="1028700" cy="613265"/>
          </a:xfrm>
        </p:grpSpPr>
        <p:sp>
          <p:nvSpPr>
            <p:cNvPr id="26" name="圆角矩形 25"/>
            <p:cNvSpPr/>
            <p:nvPr>
              <p:custDataLst>
                <p:tags r:id="rId7"/>
              </p:custDataLst>
            </p:nvPr>
          </p:nvSpPr>
          <p:spPr>
            <a:xfrm>
              <a:off x="5557139" y="1814498"/>
              <a:ext cx="1028700" cy="613265"/>
            </a:xfrm>
            <a:prstGeom prst="roundRect">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27" name="圆角矩形 26"/>
            <p:cNvSpPr/>
            <p:nvPr>
              <p:custDataLst>
                <p:tags r:id="rId8"/>
              </p:custDataLst>
            </p:nvPr>
          </p:nvSpPr>
          <p:spPr>
            <a:xfrm>
              <a:off x="5609893" y="1861672"/>
              <a:ext cx="929786" cy="518917"/>
            </a:xfrm>
            <a:prstGeom prst="roundRect">
              <a:avLst/>
            </a:prstGeom>
            <a:gradFill flip="none" rotWithShape="1">
              <a:gsLst>
                <a:gs pos="0">
                  <a:srgbClr val="FFC000">
                    <a:shade val="67500"/>
                    <a:satMod val="115000"/>
                  </a:srgbClr>
                </a:gs>
                <a:gs pos="100000">
                  <a:srgbClr val="FFC000">
                    <a:shade val="100000"/>
                    <a:satMod val="115000"/>
                  </a:srgbClr>
                </a:gs>
              </a:gsLst>
              <a:lin ang="16200000" scaled="1"/>
            </a:gradFill>
            <a:ln w="28575" cap="flat" cmpd="sng" algn="ctr">
              <a:solidFill>
                <a:sysClr val="window" lastClr="FFFFFF"/>
              </a:solidFill>
              <a:prstDash val="solid"/>
              <a:miter lim="800000"/>
            </a:ln>
            <a:effectLst>
              <a:innerShdw blurRad="63500" dist="50800">
                <a:prstClr val="black">
                  <a:alpha val="50000"/>
                </a:prstClr>
              </a:innerShdw>
            </a:effectLst>
          </p:spPr>
          <p:txBody>
            <a:bodyPr rtlCol="0" anchor="ctr"/>
            <a:lstStyle/>
            <a:p>
              <a:pPr algn="ctr">
                <a:defRPr/>
              </a:pPr>
              <a:r>
                <a:rPr lang="zh-CN" altLang="en-US" sz="1800" kern="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rPr>
                <a:t>第二章</a:t>
              </a:r>
              <a:endParaRPr lang="zh-CN" altLang="en-US" sz="1800" kern="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par>
                          <p:cTn id="15" fill="hold" nodeType="afterGroup">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70518125724"/>
  <p:tag name="MH_LIBRARY" val="GRAPHIC"/>
  <p:tag name="MH_ORDER" val="Rectangle 24"/>
</p:tagLst>
</file>

<file path=ppt/tags/tag62.xml><?xml version="1.0" encoding="utf-8"?>
<p:tagLst xmlns:p="http://schemas.openxmlformats.org/presentationml/2006/main">
  <p:tag name="MH" val="20170518125724"/>
  <p:tag name="MH_LIBRARY" val="GRAPHIC"/>
  <p:tag name="MH_ORDER" val="矩形 1"/>
</p:tagLst>
</file>

<file path=ppt/tags/tag63.xml><?xml version="1.0" encoding="utf-8"?>
<p:tagLst xmlns:p="http://schemas.openxmlformats.org/presentationml/2006/main">
  <p:tag name="MH" val="20170518125724"/>
  <p:tag name="MH_LIBRARY" val="GRAPHIC"/>
  <p:tag name="MH_ORDER" val="Rectangle 26"/>
</p:tagLst>
</file>

<file path=ppt/tags/tag64.xml><?xml version="1.0" encoding="utf-8"?>
<p:tagLst xmlns:p="http://schemas.openxmlformats.org/presentationml/2006/main">
  <p:tag name="MH" val="20170518125724"/>
  <p:tag name="MH_LIBRARY" val="GRAPHIC"/>
  <p:tag name="MH_ORDER" val="矩形 1"/>
</p:tagLst>
</file>

<file path=ppt/tags/tag65.xml><?xml version="1.0" encoding="utf-8"?>
<p:tagLst xmlns:p="http://schemas.openxmlformats.org/presentationml/2006/main">
  <p:tag name="MH" val="20170518125724"/>
  <p:tag name="MH_LIBRARY" val="GRAPHIC"/>
  <p:tag name="MH_ORDER" val="矩形 34"/>
</p:tagLst>
</file>

<file path=ppt/tags/tag66.xml><?xml version="1.0" encoding="utf-8"?>
<p:tagLst xmlns:p="http://schemas.openxmlformats.org/presentationml/2006/main">
  <p:tag name="MH" val="20170518125724"/>
  <p:tag name="MH_LIBRARY" val="GRAPHIC"/>
  <p:tag name="MH_ORDER" val="矩形 1"/>
</p:tagLst>
</file>

<file path=ppt/tags/tag67.xml><?xml version="1.0" encoding="utf-8"?>
<p:tagLst xmlns:p="http://schemas.openxmlformats.org/presentationml/2006/main">
  <p:tag name="MH" val="20170518125724"/>
  <p:tag name="MH_LIBRARY" val="GRAPHIC"/>
  <p:tag name="MH_ORDER" val="矩形 36"/>
</p:tagLst>
</file>

<file path=ppt/tags/tag68.xml><?xml version="1.0" encoding="utf-8"?>
<p:tagLst xmlns:p="http://schemas.openxmlformats.org/presentationml/2006/main">
  <p:tag name="MH" val="20170518125724"/>
  <p:tag name="MH_LIBRARY" val="GRAPHIC"/>
  <p:tag name="MH_ORDER" val="矩形 1"/>
</p:tagLst>
</file>

<file path=ppt/tags/tag69.xml><?xml version="1.0" encoding="utf-8"?>
<p:tagLst xmlns:p="http://schemas.openxmlformats.org/presentationml/2006/main">
  <p:tag name="MH" val="20170518125724"/>
  <p:tag name="MH_LIBRARY" val="GRAPHIC"/>
  <p:tag name="MH_ORDER" val="TextBox 1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70518125724"/>
  <p:tag name="MH_LIBRARY" val="GRAPHIC"/>
  <p:tag name="MH_ORDER" val="文本框 1"/>
</p:tagLst>
</file>

<file path=ppt/tags/tag71.xml><?xml version="1.0" encoding="utf-8"?>
<p:tagLst xmlns:p="http://schemas.openxmlformats.org/presentationml/2006/main">
  <p:tag name="MH" val="20170518130410"/>
  <p:tag name="MH_LIBRARY" val="GRAPHIC"/>
  <p:tag name="MH_ORDER" val="Rounded Rectangle 16"/>
</p:tagLst>
</file>

<file path=ppt/tags/tag72.xml><?xml version="1.0" encoding="utf-8"?>
<p:tagLst xmlns:p="http://schemas.openxmlformats.org/presentationml/2006/main">
  <p:tag name="MH" val="20170518130410"/>
  <p:tag name="MH_LIBRARY" val="GRAPHIC"/>
  <p:tag name="MH_ORDER" val="Rectangle 17"/>
</p:tagLst>
</file>

<file path=ppt/tags/tag73.xml><?xml version="1.0" encoding="utf-8"?>
<p:tagLst xmlns:p="http://schemas.openxmlformats.org/presentationml/2006/main">
  <p:tag name="MH" val="20170518130410"/>
  <p:tag name="MH_LIBRARY" val="GRAPHIC"/>
  <p:tag name="MH_ORDER" val="Isosceles Triangle 18"/>
</p:tagLst>
</file>

<file path=ppt/tags/tag74.xml><?xml version="1.0" encoding="utf-8"?>
<p:tagLst xmlns:p="http://schemas.openxmlformats.org/presentationml/2006/main">
  <p:tag name="MH" val="20170518130410"/>
  <p:tag name="MH_LIBRARY" val="GRAPHIC"/>
  <p:tag name="MH_ORDER" val="Rounded Rectangle 20"/>
</p:tagLst>
</file>

<file path=ppt/tags/tag75.xml><?xml version="1.0" encoding="utf-8"?>
<p:tagLst xmlns:p="http://schemas.openxmlformats.org/presentationml/2006/main">
  <p:tag name="MH" val="20170518130410"/>
  <p:tag name="MH_LIBRARY" val="GRAPHIC"/>
  <p:tag name="MH_ORDER" val="Rounded Rectangle 21"/>
</p:tagLst>
</file>

<file path=ppt/tags/tag76.xml><?xml version="1.0" encoding="utf-8"?>
<p:tagLst xmlns:p="http://schemas.openxmlformats.org/presentationml/2006/main">
  <p:tag name="MH" val="20170518130410"/>
  <p:tag name="MH_LIBRARY" val="GRAPHIC"/>
  <p:tag name="MH_ORDER" val="Rounded Rectangle 16"/>
</p:tagLst>
</file>

<file path=ppt/tags/tag77.xml><?xml version="1.0" encoding="utf-8"?>
<p:tagLst xmlns:p="http://schemas.openxmlformats.org/presentationml/2006/main">
  <p:tag name="MH" val="20170518130410"/>
  <p:tag name="MH_LIBRARY" val="GRAPHIC"/>
  <p:tag name="MH_ORDER" val="Rectangle 17"/>
</p:tagLst>
</file>

<file path=ppt/tags/tag78.xml><?xml version="1.0" encoding="utf-8"?>
<p:tagLst xmlns:p="http://schemas.openxmlformats.org/presentationml/2006/main">
  <p:tag name="MH" val="20170518130410"/>
  <p:tag name="MH_LIBRARY" val="GRAPHIC"/>
  <p:tag name="MH_ORDER" val="Isosceles Triangle 18"/>
</p:tagLst>
</file>

<file path=ppt/tags/tag79.xml><?xml version="1.0" encoding="utf-8"?>
<p:tagLst xmlns:p="http://schemas.openxmlformats.org/presentationml/2006/main">
  <p:tag name="MH" val="20170518130410"/>
  <p:tag name="MH_LIBRARY" val="GRAPHIC"/>
  <p:tag name="MH_ORDER" val="Rounded Rectangle 20"/>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70518130410"/>
  <p:tag name="MH_LIBRARY" val="GRAPHIC"/>
  <p:tag name="MH_ORDER" val="Rounded Rectangle 21"/>
</p:tagLst>
</file>

<file path=ppt/tags/tag81.xml><?xml version="1.0" encoding="utf-8"?>
<p:tagLst xmlns:p="http://schemas.openxmlformats.org/presentationml/2006/main">
  <p:tag name="MH" val="20170518130410"/>
  <p:tag name="MH_LIBRARY" val="GRAPHIC"/>
  <p:tag name="MH_ORDER" val="Rounded Rectangle 16"/>
</p:tagLst>
</file>

<file path=ppt/tags/tag82.xml><?xml version="1.0" encoding="utf-8"?>
<p:tagLst xmlns:p="http://schemas.openxmlformats.org/presentationml/2006/main">
  <p:tag name="MH" val="20170518130410"/>
  <p:tag name="MH_LIBRARY" val="GRAPHIC"/>
  <p:tag name="MH_ORDER" val="Rectangle 17"/>
</p:tagLst>
</file>

<file path=ppt/tags/tag83.xml><?xml version="1.0" encoding="utf-8"?>
<p:tagLst xmlns:p="http://schemas.openxmlformats.org/presentationml/2006/main">
  <p:tag name="MH" val="20170518130410"/>
  <p:tag name="MH_LIBRARY" val="GRAPHIC"/>
  <p:tag name="MH_ORDER" val="Isosceles Triangle 18"/>
</p:tagLst>
</file>

<file path=ppt/tags/tag84.xml><?xml version="1.0" encoding="utf-8"?>
<p:tagLst xmlns:p="http://schemas.openxmlformats.org/presentationml/2006/main">
  <p:tag name="MH" val="20170518130410"/>
  <p:tag name="MH_LIBRARY" val="GRAPHIC"/>
  <p:tag name="MH_ORDER" val="Rounded Rectangle 20"/>
</p:tagLst>
</file>

<file path=ppt/tags/tag85.xml><?xml version="1.0" encoding="utf-8"?>
<p:tagLst xmlns:p="http://schemas.openxmlformats.org/presentationml/2006/main">
  <p:tag name="MH" val="20170518130410"/>
  <p:tag name="MH_LIBRARY" val="GRAPHIC"/>
  <p:tag name="MH_ORDER" val="Rounded Rectangle 21"/>
</p:tagLst>
</file>

<file path=ppt/tags/tag86.xml><?xml version="1.0" encoding="utf-8"?>
<p:tagLst xmlns:p="http://schemas.openxmlformats.org/presentationml/2006/main">
  <p:tag name="MH" val="20170518130410"/>
  <p:tag name="MH_LIBRARY" val="GRAPHIC"/>
  <p:tag name="MH_ORDER" val="Rounded Rectangle 16"/>
</p:tagLst>
</file>

<file path=ppt/tags/tag87.xml><?xml version="1.0" encoding="utf-8"?>
<p:tagLst xmlns:p="http://schemas.openxmlformats.org/presentationml/2006/main">
  <p:tag name="MH" val="20170518130410"/>
  <p:tag name="MH_LIBRARY" val="GRAPHIC"/>
  <p:tag name="MH_ORDER" val="Rectangle 17"/>
</p:tagLst>
</file>

<file path=ppt/tags/tag88.xml><?xml version="1.0" encoding="utf-8"?>
<p:tagLst xmlns:p="http://schemas.openxmlformats.org/presentationml/2006/main">
  <p:tag name="MH" val="20170518130410"/>
  <p:tag name="MH_LIBRARY" val="GRAPHIC"/>
  <p:tag name="MH_ORDER" val="Isosceles Triangle 18"/>
</p:tagLst>
</file>

<file path=ppt/tags/tag89.xml><?xml version="1.0" encoding="utf-8"?>
<p:tagLst xmlns:p="http://schemas.openxmlformats.org/presentationml/2006/main">
  <p:tag name="MH" val="20170518130410"/>
  <p:tag name="MH_LIBRARY" val="GRAPHIC"/>
  <p:tag name="MH_ORDER" val="Rounded Rectangle 20"/>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70518130410"/>
  <p:tag name="MH_LIBRARY" val="GRAPHIC"/>
  <p:tag name="MH_ORDER" val="Rounded Rectangle 21"/>
</p:tagLst>
</file>

<file path=ppt/tags/tag9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heme/theme1.xml><?xml version="1.0" encoding="utf-8"?>
<a:theme xmlns:r="http://schemas.openxmlformats.org/officeDocument/2006/relationships" xmlns:a="http://schemas.openxmlformats.org/drawingml/2006/main" name="Office 主题​​">
  <a:themeElements>
    <a:clrScheme name="字幕">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主题​​">
      <a:majorFont>
        <a:latin typeface="Calibri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259</Paragraphs>
  <Slides>29</Slides>
  <Notes>29</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29</vt:i4>
      </vt:variant>
    </vt:vector>
  </HeadingPairs>
  <TitlesOfParts>
    <vt:vector baseType="lpstr" size="45">
      <vt:lpstr>Arial</vt:lpstr>
      <vt:lpstr>Calibri Light</vt:lpstr>
      <vt:lpstr>Calibri</vt:lpstr>
      <vt:lpstr>微软雅黑</vt:lpstr>
      <vt:lpstr>等线 Light</vt:lpstr>
      <vt:lpstr>等线</vt:lpstr>
      <vt:lpstr>方正正黑简体</vt:lpstr>
      <vt:lpstr>宋体</vt:lpstr>
      <vt:lpstr>Arial Narrow</vt:lpstr>
      <vt:lpstr>Impact</vt:lpstr>
      <vt:lpstr>黑体</vt:lpstr>
      <vt:lpstr>时尚中黑简体</vt:lpstr>
      <vt:lpstr>LiHei Pro</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27</cp:revision>
  <dcterms:created xsi:type="dcterms:W3CDTF">2017-03-04T06:55:00Z</dcterms:created>
  <dcterms:modified xsi:type="dcterms:W3CDTF">2023-05-08T05:59:10Z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