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71" r:id="rId2"/>
  </p:sldMasterIdLst>
  <p:notesMasterIdLst>
    <p:notesMasterId r:id="rId3"/>
  </p:notesMasterIdLst>
  <p:sldIdLst>
    <p:sldId id="256" r:id="rId4"/>
    <p:sldId id="258" r:id="rId5"/>
    <p:sldId id="259" r:id="rId6"/>
    <p:sldId id="263" r:id="rId7"/>
    <p:sldId id="264" r:id="rId8"/>
    <p:sldId id="265" r:id="rId9"/>
    <p:sldId id="266" r:id="rId10"/>
    <p:sldId id="260" r:id="rId11"/>
    <p:sldId id="268" r:id="rId12"/>
    <p:sldId id="267" r:id="rId13"/>
    <p:sldId id="261" r:id="rId14"/>
    <p:sldId id="269" r:id="rId15"/>
    <p:sldId id="262" r:id="rId16"/>
    <p:sldId id="270" r:id="rId17"/>
    <p:sldId id="257" r:id="rId18"/>
    <p:sldId id="296" r:id="rId19"/>
    <p:sldId id="299" r:id="rId20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tags" Target="tags/tag63.xml" /><Relationship Id="rId22" Type="http://schemas.openxmlformats.org/officeDocument/2006/relationships/presProps" Target="presProps.xml" /><Relationship Id="rId23" Type="http://schemas.openxmlformats.org/officeDocument/2006/relationships/viewProps" Target="viewProps.xml" /><Relationship Id="rId24" Type="http://schemas.openxmlformats.org/officeDocument/2006/relationships/theme" Target="theme/theme1.xml" /><Relationship Id="rId25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16</a:t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17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55B1C-082F-47E5-B512-6EA224F5094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7EEC6-816B-46F1-B9D4-DCE39A854063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png" /><Relationship Id="rId4" Type="http://schemas.microsoft.com/office/2007/relationships/media" Target="../media/media1.mp3" /><Relationship Id="rId5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62.xml" /><Relationship Id="rId2" Type="http://schemas.openxmlformats.org/officeDocument/2006/relationships/notesSlide" Target="../notesSlides/notesSlide1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9.png" /><Relationship Id="rId8" Type="http://schemas.openxmlformats.org/officeDocument/2006/relationships/tags" Target="../tags/tag61.xml" /><Relationship Id="rId9" Type="http://schemas.openxmlformats.org/officeDocument/2006/relationships/image" Target="../media/image10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image" Target="../media/image9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2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Relationship Id="rId3" Type="http://schemas.microsoft.com/office/2007/relationships/hdphoto" Target="../media/image5.wdp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png" /><Relationship Id="rId3" Type="http://schemas.microsoft.com/office/2007/relationships/hdphoto" Target="../media/image7.wdp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0520" y="1715506"/>
            <a:ext cx="1292662" cy="10426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水</a:t>
            </a:r>
            <a:endParaRPr lang="zh-CN" altLang="en-US" sz="72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88432" y="1954045"/>
            <a:ext cx="492443" cy="804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SHUI</a:t>
            </a:r>
            <a:endParaRPr lang="zh-CN" altLang="en-US" sz="20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10511" y="3425036"/>
            <a:ext cx="1292662" cy="10426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墨</a:t>
            </a:r>
            <a:endParaRPr lang="zh-CN" altLang="en-US" sz="72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88432" y="3663575"/>
            <a:ext cx="492443" cy="804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M  O</a:t>
            </a:r>
            <a:endParaRPr lang="zh-CN" altLang="en-US" sz="20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80383" y="3176478"/>
            <a:ext cx="459740" cy="167830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汇报人：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PPT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汇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中国风创意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06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972146" y="1745827"/>
            <a:ext cx="1661993" cy="416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点击输入本栏的具体文字，简明扼要的说明分项内容，此为概念图解，请根据您的具体内容酌情修改。点击输入本栏的具体文字，简明扼要的说明分项内容，此为概念图解，请根据您的具体内容酌情修改。</a:t>
            </a:r>
            <a:endParaRPr lang="zh-CN" altLang="en-US" sz="1200" ker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874596" y="1745827"/>
            <a:ext cx="1661993" cy="416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点击输入本栏的具体文字，简明扼要的说明分项内容，此为概念图解，请根据您的具体内容酌情修改。点击输入本栏的具体文字，简明扼要的说明分项内容，此为概念图解，请根据您的具体内容酌情修改。</a:t>
            </a:r>
            <a:endParaRPr lang="zh-CN" altLang="en-US" sz="1200" ker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9696" y="1004105"/>
            <a:ext cx="6198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400" b="1"/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7637767" y="1745827"/>
            <a:ext cx="1661993" cy="416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点击输入本栏的具体文字，简明扼要的说明分项内容，此为概念图解，请根据您的具体内容酌情修改。点击输入本栏的具体文字，简明扼要的说明分项内容，此为概念图解，请根据您的具体内容酌情修改。</a:t>
            </a:r>
            <a:endParaRPr lang="zh-CN" altLang="en-US" sz="1200" ker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35317" y="1004105"/>
            <a:ext cx="6198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42002" y="1697186"/>
            <a:ext cx="1107996" cy="317009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0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第三部分</a:t>
            </a:r>
            <a:endParaRPr lang="zh-CN" altLang="en-US" sz="60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94340" y="1759742"/>
            <a:ext cx="400110" cy="3814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400">
                <a:solidFill>
                  <a:srgbClr val="3D5C7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</a:t>
            </a:r>
            <a:endParaRPr lang="zh-CN" altLang="en-US" sz="1400">
              <a:solidFill>
                <a:srgbClr val="3D5C7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/>
          <p:nvPr/>
        </p:nvSpPr>
        <p:spPr>
          <a:xfrm>
            <a:off x="1746672" y="2038372"/>
            <a:ext cx="634181" cy="63418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61421" y="2210279"/>
            <a:ext cx="56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0 1</a:t>
            </a:r>
            <a:endParaRPr lang="zh-CN" altLang="en-US" sz="1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935041" y="3649868"/>
            <a:ext cx="634181" cy="63418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49790" y="3821775"/>
            <a:ext cx="56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latin typeface="楷体" panose="02010609060101010101" pitchFamily="49" charset="-122"/>
                <a:ea typeface="楷体" panose="02010609060101010101" pitchFamily="49" charset="-122"/>
              </a:rPr>
              <a:t>0 2</a:t>
            </a:r>
            <a:endParaRPr lang="zh-CN" altLang="en-US" sz="1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553236" y="2048202"/>
            <a:ext cx="5015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点击输入本栏的具体文字，简明扼要的说明分项内容，此为概念图解，请根据您的具体内容酌情修改。点击输入本栏的具体文字，简明扼要的说明分项内容，此为概念图解。</a:t>
            </a:r>
            <a:endParaRPr lang="zh-CN" altLang="en-US" sz="1200"/>
          </a:p>
        </p:txBody>
      </p:sp>
      <p:sp>
        <p:nvSpPr>
          <p:cNvPr id="7" name="TextBox 13"/>
          <p:cNvSpPr txBox="1"/>
          <p:nvPr/>
        </p:nvSpPr>
        <p:spPr>
          <a:xfrm>
            <a:off x="5741604" y="3718381"/>
            <a:ext cx="5015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点击输入本栏的具体文字，简明扼要的说明分项内容，此为概念图解，请根据您的具体内容酌情修改。点击输入本栏的具体文字，简明扼要的说明分项内容，此为概念图解。</a:t>
            </a:r>
            <a:endParaRPr lang="zh-CN" altLang="en-US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42002" y="1697186"/>
            <a:ext cx="1107996" cy="317009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0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第四部分</a:t>
            </a:r>
            <a:endParaRPr lang="zh-CN" altLang="en-US" sz="60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94340" y="1759742"/>
            <a:ext cx="400110" cy="3814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400">
                <a:solidFill>
                  <a:srgbClr val="3D5C7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</a:t>
            </a:r>
            <a:endParaRPr lang="zh-CN" altLang="en-US" sz="1400">
              <a:solidFill>
                <a:srgbClr val="3D5C7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3"/>
          <p:cNvSpPr/>
          <p:nvPr/>
        </p:nvSpPr>
        <p:spPr>
          <a:xfrm>
            <a:off x="5460883" y="1786132"/>
            <a:ext cx="1497301" cy="1497301"/>
          </a:xfrm>
          <a:custGeom>
            <a:gdLst>
              <a:gd name="connsiteX0" fmla="*/ 0 w 1811734"/>
              <a:gd name="connsiteY0" fmla="*/ 905867 h 1811734"/>
              <a:gd name="connsiteX1" fmla="*/ 905867 w 1811734"/>
              <a:gd name="connsiteY1" fmla="*/ 0 h 1811734"/>
              <a:gd name="connsiteX2" fmla="*/ 1811734 w 1811734"/>
              <a:gd name="connsiteY2" fmla="*/ 905867 h 1811734"/>
              <a:gd name="connsiteX3" fmla="*/ 905867 w 1811734"/>
              <a:gd name="connsiteY3" fmla="*/ 1811734 h 1811734"/>
              <a:gd name="connsiteX4" fmla="*/ 0 w 1811734"/>
              <a:gd name="connsiteY4" fmla="*/ 905867 h 1811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733" h="1811733">
                <a:moveTo>
                  <a:pt x="0" y="905867"/>
                </a:moveTo>
                <a:cubicBezTo>
                  <a:pt x="0" y="405570"/>
                  <a:pt x="405570" y="0"/>
                  <a:pt x="905867" y="0"/>
                </a:cubicBezTo>
                <a:cubicBezTo>
                  <a:pt x="1406164" y="0"/>
                  <a:pt x="1811734" y="405570"/>
                  <a:pt x="1811734" y="905867"/>
                </a:cubicBezTo>
                <a:cubicBezTo>
                  <a:pt x="1811734" y="1406164"/>
                  <a:pt x="1406164" y="1811734"/>
                  <a:pt x="905867" y="1811734"/>
                </a:cubicBezTo>
                <a:cubicBezTo>
                  <a:pt x="405570" y="1811734"/>
                  <a:pt x="0" y="1406164"/>
                  <a:pt x="0" y="905867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6122" tIns="316122" rIns="316122" bIns="31612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4000" kern="1200"/>
          </a:p>
        </p:txBody>
      </p:sp>
      <p:sp>
        <p:nvSpPr>
          <p:cNvPr id="3" name="Freeform 25"/>
          <p:cNvSpPr/>
          <p:nvPr/>
        </p:nvSpPr>
        <p:spPr>
          <a:xfrm>
            <a:off x="9116702" y="1786132"/>
            <a:ext cx="1497301" cy="1497301"/>
          </a:xfrm>
          <a:custGeom>
            <a:gdLst>
              <a:gd name="connsiteX0" fmla="*/ 0 w 1811734"/>
              <a:gd name="connsiteY0" fmla="*/ 905867 h 1811734"/>
              <a:gd name="connsiteX1" fmla="*/ 905867 w 1811734"/>
              <a:gd name="connsiteY1" fmla="*/ 0 h 1811734"/>
              <a:gd name="connsiteX2" fmla="*/ 1811734 w 1811734"/>
              <a:gd name="connsiteY2" fmla="*/ 905867 h 1811734"/>
              <a:gd name="connsiteX3" fmla="*/ 905867 w 1811734"/>
              <a:gd name="connsiteY3" fmla="*/ 1811734 h 1811734"/>
              <a:gd name="connsiteX4" fmla="*/ 0 w 1811734"/>
              <a:gd name="connsiteY4" fmla="*/ 905867 h 1811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733" h="1811733">
                <a:moveTo>
                  <a:pt x="0" y="905867"/>
                </a:moveTo>
                <a:cubicBezTo>
                  <a:pt x="0" y="405570"/>
                  <a:pt x="405570" y="0"/>
                  <a:pt x="905867" y="0"/>
                </a:cubicBezTo>
                <a:cubicBezTo>
                  <a:pt x="1406164" y="0"/>
                  <a:pt x="1811734" y="405570"/>
                  <a:pt x="1811734" y="905867"/>
                </a:cubicBezTo>
                <a:cubicBezTo>
                  <a:pt x="1811734" y="1406164"/>
                  <a:pt x="1406164" y="1811734"/>
                  <a:pt x="905867" y="1811734"/>
                </a:cubicBezTo>
                <a:cubicBezTo>
                  <a:pt x="405570" y="1811734"/>
                  <a:pt x="0" y="1406164"/>
                  <a:pt x="0" y="905867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6122" tIns="316122" rIns="316122" bIns="31612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4000" kern="1200"/>
          </a:p>
        </p:txBody>
      </p:sp>
      <p:sp>
        <p:nvSpPr>
          <p:cNvPr id="4" name="Freeform 28"/>
          <p:cNvSpPr/>
          <p:nvPr/>
        </p:nvSpPr>
        <p:spPr>
          <a:xfrm>
            <a:off x="1805064" y="1786132"/>
            <a:ext cx="1497301" cy="1497301"/>
          </a:xfrm>
          <a:custGeom>
            <a:gdLst>
              <a:gd name="connsiteX0" fmla="*/ 0 w 1811734"/>
              <a:gd name="connsiteY0" fmla="*/ 905867 h 1811734"/>
              <a:gd name="connsiteX1" fmla="*/ 905867 w 1811734"/>
              <a:gd name="connsiteY1" fmla="*/ 0 h 1811734"/>
              <a:gd name="connsiteX2" fmla="*/ 1811734 w 1811734"/>
              <a:gd name="connsiteY2" fmla="*/ 905867 h 1811734"/>
              <a:gd name="connsiteX3" fmla="*/ 905867 w 1811734"/>
              <a:gd name="connsiteY3" fmla="*/ 1811734 h 1811734"/>
              <a:gd name="connsiteX4" fmla="*/ 0 w 1811734"/>
              <a:gd name="connsiteY4" fmla="*/ 905867 h 1811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733" h="1811733">
                <a:moveTo>
                  <a:pt x="0" y="905867"/>
                </a:moveTo>
                <a:cubicBezTo>
                  <a:pt x="0" y="405570"/>
                  <a:pt x="405570" y="0"/>
                  <a:pt x="905867" y="0"/>
                </a:cubicBezTo>
                <a:cubicBezTo>
                  <a:pt x="1406164" y="0"/>
                  <a:pt x="1811734" y="405570"/>
                  <a:pt x="1811734" y="905867"/>
                </a:cubicBezTo>
                <a:cubicBezTo>
                  <a:pt x="1811734" y="1406164"/>
                  <a:pt x="1406164" y="1811734"/>
                  <a:pt x="905867" y="1811734"/>
                </a:cubicBezTo>
                <a:cubicBezTo>
                  <a:pt x="405570" y="1811734"/>
                  <a:pt x="0" y="1406164"/>
                  <a:pt x="0" y="905867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6122" tIns="316122" rIns="316122" bIns="316122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4000" kern="1200"/>
          </a:p>
        </p:txBody>
      </p:sp>
      <p:grpSp>
        <p:nvGrpSpPr>
          <p:cNvPr id="5" name="Group 5"/>
          <p:cNvGrpSpPr/>
          <p:nvPr/>
        </p:nvGrpSpPr>
        <p:grpSpPr>
          <a:xfrm>
            <a:off x="2290554" y="2245688"/>
            <a:ext cx="526320" cy="561856"/>
            <a:chOff x="9159875" y="1647825"/>
            <a:chExt cx="434975" cy="464344"/>
          </a:xfrm>
          <a:solidFill>
            <a:schemeClr val="bg2"/>
          </a:solidFill>
        </p:grpSpPr>
        <p:sp>
          <p:nvSpPr>
            <p:cNvPr id="6" name="AutoShape 78"/>
            <p:cNvSpPr/>
            <p:nvPr/>
          </p:nvSpPr>
          <p:spPr bwMode="auto">
            <a:xfrm>
              <a:off x="9159875" y="1647825"/>
              <a:ext cx="434975" cy="464344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7" name="AutoShape 79"/>
            <p:cNvSpPr/>
            <p:nvPr/>
          </p:nvSpPr>
          <p:spPr bwMode="auto">
            <a:xfrm>
              <a:off x="9217819" y="1705769"/>
              <a:ext cx="319088" cy="290513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8" name="AutoShape 80"/>
            <p:cNvSpPr/>
            <p:nvPr/>
          </p:nvSpPr>
          <p:spPr bwMode="auto">
            <a:xfrm>
              <a:off x="9391650" y="1749425"/>
              <a:ext cx="87313" cy="87313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9" name="Group 7"/>
          <p:cNvGrpSpPr/>
          <p:nvPr/>
        </p:nvGrpSpPr>
        <p:grpSpPr>
          <a:xfrm>
            <a:off x="9583943" y="2271140"/>
            <a:ext cx="562817" cy="527281"/>
            <a:chOff x="5368132" y="3540125"/>
            <a:chExt cx="465138" cy="435769"/>
          </a:xfrm>
          <a:solidFill>
            <a:schemeClr val="bg2"/>
          </a:solidFill>
        </p:grpSpPr>
        <p:sp>
          <p:nvSpPr>
            <p:cNvPr id="10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1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2" name="Group 8"/>
          <p:cNvGrpSpPr/>
          <p:nvPr/>
        </p:nvGrpSpPr>
        <p:grpSpPr>
          <a:xfrm>
            <a:off x="5928605" y="2315320"/>
            <a:ext cx="561856" cy="438920"/>
            <a:chOff x="2581275" y="1710532"/>
            <a:chExt cx="464344" cy="362744"/>
          </a:xfrm>
          <a:solidFill>
            <a:schemeClr val="bg2"/>
          </a:solidFill>
        </p:grpSpPr>
        <p:sp>
          <p:nvSpPr>
            <p:cNvPr id="13" name="AutoShape 140"/>
            <p:cNvSpPr/>
            <p:nvPr/>
          </p:nvSpPr>
          <p:spPr bwMode="auto">
            <a:xfrm>
              <a:off x="2639219" y="1768475"/>
              <a:ext cx="290513" cy="235744"/>
            </a:xfrm>
            <a:custGeom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ym typeface="Gill Sans" charset="0"/>
              </a:endParaRPr>
            </a:p>
          </p:txBody>
        </p:sp>
        <p:sp>
          <p:nvSpPr>
            <p:cNvPr id="14" name="AutoShape 141"/>
            <p:cNvSpPr/>
            <p:nvPr/>
          </p:nvSpPr>
          <p:spPr bwMode="auto">
            <a:xfrm>
              <a:off x="2581275" y="1710532"/>
              <a:ext cx="464344" cy="362744"/>
            </a:xfrm>
            <a:custGeom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ym typeface="Gill Sans" charset="0"/>
              </a:endParaRPr>
            </a:p>
          </p:txBody>
        </p:sp>
        <p:sp>
          <p:nvSpPr>
            <p:cNvPr id="15" name="AutoShape 142"/>
            <p:cNvSpPr/>
            <p:nvPr/>
          </p:nvSpPr>
          <p:spPr bwMode="auto">
            <a:xfrm>
              <a:off x="2944019" y="1783557"/>
              <a:ext cx="43656" cy="42863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ym typeface="Gill Sans" charset="0"/>
              </a:endParaRPr>
            </a:p>
          </p:txBody>
        </p:sp>
        <p:sp>
          <p:nvSpPr>
            <p:cNvPr id="16" name="AutoShape 143"/>
            <p:cNvSpPr/>
            <p:nvPr/>
          </p:nvSpPr>
          <p:spPr bwMode="auto">
            <a:xfrm>
              <a:off x="2929732" y="1971675"/>
              <a:ext cx="57944" cy="15082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ym typeface="Gill Sans" charset="0"/>
              </a:endParaRPr>
            </a:p>
          </p:txBody>
        </p:sp>
        <p:sp>
          <p:nvSpPr>
            <p:cNvPr id="17" name="AutoShape 144"/>
            <p:cNvSpPr/>
            <p:nvPr/>
          </p:nvSpPr>
          <p:spPr bwMode="auto">
            <a:xfrm>
              <a:off x="2944019" y="1928019"/>
              <a:ext cx="58738" cy="15081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ym typeface="Gill Sans" charset="0"/>
              </a:endParaRPr>
            </a:p>
          </p:txBody>
        </p:sp>
        <p:sp>
          <p:nvSpPr>
            <p:cNvPr id="18" name="AutoShape 145"/>
            <p:cNvSpPr/>
            <p:nvPr/>
          </p:nvSpPr>
          <p:spPr bwMode="auto">
            <a:xfrm>
              <a:off x="2944019" y="1885157"/>
              <a:ext cx="58738" cy="14288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ym typeface="Gill Sans" charset="0"/>
              </a:endParaRPr>
            </a:p>
          </p:txBody>
        </p:sp>
        <p:sp>
          <p:nvSpPr>
            <p:cNvPr id="19" name="AutoShape 146"/>
            <p:cNvSpPr/>
            <p:nvPr/>
          </p:nvSpPr>
          <p:spPr bwMode="auto">
            <a:xfrm>
              <a:off x="2697957" y="1826419"/>
              <a:ext cx="86519" cy="61119"/>
            </a:xfrm>
            <a:custGeom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ym typeface="Gill Sans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138229" y="4303436"/>
            <a:ext cx="2830970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</a:t>
            </a:r>
            <a:endParaRPr lang="zh-CN" altLang="en-US" sz="1200"/>
          </a:p>
        </p:txBody>
      </p:sp>
      <p:sp>
        <p:nvSpPr>
          <p:cNvPr id="21" name="文本框 20"/>
          <p:cNvSpPr txBox="1"/>
          <p:nvPr/>
        </p:nvSpPr>
        <p:spPr>
          <a:xfrm>
            <a:off x="1364968" y="3706370"/>
            <a:ext cx="2426857" cy="50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000" b="1"/>
          </a:p>
        </p:txBody>
      </p:sp>
      <p:sp>
        <p:nvSpPr>
          <p:cNvPr id="22" name="文本框 21"/>
          <p:cNvSpPr txBox="1"/>
          <p:nvPr/>
        </p:nvSpPr>
        <p:spPr>
          <a:xfrm>
            <a:off x="4804818" y="4300841"/>
            <a:ext cx="2830970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</a:t>
            </a:r>
            <a:endParaRPr lang="zh-CN" altLang="en-US" sz="1200"/>
          </a:p>
        </p:txBody>
      </p:sp>
      <p:sp>
        <p:nvSpPr>
          <p:cNvPr id="23" name="文本框 22"/>
          <p:cNvSpPr txBox="1"/>
          <p:nvPr/>
        </p:nvSpPr>
        <p:spPr>
          <a:xfrm>
            <a:off x="5031557" y="3703775"/>
            <a:ext cx="2426857" cy="50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000" b="1"/>
          </a:p>
        </p:txBody>
      </p:sp>
      <p:sp>
        <p:nvSpPr>
          <p:cNvPr id="24" name="文本框 23"/>
          <p:cNvSpPr txBox="1"/>
          <p:nvPr/>
        </p:nvSpPr>
        <p:spPr>
          <a:xfrm>
            <a:off x="8507765" y="4306383"/>
            <a:ext cx="2830970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</a:t>
            </a:r>
            <a:endParaRPr lang="zh-CN" altLang="en-US" sz="1200"/>
          </a:p>
        </p:txBody>
      </p:sp>
      <p:sp>
        <p:nvSpPr>
          <p:cNvPr id="25" name="文本框 24"/>
          <p:cNvSpPr txBox="1"/>
          <p:nvPr/>
        </p:nvSpPr>
        <p:spPr>
          <a:xfrm>
            <a:off x="8734504" y="3709317"/>
            <a:ext cx="2426857" cy="50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89414" y="1727537"/>
            <a:ext cx="1292662" cy="10426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謝</a:t>
            </a:r>
            <a:endParaRPr lang="zh-CN" altLang="en-US" sz="72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67329" y="1966076"/>
            <a:ext cx="492443" cy="804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XIE</a:t>
            </a:r>
            <a:endParaRPr lang="zh-CN" altLang="en-US" sz="20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89405" y="3437067"/>
            <a:ext cx="1292662" cy="10426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謝</a:t>
            </a:r>
            <a:endParaRPr lang="zh-CN" altLang="en-US" sz="72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67328" y="3675606"/>
            <a:ext cx="492443" cy="804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XIE</a:t>
            </a:r>
            <a:endParaRPr lang="zh-CN" altLang="en-US" sz="20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0383" y="3176478"/>
            <a:ext cx="459740" cy="167830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汇报人：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PPT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汇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52738" y="2223933"/>
            <a:ext cx="447475" cy="492699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94260" y="2226315"/>
            <a:ext cx="7016771" cy="4926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2" tIns="0" rIns="134932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71141" y="1651500"/>
            <a:ext cx="6981068" cy="580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52208" y="1647931"/>
            <a:ext cx="640268" cy="5843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61166" y="2954649"/>
            <a:ext cx="6268204" cy="1268639"/>
          </a:xfrm>
          <a:prstGeom prst="rect">
            <a:avLst/>
          </a:prstGeom>
          <a:noFill/>
          <a:ln w="25400">
            <a:noFill/>
          </a:ln>
        </p:spPr>
        <p:txBody>
          <a:bodyPr lIns="91392" tIns="45694" rIns="91392" bIns="45694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67756" y="131755"/>
            <a:ext cx="2856217" cy="14281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wxew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10125" y="3878580"/>
            <a:ext cx="2572385" cy="2572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40125" y="6450965"/>
            <a:ext cx="511302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扫描关注公众号“PPT汇”收藏网站防止遗忘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免费获取更多精选PPT模板下载资源</a:t>
            </a:r>
            <a:endParaRPr lang="zh-CN" altLang="en-US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96196" y="2277839"/>
            <a:ext cx="8750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目錄</a:t>
            </a:r>
            <a:endParaRPr lang="zh-CN" altLang="en-US" sz="66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33813" y="1320743"/>
            <a:ext cx="111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atin typeface="汉仪PP体简" panose="00020600040101010101" pitchFamily="18" charset="-122"/>
                <a:ea typeface="汉仪PP体简" panose="00020600040101010101" pitchFamily="18" charset="-122"/>
              </a:rPr>
              <a:t>01</a:t>
            </a:r>
            <a:endParaRPr lang="zh-CN" altLang="en-US" sz="5400" b="1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31500" y="1320743"/>
            <a:ext cx="127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atin typeface="汉仪PP体简" panose="00020600040101010101" pitchFamily="18" charset="-122"/>
                <a:ea typeface="汉仪PP体简" panose="00020600040101010101" pitchFamily="18" charset="-122"/>
              </a:rPr>
              <a:t>02</a:t>
            </a:r>
            <a:endParaRPr lang="zh-CN" altLang="en-US" sz="5400" b="1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00579" y="2365880"/>
            <a:ext cx="738664" cy="30667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</a:t>
            </a:r>
            <a:endParaRPr lang="zh-CN" altLang="en-US" sz="1200"/>
          </a:p>
        </p:txBody>
      </p:sp>
      <p:sp>
        <p:nvSpPr>
          <p:cNvPr id="9" name="文本框 8"/>
          <p:cNvSpPr txBox="1"/>
          <p:nvPr/>
        </p:nvSpPr>
        <p:spPr>
          <a:xfrm>
            <a:off x="3669606" y="2402944"/>
            <a:ext cx="738664" cy="30667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</a:t>
            </a:r>
            <a:endParaRPr lang="zh-CN" altLang="en-US" sz="1200"/>
          </a:p>
        </p:txBody>
      </p:sp>
      <p:sp>
        <p:nvSpPr>
          <p:cNvPr id="10" name="文本框 9"/>
          <p:cNvSpPr txBox="1"/>
          <p:nvPr/>
        </p:nvSpPr>
        <p:spPr>
          <a:xfrm>
            <a:off x="5700527" y="1354509"/>
            <a:ext cx="127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atin typeface="汉仪PP体简" panose="00020600040101010101" pitchFamily="18" charset="-122"/>
                <a:ea typeface="汉仪PP体简" panose="00020600040101010101" pitchFamily="18" charset="-122"/>
              </a:rPr>
              <a:t>03</a:t>
            </a:r>
            <a:endParaRPr lang="zh-CN" altLang="en-US" sz="5400" b="1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8633" y="2436710"/>
            <a:ext cx="738664" cy="30667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</a:t>
            </a:r>
            <a:endParaRPr lang="zh-CN" altLang="en-US" sz="1200"/>
          </a:p>
        </p:txBody>
      </p:sp>
      <p:sp>
        <p:nvSpPr>
          <p:cNvPr id="12" name="文本框 11"/>
          <p:cNvSpPr txBox="1"/>
          <p:nvPr/>
        </p:nvSpPr>
        <p:spPr>
          <a:xfrm>
            <a:off x="7869554" y="1354509"/>
            <a:ext cx="127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atin typeface="汉仪PP体简" panose="00020600040101010101" pitchFamily="18" charset="-122"/>
                <a:ea typeface="汉仪PP体简" panose="00020600040101010101" pitchFamily="18" charset="-122"/>
              </a:rPr>
              <a:t>04</a:t>
            </a:r>
            <a:endParaRPr lang="zh-CN" altLang="en-US" sz="5400" b="1">
              <a:latin typeface="汉仪PP体简" panose="00020600040101010101" pitchFamily="18" charset="-122"/>
              <a:ea typeface="汉仪PP体简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07660" y="2436710"/>
            <a:ext cx="738664" cy="30667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</a:t>
            </a:r>
            <a:endParaRPr lang="zh-CN" altLang="en-US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42002" y="1697186"/>
            <a:ext cx="1107996" cy="317009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0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第一部分</a:t>
            </a:r>
            <a:endParaRPr lang="zh-CN" altLang="en-US" sz="60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94340" y="1759742"/>
            <a:ext cx="400110" cy="3814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400">
                <a:solidFill>
                  <a:srgbClr val="3D5C7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</a:t>
            </a:r>
            <a:endParaRPr lang="zh-CN" altLang="en-US" sz="1400">
              <a:solidFill>
                <a:srgbClr val="3D5C7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93806" y="1305811"/>
            <a:ext cx="4298194" cy="519365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1424" y="3049499"/>
            <a:ext cx="3308384" cy="186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</a:t>
            </a:r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96020" y="2354824"/>
            <a:ext cx="2567788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400" b="1"/>
          </a:p>
        </p:txBody>
      </p:sp>
      <p:sp>
        <p:nvSpPr>
          <p:cNvPr id="7" name="文本框 6"/>
          <p:cNvSpPr txBox="1"/>
          <p:nvPr/>
        </p:nvSpPr>
        <p:spPr>
          <a:xfrm>
            <a:off x="4585422" y="3049499"/>
            <a:ext cx="3308384" cy="186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4980018" y="2354824"/>
            <a:ext cx="2567788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r="22634"/>
          <a:stretch>
            <a:fillRect/>
          </a:stretch>
        </p:blipFill>
        <p:spPr>
          <a:xfrm>
            <a:off x="4477165" y="222258"/>
            <a:ext cx="3648636" cy="52442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8781" y="3049499"/>
            <a:ext cx="3308384" cy="186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</a:t>
            </a:r>
            <a:endParaRPr lang="zh-CN" altLang="en-US" sz="1200"/>
          </a:p>
        </p:txBody>
      </p:sp>
      <p:sp>
        <p:nvSpPr>
          <p:cNvPr id="4" name="文本框 3"/>
          <p:cNvSpPr txBox="1"/>
          <p:nvPr/>
        </p:nvSpPr>
        <p:spPr>
          <a:xfrm>
            <a:off x="1563377" y="2354824"/>
            <a:ext cx="2567788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400" b="1"/>
          </a:p>
        </p:txBody>
      </p:sp>
      <p:sp>
        <p:nvSpPr>
          <p:cNvPr id="5" name="文本框 4"/>
          <p:cNvSpPr txBox="1"/>
          <p:nvPr/>
        </p:nvSpPr>
        <p:spPr>
          <a:xfrm>
            <a:off x="7785549" y="3049499"/>
            <a:ext cx="3308384" cy="186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</a:t>
            </a:r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180145" y="2354824"/>
            <a:ext cx="2567788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/>
          <p:nvPr/>
        </p:nvSpPr>
        <p:spPr>
          <a:xfrm>
            <a:off x="1217282" y="2483540"/>
            <a:ext cx="634181" cy="63418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2031" y="2655447"/>
            <a:ext cx="56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0 1</a:t>
            </a:r>
            <a:endParaRPr lang="zh-CN" altLang="en-US" sz="1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217283" y="4095036"/>
            <a:ext cx="634181" cy="63418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2032" y="4266943"/>
            <a:ext cx="56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latin typeface="楷体" panose="02010609060101010101" pitchFamily="49" charset="-122"/>
                <a:ea typeface="楷体" panose="02010609060101010101" pitchFamily="49" charset="-122"/>
              </a:rPr>
              <a:t>0 2</a:t>
            </a:r>
            <a:endParaRPr lang="zh-CN" altLang="en-US" sz="1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023846" y="2493370"/>
            <a:ext cx="5015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点击输入本栏的具体文字，简明扼要的说明分项内容，此为概念图解，请根据您的具体内容酌情修改。点击输入本栏的具体文字，简明扼要的说明分项内容，此为概念图解。</a:t>
            </a:r>
            <a:endParaRPr lang="zh-CN" altLang="en-US" sz="1200"/>
          </a:p>
        </p:txBody>
      </p:sp>
      <p:sp>
        <p:nvSpPr>
          <p:cNvPr id="7" name="TextBox 13"/>
          <p:cNvSpPr txBox="1"/>
          <p:nvPr/>
        </p:nvSpPr>
        <p:spPr>
          <a:xfrm>
            <a:off x="2023846" y="4163549"/>
            <a:ext cx="5015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点击输入本栏的具体文字，简明扼要的说明分项内容，此为概念图解，请根据您的具体内容酌情修改。点击输入本栏的具体文字，简明扼要的说明分项内容，此为概念图解。</a:t>
            </a:r>
            <a:endParaRPr lang="zh-CN" altLang="en-US" sz="1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0551" r="11900"/>
          <a:stretch>
            <a:fillRect/>
          </a:stretch>
        </p:blipFill>
        <p:spPr>
          <a:xfrm>
            <a:off x="7212140" y="1524667"/>
            <a:ext cx="4342757" cy="53333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37" y="1664452"/>
            <a:ext cx="2815070" cy="3529096"/>
          </a:xfrm>
          <a:prstGeom prst="rect">
            <a:avLst/>
          </a:prstGeom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8135010" y="1673703"/>
            <a:ext cx="2339102" cy="355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点击输入本栏的具体文字，简明扼要的说明分项内容，此为概念图解，请根据您的具体内容酌情修改。点击输入本栏的具体文字，简明扼要的说明分项内容，此为概念图解，请根据您的具体内容酌情修改。</a:t>
            </a:r>
            <a:endParaRPr lang="zh-CN" altLang="en-US" sz="1400" ker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112188" y="1673702"/>
            <a:ext cx="2339102" cy="355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点击输入本栏的具体文字，简明扼要的说明分项内容，此为概念图解，请根据您的具体内容酌情修改。点击输入本栏的具体文字，简明扼要的说明分项内容，此为概念图解，请根据您的具体内容酌情修改。</a:t>
            </a:r>
            <a:endParaRPr lang="zh-CN" altLang="en-US" sz="1400" ker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42002" y="1697186"/>
            <a:ext cx="1107996" cy="317009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000">
                <a:latin typeface="新蒂文徵明體" panose="03000409000000000000" pitchFamily="65" charset="-120"/>
                <a:ea typeface="新蒂文徵明體" panose="03000409000000000000" pitchFamily="65" charset="-120"/>
              </a:rPr>
              <a:t>第二部分</a:t>
            </a:r>
            <a:endParaRPr lang="zh-CN" altLang="en-US" sz="6000">
              <a:latin typeface="新蒂文徵明體" panose="03000409000000000000" pitchFamily="65" charset="-120"/>
              <a:ea typeface="新蒂文徵明體" panose="03000409000000000000" pitchFamily="65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94340" y="1759742"/>
            <a:ext cx="400110" cy="3814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400">
                <a:solidFill>
                  <a:srgbClr val="3D5C7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</a:t>
            </a:r>
            <a:endParaRPr lang="zh-CN" altLang="en-US" sz="1400">
              <a:solidFill>
                <a:srgbClr val="3D5C7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3"/>
          <p:cNvSpPr/>
          <p:nvPr/>
        </p:nvSpPr>
        <p:spPr>
          <a:xfrm>
            <a:off x="7869703" y="2367589"/>
            <a:ext cx="534573" cy="2141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4"/>
          <p:cNvSpPr/>
          <p:nvPr/>
        </p:nvSpPr>
        <p:spPr>
          <a:xfrm>
            <a:off x="8671561" y="3281988"/>
            <a:ext cx="534573" cy="12274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5"/>
          <p:cNvSpPr/>
          <p:nvPr/>
        </p:nvSpPr>
        <p:spPr>
          <a:xfrm>
            <a:off x="9473419" y="2648943"/>
            <a:ext cx="534573" cy="186045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6"/>
          <p:cNvSpPr/>
          <p:nvPr/>
        </p:nvSpPr>
        <p:spPr>
          <a:xfrm>
            <a:off x="10275277" y="2919745"/>
            <a:ext cx="534573" cy="15896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7"/>
          <p:cNvSpPr txBox="1"/>
          <p:nvPr/>
        </p:nvSpPr>
        <p:spPr>
          <a:xfrm>
            <a:off x="7897179" y="4548078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Jan</a:t>
            </a:r>
            <a:endParaRPr lang="en-GB" b="1"/>
          </a:p>
        </p:txBody>
      </p:sp>
      <p:sp>
        <p:nvSpPr>
          <p:cNvPr id="7" name="TextBox 8"/>
          <p:cNvSpPr txBox="1"/>
          <p:nvPr/>
        </p:nvSpPr>
        <p:spPr>
          <a:xfrm>
            <a:off x="8681500" y="4548078"/>
            <a:ext cx="51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Feb</a:t>
            </a:r>
            <a:endParaRPr lang="en-GB" b="1"/>
          </a:p>
        </p:txBody>
      </p:sp>
      <p:sp>
        <p:nvSpPr>
          <p:cNvPr id="8" name="TextBox 9"/>
          <p:cNvSpPr txBox="1"/>
          <p:nvPr/>
        </p:nvSpPr>
        <p:spPr>
          <a:xfrm>
            <a:off x="9460017" y="454807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Mar</a:t>
            </a:r>
            <a:endParaRPr lang="en-GB" b="1"/>
          </a:p>
        </p:txBody>
      </p:sp>
      <p:sp>
        <p:nvSpPr>
          <p:cNvPr id="9" name="TextBox 10"/>
          <p:cNvSpPr txBox="1"/>
          <p:nvPr/>
        </p:nvSpPr>
        <p:spPr>
          <a:xfrm>
            <a:off x="10288325" y="4548078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Apr</a:t>
            </a:r>
            <a:endParaRPr lang="en-GB" b="1"/>
          </a:p>
        </p:txBody>
      </p:sp>
      <p:sp>
        <p:nvSpPr>
          <p:cNvPr id="10" name="TextBox 11"/>
          <p:cNvSpPr txBox="1"/>
          <p:nvPr/>
        </p:nvSpPr>
        <p:spPr>
          <a:xfrm>
            <a:off x="7870729" y="1990352"/>
            <a:ext cx="532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/>
              <a:t>86%</a:t>
            </a:r>
            <a:endParaRPr lang="en-GB" sz="1600" b="1"/>
          </a:p>
        </p:txBody>
      </p:sp>
      <p:sp>
        <p:nvSpPr>
          <p:cNvPr id="11" name="TextBox 12"/>
          <p:cNvSpPr txBox="1"/>
          <p:nvPr/>
        </p:nvSpPr>
        <p:spPr>
          <a:xfrm>
            <a:off x="8673617" y="2904750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/>
              <a:t>54%</a:t>
            </a:r>
            <a:endParaRPr lang="en-GB" sz="1600" b="1"/>
          </a:p>
        </p:txBody>
      </p:sp>
      <p:sp>
        <p:nvSpPr>
          <p:cNvPr id="12" name="TextBox 13"/>
          <p:cNvSpPr txBox="1"/>
          <p:nvPr/>
        </p:nvSpPr>
        <p:spPr>
          <a:xfrm>
            <a:off x="9472389" y="2310389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/>
              <a:t>78%</a:t>
            </a:r>
            <a:endParaRPr lang="en-GB" sz="1600" b="1"/>
          </a:p>
        </p:txBody>
      </p:sp>
      <p:sp>
        <p:nvSpPr>
          <p:cNvPr id="13" name="TextBox 14"/>
          <p:cNvSpPr txBox="1"/>
          <p:nvPr/>
        </p:nvSpPr>
        <p:spPr>
          <a:xfrm>
            <a:off x="10272190" y="2566196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/>
              <a:t>69%</a:t>
            </a:r>
            <a:endParaRPr lang="en-GB" sz="1600" b="1"/>
          </a:p>
        </p:txBody>
      </p:sp>
      <p:sp>
        <p:nvSpPr>
          <p:cNvPr id="14" name="文本框 13"/>
          <p:cNvSpPr txBox="1"/>
          <p:nvPr/>
        </p:nvSpPr>
        <p:spPr>
          <a:xfrm>
            <a:off x="1480821" y="2782856"/>
            <a:ext cx="580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</a:t>
            </a:r>
            <a:endParaRPr lang="zh-CN" altLang="en-US" sz="1400"/>
          </a:p>
        </p:txBody>
      </p:sp>
      <p:sp>
        <p:nvSpPr>
          <p:cNvPr id="15" name="文本框 14"/>
          <p:cNvSpPr txBox="1"/>
          <p:nvPr/>
        </p:nvSpPr>
        <p:spPr>
          <a:xfrm>
            <a:off x="1475821" y="2199042"/>
            <a:ext cx="4783132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400" b="1"/>
          </a:p>
        </p:txBody>
      </p:sp>
      <p:sp>
        <p:nvSpPr>
          <p:cNvPr id="16" name="文本框 15"/>
          <p:cNvSpPr txBox="1"/>
          <p:nvPr/>
        </p:nvSpPr>
        <p:spPr>
          <a:xfrm>
            <a:off x="1498143" y="4415361"/>
            <a:ext cx="580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0">
                <a:latin typeface="楷体" panose="02010609060101010101" pitchFamily="49" charset="-122"/>
                <a:ea typeface="楷体" panose="02010609060101010101" pitchFamily="49" charset="-122"/>
              </a:rPr>
              <a:t>点击输入本栏的具体文字，简明扼要的说明分项内容，此为概念图解，请根据您的具体内容酌情修改。点击输入本栏的具体文字</a:t>
            </a:r>
            <a:endParaRPr lang="zh-CN" altLang="en-US" sz="1400"/>
          </a:p>
        </p:txBody>
      </p:sp>
      <p:sp>
        <p:nvSpPr>
          <p:cNvPr id="17" name="文本框 16"/>
          <p:cNvSpPr txBox="1"/>
          <p:nvPr/>
        </p:nvSpPr>
        <p:spPr>
          <a:xfrm>
            <a:off x="1493143" y="3831547"/>
            <a:ext cx="4783132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kern="0">
                <a:latin typeface="楷体" panose="02010609060101010101" pitchFamily="49" charset="-122"/>
                <a:ea typeface="楷体" panose="02010609060101010101" pitchFamily="49" charset="-122"/>
              </a:rPr>
              <a:t>点击添加标题</a:t>
            </a:r>
            <a:endParaRPr lang="zh-CN" altLang="en-U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KSO_WM_UNIT_PLACING_PICTURE_USER_VIEWPORT" val="{&quot;height&quot;:2248.9905511811025,&quot;width&quot;:4497.979527559055}"/>
</p:tagLst>
</file>

<file path=ppt/tags/tag62.xml><?xml version="1.0" encoding="utf-8"?>
<p:tagLst xmlns:p="http://schemas.openxmlformats.org/presentationml/2006/main">
  <p:tag name="KSO_WM_UNIT_PLACING_PICTURE_USER_VIEWPORT" val="{&quot;height&quot;:3870,&quot;width&quot;:3870}"/>
</p:tagLst>
</file>

<file path=ppt/tags/tag63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83</Paragraphs>
  <Slides>17</Slides>
  <Notes>2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baseType="lpstr" size="31">
      <vt:lpstr>Arial</vt:lpstr>
      <vt:lpstr>等线 Light</vt:lpstr>
      <vt:lpstr>等线</vt:lpstr>
      <vt:lpstr>Calibri Light</vt:lpstr>
      <vt:lpstr>Calibri</vt:lpstr>
      <vt:lpstr>新蒂文徵明體</vt:lpstr>
      <vt:lpstr>微软雅黑</vt:lpstr>
      <vt:lpstr>汉仪PP体简</vt:lpstr>
      <vt:lpstr>楷体</vt:lpstr>
      <vt:lpstr>宋体</vt:lpstr>
      <vt:lpstr>Gill Sans</vt:lpstr>
      <vt:lpstr>Meiryo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PPT汇_www.ppthui.com</dc:creator>
  <cp:lastModifiedBy>xiaoke</cp:lastModifiedBy>
  <cp:revision>7</cp:revision>
  <dcterms:created xsi:type="dcterms:W3CDTF">2019-03-11T03:22:00Z</dcterms:created>
  <dcterms:modified xsi:type="dcterms:W3CDTF">2023-05-08T06:05:02Z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48954886CD514341A912FFE73E53E059</vt:lpwstr>
  </property>
  <property fmtid="{D5CDD505-2E9C-101B-9397-08002B2CF9AE}" pid="3" name="KSOProductBuildVer">
    <vt:lpwstr>2052-11.1.0.10723</vt:lpwstr>
  </property>
</Properties>
</file>