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emf" ContentType="image/x-emf"/>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422" r:id="rId4"/>
    <p:sldId id="432" r:id="rId5"/>
    <p:sldId id="407" r:id="rId6"/>
    <p:sldId id="386" r:id="rId7"/>
    <p:sldId id="323" r:id="rId8"/>
    <p:sldId id="337" r:id="rId9"/>
    <p:sldId id="328" r:id="rId10"/>
    <p:sldId id="403" r:id="rId11"/>
    <p:sldId id="404" r:id="rId12"/>
    <p:sldId id="434" r:id="rId13"/>
    <p:sldId id="324" r:id="rId14"/>
    <p:sldId id="327" r:id="rId15"/>
    <p:sldId id="339" r:id="rId16"/>
    <p:sldId id="435" r:id="rId17"/>
    <p:sldId id="325" r:id="rId18"/>
    <p:sldId id="330" r:id="rId19"/>
    <p:sldId id="359" r:id="rId20"/>
    <p:sldId id="356" r:id="rId21"/>
    <p:sldId id="350" r:id="rId22"/>
    <p:sldId id="436" r:id="rId23"/>
    <p:sldId id="342" r:id="rId24"/>
    <p:sldId id="406" r:id="rId25"/>
    <p:sldId id="347" r:id="rId26"/>
    <p:sldId id="303" r:id="rId27"/>
    <p:sldId id="400" r:id="rId28"/>
    <p:sldId id="390" r:id="rId29"/>
    <p:sldId id="387" r:id="rId30"/>
    <p:sldId id="458" r:id="rId31"/>
    <p:sldId id="487" r:id="rId32"/>
  </p:sldIdLst>
  <p:sldSz cx="12192000" cy="6858000"/>
  <p:notesSz cx="6858000" cy="9144000"/>
  <p:custDataLst>
    <p:tags r:id="rId33"/>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505F2C04-C923-438B-8C0F-E0CD2BADF298}">
      <wppc:fontMiss xmlns:wppc="http://www.wps.cn/officeDocument/PresentationCustomData" type="true"/>
    </p:ext>
  </p:extLst>
</p:presentation>
</file>

<file path=ppt/presProps.xml><?xml version="1.0" encoding="utf-8"?>
<p:presentationPr xmlns:r="http://schemas.openxmlformats.org/officeDocument/2006/relationships" xmlns:a="http://schemas.openxmlformats.org/drawingml/2006/main"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822"/>
        <p:guide orient="horz" pos="866"/>
        <p:guide pos="3840"/>
        <p:guide pos="1504"/>
      </p:guideLst>
    </p:cSldViewPr>
  </p:slideViewPr>
  <p:notesTextViewPr>
    <p:cViewPr>
      <p:scale>
        <a:sx n="1" d="1"/>
        <a:sy n="1" d="1"/>
      </p:scale>
      <p:origin x="0" y="0"/>
    </p:cViewPr>
  </p:notesTextViewPr>
  <p:sorterViewPr>
    <p:cViewPr>
      <p:scale>
        <a:sx n="80" d="100"/>
        <a:sy n="80" d="100"/>
      </p:scale>
      <p:origin x="0" y="0"/>
    </p:cViewPr>
  </p:sorterViewPr>
  <p:notesViewPr>
    <p:cSldViewPr>
      <p:cViewPr>
        <p:scale>
          <a:sx n="1" d="100"/>
          <a:sy n="1" d="100"/>
        </p:scale>
        <p:origin x="0" y="0"/>
      </p:cViewPr>
    </p:cSldViewPr>
  </p:notesViewPr>
  <p:gridSpacing cx="72005" cy="72005"/>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tags" Target="tags/tag61.xml" /><Relationship Id="rId34" Type="http://schemas.openxmlformats.org/officeDocument/2006/relationships/presProps" Target="presProps.xml" /><Relationship Id="rId35" Type="http://schemas.openxmlformats.org/officeDocument/2006/relationships/viewProps" Target="viewProps.xml" /><Relationship Id="rId36" Type="http://schemas.openxmlformats.org/officeDocument/2006/relationships/theme" Target="theme/theme1.xml" /><Relationship Id="rId37"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bwMode="auto">
      <p:bgPr>
        <a:solidFill>
          <a:schemeClr val="bg1"/>
        </a:solidFill>
        <a:effectLst/>
      </p:bgPr>
    </p:bg>
    <p:spTree>
      <p:nvGrpSpPr>
        <p:cNvPr id="1" name=""/>
        <p:cNvGrpSpPr/>
        <p:nvPr/>
      </p:nvGrpSpPr>
      <p:grpSpPr>
        <a:xfrm>
          <a:off x="0" y="0"/>
          <a:ext cx="0" cy="0"/>
        </a:xfrm>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200"/>
            </a:lvl1pPr>
          </a:lstStyle>
          <a:p>
            <a:endParaRPr lang="zh-CN" altLang="zh-CN"/>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a:lvl1pPr>
          </a:lstStyle>
          <a:p>
            <a:fld id="{3A6BFA08-9D29-4B8C-9AB0-59459140B6CF}" type="datetime1">
              <a:rPr lang="zh-CN" altLang="en-US"/>
              <a:t/>
            </a:fld>
            <a:endParaRPr lang="zh-CN" altLang="en-US" sz="1200"/>
          </a:p>
        </p:txBody>
      </p:sp>
      <p:sp>
        <p:nvSpPr>
          <p:cNvPr id="2052"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备注占位符 4"/>
          <p:cNvSpPr>
            <a:spLocks noGrp="1" noRot="1" noChangeAspect="1" noChangeArrowheads="1"/>
          </p:cNvSpPr>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buFontTx/>
              <a:buNone/>
            </a:pPr>
            <a:r>
              <a:rPr lang="zh-CN" altLang="en-US"/>
              <a:t>单击此处编辑母版文本样式</a:t>
            </a:r>
            <a:endParaRPr lang="zh-CN" altLang="en-US"/>
          </a:p>
          <a:p>
            <a:pPr>
              <a:buFontTx/>
              <a:buNone/>
            </a:pPr>
            <a:r>
              <a:rPr lang="zh-CN" altLang="en-US"/>
              <a:t>第二级</a:t>
            </a:r>
            <a:endParaRPr lang="zh-CN" altLang="en-US"/>
          </a:p>
          <a:p>
            <a:pPr>
              <a:buFontTx/>
              <a:buNone/>
            </a:pPr>
            <a:r>
              <a:rPr lang="zh-CN" altLang="en-US"/>
              <a:t>第三级</a:t>
            </a:r>
            <a:endParaRPr lang="zh-CN" altLang="en-US"/>
          </a:p>
          <a:p>
            <a:pPr>
              <a:buFontTx/>
              <a:buNone/>
            </a:pPr>
            <a:r>
              <a:rPr lang="zh-CN" altLang="en-US"/>
              <a:t>第四级</a:t>
            </a:r>
            <a:endParaRPr lang="zh-CN" altLang="en-US"/>
          </a:p>
          <a:p>
            <a:pPr>
              <a:buFontTx/>
              <a:buNone/>
            </a:pPr>
            <a:r>
              <a:rPr lang="zh-CN" altLang="en-US"/>
              <a:t>第五级</a:t>
            </a:r>
            <a:endParaRPr lang="zh-CN" altLang="en-US"/>
          </a:p>
        </p:txBody>
      </p:sp>
      <p:sp>
        <p:nvSpPr>
          <p:cNvPr id="2054"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sz="1200"/>
            </a:lvl1pPr>
          </a:lstStyle>
          <a:p>
            <a:endParaRPr lang="zh-CN" altLang="zh-CN"/>
          </a:p>
        </p:txBody>
      </p:sp>
      <p:sp>
        <p:nvSpPr>
          <p:cNvPr id="2055"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a:defRPr/>
            </a:lvl1pPr>
          </a:lstStyle>
          <a:p>
            <a:fld id="{14856B21-43C4-4A66-AF20-8976B5EF226F}" type="slidenum">
              <a:rPr lang="zh-CN" altLang="en-US"/>
              <a:t/>
            </a:fld>
            <a:endParaRPr lang="zh-CN" altLang="en-US" sz="1200"/>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normAutofit/>
          </a:bodyPr>
          <a:lstStyle/>
          <a:p>
            <a:r>
              <a:rPr lang="zh-CN" altLang="en-US"/>
              <a:t>亮亮图文旗舰店</a:t>
            </a:r>
            <a:r>
              <a:rPr lang="en-US" altLang="zh-CN"/>
              <a:t>https://liangliangtuwen.tmall.com</a:t>
            </a:r>
            <a:endParaRPr lang="zh-CN" altLang="en-US"/>
          </a:p>
        </p:txBody>
      </p:sp>
      <p:sp>
        <p:nvSpPr>
          <p:cNvPr id="4" name="日期占位符 3"/>
          <p:cNvSpPr>
            <a:spLocks noGrp="1"/>
          </p:cNvSpPr>
          <p:nvPr>
            <p:ph type="dt" idx="10"/>
          </p:nvPr>
        </p:nvSpPr>
        <p:spPr/>
        <p:txBody>
          <a:bodyPr/>
          <a:lstStyle/>
          <a:p>
            <a:fld id="{3A6BFA08-9D29-4B8C-9AB0-59459140B6CF}" type="datetime1">
              <a:rPr lang="zh-CN" altLang="en-US" smtClean="0"/>
              <a:t>2023/5/8</a:t>
            </a:fld>
            <a:endParaRPr lang="zh-CN" altLang="en-US" sz="1200"/>
          </a:p>
        </p:txBody>
      </p:sp>
      <p:sp>
        <p:nvSpPr>
          <p:cNvPr id="5" name="灯片编号占位符 4"/>
          <p:cNvSpPr>
            <a:spLocks noGrp="1"/>
          </p:cNvSpPr>
          <p:nvPr>
            <p:ph type="sldNum" sz="quarter" idx="11"/>
          </p:nvPr>
        </p:nvSpPr>
        <p:spPr/>
        <p:txBody>
          <a:bodyPr/>
          <a:lstStyle/>
          <a:p>
            <a:fld id="{14856B21-43C4-4A66-AF20-8976B5EF226F}" type="slidenum">
              <a:rPr lang="zh-CN" altLang="en-US" smtClean="0"/>
              <a:t>26</a:t>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28</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29</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5"/>
            <a:ext cx="10363200" cy="14700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39200" y="274638"/>
            <a:ext cx="27432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613"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bwMode="auto">
      <p:bgPr>
        <a:solidFill>
          <a:schemeClr val="bg1"/>
        </a:solidFill>
        <a:effectLst/>
      </p:bgPr>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marL="914400" indent="-914400" algn="l" rtl="0" fontAlgn="base">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4.png"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image" Target="../media/image5.png" /><Relationship Id="rId6" Type="http://schemas.openxmlformats.org/officeDocument/2006/relationships/image" Target="../media/image6.png" /><Relationship Id="rId7" Type="http://schemas.openxmlformats.org/officeDocument/2006/relationships/image" Target="../media/image7.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 Id="rId3" Type="http://schemas.openxmlformats.org/officeDocument/2006/relationships/image" Target="../media/image10.jpeg" /><Relationship Id="rId4" Type="http://schemas.openxmlformats.org/officeDocument/2006/relationships/image" Target="../media/image13.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4.png"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image" Target="../media/image5.png" /><Relationship Id="rId6" Type="http://schemas.openxmlformats.org/officeDocument/2006/relationships/image" Target="../media/image6.png" /><Relationship Id="rId7" Type="http://schemas.openxmlformats.org/officeDocument/2006/relationships/image" Target="../media/image7.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 Id="rId3" Type="http://schemas.openxmlformats.org/officeDocument/2006/relationships/image" Target="../media/image15.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image" Target="../media/image5.png" /><Relationship Id="rId6" Type="http://schemas.openxmlformats.org/officeDocument/2006/relationships/image" Target="../media/image6.png" /><Relationship Id="rId7" Type="http://schemas.openxmlformats.org/officeDocument/2006/relationships/image" Target="../media/image7.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6.png"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image" Target="../media/image5.png" /><Relationship Id="rId6" Type="http://schemas.openxmlformats.org/officeDocument/2006/relationships/image" Target="../media/image6.png" /><Relationship Id="rId7" Type="http://schemas.openxmlformats.org/officeDocument/2006/relationships/image" Target="../media/image7.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 Id="rId3" Type="http://schemas.openxmlformats.org/officeDocument/2006/relationships/image" Target="../media/image17.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 Id="rId3" Type="http://schemas.openxmlformats.org/officeDocument/2006/relationships/image" Target="../media/image10.jpeg" /><Relationship Id="rId4" Type="http://schemas.openxmlformats.org/officeDocument/2006/relationships/image" Target="../media/image11.jpeg" /><Relationship Id="rId5" Type="http://schemas.openxmlformats.org/officeDocument/2006/relationships/image" Target="../media/image12.jpeg" /><Relationship Id="rId6" Type="http://schemas.openxmlformats.org/officeDocument/2006/relationships/image" Target="../media/image13.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5.png" /><Relationship Id="rId4" Type="http://schemas.openxmlformats.org/officeDocument/2006/relationships/image" Target="../media/image18.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9.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19.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3.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 Id="rId3" Type="http://schemas.openxmlformats.org/officeDocument/2006/relationships/image" Target="../media/image5.png" /><Relationship Id="rId4" Type="http://schemas.openxmlformats.org/officeDocument/2006/relationships/image" Target="../media/image6.png" /><Relationship Id="rId5" Type="http://schemas.openxmlformats.org/officeDocument/2006/relationships/image" Target="../media/image7.png" /><Relationship Id="rId6" Type="http://schemas.openxmlformats.org/officeDocument/2006/relationships/image" Target="../media/image8.emf" /><Relationship Id="rId7" Type="http://schemas.openxmlformats.org/officeDocument/2006/relationships/image" Target="../media/image9.emf"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 Id="rId3" Type="http://schemas.openxmlformats.org/officeDocument/2006/relationships/image" Target="../media/image10.jpeg" /><Relationship Id="rId4" Type="http://schemas.openxmlformats.org/officeDocument/2006/relationships/image" Target="../media/image11.jpeg" /><Relationship Id="rId5" Type="http://schemas.openxmlformats.org/officeDocument/2006/relationships/image" Target="../media/image12.jpeg" /><Relationship Id="rId6" Type="http://schemas.openxmlformats.org/officeDocument/2006/relationships/image" Target="../media/image13.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074" name="图片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矩形 8"/>
          <p:cNvSpPr>
            <a:spLocks noChangeArrowheads="1"/>
          </p:cNvSpPr>
          <p:nvPr/>
        </p:nvSpPr>
        <p:spPr bwMode="auto">
          <a:xfrm>
            <a:off x="9493885" y="3278188"/>
            <a:ext cx="201549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zh-CN" altLang="en-US" sz="7200" b="1">
                <a:solidFill>
                  <a:srgbClr val="262626"/>
                </a:solidFill>
                <a:latin typeface="汉仪雪君体简" charset="0"/>
                <a:ea typeface="汉仪雪君体简" charset="0"/>
                <a:sym typeface="Manteka" pitchFamily="2" charset="0"/>
              </a:rPr>
              <a:t>水墨</a:t>
            </a:r>
            <a:endParaRPr lang="zh-CN" altLang="en-US" sz="7200" b="1">
              <a:solidFill>
                <a:srgbClr val="262626"/>
              </a:solidFill>
              <a:latin typeface="汉仪雪君体简" charset="0"/>
              <a:ea typeface="汉仪雪君体简" charset="0"/>
              <a:sym typeface="Manteka" pitchFamily="2" charset="0"/>
            </a:endParaRPr>
          </a:p>
        </p:txBody>
      </p:sp>
      <p:sp>
        <p:nvSpPr>
          <p:cNvPr id="3078" name="直接连接符 7"/>
          <p:cNvSpPr>
            <a:spLocks noChangeShapeType="1"/>
          </p:cNvSpPr>
          <p:nvPr/>
        </p:nvSpPr>
        <p:spPr bwMode="auto">
          <a:xfrm>
            <a:off x="7148513" y="4349750"/>
            <a:ext cx="4214812" cy="0"/>
          </a:xfrm>
          <a:prstGeom prst="line">
            <a:avLst/>
          </a:prstGeom>
          <a:noFill/>
          <a:ln w="6350" cap="flat" cmpd="sng">
            <a:solidFill>
              <a:srgbClr val="3F3F3F"/>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3079" name="矩形 1"/>
          <p:cNvSpPr>
            <a:spLocks noChangeArrowheads="1"/>
          </p:cNvSpPr>
          <p:nvPr/>
        </p:nvSpPr>
        <p:spPr bwMode="auto">
          <a:xfrm>
            <a:off x="10521950" y="2752725"/>
            <a:ext cx="841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LOGO</a:t>
            </a:r>
            <a:endPar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p:fade/>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2290" name="图片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6" descr="http://www.shufaziti.com/datafile/op/gif/2/2653/1210_41.gif"/>
          <p:cNvPicPr>
            <a:picLocks noChangeAspect="1" noChangeArrowheads="1"/>
          </p:cNvPicPr>
          <p:nvPr/>
        </p:nvPicPr>
        <p:blipFill>
          <a:blip r:embed="rId3">
            <a:extLst>
              <a:ext uri="{28A0092B-C50C-407E-A947-70E740481C1C}">
                <a14:useLocalDpi xmlns:a14="http://schemas.microsoft.com/office/drawing/2010/main" val="0"/>
              </a:ext>
            </a:extLst>
          </a:blip>
          <a:srcRect b="7291"/>
          <a:stretch>
            <a:fillRect/>
          </a:stretch>
        </p:blipFill>
        <p:spPr bwMode="auto">
          <a:xfrm>
            <a:off x="2227263" y="2087563"/>
            <a:ext cx="1335087"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12" descr="http://www.shufaziti.com/datafile/op/gif/4/4602/1403_75.gif"/>
          <p:cNvPicPr>
            <a:picLocks noChangeAspect="1" noChangeArrowheads="1"/>
          </p:cNvPicPr>
          <p:nvPr/>
        </p:nvPicPr>
        <p:blipFill>
          <a:blip r:embed="rId4">
            <a:extLst>
              <a:ext uri="{28A0092B-C50C-407E-A947-70E740481C1C}">
                <a14:useLocalDpi xmlns:a14="http://schemas.microsoft.com/office/drawing/2010/main" val="0"/>
              </a:ext>
            </a:extLst>
          </a:blip>
          <a:srcRect b="6453"/>
          <a:stretch>
            <a:fillRect/>
          </a:stretch>
        </p:blipFill>
        <p:spPr bwMode="auto">
          <a:xfrm>
            <a:off x="3429000" y="2919413"/>
            <a:ext cx="1160463"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图片 8"/>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327275" y="3519488"/>
            <a:ext cx="12350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矩形 9"/>
          <p:cNvSpPr>
            <a:spLocks noChangeArrowheads="1"/>
          </p:cNvSpPr>
          <p:nvPr/>
        </p:nvSpPr>
        <p:spPr bwMode="auto">
          <a:xfrm>
            <a:off x="2724150" y="3903663"/>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spcBef>
                <a:spcPts val="1000"/>
              </a:spcBef>
            </a:pPr>
            <a:r>
              <a:rPr lang="zh-CN" altLang="en-US" sz="2000" b="1">
                <a:latin typeface="微软雅黑" panose="020b0503020204020204" pitchFamily="34" charset="-122"/>
                <a:ea typeface="微软雅黑" panose="020b0503020204020204" pitchFamily="34" charset="-122"/>
                <a:sym typeface="微软雅黑" panose="020b0503020204020204" pitchFamily="34" charset="-122"/>
              </a:rPr>
              <a:t>贰</a:t>
            </a:r>
            <a:endParaRPr lang="zh-CN" altLang="en-US" sz="2000" b="1">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2295" name="图片 10"/>
          <p:cNvPicPr>
            <a:picLocks noChangeAspect="1" noChangeArrowheads="1"/>
          </p:cNvPicPr>
          <p:nvPr/>
        </p:nvPicPr>
        <p:blipFill>
          <a:blip r:embed="rId6">
            <a:extLst>
              <a:ext uri="{28A0092B-C50C-407E-A947-70E740481C1C}">
                <a14:useLocalDpi xmlns:a14="http://schemas.microsoft.com/office/drawing/2010/main" val="0"/>
              </a:ext>
            </a:extLst>
          </a:blip>
          <a:srcRect l="6421" t="5219" r="46947" b="43053"/>
          <a:stretch>
            <a:fillRect/>
          </a:stretch>
        </p:blipFill>
        <p:spPr bwMode="auto">
          <a:xfrm>
            <a:off x="1881188" y="4170363"/>
            <a:ext cx="1039812"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图片 11"/>
          <p:cNvPicPr>
            <a:picLocks noChangeAspect="1" noChangeArrowheads="1"/>
          </p:cNvPicPr>
          <p:nvPr/>
        </p:nvPicPr>
        <p:blipFill>
          <a:blip r:embed="rId7">
            <a:extLst>
              <a:ext uri="{28A0092B-C50C-407E-A947-70E740481C1C}">
                <a14:useLocalDpi xmlns:a14="http://schemas.microsoft.com/office/drawing/2010/main" val="0"/>
              </a:ext>
            </a:extLst>
          </a:blip>
          <a:srcRect l="24518" t="34972" r="7750"/>
          <a:stretch>
            <a:fillRect/>
          </a:stretch>
        </p:blipFill>
        <p:spPr bwMode="auto">
          <a:xfrm>
            <a:off x="3508375" y="2278063"/>
            <a:ext cx="100171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矩形 10"/>
          <p:cNvSpPr>
            <a:spLocks noChangeArrowheads="1"/>
          </p:cNvSpPr>
          <p:nvPr/>
        </p:nvSpPr>
        <p:spPr bwMode="auto">
          <a:xfrm>
            <a:off x="5157788" y="3856038"/>
            <a:ext cx="51466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50000"/>
              </a:lnSpc>
              <a:spcBef>
                <a:spcPts val="1000"/>
              </a:spcBef>
            </a:pPr>
            <a:r>
              <a:rPr lang="zh-CN" altLang="en-US">
                <a:solidFill>
                  <a:srgbClr val="2B2B2B"/>
                </a:solidFill>
                <a:latin typeface="微软雅黑" panose="020b0503020204020204" pitchFamily="34" charset="-122"/>
                <a:ea typeface="微软雅黑" panose="020b0503020204020204" pitchFamily="34" charset="-122"/>
                <a:sym typeface="微软雅黑" panose="020b0503020204020204" pitchFamily="34" charset="-122"/>
              </a:rPr>
              <a:t>适用于汇报等各类中国风情调商务演示</a:t>
            </a: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98" name="直接连接符 8"/>
          <p:cNvSpPr>
            <a:spLocks noChangeShapeType="1"/>
          </p:cNvSpPr>
          <p:nvPr/>
        </p:nvSpPr>
        <p:spPr bwMode="auto">
          <a:xfrm>
            <a:off x="5157788" y="3871913"/>
            <a:ext cx="4897437" cy="23812"/>
          </a:xfrm>
          <a:prstGeom prst="line">
            <a:avLst/>
          </a:prstGeom>
          <a:noFill/>
          <a:ln w="12700" cap="flat" cmpd="sng">
            <a:solidFill>
              <a:schemeClr val="tx1"/>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12299" name="矩形 9"/>
          <p:cNvSpPr>
            <a:spLocks noChangeArrowheads="1"/>
          </p:cNvSpPr>
          <p:nvPr/>
        </p:nvSpPr>
        <p:spPr bwMode="auto">
          <a:xfrm>
            <a:off x="5157788" y="3041650"/>
            <a:ext cx="3262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40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altLang="zh-CN" sz="40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2300" name="图片 17"/>
          <p:cNvPicPr>
            <a:picLocks noChangeAspect="1" noChangeArrowheads="1"/>
          </p:cNvPicPr>
          <p:nvPr/>
        </p:nvPicPr>
        <p:blipFill>
          <a:blip r:embed="rId7">
            <a:extLst>
              <a:ext uri="{28A0092B-C50C-407E-A947-70E740481C1C}">
                <a14:useLocalDpi xmlns:a14="http://schemas.microsoft.com/office/drawing/2010/main" val="0"/>
              </a:ext>
            </a:extLst>
          </a:blip>
          <a:srcRect l="24518" t="34972" r="7750"/>
          <a:stretch>
            <a:fillRect/>
          </a:stretch>
        </p:blipFill>
        <p:spPr bwMode="auto">
          <a:xfrm>
            <a:off x="8609013" y="3216275"/>
            <a:ext cx="10033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5362"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sp>
        <p:nvSpPr>
          <p:cNvPr id="15363"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sp>
        <p:nvSpPr>
          <p:cNvPr id="15364"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15365" name="图片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6" name="组合 1"/>
          <p:cNvGrpSpPr/>
          <p:nvPr/>
        </p:nvGrpSpPr>
        <p:grpSpPr>
          <a:xfrm>
            <a:off x="4705350" y="1649413"/>
            <a:ext cx="6356350" cy="2378075"/>
            <a:chExt cx="12192000" cy="630377"/>
          </a:xfrm>
        </p:grpSpPr>
        <p:sp>
          <p:nvSpPr>
            <p:cNvPr id="15367" name="矩形 2"/>
            <p:cNvSpPr>
              <a:spLocks noChangeArrowheads="1"/>
            </p:cNvSpPr>
            <p:nvPr/>
          </p:nvSpPr>
          <p:spPr bwMode="auto">
            <a:xfrm>
              <a:off x="0" y="28562"/>
              <a:ext cx="12192000" cy="60181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368" name="矩形 3"/>
            <p:cNvSpPr>
              <a:spLocks noChangeArrowheads="1"/>
            </p:cNvSpPr>
            <p:nvPr/>
          </p:nvSpPr>
          <p:spPr bwMode="auto">
            <a:xfrm>
              <a:off x="0" y="0"/>
              <a:ext cx="12192000" cy="28562"/>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pic>
        <p:nvPicPr>
          <p:cNvPr id="15369" name="图片 5"/>
          <p:cNvPicPr>
            <a:picLocks noChangeAspect="1" noChangeArrowheads="1"/>
          </p:cNvPicPr>
          <p:nvPr/>
        </p:nvPicPr>
        <p:blipFill>
          <a:blip r:embed="rId3">
            <a:grayscl/>
            <a:extLst>
              <a:ext uri="{28A0092B-C50C-407E-A947-70E740481C1C}">
                <a14:useLocalDpi xmlns:a14="http://schemas.microsoft.com/office/drawing/2010/main" val="0"/>
              </a:ext>
            </a:extLst>
          </a:blip>
          <a:srcRect l="24986" r="24986"/>
          <a:stretch>
            <a:fillRect/>
          </a:stretch>
        </p:blipFill>
        <p:spPr bwMode="auto">
          <a:xfrm>
            <a:off x="1158875" y="1649413"/>
            <a:ext cx="3425825" cy="456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TextBox 15"/>
          <p:cNvSpPr>
            <a:spLocks noChangeArrowheads="1"/>
          </p:cNvSpPr>
          <p:nvPr/>
        </p:nvSpPr>
        <p:spPr bwMode="auto">
          <a:xfrm>
            <a:off x="4979988" y="2449513"/>
            <a:ext cx="58388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endPar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5371" name="图片 7"/>
          <p:cNvPicPr>
            <a:picLocks noChangeAspect="1" noChangeArrowheads="1"/>
          </p:cNvPicPr>
          <p:nvPr/>
        </p:nvPicPr>
        <p:blipFill>
          <a:blip r:embed="rId4">
            <a:grayscl/>
            <a:extLst>
              <a:ext uri="{28A0092B-C50C-407E-A947-70E740481C1C}">
                <a14:useLocalDpi xmlns:a14="http://schemas.microsoft.com/office/drawing/2010/main" val="0"/>
              </a:ext>
            </a:extLst>
          </a:blip>
          <a:srcRect l="51797" r="1282" b="6233"/>
          <a:stretch>
            <a:fillRect/>
          </a:stretch>
        </p:blipFill>
        <p:spPr bwMode="auto">
          <a:xfrm>
            <a:off x="9559925" y="4213225"/>
            <a:ext cx="1501775"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72" name="组合 8"/>
          <p:cNvGrpSpPr/>
          <p:nvPr/>
        </p:nvGrpSpPr>
        <p:grpSpPr>
          <a:xfrm>
            <a:off x="4705350" y="4213225"/>
            <a:ext cx="4732338" cy="2003425"/>
            <a:chExt cx="12192000" cy="630377"/>
          </a:xfrm>
        </p:grpSpPr>
        <p:sp>
          <p:nvSpPr>
            <p:cNvPr id="15373" name="矩形 9"/>
            <p:cNvSpPr>
              <a:spLocks noChangeArrowheads="1"/>
            </p:cNvSpPr>
            <p:nvPr/>
          </p:nvSpPr>
          <p:spPr bwMode="auto">
            <a:xfrm>
              <a:off x="0" y="28562"/>
              <a:ext cx="12192000" cy="601815"/>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374" name="矩形 10"/>
            <p:cNvSpPr>
              <a:spLocks noChangeArrowheads="1"/>
            </p:cNvSpPr>
            <p:nvPr/>
          </p:nvSpPr>
          <p:spPr bwMode="auto">
            <a:xfrm>
              <a:off x="0" y="0"/>
              <a:ext cx="12192000" cy="2856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5375" name="TextBox 15"/>
          <p:cNvSpPr>
            <a:spLocks noChangeArrowheads="1"/>
          </p:cNvSpPr>
          <p:nvPr/>
        </p:nvSpPr>
        <p:spPr bwMode="auto">
          <a:xfrm>
            <a:off x="4979988" y="5024438"/>
            <a:ext cx="43434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50000"/>
              </a:lnSpc>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76" name="矩形 12"/>
          <p:cNvSpPr>
            <a:spLocks noChangeArrowheads="1"/>
          </p:cNvSpPr>
          <p:nvPr/>
        </p:nvSpPr>
        <p:spPr bwMode="auto">
          <a:xfrm>
            <a:off x="4979988" y="1865313"/>
            <a:ext cx="469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2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3200" b="1">
              <a:solidFill>
                <a:srgbClr val="262626"/>
              </a:solidFill>
              <a:latin typeface="Calibri" panose="020f0502020204030204" pitchFamily="34" charset="0"/>
              <a:sym typeface="宋体" panose="02010600030101010101" pitchFamily="2" charset="-122"/>
            </a:endParaRPr>
          </a:p>
        </p:txBody>
      </p:sp>
      <p:sp>
        <p:nvSpPr>
          <p:cNvPr id="15377" name="矩形 13"/>
          <p:cNvSpPr>
            <a:spLocks noChangeArrowheads="1"/>
          </p:cNvSpPr>
          <p:nvPr/>
        </p:nvSpPr>
        <p:spPr bwMode="auto">
          <a:xfrm>
            <a:off x="5753100" y="4435475"/>
            <a:ext cx="3568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2400" b="1">
              <a:solidFill>
                <a:srgbClr val="000000"/>
              </a:solidFill>
              <a:latin typeface="Calibri" panose="020f0502020204030204" pitchFamily="34" charset="0"/>
              <a:sym typeface="宋体" panose="02010600030101010101" pitchFamily="2" charset="-122"/>
            </a:endParaRPr>
          </a:p>
        </p:txBody>
      </p:sp>
    </p:spTree>
  </p:cSld>
  <p:clrMapOvr>
    <a:masterClrMapping/>
  </p:clrMapOvr>
  <p:transition spd="med">
    <p:fade/>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6386"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sp>
        <p:nvSpPr>
          <p:cNvPr id="16387"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sp>
        <p:nvSpPr>
          <p:cNvPr id="16388"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16389" name="图片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23"/>
          <p:cNvSpPr>
            <a:spLocks noChangeArrowheads="1"/>
          </p:cNvSpPr>
          <p:nvPr/>
        </p:nvSpPr>
        <p:spPr bwMode="auto">
          <a:xfrm>
            <a:off x="5359400" y="3262313"/>
            <a:ext cx="1474788"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600"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en-US" altLang="zh-CN" sz="2600"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6391" name="组合 2"/>
          <p:cNvGrpSpPr/>
          <p:nvPr/>
        </p:nvGrpSpPr>
        <p:grpSpPr>
          <a:xfrm>
            <a:off x="3819525" y="2049463"/>
            <a:ext cx="4306888" cy="4038600"/>
            <a:chExt cx="3763541" cy="3478292"/>
          </a:xfrm>
        </p:grpSpPr>
        <p:sp>
          <p:nvSpPr>
            <p:cNvPr id="16392" name="AutoShape 4"/>
            <p:cNvSpPr>
              <a:spLocks noChangeArrowheads="1"/>
            </p:cNvSpPr>
            <p:nvPr/>
          </p:nvSpPr>
          <p:spPr bwMode="auto">
            <a:xfrm rot="19367480">
              <a:off x="0" y="0"/>
              <a:ext cx="3763541" cy="3478292"/>
            </a:xfrm>
            <a:custGeom>
              <a:gdLst>
                <a:gd name="T0" fmla="*/ 21592 w 21600"/>
                <a:gd name="T1" fmla="*/ 11199 h 21600"/>
                <a:gd name="T2" fmla="*/ 17626 w 21600"/>
                <a:gd name="T3" fmla="*/ 4820 h 21600"/>
                <a:gd name="T4" fmla="*/ 18143 w 21600"/>
                <a:gd name="T5" fmla="*/ 11071 h 21600"/>
                <a:gd name="T6" fmla="*/ 20270 w 21600"/>
                <a:gd name="T7" fmla="*/ 20420 h 21600"/>
                <a:gd name="T8" fmla="*/ 14012 w 21600"/>
                <a:gd name="T9" fmla="*/ 20372 h 21600"/>
                <a:gd name="T10" fmla="*/ 14061 w 21600"/>
                <a:gd name="T11" fmla="*/ 14113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cxnLst>
                <a:cxn ang="T12">
                  <a:pos x="T0" y="T1"/>
                </a:cxn>
                <a:cxn ang="T13">
                  <a:pos x="T2" y="T3"/>
                </a:cxn>
                <a:cxn ang="T14">
                  <a:pos x="T4" y="T5"/>
                </a:cxn>
                <a:cxn ang="T15">
                  <a:pos x="T6" y="T7"/>
                </a:cxn>
                <a:cxn ang="T16">
                  <a:pos x="T8" y="T9"/>
                </a:cxn>
                <a:cxn ang="T17">
                  <a:pos x="T10" y="T11"/>
                </a:cxn>
              </a:cxnLst>
              <a:rect l="T18" t="T19" r="T20" b="T21"/>
              <a:pathLst>
                <a:path w="21600" h="21600">
                  <a:moveTo>
                    <a:pt x="15955" y="16037"/>
                  </a:moveTo>
                  <a:cubicBezTo>
                    <a:pt x="17358" y="14655"/>
                    <a:pt x="18149" y="12769"/>
                    <a:pt x="18149" y="10800"/>
                  </a:cubicBezTo>
                  <a:cubicBezTo>
                    <a:pt x="18149" y="9018"/>
                    <a:pt x="17501" y="7297"/>
                    <a:pt x="16328" y="5957"/>
                  </a:cubicBezTo>
                  <a:lnTo>
                    <a:pt x="18924" y="3683"/>
                  </a:lnTo>
                  <a:cubicBezTo>
                    <a:pt x="20649" y="5653"/>
                    <a:pt x="21600" y="8182"/>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lnSpc>
                  <a:spcPct val="120000"/>
                </a:lnSpc>
                <a:spcBef>
                  <a:spcPts val="600"/>
                </a:spcBef>
                <a:spcAft>
                  <a:spcPts val="600"/>
                </a:spcAft>
              </a:pPr>
              <a:endParaRPr lang="zh-CN" altLang="zh-CN" sz="2800" b="1" i="1">
                <a:solidFill>
                  <a:srgbClr val="FFFFFF"/>
                </a:solidFill>
                <a:latin typeface="Impact" panose="020b0806030902050204" pitchFamily="34" charset="0"/>
                <a:ea typeface="微软雅黑" panose="020b0503020204020204" pitchFamily="34" charset="-122"/>
                <a:sym typeface="宋体" panose="02010600030101010101" pitchFamily="2" charset="-122"/>
              </a:endParaRPr>
            </a:p>
          </p:txBody>
        </p:sp>
        <p:sp>
          <p:nvSpPr>
            <p:cNvPr id="16393" name="WordArt 7"/>
            <p:cNvSpPr>
              <a:spLocks noChangeArrowheads="1" noChangeShapeType="1" noTextEdit="1"/>
            </p:cNvSpPr>
            <p:nvPr/>
          </p:nvSpPr>
          <p:spPr bwMode="auto">
            <a:xfrm rot="3394332">
              <a:off x="1373567" y="482429"/>
              <a:ext cx="2105025" cy="1771650"/>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Up">
                <a:avLst>
                  <a:gd name="adj" fmla="val 12546007"/>
                </a:avLst>
              </a:prstTxWarp>
            </a:bodyPr>
            <a:lstStyle/>
            <a:p>
              <a:pPr algn="ctr"/>
              <a:r>
                <a:rPr lang="zh-CN" altLang="en-US" sz="2000" strike="sngStrike" kern="10">
                  <a:solidFill>
                    <a:srgbClr val="262626"/>
                  </a:solidFill>
                  <a:latin typeface="微软雅黑" panose="020b0503020204020204" pitchFamily="34" charset="-122"/>
                  <a:ea typeface="微软雅黑" panose="020b0503020204020204" pitchFamily="34" charset="-122"/>
                </a:rPr>
                <a:t>单击此处添加文字</a:t>
              </a:r>
              <a:endParaRPr lang="zh-CN" altLang="en-US" sz="2000" strike="sngStrike" kern="10">
                <a:solidFill>
                  <a:srgbClr val="262626"/>
                </a:solidFill>
                <a:latin typeface="微软雅黑" panose="020b0503020204020204" pitchFamily="34" charset="-122"/>
                <a:ea typeface="微软雅黑" panose="020b0503020204020204" pitchFamily="34" charset="-122"/>
              </a:endParaRPr>
            </a:p>
          </p:txBody>
        </p:sp>
      </p:grpSp>
      <p:grpSp>
        <p:nvGrpSpPr>
          <p:cNvPr id="16394" name="组合 5"/>
          <p:cNvGrpSpPr/>
          <p:nvPr/>
        </p:nvGrpSpPr>
        <p:grpSpPr>
          <a:xfrm>
            <a:off x="7635875" y="2232025"/>
            <a:ext cx="2751138" cy="1274763"/>
            <a:chExt cx="2403475" cy="1098167"/>
          </a:xfrm>
        </p:grpSpPr>
        <p:sp>
          <p:nvSpPr>
            <p:cNvPr id="16395" name="Line 19"/>
            <p:cNvSpPr>
              <a:spLocks noChangeShapeType="1"/>
            </p:cNvSpPr>
            <p:nvPr/>
          </p:nvSpPr>
          <p:spPr bwMode="auto">
            <a:xfrm flipH="1">
              <a:off x="0" y="369248"/>
              <a:ext cx="2403475" cy="1"/>
            </a:xfrm>
            <a:prstGeom prst="line">
              <a:avLst/>
            </a:prstGeom>
            <a:noFill/>
            <a:ln w="19050" cmpd="sng">
              <a:solidFill>
                <a:srgbClr val="3A3A3B"/>
              </a:solidFill>
              <a:miter lim="800000"/>
              <a:tailEnd type="triangle" w="med" len="med"/>
            </a:ln>
            <a:extLst>
              <a:ext uri="{909E8E84-426E-40DD-AFC4-6F175D3DCCD1}">
                <a14:hiddenFill xmlns:a14="http://schemas.microsoft.com/office/drawing/2010/main">
                  <a:noFill/>
                </a14:hiddenFill>
              </a:ext>
            </a:extLst>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zh-CN"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96" name="TextBox 19"/>
            <p:cNvSpPr>
              <a:spLocks noChangeArrowheads="1"/>
            </p:cNvSpPr>
            <p:nvPr/>
          </p:nvSpPr>
          <p:spPr bwMode="auto">
            <a:xfrm>
              <a:off x="638688" y="0"/>
              <a:ext cx="1728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r>
                <a:rPr lang="zh-CN" altLang="en-US" b="1" i="1">
                  <a:solidFill>
                    <a:srgbClr val="4D4D4D"/>
                  </a:solidFill>
                  <a:latin typeface="微软雅黑" panose="020b0503020204020204" pitchFamily="34" charset="-122"/>
                  <a:ea typeface="微软雅黑" panose="020b0503020204020204" pitchFamily="34" charset="-122"/>
                  <a:sym typeface="宋体" panose="02010600030101010101" pitchFamily="2" charset="-122"/>
                </a:rPr>
                <a:t>点击添加文本</a:t>
              </a:r>
              <a:endParaRPr lang="zh-CN" altLang="en-US" sz="2800" b="1" i="1">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397" name="TextBox 20"/>
            <p:cNvSpPr>
              <a:spLocks noChangeArrowheads="1"/>
            </p:cNvSpPr>
            <p:nvPr/>
          </p:nvSpPr>
          <p:spPr bwMode="auto">
            <a:xfrm>
              <a:off x="524524" y="392363"/>
              <a:ext cx="1869436" cy="705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单击此处添加段落文本单击此处添加段落文本单击此处添加段落文本单击此处添加段落文本</a:t>
              </a:r>
              <a:endParaRPr lang="zh-CN" altLang="en-US"/>
            </a:p>
          </p:txBody>
        </p:sp>
      </p:grpSp>
      <p:grpSp>
        <p:nvGrpSpPr>
          <p:cNvPr id="16398" name="组合 1"/>
          <p:cNvGrpSpPr/>
          <p:nvPr/>
        </p:nvGrpSpPr>
        <p:grpSpPr>
          <a:xfrm>
            <a:off x="4124325" y="2008188"/>
            <a:ext cx="4306888" cy="4037012"/>
            <a:chExt cx="3764584" cy="3477329"/>
          </a:xfrm>
        </p:grpSpPr>
        <p:sp>
          <p:nvSpPr>
            <p:cNvPr id="16399" name="AutoShape 6"/>
            <p:cNvSpPr>
              <a:spLocks noChangeArrowheads="1"/>
            </p:cNvSpPr>
            <p:nvPr/>
          </p:nvSpPr>
          <p:spPr bwMode="auto">
            <a:xfrm rot="12146960">
              <a:off x="0" y="0"/>
              <a:ext cx="3764584" cy="3477329"/>
            </a:xfrm>
            <a:custGeom>
              <a:gdLst>
                <a:gd name="T0" fmla="*/ 21581 w 21600"/>
                <a:gd name="T1" fmla="*/ 11439 h 21600"/>
                <a:gd name="T2" fmla="*/ 17885 w 21600"/>
                <a:gd name="T3" fmla="*/ 5130 h 21600"/>
                <a:gd name="T4" fmla="*/ 18136 w 21600"/>
                <a:gd name="T5" fmla="*/ 11234 h 21600"/>
                <a:gd name="T6" fmla="*/ 20270 w 21600"/>
                <a:gd name="T7" fmla="*/ 20420 h 21600"/>
                <a:gd name="T8" fmla="*/ 14012 w 21600"/>
                <a:gd name="T9" fmla="*/ 20372 h 21600"/>
                <a:gd name="T10" fmla="*/ 14061 w 21600"/>
                <a:gd name="T11" fmla="*/ 14113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cxnLst>
                <a:cxn ang="T12">
                  <a:pos x="T0" y="T1"/>
                </a:cxn>
                <a:cxn ang="T13">
                  <a:pos x="T2" y="T3"/>
                </a:cxn>
                <a:cxn ang="T14">
                  <a:pos x="T4" y="T5"/>
                </a:cxn>
                <a:cxn ang="T15">
                  <a:pos x="T6" y="T7"/>
                </a:cxn>
                <a:cxn ang="T16">
                  <a:pos x="T8" y="T9"/>
                </a:cxn>
                <a:cxn ang="T17">
                  <a:pos x="T10" y="T11"/>
                </a:cxn>
              </a:cxnLst>
              <a:rect l="T18" t="T19" r="T20" b="T21"/>
              <a:pathLst>
                <a:path w="21600" h="21600">
                  <a:moveTo>
                    <a:pt x="15955" y="16037"/>
                  </a:moveTo>
                  <a:cubicBezTo>
                    <a:pt x="17358" y="14655"/>
                    <a:pt x="18149" y="12769"/>
                    <a:pt x="18149" y="10800"/>
                  </a:cubicBezTo>
                  <a:cubicBezTo>
                    <a:pt x="18149" y="9130"/>
                    <a:pt x="17580" y="7511"/>
                    <a:pt x="16538" y="6208"/>
                  </a:cubicBezTo>
                  <a:lnTo>
                    <a:pt x="19232" y="4052"/>
                  </a:lnTo>
                  <a:cubicBezTo>
                    <a:pt x="20765" y="5967"/>
                    <a:pt x="21600" y="8347"/>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A5A5A5"/>
            </a:solidFill>
            <a:ln w="3175" cap="flat" cmpd="sng">
              <a:solidFill>
                <a:srgbClr val="EAEAEA"/>
              </a:solidFill>
              <a:miter lim="800000"/>
            </a:ln>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lnSpc>
                  <a:spcPct val="120000"/>
                </a:lnSpc>
              </a:pPr>
              <a:endParaRPr lang="zh-CN" altLang="zh-CN" sz="1200" b="1" i="1">
                <a:solidFill>
                  <a:srgbClr val="4D4D4D"/>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400" name="WordArt 9"/>
            <p:cNvSpPr>
              <a:spLocks noChangeArrowheads="1" noChangeShapeType="1" noTextEdit="1"/>
            </p:cNvSpPr>
            <p:nvPr/>
          </p:nvSpPr>
          <p:spPr bwMode="auto">
            <a:xfrm rot="17984564">
              <a:off x="219730" y="577467"/>
              <a:ext cx="2105025" cy="1770063"/>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Up">
                <a:avLst>
                  <a:gd name="adj" fmla="val 12543391"/>
                </a:avLst>
              </a:prstTxWarp>
            </a:bodyPr>
            <a:lstStyle/>
            <a:p>
              <a:pPr algn="ctr"/>
              <a:r>
                <a:rPr lang="zh-CN" altLang="en-US" sz="2000" strike="sngStrike" kern="10">
                  <a:solidFill>
                    <a:srgbClr val="262626"/>
                  </a:solidFill>
                  <a:latin typeface="微软雅黑" panose="020b0503020204020204" pitchFamily="34" charset="-122"/>
                  <a:ea typeface="微软雅黑" panose="020b0503020204020204" pitchFamily="34" charset="-122"/>
                </a:rPr>
                <a:t>单击此处添加文字</a:t>
              </a:r>
              <a:endParaRPr lang="zh-CN" altLang="en-US" sz="2000" strike="sngStrike" kern="10">
                <a:solidFill>
                  <a:srgbClr val="262626"/>
                </a:solidFill>
                <a:latin typeface="微软雅黑" panose="020b0503020204020204" pitchFamily="34" charset="-122"/>
                <a:ea typeface="微软雅黑" panose="020b0503020204020204" pitchFamily="34" charset="-122"/>
              </a:endParaRPr>
            </a:p>
          </p:txBody>
        </p:sp>
      </p:grpSp>
      <p:grpSp>
        <p:nvGrpSpPr>
          <p:cNvPr id="16401" name="组合 12"/>
          <p:cNvGrpSpPr/>
          <p:nvPr/>
        </p:nvGrpSpPr>
        <p:grpSpPr>
          <a:xfrm>
            <a:off x="1319213" y="3378200"/>
            <a:ext cx="2770187" cy="1295400"/>
            <a:chExt cx="2420667" cy="1114711"/>
          </a:xfrm>
        </p:grpSpPr>
        <p:sp>
          <p:nvSpPr>
            <p:cNvPr id="16402" name="Line 17"/>
            <p:cNvSpPr>
              <a:spLocks noChangeShapeType="1"/>
            </p:cNvSpPr>
            <p:nvPr/>
          </p:nvSpPr>
          <p:spPr bwMode="auto">
            <a:xfrm>
              <a:off x="15605" y="363805"/>
              <a:ext cx="2405062" cy="1"/>
            </a:xfrm>
            <a:prstGeom prst="line">
              <a:avLst/>
            </a:prstGeom>
            <a:noFill/>
            <a:ln w="19050" cmpd="sng">
              <a:solidFill>
                <a:srgbClr val="3A3A3B"/>
              </a:solidFill>
              <a:miter lim="800000"/>
              <a:tailEnd type="triangle" w="med" len="med"/>
            </a:ln>
            <a:extLst>
              <a:ext uri="{909E8E84-426E-40DD-AFC4-6F175D3DCCD1}">
                <a14:hiddenFill xmlns:a14="http://schemas.microsoft.com/office/drawing/2010/main">
                  <a:noFill/>
                </a14:hiddenFill>
              </a:ext>
            </a:extLst>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zh-CN"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03" name="TextBox 42"/>
            <p:cNvSpPr>
              <a:spLocks noChangeArrowheads="1"/>
            </p:cNvSpPr>
            <p:nvPr/>
          </p:nvSpPr>
          <p:spPr bwMode="auto">
            <a:xfrm>
              <a:off x="1" y="0"/>
              <a:ext cx="1728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r>
                <a:rPr lang="zh-CN" altLang="en-US" b="1">
                  <a:solidFill>
                    <a:srgbClr val="4D4D4D"/>
                  </a:solidFill>
                  <a:latin typeface="微软雅黑" panose="020b0503020204020204" pitchFamily="34" charset="-122"/>
                  <a:ea typeface="微软雅黑" panose="020b0503020204020204" pitchFamily="34" charset="-122"/>
                  <a:sym typeface="宋体" panose="02010600030101010101" pitchFamily="2" charset="-122"/>
                </a:rPr>
                <a:t>点击添加</a:t>
              </a:r>
              <a:r>
                <a:rPr lang="zh-CN" altLang="en-US" b="1" i="1">
                  <a:solidFill>
                    <a:srgbClr val="4D4D4D"/>
                  </a:solidFill>
                  <a:latin typeface="微软雅黑" panose="020b0503020204020204" pitchFamily="34" charset="-122"/>
                  <a:ea typeface="微软雅黑" panose="020b0503020204020204" pitchFamily="34" charset="-122"/>
                  <a:sym typeface="宋体" panose="02010600030101010101" pitchFamily="2" charset="-122"/>
                </a:rPr>
                <a:t>文本</a:t>
              </a:r>
              <a:endParaRPr lang="zh-CN" altLang="en-US" sz="2800" b="1" i="1">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404" name="TextBox 43"/>
            <p:cNvSpPr>
              <a:spLocks noChangeArrowheads="1"/>
            </p:cNvSpPr>
            <p:nvPr/>
          </p:nvSpPr>
          <p:spPr bwMode="auto">
            <a:xfrm>
              <a:off x="0" y="408907"/>
              <a:ext cx="1888314" cy="705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单击此处添加段落文本单击此处添加段落文本单击此处添加段落文本单击此处添加段落文本</a:t>
              </a:r>
              <a:endParaRPr lang="zh-CN" altLang="en-US"/>
            </a:p>
          </p:txBody>
        </p:sp>
      </p:grpSp>
      <p:grpSp>
        <p:nvGrpSpPr>
          <p:cNvPr id="16405" name="组合 3"/>
          <p:cNvGrpSpPr/>
          <p:nvPr/>
        </p:nvGrpSpPr>
        <p:grpSpPr>
          <a:xfrm>
            <a:off x="4102100" y="1603375"/>
            <a:ext cx="3979863" cy="4370388"/>
            <a:chExt cx="3477329" cy="3764584"/>
          </a:xfrm>
        </p:grpSpPr>
        <p:sp>
          <p:nvSpPr>
            <p:cNvPr id="16406" name="AutoShape 5"/>
            <p:cNvSpPr>
              <a:spLocks noChangeArrowheads="1"/>
            </p:cNvSpPr>
            <p:nvPr/>
          </p:nvSpPr>
          <p:spPr bwMode="auto">
            <a:xfrm rot="5078397">
              <a:off x="-143627" y="143625"/>
              <a:ext cx="3764584" cy="3477329"/>
            </a:xfrm>
            <a:custGeom>
              <a:gdLst>
                <a:gd name="T0" fmla="*/ 21592 w 21600"/>
                <a:gd name="T1" fmla="*/ 11198 h 21600"/>
                <a:gd name="T2" fmla="*/ 17626 w 21600"/>
                <a:gd name="T3" fmla="*/ 4820 h 21600"/>
                <a:gd name="T4" fmla="*/ 18143 w 21600"/>
                <a:gd name="T5" fmla="*/ 11071 h 21600"/>
                <a:gd name="T6" fmla="*/ 20270 w 21600"/>
                <a:gd name="T7" fmla="*/ 20420 h 21600"/>
                <a:gd name="T8" fmla="*/ 14012 w 21600"/>
                <a:gd name="T9" fmla="*/ 20372 h 21600"/>
                <a:gd name="T10" fmla="*/ 14061 w 21600"/>
                <a:gd name="T11" fmla="*/ 14113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cxnLst>
                <a:cxn ang="T12">
                  <a:pos x="T0" y="T1"/>
                </a:cxn>
                <a:cxn ang="T13">
                  <a:pos x="T2" y="T3"/>
                </a:cxn>
                <a:cxn ang="T14">
                  <a:pos x="T4" y="T5"/>
                </a:cxn>
                <a:cxn ang="T15">
                  <a:pos x="T6" y="T7"/>
                </a:cxn>
                <a:cxn ang="T16">
                  <a:pos x="T8" y="T9"/>
                </a:cxn>
                <a:cxn ang="T17">
                  <a:pos x="T10" y="T11"/>
                </a:cxn>
              </a:cxnLst>
              <a:rect l="T18" t="T19" r="T20" b="T21"/>
              <a:pathLst>
                <a:path w="21600" h="21600">
                  <a:moveTo>
                    <a:pt x="15955" y="16037"/>
                  </a:moveTo>
                  <a:cubicBezTo>
                    <a:pt x="17358" y="14655"/>
                    <a:pt x="18149" y="12769"/>
                    <a:pt x="18149" y="10800"/>
                  </a:cubicBezTo>
                  <a:cubicBezTo>
                    <a:pt x="18149" y="9018"/>
                    <a:pt x="17501" y="7297"/>
                    <a:pt x="16327" y="5957"/>
                  </a:cubicBezTo>
                  <a:lnTo>
                    <a:pt x="18923" y="3683"/>
                  </a:lnTo>
                  <a:cubicBezTo>
                    <a:pt x="20648" y="5652"/>
                    <a:pt x="21600" y="8181"/>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3F3F3F"/>
            </a:solidFill>
            <a:ln w="3175" cap="flat" cmpd="sng">
              <a:solidFill>
                <a:srgbClr val="D3E2FF"/>
              </a:solidFill>
              <a:miter lim="800000"/>
            </a:ln>
          </p:spPr>
          <p:txBody>
            <a:bodyPr lIns="0" rIns="0" anchor="ctr"/>
            <a:lstStyle>
              <a:lvl1pPr marL="182880" indent="-18288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20000"/>
                </a:lnSpc>
                <a:spcBef>
                  <a:spcPts val="600"/>
                </a:spcBef>
                <a:spcAft>
                  <a:spcPts val="600"/>
                </a:spcAft>
                <a:buFont typeface="Arial" panose="020b0604020202020204" pitchFamily="34" charset="0"/>
                <a:buChar char="•"/>
              </a:pPr>
              <a:endParaRPr lang="zh-CN" altLang="zh-CN" sz="1400" b="1" i="1">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407" name="WordArt 8"/>
            <p:cNvSpPr>
              <a:spLocks noChangeArrowheads="1" noChangeShapeType="1" noTextEdit="1"/>
            </p:cNvSpPr>
            <p:nvPr/>
          </p:nvSpPr>
          <p:spPr bwMode="auto">
            <a:xfrm rot="79672">
              <a:off x="498799" y="1639250"/>
              <a:ext cx="2474912" cy="1771650"/>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Down">
                <a:avLst>
                  <a:gd name="adj" fmla="val 1788643"/>
                </a:avLst>
              </a:prstTxWarp>
            </a:bodyPr>
            <a:lstStyle/>
            <a:p>
              <a:pPr algn="ctr"/>
              <a:r>
                <a:rPr lang="zh-CN" altLang="en-US" sz="2000" strike="sngStrike" kern="10">
                  <a:solidFill>
                    <a:schemeClr val="bg1"/>
                  </a:solidFill>
                  <a:latin typeface="微软雅黑" panose="020b0503020204020204" pitchFamily="34" charset="-122"/>
                  <a:ea typeface="微软雅黑" panose="020b0503020204020204" pitchFamily="34" charset="-122"/>
                </a:rPr>
                <a:t>单击此处添加文字</a:t>
              </a:r>
              <a:endParaRPr lang="zh-CN" altLang="en-US" sz="2000" strike="sngStrike" kern="10">
                <a:solidFill>
                  <a:schemeClr val="bg1"/>
                </a:solidFill>
                <a:latin typeface="微软雅黑" panose="020b0503020204020204" pitchFamily="34" charset="-122"/>
                <a:ea typeface="微软雅黑" panose="020b0503020204020204" pitchFamily="34" charset="-122"/>
              </a:endParaRPr>
            </a:p>
          </p:txBody>
        </p:sp>
      </p:grpSp>
      <p:grpSp>
        <p:nvGrpSpPr>
          <p:cNvPr id="16408" name="组合 19"/>
          <p:cNvGrpSpPr/>
          <p:nvPr/>
        </p:nvGrpSpPr>
        <p:grpSpPr>
          <a:xfrm>
            <a:off x="7505700" y="4994275"/>
            <a:ext cx="2832100" cy="1169988"/>
            <a:chExt cx="2474298" cy="1007275"/>
          </a:xfrm>
        </p:grpSpPr>
        <p:sp>
          <p:nvSpPr>
            <p:cNvPr id="16409" name="Line 18"/>
            <p:cNvSpPr>
              <a:spLocks noChangeShapeType="1"/>
            </p:cNvSpPr>
            <p:nvPr/>
          </p:nvSpPr>
          <p:spPr bwMode="auto">
            <a:xfrm flipH="1">
              <a:off x="0" y="359042"/>
              <a:ext cx="2405062" cy="1"/>
            </a:xfrm>
            <a:prstGeom prst="line">
              <a:avLst/>
            </a:prstGeom>
            <a:noFill/>
            <a:ln w="19050" cmpd="sng">
              <a:solidFill>
                <a:srgbClr val="3B3B3B"/>
              </a:solidFill>
              <a:miter lim="800000"/>
              <a:tailEnd type="triangle" w="med" len="med"/>
            </a:ln>
            <a:extLst>
              <a:ext uri="{909E8E84-426E-40DD-AFC4-6F175D3DCCD1}">
                <a14:hiddenFill xmlns:a14="http://schemas.microsoft.com/office/drawing/2010/main">
                  <a:noFill/>
                </a14:hiddenFill>
              </a:ext>
            </a:extLst>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endParaRPr lang="zh-CN" altLang="zh-CN" b="1" i="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10" name="TextBox 19"/>
            <p:cNvSpPr>
              <a:spLocks noChangeArrowheads="1"/>
            </p:cNvSpPr>
            <p:nvPr/>
          </p:nvSpPr>
          <p:spPr bwMode="auto">
            <a:xfrm>
              <a:off x="691075" y="0"/>
              <a:ext cx="1728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r>
                <a:rPr lang="zh-CN" altLang="en-US" b="1" i="1">
                  <a:solidFill>
                    <a:srgbClr val="4D4D4D"/>
                  </a:solidFill>
                  <a:latin typeface="微软雅黑" panose="020b0503020204020204" pitchFamily="34" charset="-122"/>
                  <a:ea typeface="微软雅黑" panose="020b0503020204020204" pitchFamily="34" charset="-122"/>
                  <a:sym typeface="宋体" panose="02010600030101010101" pitchFamily="2" charset="-122"/>
                </a:rPr>
                <a:t>点击添加文本</a:t>
              </a:r>
              <a:endParaRPr lang="zh-CN" altLang="en-US" sz="2800" b="1" i="1">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411" name="TextBox 20"/>
            <p:cNvSpPr>
              <a:spLocks noChangeArrowheads="1"/>
            </p:cNvSpPr>
            <p:nvPr/>
          </p:nvSpPr>
          <p:spPr bwMode="auto">
            <a:xfrm>
              <a:off x="745511" y="458727"/>
              <a:ext cx="1728787" cy="548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单击此处添加段落文本单击此处添加段落文本单击</a:t>
              </a:r>
              <a:endPar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transition spd="med">
    <p:fade/>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7410"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sp>
        <p:nvSpPr>
          <p:cNvPr id="17411"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sp>
        <p:nvSpPr>
          <p:cNvPr id="17412"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17413" name="图片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椭圆 1"/>
          <p:cNvSpPr>
            <a:spLocks noChangeArrowheads="1"/>
          </p:cNvSpPr>
          <p:nvPr/>
        </p:nvSpPr>
        <p:spPr bwMode="auto">
          <a:xfrm>
            <a:off x="1489075" y="2746375"/>
            <a:ext cx="2251075" cy="2406650"/>
          </a:xfrm>
          <a:custGeom>
            <a:gdLst>
              <a:gd name="T0" fmla="*/ 0 w 1751265"/>
              <a:gd name="T1" fmla="*/ 0 h 1872208"/>
              <a:gd name="T2" fmla="*/ 1751265 w 1751265"/>
              <a:gd name="T3" fmla="*/ 1872208 h 1872208"/>
            </a:gdLst>
            <a:rect l="T0" t="T1" r="T2" b="T3"/>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endParaRPr lang="zh-CN" altLang="zh-CN">
              <a:solidFill>
                <a:schemeClr val="bg1"/>
              </a:solidFill>
              <a:latin typeface="宋体" panose="02010600030101010101" pitchFamily="2" charset="-122"/>
              <a:sym typeface="宋体" panose="02010600030101010101" pitchFamily="2" charset="-122"/>
            </a:endParaRPr>
          </a:p>
        </p:txBody>
      </p:sp>
      <p:sp>
        <p:nvSpPr>
          <p:cNvPr id="17415" name="椭圆 2"/>
          <p:cNvSpPr>
            <a:spLocks noChangeArrowheads="1"/>
          </p:cNvSpPr>
          <p:nvPr/>
        </p:nvSpPr>
        <p:spPr bwMode="auto">
          <a:xfrm>
            <a:off x="8245475" y="2765425"/>
            <a:ext cx="2406650" cy="2406650"/>
          </a:xfrm>
          <a:prstGeom prst="ellipse">
            <a:avLst/>
          </a:pr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lang="zh-CN" altLang="zh-CN">
              <a:solidFill>
                <a:srgbClr val="FFFFFF"/>
              </a:solidFill>
              <a:latin typeface="宋体" panose="02010600030101010101" pitchFamily="2" charset="-122"/>
              <a:sym typeface="宋体" panose="02010600030101010101" pitchFamily="2" charset="-122"/>
            </a:endParaRPr>
          </a:p>
        </p:txBody>
      </p:sp>
      <p:sp>
        <p:nvSpPr>
          <p:cNvPr id="17416" name="椭圆 1"/>
          <p:cNvSpPr>
            <a:spLocks noChangeArrowheads="1"/>
          </p:cNvSpPr>
          <p:nvPr/>
        </p:nvSpPr>
        <p:spPr bwMode="auto">
          <a:xfrm>
            <a:off x="3740150" y="2765425"/>
            <a:ext cx="2251075" cy="2406650"/>
          </a:xfrm>
          <a:custGeom>
            <a:gdLst>
              <a:gd name="T0" fmla="*/ 0 w 1751265"/>
              <a:gd name="T1" fmla="*/ 0 h 1872208"/>
              <a:gd name="T2" fmla="*/ 1751265 w 1751265"/>
              <a:gd name="T3" fmla="*/ 1872208 h 1872208"/>
            </a:gdLst>
            <a:rect l="T0" t="T1" r="T2" b="T3"/>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endParaRPr lang="zh-CN" altLang="zh-CN">
              <a:solidFill>
                <a:srgbClr val="FFFFFF"/>
              </a:solidFill>
              <a:latin typeface="宋体" panose="02010600030101010101" pitchFamily="2" charset="-122"/>
              <a:sym typeface="宋体" panose="02010600030101010101" pitchFamily="2" charset="-122"/>
            </a:endParaRPr>
          </a:p>
        </p:txBody>
      </p:sp>
      <p:sp>
        <p:nvSpPr>
          <p:cNvPr id="17417" name="椭圆 1"/>
          <p:cNvSpPr>
            <a:spLocks noChangeArrowheads="1"/>
          </p:cNvSpPr>
          <p:nvPr/>
        </p:nvSpPr>
        <p:spPr bwMode="auto">
          <a:xfrm>
            <a:off x="5991225" y="2765425"/>
            <a:ext cx="2251075" cy="2406650"/>
          </a:xfrm>
          <a:custGeom>
            <a:gdLst>
              <a:gd name="T0" fmla="*/ 0 w 1751265"/>
              <a:gd name="T1" fmla="*/ 0 h 1872208"/>
              <a:gd name="T2" fmla="*/ 1751265 w 1751265"/>
              <a:gd name="T3" fmla="*/ 1872208 h 1872208"/>
            </a:gdLst>
            <a:rect l="T0" t="T1" r="T2" b="T3"/>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endParaRPr lang="zh-CN" altLang="zh-CN">
              <a:solidFill>
                <a:schemeClr val="bg1"/>
              </a:solidFill>
              <a:latin typeface="宋体" panose="02010600030101010101" pitchFamily="2" charset="-122"/>
              <a:sym typeface="宋体" panose="02010600030101010101" pitchFamily="2" charset="-122"/>
            </a:endParaRPr>
          </a:p>
        </p:txBody>
      </p:sp>
      <p:sp>
        <p:nvSpPr>
          <p:cNvPr id="17418" name="TextBox 14"/>
          <p:cNvSpPr>
            <a:spLocks noChangeArrowheads="1"/>
          </p:cNvSpPr>
          <p:nvPr/>
        </p:nvSpPr>
        <p:spPr bwMode="auto">
          <a:xfrm>
            <a:off x="2360613" y="2759075"/>
            <a:ext cx="601662"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en-US" altLang="zh-CN" sz="3200" b="1">
                <a:solidFill>
                  <a:srgbClr val="262626"/>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01</a:t>
            </a:r>
            <a:endParaRPr lang="zh-CN" altLang="en-US" sz="3200" b="1">
              <a:solidFill>
                <a:srgbClr val="262626"/>
              </a:solidFill>
              <a:latin typeface="Calibri" panose="020f0502020204030204" pitchFamily="34" charset="0"/>
              <a:sym typeface="宋体" panose="02010600030101010101" pitchFamily="2" charset="-122"/>
            </a:endParaRPr>
          </a:p>
        </p:txBody>
      </p:sp>
      <p:sp>
        <p:nvSpPr>
          <p:cNvPr id="17419" name="TextBox 15"/>
          <p:cNvSpPr>
            <a:spLocks noChangeArrowheads="1"/>
          </p:cNvSpPr>
          <p:nvPr/>
        </p:nvSpPr>
        <p:spPr bwMode="auto">
          <a:xfrm>
            <a:off x="4676775" y="2759075"/>
            <a:ext cx="5461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en-US" altLang="zh-CN" sz="3200" b="1">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02</a:t>
            </a:r>
            <a:endParaRPr lang="zh-CN" altLang="en-US" sz="3200" b="1">
              <a:solidFill>
                <a:schemeClr val="bg1"/>
              </a:solidFill>
              <a:latin typeface="Calibri" panose="020f0502020204030204" pitchFamily="34" charset="0"/>
              <a:sym typeface="宋体" panose="02010600030101010101" pitchFamily="2" charset="-122"/>
            </a:endParaRPr>
          </a:p>
        </p:txBody>
      </p:sp>
      <p:sp>
        <p:nvSpPr>
          <p:cNvPr id="17420" name="TextBox 16"/>
          <p:cNvSpPr>
            <a:spLocks noChangeArrowheads="1"/>
          </p:cNvSpPr>
          <p:nvPr/>
        </p:nvSpPr>
        <p:spPr bwMode="auto">
          <a:xfrm>
            <a:off x="6848475" y="2759075"/>
            <a:ext cx="60166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en-US" altLang="zh-CN" sz="3200" b="1">
                <a:solidFill>
                  <a:srgbClr val="262626"/>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03</a:t>
            </a:r>
            <a:endParaRPr lang="zh-CN" altLang="en-US" sz="3200" b="1">
              <a:solidFill>
                <a:srgbClr val="262626"/>
              </a:solidFill>
              <a:latin typeface="Calibri" panose="020f0502020204030204" pitchFamily="34" charset="0"/>
              <a:sym typeface="宋体" panose="02010600030101010101" pitchFamily="2" charset="-122"/>
            </a:endParaRPr>
          </a:p>
        </p:txBody>
      </p:sp>
      <p:sp>
        <p:nvSpPr>
          <p:cNvPr id="17421" name="TextBox 17"/>
          <p:cNvSpPr>
            <a:spLocks noChangeArrowheads="1"/>
          </p:cNvSpPr>
          <p:nvPr/>
        </p:nvSpPr>
        <p:spPr bwMode="auto">
          <a:xfrm>
            <a:off x="9209088" y="2759075"/>
            <a:ext cx="5461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en-US" altLang="zh-CN" sz="3200" b="1">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04</a:t>
            </a:r>
            <a:endParaRPr lang="zh-CN" altLang="en-US" sz="3200" b="1">
              <a:solidFill>
                <a:schemeClr val="bg1"/>
              </a:solidFill>
              <a:latin typeface="Calibri" panose="020f0502020204030204" pitchFamily="34" charset="0"/>
              <a:sym typeface="宋体" panose="02010600030101010101" pitchFamily="2" charset="-122"/>
            </a:endParaRPr>
          </a:p>
        </p:txBody>
      </p:sp>
      <p:sp>
        <p:nvSpPr>
          <p:cNvPr id="17422" name="直接连接符 9"/>
          <p:cNvSpPr>
            <a:spLocks noChangeShapeType="1"/>
          </p:cNvSpPr>
          <p:nvPr/>
        </p:nvSpPr>
        <p:spPr bwMode="auto">
          <a:xfrm>
            <a:off x="1766888" y="3511550"/>
            <a:ext cx="1651000" cy="0"/>
          </a:xfrm>
          <a:prstGeom prst="line">
            <a:avLst/>
          </a:prstGeom>
          <a:noFill/>
          <a:ln w="6350" cap="flat" cmpd="sng">
            <a:solidFill>
              <a:srgbClr val="3F3F3F"/>
            </a:solidFill>
            <a:prstDash val="dash"/>
            <a:miter lim="800000"/>
          </a:ln>
          <a:extLst>
            <a:ext uri="{909E8E84-426E-40DD-AFC4-6F175D3DCCD1}">
              <a14:hiddenFill xmlns:a14="http://schemas.microsoft.com/office/drawing/2010/main">
                <a:noFill/>
              </a14:hiddenFill>
            </a:ext>
          </a:extLst>
        </p:spPr>
        <p:txBody>
          <a:bodyPr/>
          <a:lstStyle/>
          <a:p>
            <a:endParaRPr lang="zh-CN" altLang="en-US"/>
          </a:p>
        </p:txBody>
      </p:sp>
      <p:sp>
        <p:nvSpPr>
          <p:cNvPr id="17423" name="直接连接符 10"/>
          <p:cNvSpPr>
            <a:spLocks noChangeShapeType="1"/>
          </p:cNvSpPr>
          <p:nvPr/>
        </p:nvSpPr>
        <p:spPr bwMode="auto">
          <a:xfrm>
            <a:off x="4040188" y="3511550"/>
            <a:ext cx="1651000" cy="0"/>
          </a:xfrm>
          <a:prstGeom prst="line">
            <a:avLst/>
          </a:prstGeom>
          <a:noFill/>
          <a:ln w="6350" cap="flat" cmpd="sng">
            <a:solidFill>
              <a:schemeClr val="bg1"/>
            </a:solidFill>
            <a:prstDash val="dash"/>
            <a:miter lim="800000"/>
          </a:ln>
          <a:extLst>
            <a:ext uri="{909E8E84-426E-40DD-AFC4-6F175D3DCCD1}">
              <a14:hiddenFill xmlns:a14="http://schemas.microsoft.com/office/drawing/2010/main">
                <a:noFill/>
              </a14:hiddenFill>
            </a:ext>
          </a:extLst>
        </p:spPr>
        <p:txBody>
          <a:bodyPr/>
          <a:lstStyle/>
          <a:p>
            <a:endParaRPr lang="zh-CN" altLang="en-US"/>
          </a:p>
        </p:txBody>
      </p:sp>
      <p:sp>
        <p:nvSpPr>
          <p:cNvPr id="17424" name="直接连接符 11"/>
          <p:cNvSpPr>
            <a:spLocks noChangeShapeType="1"/>
          </p:cNvSpPr>
          <p:nvPr/>
        </p:nvSpPr>
        <p:spPr bwMode="auto">
          <a:xfrm>
            <a:off x="6291263" y="3511550"/>
            <a:ext cx="1651000" cy="0"/>
          </a:xfrm>
          <a:prstGeom prst="line">
            <a:avLst/>
          </a:prstGeom>
          <a:noFill/>
          <a:ln w="6350" cap="flat" cmpd="sng">
            <a:solidFill>
              <a:srgbClr val="3F3F3F"/>
            </a:solidFill>
            <a:prstDash val="dash"/>
            <a:miter lim="800000"/>
          </a:ln>
          <a:extLst>
            <a:ext uri="{909E8E84-426E-40DD-AFC4-6F175D3DCCD1}">
              <a14:hiddenFill xmlns:a14="http://schemas.microsoft.com/office/drawing/2010/main">
                <a:noFill/>
              </a14:hiddenFill>
            </a:ext>
          </a:extLst>
        </p:spPr>
        <p:txBody>
          <a:bodyPr/>
          <a:lstStyle/>
          <a:p>
            <a:endParaRPr lang="zh-CN" altLang="en-US"/>
          </a:p>
        </p:txBody>
      </p:sp>
      <p:sp>
        <p:nvSpPr>
          <p:cNvPr id="17425" name="直接连接符 12"/>
          <p:cNvSpPr>
            <a:spLocks noChangeShapeType="1"/>
          </p:cNvSpPr>
          <p:nvPr/>
        </p:nvSpPr>
        <p:spPr bwMode="auto">
          <a:xfrm>
            <a:off x="8553450" y="3511550"/>
            <a:ext cx="1844675" cy="0"/>
          </a:xfrm>
          <a:prstGeom prst="line">
            <a:avLst/>
          </a:prstGeom>
          <a:noFill/>
          <a:ln w="6350" cap="flat" cmpd="sng">
            <a:solidFill>
              <a:schemeClr val="bg1"/>
            </a:solidFill>
            <a:prstDash val="dash"/>
            <a:miter lim="800000"/>
          </a:ln>
          <a:extLst>
            <a:ext uri="{909E8E84-426E-40DD-AFC4-6F175D3DCCD1}">
              <a14:hiddenFill xmlns:a14="http://schemas.microsoft.com/office/drawing/2010/main">
                <a:noFill/>
              </a14:hiddenFill>
            </a:ext>
          </a:extLst>
        </p:spPr>
        <p:txBody>
          <a:bodyPr/>
          <a:lstStyle/>
          <a:p>
            <a:endParaRPr lang="zh-CN" altLang="en-US"/>
          </a:p>
        </p:txBody>
      </p:sp>
      <p:sp>
        <p:nvSpPr>
          <p:cNvPr id="17426" name="TextBox 22"/>
          <p:cNvSpPr>
            <a:spLocks noChangeArrowheads="1"/>
          </p:cNvSpPr>
          <p:nvPr/>
        </p:nvSpPr>
        <p:spPr bwMode="auto">
          <a:xfrm>
            <a:off x="1528763" y="3663950"/>
            <a:ext cx="224631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7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点此输入标题</a:t>
            </a:r>
            <a:endParaRPr lang="zh-CN" altLang="en-US" sz="17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27" name="TextBox 23"/>
          <p:cNvSpPr>
            <a:spLocks noChangeArrowheads="1"/>
          </p:cNvSpPr>
          <p:nvPr/>
        </p:nvSpPr>
        <p:spPr bwMode="auto">
          <a:xfrm>
            <a:off x="1528763" y="4108450"/>
            <a:ext cx="2246312"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点此输入文字</a:t>
            </a:r>
            <a:endPar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28" name="TextBox 24"/>
          <p:cNvSpPr>
            <a:spLocks noChangeArrowheads="1"/>
          </p:cNvSpPr>
          <p:nvPr/>
        </p:nvSpPr>
        <p:spPr bwMode="auto">
          <a:xfrm>
            <a:off x="3852863" y="3663950"/>
            <a:ext cx="2246312"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7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点此输入标题</a:t>
            </a:r>
            <a:endParaRPr lang="zh-CN" altLang="en-US" sz="17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29" name="TextBox 25"/>
          <p:cNvSpPr>
            <a:spLocks noChangeArrowheads="1"/>
          </p:cNvSpPr>
          <p:nvPr/>
        </p:nvSpPr>
        <p:spPr bwMode="auto">
          <a:xfrm>
            <a:off x="3881438" y="4108450"/>
            <a:ext cx="2246312"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点此输入文字</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30" name="TextBox 26"/>
          <p:cNvSpPr>
            <a:spLocks noChangeArrowheads="1"/>
          </p:cNvSpPr>
          <p:nvPr/>
        </p:nvSpPr>
        <p:spPr bwMode="auto">
          <a:xfrm>
            <a:off x="6032500" y="3663950"/>
            <a:ext cx="224631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7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点此输入标题</a:t>
            </a:r>
            <a:endParaRPr lang="zh-CN" altLang="en-US" sz="17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31" name="TextBox 27"/>
          <p:cNvSpPr>
            <a:spLocks noChangeArrowheads="1"/>
          </p:cNvSpPr>
          <p:nvPr/>
        </p:nvSpPr>
        <p:spPr bwMode="auto">
          <a:xfrm>
            <a:off x="6032500" y="4108450"/>
            <a:ext cx="22463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点此输入文字</a:t>
            </a:r>
            <a:endPar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32" name="TextBox 28"/>
          <p:cNvSpPr>
            <a:spLocks noChangeArrowheads="1"/>
          </p:cNvSpPr>
          <p:nvPr/>
        </p:nvSpPr>
        <p:spPr bwMode="auto">
          <a:xfrm>
            <a:off x="8429625" y="3698875"/>
            <a:ext cx="22447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7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点此输入标题</a:t>
            </a:r>
            <a:endParaRPr lang="zh-CN" altLang="en-US" sz="17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33" name="TextBox 29"/>
          <p:cNvSpPr>
            <a:spLocks noChangeArrowheads="1"/>
          </p:cNvSpPr>
          <p:nvPr/>
        </p:nvSpPr>
        <p:spPr bwMode="auto">
          <a:xfrm>
            <a:off x="8458200" y="4143375"/>
            <a:ext cx="22447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点此输入文字</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34" name="KSO_Shape"/>
          <p:cNvSpPr>
            <a:spLocks noChangeArrowheads="1"/>
          </p:cNvSpPr>
          <p:nvPr/>
        </p:nvSpPr>
        <p:spPr bwMode="auto">
          <a:xfrm>
            <a:off x="1787525" y="1831975"/>
            <a:ext cx="473075" cy="473075"/>
          </a:xfrm>
          <a:custGeom>
            <a:gdLst>
              <a:gd name="T0" fmla="*/ 422617 w 720080"/>
              <a:gd name="T1" fmla="*/ 167125 h 720080"/>
              <a:gd name="T2" fmla="*/ 392320 w 720080"/>
              <a:gd name="T3" fmla="*/ 179675 h 720080"/>
              <a:gd name="T4" fmla="*/ 392320 w 720080"/>
              <a:gd name="T5" fmla="*/ 240270 h 720080"/>
              <a:gd name="T6" fmla="*/ 470117 w 720080"/>
              <a:gd name="T7" fmla="*/ 318067 h 720080"/>
              <a:gd name="T8" fmla="*/ 151276 w 720080"/>
              <a:gd name="T9" fmla="*/ 318067 h 720080"/>
              <a:gd name="T10" fmla="*/ 108429 w 720080"/>
              <a:gd name="T11" fmla="*/ 360915 h 720080"/>
              <a:gd name="T12" fmla="*/ 151276 w 720080"/>
              <a:gd name="T13" fmla="*/ 403762 h 720080"/>
              <a:gd name="T14" fmla="*/ 467182 w 720080"/>
              <a:gd name="T15" fmla="*/ 403762 h 720080"/>
              <a:gd name="T16" fmla="*/ 391132 w 720080"/>
              <a:gd name="T17" fmla="*/ 479811 h 720080"/>
              <a:gd name="T18" fmla="*/ 391132 w 720080"/>
              <a:gd name="T19" fmla="*/ 540406 h 720080"/>
              <a:gd name="T20" fmla="*/ 451727 w 720080"/>
              <a:gd name="T21" fmla="*/ 540406 h 720080"/>
              <a:gd name="T22" fmla="*/ 597086 w 720080"/>
              <a:gd name="T23" fmla="*/ 395048 h 720080"/>
              <a:gd name="T24" fmla="*/ 603450 w 720080"/>
              <a:gd name="T25" fmla="*/ 388459 h 720080"/>
              <a:gd name="T26" fmla="*/ 605656 w 720080"/>
              <a:gd name="T27" fmla="*/ 385654 h 720080"/>
              <a:gd name="T28" fmla="*/ 607314 w 720080"/>
              <a:gd name="T29" fmla="*/ 381802 h 720080"/>
              <a:gd name="T30" fmla="*/ 611651 w 720080"/>
              <a:gd name="T31" fmla="*/ 359975 h 720080"/>
              <a:gd name="T32" fmla="*/ 607314 w 720080"/>
              <a:gd name="T33" fmla="*/ 338148 h 720080"/>
              <a:gd name="T34" fmla="*/ 604581 w 720080"/>
              <a:gd name="T35" fmla="*/ 333055 h 720080"/>
              <a:gd name="T36" fmla="*/ 603896 w 720080"/>
              <a:gd name="T37" fmla="*/ 331821 h 720080"/>
              <a:gd name="T38" fmla="*/ 598273 w 720080"/>
              <a:gd name="T39" fmla="*/ 325033 h 720080"/>
              <a:gd name="T40" fmla="*/ 452915 w 720080"/>
              <a:gd name="T41" fmla="*/ 179675 h 720080"/>
              <a:gd name="T42" fmla="*/ 422617 w 720080"/>
              <a:gd name="T43" fmla="*/ 167125 h 720080"/>
              <a:gd name="T44" fmla="*/ 360040 w 720080"/>
              <a:gd name="T45" fmla="*/ 0 h 720080"/>
              <a:gd name="T46" fmla="*/ 720080 w 720080"/>
              <a:gd name="T47" fmla="*/ 360040 h 720080"/>
              <a:gd name="T48" fmla="*/ 360040 w 720080"/>
              <a:gd name="T49" fmla="*/ 720080 h 720080"/>
              <a:gd name="T50" fmla="*/ 0 w 720080"/>
              <a:gd name="T51" fmla="*/ 360040 h 720080"/>
              <a:gd name="T52" fmla="*/ 360040 w 720080"/>
              <a:gd name="T53" fmla="*/ 0 h 7200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0080"/>
              <a:gd name="T82" fmla="*/ 0 h 720080"/>
              <a:gd name="T83" fmla="*/ 720080 w 720080"/>
              <a:gd name="T84" fmla="*/ 720080 h 7200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2E5292"/>
              </a:solidFill>
              <a:latin typeface="宋体" panose="02010600030101010101" pitchFamily="2" charset="-122"/>
              <a:sym typeface="宋体" panose="02010600030101010101" pitchFamily="2" charset="-122"/>
            </a:endParaRPr>
          </a:p>
        </p:txBody>
      </p:sp>
      <p:sp>
        <p:nvSpPr>
          <p:cNvPr id="17435" name="KSO_Shape"/>
          <p:cNvSpPr>
            <a:spLocks noChangeArrowheads="1"/>
          </p:cNvSpPr>
          <p:nvPr/>
        </p:nvSpPr>
        <p:spPr bwMode="auto">
          <a:xfrm>
            <a:off x="1787525" y="5584825"/>
            <a:ext cx="473075" cy="473075"/>
          </a:xfrm>
          <a:custGeom>
            <a:gdLst>
              <a:gd name="T0" fmla="*/ 422617 w 720080"/>
              <a:gd name="T1" fmla="*/ 167125 h 720080"/>
              <a:gd name="T2" fmla="*/ 392320 w 720080"/>
              <a:gd name="T3" fmla="*/ 179675 h 720080"/>
              <a:gd name="T4" fmla="*/ 392320 w 720080"/>
              <a:gd name="T5" fmla="*/ 240270 h 720080"/>
              <a:gd name="T6" fmla="*/ 470117 w 720080"/>
              <a:gd name="T7" fmla="*/ 318067 h 720080"/>
              <a:gd name="T8" fmla="*/ 151276 w 720080"/>
              <a:gd name="T9" fmla="*/ 318067 h 720080"/>
              <a:gd name="T10" fmla="*/ 108429 w 720080"/>
              <a:gd name="T11" fmla="*/ 360915 h 720080"/>
              <a:gd name="T12" fmla="*/ 151276 w 720080"/>
              <a:gd name="T13" fmla="*/ 403762 h 720080"/>
              <a:gd name="T14" fmla="*/ 467182 w 720080"/>
              <a:gd name="T15" fmla="*/ 403762 h 720080"/>
              <a:gd name="T16" fmla="*/ 391132 w 720080"/>
              <a:gd name="T17" fmla="*/ 479811 h 720080"/>
              <a:gd name="T18" fmla="*/ 391132 w 720080"/>
              <a:gd name="T19" fmla="*/ 540406 h 720080"/>
              <a:gd name="T20" fmla="*/ 451727 w 720080"/>
              <a:gd name="T21" fmla="*/ 540406 h 720080"/>
              <a:gd name="T22" fmla="*/ 597086 w 720080"/>
              <a:gd name="T23" fmla="*/ 395048 h 720080"/>
              <a:gd name="T24" fmla="*/ 603450 w 720080"/>
              <a:gd name="T25" fmla="*/ 388459 h 720080"/>
              <a:gd name="T26" fmla="*/ 605656 w 720080"/>
              <a:gd name="T27" fmla="*/ 385654 h 720080"/>
              <a:gd name="T28" fmla="*/ 607314 w 720080"/>
              <a:gd name="T29" fmla="*/ 381802 h 720080"/>
              <a:gd name="T30" fmla="*/ 611651 w 720080"/>
              <a:gd name="T31" fmla="*/ 359975 h 720080"/>
              <a:gd name="T32" fmla="*/ 607314 w 720080"/>
              <a:gd name="T33" fmla="*/ 338148 h 720080"/>
              <a:gd name="T34" fmla="*/ 604581 w 720080"/>
              <a:gd name="T35" fmla="*/ 333055 h 720080"/>
              <a:gd name="T36" fmla="*/ 603896 w 720080"/>
              <a:gd name="T37" fmla="*/ 331821 h 720080"/>
              <a:gd name="T38" fmla="*/ 598273 w 720080"/>
              <a:gd name="T39" fmla="*/ 325033 h 720080"/>
              <a:gd name="T40" fmla="*/ 452915 w 720080"/>
              <a:gd name="T41" fmla="*/ 179675 h 720080"/>
              <a:gd name="T42" fmla="*/ 422617 w 720080"/>
              <a:gd name="T43" fmla="*/ 167125 h 720080"/>
              <a:gd name="T44" fmla="*/ 360040 w 720080"/>
              <a:gd name="T45" fmla="*/ 0 h 720080"/>
              <a:gd name="T46" fmla="*/ 720080 w 720080"/>
              <a:gd name="T47" fmla="*/ 360040 h 720080"/>
              <a:gd name="T48" fmla="*/ 360040 w 720080"/>
              <a:gd name="T49" fmla="*/ 720080 h 720080"/>
              <a:gd name="T50" fmla="*/ 0 w 720080"/>
              <a:gd name="T51" fmla="*/ 360040 h 720080"/>
              <a:gd name="T52" fmla="*/ 360040 w 720080"/>
              <a:gd name="T53" fmla="*/ 0 h 7200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0080"/>
              <a:gd name="T82" fmla="*/ 0 h 720080"/>
              <a:gd name="T83" fmla="*/ 720080 w 720080"/>
              <a:gd name="T84" fmla="*/ 720080 h 7200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436" name="KSO_Shape"/>
          <p:cNvSpPr>
            <a:spLocks noChangeArrowheads="1"/>
          </p:cNvSpPr>
          <p:nvPr/>
        </p:nvSpPr>
        <p:spPr bwMode="auto">
          <a:xfrm flipH="1">
            <a:off x="10579100" y="1831975"/>
            <a:ext cx="474663" cy="473075"/>
          </a:xfrm>
          <a:custGeom>
            <a:gdLst>
              <a:gd name="T0" fmla="*/ 422617 w 720080"/>
              <a:gd name="T1" fmla="*/ 167125 h 720080"/>
              <a:gd name="T2" fmla="*/ 392320 w 720080"/>
              <a:gd name="T3" fmla="*/ 179675 h 720080"/>
              <a:gd name="T4" fmla="*/ 392320 w 720080"/>
              <a:gd name="T5" fmla="*/ 240270 h 720080"/>
              <a:gd name="T6" fmla="*/ 470117 w 720080"/>
              <a:gd name="T7" fmla="*/ 318067 h 720080"/>
              <a:gd name="T8" fmla="*/ 151276 w 720080"/>
              <a:gd name="T9" fmla="*/ 318067 h 720080"/>
              <a:gd name="T10" fmla="*/ 108429 w 720080"/>
              <a:gd name="T11" fmla="*/ 360915 h 720080"/>
              <a:gd name="T12" fmla="*/ 151276 w 720080"/>
              <a:gd name="T13" fmla="*/ 403762 h 720080"/>
              <a:gd name="T14" fmla="*/ 467182 w 720080"/>
              <a:gd name="T15" fmla="*/ 403762 h 720080"/>
              <a:gd name="T16" fmla="*/ 391132 w 720080"/>
              <a:gd name="T17" fmla="*/ 479811 h 720080"/>
              <a:gd name="T18" fmla="*/ 391132 w 720080"/>
              <a:gd name="T19" fmla="*/ 540406 h 720080"/>
              <a:gd name="T20" fmla="*/ 451727 w 720080"/>
              <a:gd name="T21" fmla="*/ 540406 h 720080"/>
              <a:gd name="T22" fmla="*/ 597086 w 720080"/>
              <a:gd name="T23" fmla="*/ 395048 h 720080"/>
              <a:gd name="T24" fmla="*/ 603450 w 720080"/>
              <a:gd name="T25" fmla="*/ 388459 h 720080"/>
              <a:gd name="T26" fmla="*/ 605656 w 720080"/>
              <a:gd name="T27" fmla="*/ 385654 h 720080"/>
              <a:gd name="T28" fmla="*/ 607314 w 720080"/>
              <a:gd name="T29" fmla="*/ 381802 h 720080"/>
              <a:gd name="T30" fmla="*/ 611651 w 720080"/>
              <a:gd name="T31" fmla="*/ 359975 h 720080"/>
              <a:gd name="T32" fmla="*/ 607314 w 720080"/>
              <a:gd name="T33" fmla="*/ 338148 h 720080"/>
              <a:gd name="T34" fmla="*/ 604581 w 720080"/>
              <a:gd name="T35" fmla="*/ 333055 h 720080"/>
              <a:gd name="T36" fmla="*/ 603896 w 720080"/>
              <a:gd name="T37" fmla="*/ 331821 h 720080"/>
              <a:gd name="T38" fmla="*/ 598273 w 720080"/>
              <a:gd name="T39" fmla="*/ 325033 h 720080"/>
              <a:gd name="T40" fmla="*/ 452915 w 720080"/>
              <a:gd name="T41" fmla="*/ 179675 h 720080"/>
              <a:gd name="T42" fmla="*/ 422617 w 720080"/>
              <a:gd name="T43" fmla="*/ 167125 h 720080"/>
              <a:gd name="T44" fmla="*/ 360040 w 720080"/>
              <a:gd name="T45" fmla="*/ 0 h 720080"/>
              <a:gd name="T46" fmla="*/ 720080 w 720080"/>
              <a:gd name="T47" fmla="*/ 360040 h 720080"/>
              <a:gd name="T48" fmla="*/ 360040 w 720080"/>
              <a:gd name="T49" fmla="*/ 720080 h 720080"/>
              <a:gd name="T50" fmla="*/ 0 w 720080"/>
              <a:gd name="T51" fmla="*/ 360040 h 720080"/>
              <a:gd name="T52" fmla="*/ 360040 w 720080"/>
              <a:gd name="T53" fmla="*/ 0 h 7200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0080"/>
              <a:gd name="T82" fmla="*/ 0 h 720080"/>
              <a:gd name="T83" fmla="*/ 720080 w 720080"/>
              <a:gd name="T84" fmla="*/ 720080 h 7200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437" name="KSO_Shape"/>
          <p:cNvSpPr>
            <a:spLocks noChangeArrowheads="1"/>
          </p:cNvSpPr>
          <p:nvPr/>
        </p:nvSpPr>
        <p:spPr bwMode="auto">
          <a:xfrm flipH="1">
            <a:off x="10579100" y="5619750"/>
            <a:ext cx="474663" cy="473075"/>
          </a:xfrm>
          <a:custGeom>
            <a:gdLst>
              <a:gd name="T0" fmla="*/ 422617 w 720080"/>
              <a:gd name="T1" fmla="*/ 167125 h 720080"/>
              <a:gd name="T2" fmla="*/ 392320 w 720080"/>
              <a:gd name="T3" fmla="*/ 179675 h 720080"/>
              <a:gd name="T4" fmla="*/ 392320 w 720080"/>
              <a:gd name="T5" fmla="*/ 240270 h 720080"/>
              <a:gd name="T6" fmla="*/ 470117 w 720080"/>
              <a:gd name="T7" fmla="*/ 318067 h 720080"/>
              <a:gd name="T8" fmla="*/ 151276 w 720080"/>
              <a:gd name="T9" fmla="*/ 318067 h 720080"/>
              <a:gd name="T10" fmla="*/ 108429 w 720080"/>
              <a:gd name="T11" fmla="*/ 360915 h 720080"/>
              <a:gd name="T12" fmla="*/ 151276 w 720080"/>
              <a:gd name="T13" fmla="*/ 403762 h 720080"/>
              <a:gd name="T14" fmla="*/ 467182 w 720080"/>
              <a:gd name="T15" fmla="*/ 403762 h 720080"/>
              <a:gd name="T16" fmla="*/ 391132 w 720080"/>
              <a:gd name="T17" fmla="*/ 479811 h 720080"/>
              <a:gd name="T18" fmla="*/ 391132 w 720080"/>
              <a:gd name="T19" fmla="*/ 540406 h 720080"/>
              <a:gd name="T20" fmla="*/ 451727 w 720080"/>
              <a:gd name="T21" fmla="*/ 540406 h 720080"/>
              <a:gd name="T22" fmla="*/ 597086 w 720080"/>
              <a:gd name="T23" fmla="*/ 395048 h 720080"/>
              <a:gd name="T24" fmla="*/ 603450 w 720080"/>
              <a:gd name="T25" fmla="*/ 388459 h 720080"/>
              <a:gd name="T26" fmla="*/ 605656 w 720080"/>
              <a:gd name="T27" fmla="*/ 385654 h 720080"/>
              <a:gd name="T28" fmla="*/ 607314 w 720080"/>
              <a:gd name="T29" fmla="*/ 381802 h 720080"/>
              <a:gd name="T30" fmla="*/ 611651 w 720080"/>
              <a:gd name="T31" fmla="*/ 359975 h 720080"/>
              <a:gd name="T32" fmla="*/ 607314 w 720080"/>
              <a:gd name="T33" fmla="*/ 338148 h 720080"/>
              <a:gd name="T34" fmla="*/ 604581 w 720080"/>
              <a:gd name="T35" fmla="*/ 333055 h 720080"/>
              <a:gd name="T36" fmla="*/ 603896 w 720080"/>
              <a:gd name="T37" fmla="*/ 331821 h 720080"/>
              <a:gd name="T38" fmla="*/ 598273 w 720080"/>
              <a:gd name="T39" fmla="*/ 325033 h 720080"/>
              <a:gd name="T40" fmla="*/ 452915 w 720080"/>
              <a:gd name="T41" fmla="*/ 179675 h 720080"/>
              <a:gd name="T42" fmla="*/ 422617 w 720080"/>
              <a:gd name="T43" fmla="*/ 167125 h 720080"/>
              <a:gd name="T44" fmla="*/ 360040 w 720080"/>
              <a:gd name="T45" fmla="*/ 0 h 720080"/>
              <a:gd name="T46" fmla="*/ 720080 w 720080"/>
              <a:gd name="T47" fmla="*/ 360040 h 720080"/>
              <a:gd name="T48" fmla="*/ 360040 w 720080"/>
              <a:gd name="T49" fmla="*/ 720080 h 720080"/>
              <a:gd name="T50" fmla="*/ 0 w 720080"/>
              <a:gd name="T51" fmla="*/ 360040 h 720080"/>
              <a:gd name="T52" fmla="*/ 360040 w 720080"/>
              <a:gd name="T53" fmla="*/ 0 h 7200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0080"/>
              <a:gd name="T82" fmla="*/ 0 h 720080"/>
              <a:gd name="T83" fmla="*/ 720080 w 720080"/>
              <a:gd name="T84" fmla="*/ 720080 h 7200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438" name="文本框 25"/>
          <p:cNvSpPr>
            <a:spLocks noChangeArrowheads="1"/>
          </p:cNvSpPr>
          <p:nvPr/>
        </p:nvSpPr>
        <p:spPr bwMode="auto">
          <a:xfrm>
            <a:off x="2368550" y="1722438"/>
            <a:ext cx="1406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39" name="TextBox 15"/>
          <p:cNvSpPr>
            <a:spLocks noChangeArrowheads="1"/>
          </p:cNvSpPr>
          <p:nvPr/>
        </p:nvSpPr>
        <p:spPr bwMode="auto">
          <a:xfrm>
            <a:off x="2368550" y="1993900"/>
            <a:ext cx="3294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endPar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40" name="文本框 27"/>
          <p:cNvSpPr>
            <a:spLocks noChangeArrowheads="1"/>
          </p:cNvSpPr>
          <p:nvPr/>
        </p:nvSpPr>
        <p:spPr bwMode="auto">
          <a:xfrm>
            <a:off x="2368550" y="5526088"/>
            <a:ext cx="1406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41" name="TextBox 15"/>
          <p:cNvSpPr>
            <a:spLocks noChangeArrowheads="1"/>
          </p:cNvSpPr>
          <p:nvPr/>
        </p:nvSpPr>
        <p:spPr bwMode="auto">
          <a:xfrm>
            <a:off x="2368550" y="5797550"/>
            <a:ext cx="3294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endPar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42" name="文本框 29"/>
          <p:cNvSpPr>
            <a:spLocks noChangeArrowheads="1"/>
          </p:cNvSpPr>
          <p:nvPr/>
        </p:nvSpPr>
        <p:spPr bwMode="auto">
          <a:xfrm>
            <a:off x="9113838" y="1722438"/>
            <a:ext cx="1408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zh-CN"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43" name="TextBox 15"/>
          <p:cNvSpPr>
            <a:spLocks noChangeArrowheads="1"/>
          </p:cNvSpPr>
          <p:nvPr/>
        </p:nvSpPr>
        <p:spPr bwMode="auto">
          <a:xfrm>
            <a:off x="7286625" y="1993900"/>
            <a:ext cx="3235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endPar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44" name="文本框 31"/>
          <p:cNvSpPr>
            <a:spLocks noChangeArrowheads="1"/>
          </p:cNvSpPr>
          <p:nvPr/>
        </p:nvSpPr>
        <p:spPr bwMode="auto">
          <a:xfrm>
            <a:off x="9113838" y="5545138"/>
            <a:ext cx="1408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zh-CN"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45" name="TextBox 15"/>
          <p:cNvSpPr>
            <a:spLocks noChangeArrowheads="1"/>
          </p:cNvSpPr>
          <p:nvPr/>
        </p:nvSpPr>
        <p:spPr bwMode="auto">
          <a:xfrm>
            <a:off x="7286625" y="5816600"/>
            <a:ext cx="3235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endPar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p:fade/>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8434" name="图片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6" descr="http://www.shufaziti.com/datafile/op/gif/2/2653/1210_41.gif"/>
          <p:cNvPicPr>
            <a:picLocks noChangeAspect="1" noChangeArrowheads="1"/>
          </p:cNvPicPr>
          <p:nvPr/>
        </p:nvPicPr>
        <p:blipFill>
          <a:blip r:embed="rId3">
            <a:extLst>
              <a:ext uri="{28A0092B-C50C-407E-A947-70E740481C1C}">
                <a14:useLocalDpi xmlns:a14="http://schemas.microsoft.com/office/drawing/2010/main" val="0"/>
              </a:ext>
            </a:extLst>
          </a:blip>
          <a:srcRect b="7291"/>
          <a:stretch>
            <a:fillRect/>
          </a:stretch>
        </p:blipFill>
        <p:spPr bwMode="auto">
          <a:xfrm>
            <a:off x="2227263" y="2087563"/>
            <a:ext cx="1335087"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12" descr="http://www.shufaziti.com/datafile/op/gif/4/4602/1403_75.gif"/>
          <p:cNvPicPr>
            <a:picLocks noChangeAspect="1" noChangeArrowheads="1"/>
          </p:cNvPicPr>
          <p:nvPr/>
        </p:nvPicPr>
        <p:blipFill>
          <a:blip r:embed="rId4">
            <a:extLst>
              <a:ext uri="{28A0092B-C50C-407E-A947-70E740481C1C}">
                <a14:useLocalDpi xmlns:a14="http://schemas.microsoft.com/office/drawing/2010/main" val="0"/>
              </a:ext>
            </a:extLst>
          </a:blip>
          <a:srcRect b="6453"/>
          <a:stretch>
            <a:fillRect/>
          </a:stretch>
        </p:blipFill>
        <p:spPr bwMode="auto">
          <a:xfrm>
            <a:off x="3429000" y="2919413"/>
            <a:ext cx="1160463"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图片 8"/>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327275" y="3519488"/>
            <a:ext cx="12350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矩形 9"/>
          <p:cNvSpPr>
            <a:spLocks noChangeArrowheads="1"/>
          </p:cNvSpPr>
          <p:nvPr/>
        </p:nvSpPr>
        <p:spPr bwMode="auto">
          <a:xfrm>
            <a:off x="2724150" y="3903663"/>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spcBef>
                <a:spcPts val="1000"/>
              </a:spcBef>
            </a:pPr>
            <a:r>
              <a:rPr lang="zh-CN" altLang="en-US" sz="2000" b="1">
                <a:latin typeface="微软雅黑" panose="020b0503020204020204" pitchFamily="34" charset="-122"/>
                <a:ea typeface="微软雅黑" panose="020b0503020204020204" pitchFamily="34" charset="-122"/>
                <a:sym typeface="微软雅黑" panose="020b0503020204020204" pitchFamily="34" charset="-122"/>
              </a:rPr>
              <a:t>叁</a:t>
            </a:r>
            <a:endParaRPr lang="zh-CN" altLang="en-US" sz="2000" b="1">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8439" name="图片 10"/>
          <p:cNvPicPr>
            <a:picLocks noChangeAspect="1" noChangeArrowheads="1"/>
          </p:cNvPicPr>
          <p:nvPr/>
        </p:nvPicPr>
        <p:blipFill>
          <a:blip r:embed="rId6">
            <a:extLst>
              <a:ext uri="{28A0092B-C50C-407E-A947-70E740481C1C}">
                <a14:useLocalDpi xmlns:a14="http://schemas.microsoft.com/office/drawing/2010/main" val="0"/>
              </a:ext>
            </a:extLst>
          </a:blip>
          <a:srcRect l="6421" t="5219" r="46947" b="43053"/>
          <a:stretch>
            <a:fillRect/>
          </a:stretch>
        </p:blipFill>
        <p:spPr bwMode="auto">
          <a:xfrm>
            <a:off x="1881188" y="4170363"/>
            <a:ext cx="1039812"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图片 11"/>
          <p:cNvPicPr>
            <a:picLocks noChangeAspect="1" noChangeArrowheads="1"/>
          </p:cNvPicPr>
          <p:nvPr/>
        </p:nvPicPr>
        <p:blipFill>
          <a:blip r:embed="rId7">
            <a:extLst>
              <a:ext uri="{28A0092B-C50C-407E-A947-70E740481C1C}">
                <a14:useLocalDpi xmlns:a14="http://schemas.microsoft.com/office/drawing/2010/main" val="0"/>
              </a:ext>
            </a:extLst>
          </a:blip>
          <a:srcRect l="24518" t="34972" r="7750"/>
          <a:stretch>
            <a:fillRect/>
          </a:stretch>
        </p:blipFill>
        <p:spPr bwMode="auto">
          <a:xfrm>
            <a:off x="3508375" y="2278063"/>
            <a:ext cx="100171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矩形 10"/>
          <p:cNvSpPr>
            <a:spLocks noChangeArrowheads="1"/>
          </p:cNvSpPr>
          <p:nvPr/>
        </p:nvSpPr>
        <p:spPr bwMode="auto">
          <a:xfrm>
            <a:off x="5157788" y="3856038"/>
            <a:ext cx="51466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50000"/>
              </a:lnSpc>
              <a:spcBef>
                <a:spcPts val="1000"/>
              </a:spcBef>
            </a:pPr>
            <a:r>
              <a:rPr lang="zh-CN" altLang="en-US">
                <a:solidFill>
                  <a:srgbClr val="2B2B2B"/>
                </a:solidFill>
                <a:latin typeface="微软雅黑" panose="020b0503020204020204" pitchFamily="34" charset="-122"/>
                <a:ea typeface="微软雅黑" panose="020b0503020204020204" pitchFamily="34" charset="-122"/>
                <a:sym typeface="微软雅黑" panose="020b0503020204020204" pitchFamily="34" charset="-122"/>
              </a:rPr>
              <a:t>适用于汇报等各类中国风情调商务演示</a:t>
            </a: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42" name="直接连接符 8"/>
          <p:cNvSpPr>
            <a:spLocks noChangeShapeType="1"/>
          </p:cNvSpPr>
          <p:nvPr/>
        </p:nvSpPr>
        <p:spPr bwMode="auto">
          <a:xfrm>
            <a:off x="5157788" y="3871913"/>
            <a:ext cx="4897437" cy="23812"/>
          </a:xfrm>
          <a:prstGeom prst="line">
            <a:avLst/>
          </a:prstGeom>
          <a:noFill/>
          <a:ln w="12700" cap="flat" cmpd="sng">
            <a:solidFill>
              <a:schemeClr val="tx1"/>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18443" name="矩形 9"/>
          <p:cNvSpPr>
            <a:spLocks noChangeArrowheads="1"/>
          </p:cNvSpPr>
          <p:nvPr/>
        </p:nvSpPr>
        <p:spPr bwMode="auto">
          <a:xfrm>
            <a:off x="5157788" y="3041650"/>
            <a:ext cx="3262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40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altLang="zh-CN" sz="40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8444" name="图片 17"/>
          <p:cNvPicPr>
            <a:picLocks noChangeAspect="1" noChangeArrowheads="1"/>
          </p:cNvPicPr>
          <p:nvPr/>
        </p:nvPicPr>
        <p:blipFill>
          <a:blip r:embed="rId7">
            <a:extLst>
              <a:ext uri="{28A0092B-C50C-407E-A947-70E740481C1C}">
                <a14:useLocalDpi xmlns:a14="http://schemas.microsoft.com/office/drawing/2010/main" val="0"/>
              </a:ext>
            </a:extLst>
          </a:blip>
          <a:srcRect l="24518" t="34972" r="7750"/>
          <a:stretch>
            <a:fillRect/>
          </a:stretch>
        </p:blipFill>
        <p:spPr bwMode="auto">
          <a:xfrm>
            <a:off x="8609013" y="3216275"/>
            <a:ext cx="10033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458"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sp>
        <p:nvSpPr>
          <p:cNvPr id="19459"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sp>
        <p:nvSpPr>
          <p:cNvPr id="19460"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19461" name="图片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Box 12"/>
          <p:cNvSpPr>
            <a:spLocks noChangeArrowheads="1"/>
          </p:cNvSpPr>
          <p:nvPr/>
        </p:nvSpPr>
        <p:spPr bwMode="auto">
          <a:xfrm>
            <a:off x="1616075" y="2327275"/>
            <a:ext cx="36004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这里输入简单的文字概述这里输入简单文字概</a:t>
            </a:r>
            <a:endParaRPr lang="en-US" altLang="zh-CN"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述这里输入简单的文字概述这里入简单的文字</a:t>
            </a:r>
            <a:endParaRPr lang="en-US" altLang="zh-CN"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概述这里输入述简单的文字概述这里输入简单</a:t>
            </a:r>
            <a:endParaRPr lang="en-US" altLang="zh-CN"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的文字概述这里输入简单的文字概述这里输入</a:t>
            </a:r>
            <a:endParaRPr lang="en-US" altLang="zh-CN"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简单的文字概述这里输入</a:t>
            </a:r>
            <a:endParaRPr lang="zh-CN" altLang="en-US"/>
          </a:p>
        </p:txBody>
      </p:sp>
      <p:sp>
        <p:nvSpPr>
          <p:cNvPr id="19463" name="TextBox 13"/>
          <p:cNvSpPr>
            <a:spLocks noChangeArrowheads="1"/>
          </p:cNvSpPr>
          <p:nvPr/>
        </p:nvSpPr>
        <p:spPr bwMode="auto">
          <a:xfrm>
            <a:off x="2416175" y="1866900"/>
            <a:ext cx="2719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zh-CN" sz="2000" b="1">
                <a:solidFill>
                  <a:srgbClr val="3A3A3B"/>
                </a:solidFill>
                <a:latin typeface="微软雅黑" panose="020b0503020204020204" pitchFamily="34" charset="-122"/>
                <a:ea typeface="微软雅黑" panose="020b0503020204020204" pitchFamily="34" charset="-122"/>
                <a:sym typeface="微软雅黑" panose="020b0503020204020204" pitchFamily="34" charset="-122"/>
              </a:rPr>
              <a:t>2014</a:t>
            </a:r>
            <a:r>
              <a:rPr lang="zh-CN" altLang="en-US" sz="2000" b="1">
                <a:solidFill>
                  <a:srgbClr val="3A3A3B"/>
                </a:solidFill>
                <a:latin typeface="微软雅黑" panose="020b0503020204020204" pitchFamily="34" charset="-122"/>
                <a:ea typeface="微软雅黑" panose="020b0503020204020204" pitchFamily="34" charset="-122"/>
                <a:sym typeface="微软雅黑" panose="020b0503020204020204" pitchFamily="34" charset="-122"/>
              </a:rPr>
              <a:t>年工作情况</a:t>
            </a:r>
            <a:endParaRPr lang="zh-CN" altLang="en-US" sz="2000" b="1">
              <a:solidFill>
                <a:srgbClr val="3A3A3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64" name="TextBox 14"/>
          <p:cNvSpPr>
            <a:spLocks noChangeArrowheads="1"/>
          </p:cNvSpPr>
          <p:nvPr/>
        </p:nvSpPr>
        <p:spPr bwMode="auto">
          <a:xfrm>
            <a:off x="6896100" y="1876425"/>
            <a:ext cx="2719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b="1">
                <a:solidFill>
                  <a:srgbClr val="A5A5A5"/>
                </a:solidFill>
                <a:latin typeface="微软雅黑" panose="020b0503020204020204" pitchFamily="34" charset="-122"/>
                <a:ea typeface="微软雅黑" panose="020b0503020204020204" pitchFamily="34" charset="-122"/>
                <a:sym typeface="微软雅黑" panose="020b0503020204020204" pitchFamily="34" charset="-122"/>
              </a:rPr>
              <a:t>2015</a:t>
            </a:r>
            <a:r>
              <a:rPr lang="zh-CN" altLang="en-US" sz="2000" b="1">
                <a:solidFill>
                  <a:srgbClr val="A5A5A5"/>
                </a:solidFill>
                <a:latin typeface="微软雅黑" panose="020b0503020204020204" pitchFamily="34" charset="-122"/>
                <a:ea typeface="微软雅黑" panose="020b0503020204020204" pitchFamily="34" charset="-122"/>
                <a:sym typeface="微软雅黑" panose="020b0503020204020204" pitchFamily="34" charset="-122"/>
              </a:rPr>
              <a:t>年工作情况</a:t>
            </a:r>
            <a:endParaRPr lang="zh-CN" altLang="en-US" sz="2000" b="1">
              <a:solidFill>
                <a:srgbClr val="A5A5A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65" name="TextBox 15"/>
          <p:cNvSpPr>
            <a:spLocks noChangeArrowheads="1"/>
          </p:cNvSpPr>
          <p:nvPr/>
        </p:nvSpPr>
        <p:spPr bwMode="auto">
          <a:xfrm>
            <a:off x="6919913" y="2355850"/>
            <a:ext cx="365601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a:solidFill>
                  <a:srgbClr val="A5A5A5"/>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a:t>
            </a:r>
            <a:endParaRPr lang="zh-CN" altLang="en-US"/>
          </a:p>
        </p:txBody>
      </p:sp>
      <p:sp>
        <p:nvSpPr>
          <p:cNvPr id="19466" name="矩形 7"/>
          <p:cNvSpPr>
            <a:spLocks noChangeArrowheads="1"/>
          </p:cNvSpPr>
          <p:nvPr/>
        </p:nvSpPr>
        <p:spPr bwMode="auto">
          <a:xfrm>
            <a:off x="3095625" y="4392613"/>
            <a:ext cx="1879600" cy="252412"/>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67" name="矩形 8"/>
          <p:cNvSpPr>
            <a:spLocks noChangeArrowheads="1"/>
          </p:cNvSpPr>
          <p:nvPr/>
        </p:nvSpPr>
        <p:spPr bwMode="auto">
          <a:xfrm>
            <a:off x="2016125" y="4792663"/>
            <a:ext cx="2946400" cy="252412"/>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68" name="矩形 9"/>
          <p:cNvSpPr>
            <a:spLocks noChangeArrowheads="1"/>
          </p:cNvSpPr>
          <p:nvPr/>
        </p:nvSpPr>
        <p:spPr bwMode="auto">
          <a:xfrm>
            <a:off x="2576513" y="5260975"/>
            <a:ext cx="2398712" cy="250825"/>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69" name="TextBox 19"/>
          <p:cNvSpPr>
            <a:spLocks noChangeArrowheads="1"/>
          </p:cNvSpPr>
          <p:nvPr/>
        </p:nvSpPr>
        <p:spPr bwMode="auto">
          <a:xfrm>
            <a:off x="3327400" y="4392613"/>
            <a:ext cx="1289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计划完成：</a:t>
            </a:r>
            <a:r>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30</a:t>
            </a: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70" name="TextBox 20"/>
          <p:cNvSpPr>
            <a:spLocks noChangeArrowheads="1"/>
          </p:cNvSpPr>
          <p:nvPr/>
        </p:nvSpPr>
        <p:spPr bwMode="auto">
          <a:xfrm>
            <a:off x="2895600" y="4792663"/>
            <a:ext cx="1685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实际完成数目：</a:t>
            </a:r>
            <a:r>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300</a:t>
            </a: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万</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71" name="TextBox 21"/>
          <p:cNvSpPr>
            <a:spLocks noChangeArrowheads="1"/>
          </p:cNvSpPr>
          <p:nvPr/>
        </p:nvSpPr>
        <p:spPr bwMode="auto">
          <a:xfrm>
            <a:off x="3376613" y="5265738"/>
            <a:ext cx="12239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回款数：</a:t>
            </a:r>
            <a:r>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100</a:t>
            </a: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万</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72" name="矩形 13"/>
          <p:cNvSpPr>
            <a:spLocks noChangeArrowheads="1"/>
          </p:cNvSpPr>
          <p:nvPr/>
        </p:nvSpPr>
        <p:spPr bwMode="auto">
          <a:xfrm>
            <a:off x="7056438" y="4392613"/>
            <a:ext cx="1879600" cy="25241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5A61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73" name="矩形 14"/>
          <p:cNvSpPr>
            <a:spLocks noChangeArrowheads="1"/>
          </p:cNvSpPr>
          <p:nvPr/>
        </p:nvSpPr>
        <p:spPr bwMode="auto">
          <a:xfrm>
            <a:off x="7069138" y="4792663"/>
            <a:ext cx="2946400" cy="25241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5A61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74" name="矩形 15"/>
          <p:cNvSpPr>
            <a:spLocks noChangeArrowheads="1"/>
          </p:cNvSpPr>
          <p:nvPr/>
        </p:nvSpPr>
        <p:spPr bwMode="auto">
          <a:xfrm>
            <a:off x="7056438" y="5260975"/>
            <a:ext cx="2398712" cy="25082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5A61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75" name="TextBox 25"/>
          <p:cNvSpPr>
            <a:spLocks noChangeArrowheads="1"/>
          </p:cNvSpPr>
          <p:nvPr/>
        </p:nvSpPr>
        <p:spPr bwMode="auto">
          <a:xfrm>
            <a:off x="7288213" y="4392613"/>
            <a:ext cx="11969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1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计划完成：</a:t>
            </a:r>
            <a:r>
              <a:rPr lang="en-US" altLang="zh-CN" sz="11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20</a:t>
            </a:r>
            <a:r>
              <a:rPr lang="zh-CN" altLang="en-US" sz="11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1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76" name="TextBox 26"/>
          <p:cNvSpPr>
            <a:spLocks noChangeArrowheads="1"/>
          </p:cNvSpPr>
          <p:nvPr/>
        </p:nvSpPr>
        <p:spPr bwMode="auto">
          <a:xfrm>
            <a:off x="7296150" y="4792663"/>
            <a:ext cx="15636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1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实际完成数目：</a:t>
            </a:r>
            <a:r>
              <a:rPr lang="en-US" altLang="zh-CN" sz="11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1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万</a:t>
            </a:r>
            <a:endParaRPr lang="zh-CN" altLang="en-US" sz="11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77" name="TextBox 27"/>
          <p:cNvSpPr>
            <a:spLocks noChangeArrowheads="1"/>
          </p:cNvSpPr>
          <p:nvPr/>
        </p:nvSpPr>
        <p:spPr bwMode="auto">
          <a:xfrm>
            <a:off x="7308850" y="5265738"/>
            <a:ext cx="11398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1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回款数：</a:t>
            </a:r>
            <a:r>
              <a:rPr lang="en-US" altLang="zh-CN" sz="11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100</a:t>
            </a:r>
            <a:r>
              <a:rPr lang="zh-CN" altLang="en-US" sz="11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万</a:t>
            </a:r>
            <a:endParaRPr lang="zh-CN" altLang="en-US" sz="11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78" name="椭圆 2"/>
          <p:cNvSpPr>
            <a:spLocks noChangeArrowheads="1"/>
          </p:cNvSpPr>
          <p:nvPr/>
        </p:nvSpPr>
        <p:spPr bwMode="auto">
          <a:xfrm>
            <a:off x="5626100" y="3006725"/>
            <a:ext cx="941388" cy="941388"/>
          </a:xfrm>
          <a:prstGeom prst="ellipse">
            <a:avLst/>
          </a:prstGeom>
          <a:solidFill>
            <a:srgbClr val="3A3A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r>
              <a:rPr lang="en-US" altLang="zh-CN" sz="2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VS</a:t>
            </a:r>
            <a:endParaRPr lang="zh-CN" altLang="en-US" sz="2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p:fade/>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0482"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sp>
        <p:nvSpPr>
          <p:cNvPr id="20483"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sp>
        <p:nvSpPr>
          <p:cNvPr id="20484"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20485" name="图片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6" name="组合 1"/>
          <p:cNvGrpSpPr/>
          <p:nvPr/>
        </p:nvGrpSpPr>
        <p:grpSpPr>
          <a:xfrm rot="5400000">
            <a:off x="2505076" y="3824287"/>
            <a:ext cx="2055812" cy="2049463"/>
            <a:chExt cx="2702660" cy="2692842"/>
          </a:xfrm>
        </p:grpSpPr>
        <p:sp>
          <p:nvSpPr>
            <p:cNvPr id="20487" name="空心弧 2"/>
            <p:cNvSpPr>
              <a:spLocks noChangeArrowheads="1"/>
            </p:cNvSpPr>
            <p:nvPr/>
          </p:nvSpPr>
          <p:spPr bwMode="auto">
            <a:xfrm rot="5460000">
              <a:off x="10777" y="959"/>
              <a:ext cx="2691881" cy="2691881"/>
            </a:xfrm>
            <a:custGeom>
              <a:gdLst>
                <a:gd name="G0" fmla="+- 4416 0 0"/>
                <a:gd name="G1" fmla="+- 11736545 0 0"/>
                <a:gd name="G2" fmla="+- 0 0 11736545"/>
                <a:gd name="T0" fmla="*/ 0 256 1"/>
                <a:gd name="T1" fmla="*/ 180 256 1"/>
                <a:gd name="G3" fmla="+- 11736545 T0 T1"/>
                <a:gd name="T2" fmla="*/ 0 256 1"/>
                <a:gd name="T3" fmla="*/ 90 256 1"/>
                <a:gd name="G4" fmla="+- 11736545 T2 T3"/>
                <a:gd name="G5" fmla="*/ G4 2 1"/>
                <a:gd name="T4" fmla="*/ 90 256 1"/>
                <a:gd name="T5" fmla="*/ 0 256 1"/>
                <a:gd name="G6" fmla="+- 11736545 T4 T5"/>
                <a:gd name="G7" fmla="*/ G6 2 1"/>
                <a:gd name="G8" fmla="abs 1173654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416"/>
                <a:gd name="G18" fmla="*/ 4416 1 2"/>
                <a:gd name="G19" fmla="+- G18 5400 0"/>
                <a:gd name="G20" fmla="cos G19 11736545"/>
                <a:gd name="G21" fmla="sin G19 11736545"/>
                <a:gd name="G22" fmla="+- G20 10800 0"/>
                <a:gd name="G23" fmla="+- G21 10800 0"/>
                <a:gd name="G24" fmla="+- 10800 0 G20"/>
                <a:gd name="G25" fmla="+- 4416 10800 0"/>
                <a:gd name="G26" fmla="?: G9 G17 G25"/>
                <a:gd name="G27" fmla="?: G9 0 21600"/>
                <a:gd name="G28" fmla="cos 10800 11736545"/>
                <a:gd name="G29" fmla="sin 10800 11736545"/>
                <a:gd name="G30" fmla="sin 4416 11736545"/>
                <a:gd name="G31" fmla="+- G28 10800 0"/>
                <a:gd name="G32" fmla="+- G29 10800 0"/>
                <a:gd name="G33" fmla="+- G30 10800 0"/>
                <a:gd name="G34" fmla="?: G4 0 G31"/>
                <a:gd name="G35" fmla="?: 11736545 G34 0"/>
                <a:gd name="G36" fmla="?: G6 G35 G31"/>
                <a:gd name="G37" fmla="+- 21600 0 G36"/>
                <a:gd name="G38" fmla="?: G4 0 G33"/>
                <a:gd name="G39" fmla="?: 11736545 G38 G32"/>
                <a:gd name="G40" fmla="?: G6 G39 0"/>
                <a:gd name="G41" fmla="?: G4 G32 21600"/>
                <a:gd name="G42" fmla="?: G6 G41 G33"/>
                <a:gd name="T12" fmla="*/ 10800 w 21600"/>
                <a:gd name="T13" fmla="*/ 0 h 21600"/>
                <a:gd name="T14" fmla="*/ 3192 w 21600"/>
                <a:gd name="T15" fmla="*/ 10921 h 21600"/>
                <a:gd name="T16" fmla="*/ 10800 w 21600"/>
                <a:gd name="T17" fmla="*/ 6384 h 21600"/>
                <a:gd name="T18" fmla="*/ 18408 w 21600"/>
                <a:gd name="T19" fmla="*/ 10921 h 21600"/>
                <a:gd name="T20" fmla="*/ G36 w 21600"/>
                <a:gd name="T21" fmla="*/ G40 h 21600"/>
                <a:gd name="T22" fmla="*/ G37 w 21600"/>
                <a:gd name="T23" fmla="*/ G42 h 21600"/>
              </a:gdLst>
              <a:cxnLst>
                <a:cxn ang="0">
                  <a:pos x="T12" y="T13"/>
                </a:cxn>
                <a:cxn ang="0">
                  <a:pos x="T14" y="T15"/>
                </a:cxn>
                <a:cxn ang="0">
                  <a:pos x="T16" y="T17"/>
                </a:cxn>
                <a:cxn ang="0">
                  <a:pos x="T18" y="T19"/>
                </a:cxn>
              </a:cxnLst>
              <a:rect l="T20" t="T21" r="T22" b="T23"/>
              <a:pathLst>
                <a:path w="21600" h="21600">
                  <a:moveTo>
                    <a:pt x="6384" y="10870"/>
                  </a:moveTo>
                  <a:cubicBezTo>
                    <a:pt x="6384" y="10846"/>
                    <a:pt x="6384" y="10823"/>
                    <a:pt x="6384" y="10800"/>
                  </a:cubicBezTo>
                  <a:cubicBezTo>
                    <a:pt x="6384" y="8361"/>
                    <a:pt x="8361" y="6384"/>
                    <a:pt x="10800" y="6384"/>
                  </a:cubicBezTo>
                  <a:cubicBezTo>
                    <a:pt x="13238" y="6384"/>
                    <a:pt x="15216" y="8361"/>
                    <a:pt x="15216" y="10800"/>
                  </a:cubicBezTo>
                  <a:cubicBezTo>
                    <a:pt x="15216" y="10823"/>
                    <a:pt x="15215" y="10846"/>
                    <a:pt x="15215" y="10870"/>
                  </a:cubicBezTo>
                  <a:lnTo>
                    <a:pt x="21598" y="10972"/>
                  </a:lnTo>
                  <a:cubicBezTo>
                    <a:pt x="21599" y="10914"/>
                    <a:pt x="21600" y="10857"/>
                    <a:pt x="21600" y="10800"/>
                  </a:cubicBezTo>
                  <a:cubicBezTo>
                    <a:pt x="21600" y="4835"/>
                    <a:pt x="16764" y="0"/>
                    <a:pt x="10800" y="0"/>
                  </a:cubicBezTo>
                  <a:cubicBezTo>
                    <a:pt x="4835" y="0"/>
                    <a:pt x="0" y="4835"/>
                    <a:pt x="0" y="10800"/>
                  </a:cubicBezTo>
                  <a:cubicBezTo>
                    <a:pt x="-1" y="10857"/>
                    <a:pt x="0" y="10914"/>
                    <a:pt x="1" y="10972"/>
                  </a:cubicBez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20488" name="矩形 3"/>
            <p:cNvSpPr>
              <a:spLocks noChangeArrowheads="1"/>
            </p:cNvSpPr>
            <p:nvPr/>
          </p:nvSpPr>
          <p:spPr bwMode="auto">
            <a:xfrm>
              <a:off x="0" y="1900038"/>
              <a:ext cx="1368152" cy="792361"/>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0489" name="矩形 4"/>
            <p:cNvSpPr>
              <a:spLocks noChangeArrowheads="1"/>
            </p:cNvSpPr>
            <p:nvPr/>
          </p:nvSpPr>
          <p:spPr bwMode="auto">
            <a:xfrm>
              <a:off x="0" y="0"/>
              <a:ext cx="1368152" cy="798339"/>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0490" name="组合 5"/>
          <p:cNvGrpSpPr/>
          <p:nvPr/>
        </p:nvGrpSpPr>
        <p:grpSpPr>
          <a:xfrm rot="16200000">
            <a:off x="3946526" y="1671637"/>
            <a:ext cx="2055812" cy="2049463"/>
            <a:chExt cx="2702660" cy="2692842"/>
          </a:xfrm>
        </p:grpSpPr>
        <p:sp>
          <p:nvSpPr>
            <p:cNvPr id="20491" name="空心弧 6"/>
            <p:cNvSpPr>
              <a:spLocks noChangeArrowheads="1"/>
            </p:cNvSpPr>
            <p:nvPr/>
          </p:nvSpPr>
          <p:spPr bwMode="auto">
            <a:xfrm rot="5460000">
              <a:off x="10777" y="959"/>
              <a:ext cx="2691881" cy="2691881"/>
            </a:xfrm>
            <a:custGeom>
              <a:gdLst>
                <a:gd name="G0" fmla="+- 4416 0 0"/>
                <a:gd name="G1" fmla="+- 11736545 0 0"/>
                <a:gd name="G2" fmla="+- 0 0 11736545"/>
                <a:gd name="T0" fmla="*/ 0 256 1"/>
                <a:gd name="T1" fmla="*/ 180 256 1"/>
                <a:gd name="G3" fmla="+- 11736545 T0 T1"/>
                <a:gd name="T2" fmla="*/ 0 256 1"/>
                <a:gd name="T3" fmla="*/ 90 256 1"/>
                <a:gd name="G4" fmla="+- 11736545 T2 T3"/>
                <a:gd name="G5" fmla="*/ G4 2 1"/>
                <a:gd name="T4" fmla="*/ 90 256 1"/>
                <a:gd name="T5" fmla="*/ 0 256 1"/>
                <a:gd name="G6" fmla="+- 11736545 T4 T5"/>
                <a:gd name="G7" fmla="*/ G6 2 1"/>
                <a:gd name="G8" fmla="abs 1173654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416"/>
                <a:gd name="G18" fmla="*/ 4416 1 2"/>
                <a:gd name="G19" fmla="+- G18 5400 0"/>
                <a:gd name="G20" fmla="cos G19 11736545"/>
                <a:gd name="G21" fmla="sin G19 11736545"/>
                <a:gd name="G22" fmla="+- G20 10800 0"/>
                <a:gd name="G23" fmla="+- G21 10800 0"/>
                <a:gd name="G24" fmla="+- 10800 0 G20"/>
                <a:gd name="G25" fmla="+- 4416 10800 0"/>
                <a:gd name="G26" fmla="?: G9 G17 G25"/>
                <a:gd name="G27" fmla="?: G9 0 21600"/>
                <a:gd name="G28" fmla="cos 10800 11736545"/>
                <a:gd name="G29" fmla="sin 10800 11736545"/>
                <a:gd name="G30" fmla="sin 4416 11736545"/>
                <a:gd name="G31" fmla="+- G28 10800 0"/>
                <a:gd name="G32" fmla="+- G29 10800 0"/>
                <a:gd name="G33" fmla="+- G30 10800 0"/>
                <a:gd name="G34" fmla="?: G4 0 G31"/>
                <a:gd name="G35" fmla="?: 11736545 G34 0"/>
                <a:gd name="G36" fmla="?: G6 G35 G31"/>
                <a:gd name="G37" fmla="+- 21600 0 G36"/>
                <a:gd name="G38" fmla="?: G4 0 G33"/>
                <a:gd name="G39" fmla="?: 11736545 G38 G32"/>
                <a:gd name="G40" fmla="?: G6 G39 0"/>
                <a:gd name="G41" fmla="?: G4 G32 21600"/>
                <a:gd name="G42" fmla="?: G6 G41 G33"/>
                <a:gd name="T12" fmla="*/ 10800 w 21600"/>
                <a:gd name="T13" fmla="*/ 0 h 21600"/>
                <a:gd name="T14" fmla="*/ 3192 w 21600"/>
                <a:gd name="T15" fmla="*/ 10921 h 21600"/>
                <a:gd name="T16" fmla="*/ 10800 w 21600"/>
                <a:gd name="T17" fmla="*/ 6384 h 21600"/>
                <a:gd name="T18" fmla="*/ 18408 w 21600"/>
                <a:gd name="T19" fmla="*/ 10921 h 21600"/>
                <a:gd name="T20" fmla="*/ G36 w 21600"/>
                <a:gd name="T21" fmla="*/ G40 h 21600"/>
                <a:gd name="T22" fmla="*/ G37 w 21600"/>
                <a:gd name="T23" fmla="*/ G42 h 21600"/>
              </a:gdLst>
              <a:cxnLst>
                <a:cxn ang="0">
                  <a:pos x="T12" y="T13"/>
                </a:cxn>
                <a:cxn ang="0">
                  <a:pos x="T14" y="T15"/>
                </a:cxn>
                <a:cxn ang="0">
                  <a:pos x="T16" y="T17"/>
                </a:cxn>
                <a:cxn ang="0">
                  <a:pos x="T18" y="T19"/>
                </a:cxn>
              </a:cxnLst>
              <a:rect l="T20" t="T21" r="T22" b="T23"/>
              <a:pathLst>
                <a:path w="21600" h="21600">
                  <a:moveTo>
                    <a:pt x="6384" y="10870"/>
                  </a:moveTo>
                  <a:cubicBezTo>
                    <a:pt x="6384" y="10846"/>
                    <a:pt x="6384" y="10823"/>
                    <a:pt x="6384" y="10800"/>
                  </a:cubicBezTo>
                  <a:cubicBezTo>
                    <a:pt x="6384" y="8361"/>
                    <a:pt x="8361" y="6384"/>
                    <a:pt x="10800" y="6384"/>
                  </a:cubicBezTo>
                  <a:cubicBezTo>
                    <a:pt x="13238" y="6384"/>
                    <a:pt x="15216" y="8361"/>
                    <a:pt x="15216" y="10800"/>
                  </a:cubicBezTo>
                  <a:cubicBezTo>
                    <a:pt x="15216" y="10823"/>
                    <a:pt x="15215" y="10846"/>
                    <a:pt x="15215" y="10870"/>
                  </a:cubicBezTo>
                  <a:lnTo>
                    <a:pt x="21598" y="10972"/>
                  </a:lnTo>
                  <a:cubicBezTo>
                    <a:pt x="21599" y="10914"/>
                    <a:pt x="21600" y="10857"/>
                    <a:pt x="21600" y="10800"/>
                  </a:cubicBezTo>
                  <a:cubicBezTo>
                    <a:pt x="21600" y="4835"/>
                    <a:pt x="16764" y="0"/>
                    <a:pt x="10800" y="0"/>
                  </a:cubicBezTo>
                  <a:cubicBezTo>
                    <a:pt x="4835" y="0"/>
                    <a:pt x="0" y="4835"/>
                    <a:pt x="0" y="10800"/>
                  </a:cubicBezTo>
                  <a:cubicBezTo>
                    <a:pt x="-1" y="10857"/>
                    <a:pt x="0" y="10914"/>
                    <a:pt x="1" y="10972"/>
                  </a:cubicBez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1100">
                <a:latin typeface="宋体" panose="02010600030101010101" pitchFamily="2" charset="-122"/>
                <a:sym typeface="宋体" panose="02010600030101010101" pitchFamily="2" charset="-122"/>
              </a:endParaRPr>
            </a:p>
          </p:txBody>
        </p:sp>
        <p:sp>
          <p:nvSpPr>
            <p:cNvPr id="20492" name="矩形 7"/>
            <p:cNvSpPr>
              <a:spLocks noChangeArrowheads="1"/>
            </p:cNvSpPr>
            <p:nvPr/>
          </p:nvSpPr>
          <p:spPr bwMode="auto">
            <a:xfrm>
              <a:off x="0" y="1900038"/>
              <a:ext cx="1368152" cy="792361"/>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1100">
                <a:solidFill>
                  <a:srgbClr val="FFFFFF"/>
                </a:solidFill>
                <a:latin typeface="宋体" panose="02010600030101010101" pitchFamily="2" charset="-122"/>
                <a:sym typeface="宋体" panose="02010600030101010101" pitchFamily="2" charset="-122"/>
              </a:endParaRPr>
            </a:p>
          </p:txBody>
        </p:sp>
        <p:sp>
          <p:nvSpPr>
            <p:cNvPr id="20493" name="矩形 8"/>
            <p:cNvSpPr>
              <a:spLocks noChangeArrowheads="1"/>
            </p:cNvSpPr>
            <p:nvPr/>
          </p:nvSpPr>
          <p:spPr bwMode="auto">
            <a:xfrm>
              <a:off x="0" y="0"/>
              <a:ext cx="1368152" cy="798339"/>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1100">
                <a:solidFill>
                  <a:srgbClr val="FFFFFF"/>
                </a:solidFill>
                <a:latin typeface="宋体" panose="02010600030101010101" pitchFamily="2" charset="-122"/>
                <a:sym typeface="宋体" panose="02010600030101010101" pitchFamily="2" charset="-122"/>
              </a:endParaRPr>
            </a:p>
          </p:txBody>
        </p:sp>
      </p:grpSp>
      <p:grpSp>
        <p:nvGrpSpPr>
          <p:cNvPr id="20494" name="组合 9"/>
          <p:cNvGrpSpPr/>
          <p:nvPr/>
        </p:nvGrpSpPr>
        <p:grpSpPr>
          <a:xfrm rot="5400000">
            <a:off x="5391151" y="3824287"/>
            <a:ext cx="2055812" cy="2049463"/>
            <a:chExt cx="2702660" cy="2692842"/>
          </a:xfrm>
        </p:grpSpPr>
        <p:sp>
          <p:nvSpPr>
            <p:cNvPr id="20495" name="空心弧 10"/>
            <p:cNvSpPr>
              <a:spLocks noChangeArrowheads="1"/>
            </p:cNvSpPr>
            <p:nvPr/>
          </p:nvSpPr>
          <p:spPr bwMode="auto">
            <a:xfrm rot="5460000">
              <a:off x="10777" y="959"/>
              <a:ext cx="2691881" cy="2691881"/>
            </a:xfrm>
            <a:custGeom>
              <a:gdLst>
                <a:gd name="G0" fmla="+- 4416 0 0"/>
                <a:gd name="G1" fmla="+- 11736545 0 0"/>
                <a:gd name="G2" fmla="+- 0 0 11736545"/>
                <a:gd name="T0" fmla="*/ 0 256 1"/>
                <a:gd name="T1" fmla="*/ 180 256 1"/>
                <a:gd name="G3" fmla="+- 11736545 T0 T1"/>
                <a:gd name="T2" fmla="*/ 0 256 1"/>
                <a:gd name="T3" fmla="*/ 90 256 1"/>
                <a:gd name="G4" fmla="+- 11736545 T2 T3"/>
                <a:gd name="G5" fmla="*/ G4 2 1"/>
                <a:gd name="T4" fmla="*/ 90 256 1"/>
                <a:gd name="T5" fmla="*/ 0 256 1"/>
                <a:gd name="G6" fmla="+- 11736545 T4 T5"/>
                <a:gd name="G7" fmla="*/ G6 2 1"/>
                <a:gd name="G8" fmla="abs 1173654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416"/>
                <a:gd name="G18" fmla="*/ 4416 1 2"/>
                <a:gd name="G19" fmla="+- G18 5400 0"/>
                <a:gd name="G20" fmla="cos G19 11736545"/>
                <a:gd name="G21" fmla="sin G19 11736545"/>
                <a:gd name="G22" fmla="+- G20 10800 0"/>
                <a:gd name="G23" fmla="+- G21 10800 0"/>
                <a:gd name="G24" fmla="+- 10800 0 G20"/>
                <a:gd name="G25" fmla="+- 4416 10800 0"/>
                <a:gd name="G26" fmla="?: G9 G17 G25"/>
                <a:gd name="G27" fmla="?: G9 0 21600"/>
                <a:gd name="G28" fmla="cos 10800 11736545"/>
                <a:gd name="G29" fmla="sin 10800 11736545"/>
                <a:gd name="G30" fmla="sin 4416 11736545"/>
                <a:gd name="G31" fmla="+- G28 10800 0"/>
                <a:gd name="G32" fmla="+- G29 10800 0"/>
                <a:gd name="G33" fmla="+- G30 10800 0"/>
                <a:gd name="G34" fmla="?: G4 0 G31"/>
                <a:gd name="G35" fmla="?: 11736545 G34 0"/>
                <a:gd name="G36" fmla="?: G6 G35 G31"/>
                <a:gd name="G37" fmla="+- 21600 0 G36"/>
                <a:gd name="G38" fmla="?: G4 0 G33"/>
                <a:gd name="G39" fmla="?: 11736545 G38 G32"/>
                <a:gd name="G40" fmla="?: G6 G39 0"/>
                <a:gd name="G41" fmla="?: G4 G32 21600"/>
                <a:gd name="G42" fmla="?: G6 G41 G33"/>
                <a:gd name="T12" fmla="*/ 10800 w 21600"/>
                <a:gd name="T13" fmla="*/ 0 h 21600"/>
                <a:gd name="T14" fmla="*/ 3192 w 21600"/>
                <a:gd name="T15" fmla="*/ 10921 h 21600"/>
                <a:gd name="T16" fmla="*/ 10800 w 21600"/>
                <a:gd name="T17" fmla="*/ 6384 h 21600"/>
                <a:gd name="T18" fmla="*/ 18408 w 21600"/>
                <a:gd name="T19" fmla="*/ 10921 h 21600"/>
                <a:gd name="T20" fmla="*/ G36 w 21600"/>
                <a:gd name="T21" fmla="*/ G40 h 21600"/>
                <a:gd name="T22" fmla="*/ G37 w 21600"/>
                <a:gd name="T23" fmla="*/ G42 h 21600"/>
              </a:gdLst>
              <a:cxnLst>
                <a:cxn ang="0">
                  <a:pos x="T12" y="T13"/>
                </a:cxn>
                <a:cxn ang="0">
                  <a:pos x="T14" y="T15"/>
                </a:cxn>
                <a:cxn ang="0">
                  <a:pos x="T16" y="T17"/>
                </a:cxn>
                <a:cxn ang="0">
                  <a:pos x="T18" y="T19"/>
                </a:cxn>
              </a:cxnLst>
              <a:rect l="T20" t="T21" r="T22" b="T23"/>
              <a:pathLst>
                <a:path w="21600" h="21600">
                  <a:moveTo>
                    <a:pt x="6384" y="10870"/>
                  </a:moveTo>
                  <a:cubicBezTo>
                    <a:pt x="6384" y="10846"/>
                    <a:pt x="6384" y="10823"/>
                    <a:pt x="6384" y="10800"/>
                  </a:cubicBezTo>
                  <a:cubicBezTo>
                    <a:pt x="6384" y="8361"/>
                    <a:pt x="8361" y="6384"/>
                    <a:pt x="10800" y="6384"/>
                  </a:cubicBezTo>
                  <a:cubicBezTo>
                    <a:pt x="13238" y="6384"/>
                    <a:pt x="15216" y="8361"/>
                    <a:pt x="15216" y="10800"/>
                  </a:cubicBezTo>
                  <a:cubicBezTo>
                    <a:pt x="15216" y="10823"/>
                    <a:pt x="15215" y="10846"/>
                    <a:pt x="15215" y="10870"/>
                  </a:cubicBezTo>
                  <a:lnTo>
                    <a:pt x="21598" y="10972"/>
                  </a:lnTo>
                  <a:cubicBezTo>
                    <a:pt x="21599" y="10914"/>
                    <a:pt x="21600" y="10857"/>
                    <a:pt x="21600" y="10800"/>
                  </a:cubicBezTo>
                  <a:cubicBezTo>
                    <a:pt x="21600" y="4835"/>
                    <a:pt x="16764" y="0"/>
                    <a:pt x="10800" y="0"/>
                  </a:cubicBezTo>
                  <a:cubicBezTo>
                    <a:pt x="4835" y="0"/>
                    <a:pt x="0" y="4835"/>
                    <a:pt x="0" y="10800"/>
                  </a:cubicBezTo>
                  <a:cubicBezTo>
                    <a:pt x="-1" y="10857"/>
                    <a:pt x="0" y="10914"/>
                    <a:pt x="1" y="10972"/>
                  </a:cubicBez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20496" name="矩形 11"/>
            <p:cNvSpPr>
              <a:spLocks noChangeArrowheads="1"/>
            </p:cNvSpPr>
            <p:nvPr/>
          </p:nvSpPr>
          <p:spPr bwMode="auto">
            <a:xfrm>
              <a:off x="0" y="1900038"/>
              <a:ext cx="1368152" cy="792361"/>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0497" name="矩形 12"/>
            <p:cNvSpPr>
              <a:spLocks noChangeArrowheads="1"/>
            </p:cNvSpPr>
            <p:nvPr/>
          </p:nvSpPr>
          <p:spPr bwMode="auto">
            <a:xfrm>
              <a:off x="0" y="0"/>
              <a:ext cx="1368152" cy="798339"/>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0498" name="组合 13"/>
          <p:cNvGrpSpPr/>
          <p:nvPr/>
        </p:nvGrpSpPr>
        <p:grpSpPr>
          <a:xfrm rot="16200000">
            <a:off x="6832601" y="1671637"/>
            <a:ext cx="2055812" cy="2049463"/>
            <a:chExt cx="2702660" cy="2692842"/>
          </a:xfrm>
        </p:grpSpPr>
        <p:sp>
          <p:nvSpPr>
            <p:cNvPr id="20499" name="空心弧 14"/>
            <p:cNvSpPr>
              <a:spLocks noChangeArrowheads="1"/>
            </p:cNvSpPr>
            <p:nvPr/>
          </p:nvSpPr>
          <p:spPr bwMode="auto">
            <a:xfrm rot="5460000">
              <a:off x="10777" y="959"/>
              <a:ext cx="2691881" cy="2691881"/>
            </a:xfrm>
            <a:custGeom>
              <a:gdLst>
                <a:gd name="G0" fmla="+- 4416 0 0"/>
                <a:gd name="G1" fmla="+- 11736545 0 0"/>
                <a:gd name="G2" fmla="+- 0 0 11736545"/>
                <a:gd name="T0" fmla="*/ 0 256 1"/>
                <a:gd name="T1" fmla="*/ 180 256 1"/>
                <a:gd name="G3" fmla="+- 11736545 T0 T1"/>
                <a:gd name="T2" fmla="*/ 0 256 1"/>
                <a:gd name="T3" fmla="*/ 90 256 1"/>
                <a:gd name="G4" fmla="+- 11736545 T2 T3"/>
                <a:gd name="G5" fmla="*/ G4 2 1"/>
                <a:gd name="T4" fmla="*/ 90 256 1"/>
                <a:gd name="T5" fmla="*/ 0 256 1"/>
                <a:gd name="G6" fmla="+- 11736545 T4 T5"/>
                <a:gd name="G7" fmla="*/ G6 2 1"/>
                <a:gd name="G8" fmla="abs 1173654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416"/>
                <a:gd name="G18" fmla="*/ 4416 1 2"/>
                <a:gd name="G19" fmla="+- G18 5400 0"/>
                <a:gd name="G20" fmla="cos G19 11736545"/>
                <a:gd name="G21" fmla="sin G19 11736545"/>
                <a:gd name="G22" fmla="+- G20 10800 0"/>
                <a:gd name="G23" fmla="+- G21 10800 0"/>
                <a:gd name="G24" fmla="+- 10800 0 G20"/>
                <a:gd name="G25" fmla="+- 4416 10800 0"/>
                <a:gd name="G26" fmla="?: G9 G17 G25"/>
                <a:gd name="G27" fmla="?: G9 0 21600"/>
                <a:gd name="G28" fmla="cos 10800 11736545"/>
                <a:gd name="G29" fmla="sin 10800 11736545"/>
                <a:gd name="G30" fmla="sin 4416 11736545"/>
                <a:gd name="G31" fmla="+- G28 10800 0"/>
                <a:gd name="G32" fmla="+- G29 10800 0"/>
                <a:gd name="G33" fmla="+- G30 10800 0"/>
                <a:gd name="G34" fmla="?: G4 0 G31"/>
                <a:gd name="G35" fmla="?: 11736545 G34 0"/>
                <a:gd name="G36" fmla="?: G6 G35 G31"/>
                <a:gd name="G37" fmla="+- 21600 0 G36"/>
                <a:gd name="G38" fmla="?: G4 0 G33"/>
                <a:gd name="G39" fmla="?: 11736545 G38 G32"/>
                <a:gd name="G40" fmla="?: G6 G39 0"/>
                <a:gd name="G41" fmla="?: G4 G32 21600"/>
                <a:gd name="G42" fmla="?: G6 G41 G33"/>
                <a:gd name="T12" fmla="*/ 10800 w 21600"/>
                <a:gd name="T13" fmla="*/ 0 h 21600"/>
                <a:gd name="T14" fmla="*/ 3192 w 21600"/>
                <a:gd name="T15" fmla="*/ 10921 h 21600"/>
                <a:gd name="T16" fmla="*/ 10800 w 21600"/>
                <a:gd name="T17" fmla="*/ 6384 h 21600"/>
                <a:gd name="T18" fmla="*/ 18408 w 21600"/>
                <a:gd name="T19" fmla="*/ 10921 h 21600"/>
                <a:gd name="T20" fmla="*/ G36 w 21600"/>
                <a:gd name="T21" fmla="*/ G40 h 21600"/>
                <a:gd name="T22" fmla="*/ G37 w 21600"/>
                <a:gd name="T23" fmla="*/ G42 h 21600"/>
              </a:gdLst>
              <a:cxnLst>
                <a:cxn ang="0">
                  <a:pos x="T12" y="T13"/>
                </a:cxn>
                <a:cxn ang="0">
                  <a:pos x="T14" y="T15"/>
                </a:cxn>
                <a:cxn ang="0">
                  <a:pos x="T16" y="T17"/>
                </a:cxn>
                <a:cxn ang="0">
                  <a:pos x="T18" y="T19"/>
                </a:cxn>
              </a:cxnLst>
              <a:rect l="T20" t="T21" r="T22" b="T23"/>
              <a:pathLst>
                <a:path w="21600" h="21600">
                  <a:moveTo>
                    <a:pt x="6384" y="10870"/>
                  </a:moveTo>
                  <a:cubicBezTo>
                    <a:pt x="6384" y="10846"/>
                    <a:pt x="6384" y="10823"/>
                    <a:pt x="6384" y="10800"/>
                  </a:cubicBezTo>
                  <a:cubicBezTo>
                    <a:pt x="6384" y="8361"/>
                    <a:pt x="8361" y="6384"/>
                    <a:pt x="10800" y="6384"/>
                  </a:cubicBezTo>
                  <a:cubicBezTo>
                    <a:pt x="13238" y="6384"/>
                    <a:pt x="15216" y="8361"/>
                    <a:pt x="15216" y="10800"/>
                  </a:cubicBezTo>
                  <a:cubicBezTo>
                    <a:pt x="15216" y="10823"/>
                    <a:pt x="15215" y="10846"/>
                    <a:pt x="15215" y="10870"/>
                  </a:cubicBezTo>
                  <a:lnTo>
                    <a:pt x="21598" y="10972"/>
                  </a:lnTo>
                  <a:cubicBezTo>
                    <a:pt x="21599" y="10914"/>
                    <a:pt x="21600" y="10857"/>
                    <a:pt x="21600" y="10800"/>
                  </a:cubicBezTo>
                  <a:cubicBezTo>
                    <a:pt x="21600" y="4835"/>
                    <a:pt x="16764" y="0"/>
                    <a:pt x="10800" y="0"/>
                  </a:cubicBezTo>
                  <a:cubicBezTo>
                    <a:pt x="4835" y="0"/>
                    <a:pt x="0" y="4835"/>
                    <a:pt x="0" y="10800"/>
                  </a:cubicBezTo>
                  <a:cubicBezTo>
                    <a:pt x="-1" y="10857"/>
                    <a:pt x="0" y="10914"/>
                    <a:pt x="1" y="10972"/>
                  </a:cubicBez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1100">
                <a:latin typeface="宋体" panose="02010600030101010101" pitchFamily="2" charset="-122"/>
                <a:sym typeface="宋体" panose="02010600030101010101" pitchFamily="2" charset="-122"/>
              </a:endParaRPr>
            </a:p>
          </p:txBody>
        </p:sp>
        <p:sp>
          <p:nvSpPr>
            <p:cNvPr id="20500" name="矩形 15"/>
            <p:cNvSpPr>
              <a:spLocks noChangeArrowheads="1"/>
            </p:cNvSpPr>
            <p:nvPr/>
          </p:nvSpPr>
          <p:spPr bwMode="auto">
            <a:xfrm>
              <a:off x="0" y="1900038"/>
              <a:ext cx="1368152" cy="792361"/>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1100">
                <a:solidFill>
                  <a:srgbClr val="FFFFFF"/>
                </a:solidFill>
                <a:latin typeface="宋体" panose="02010600030101010101" pitchFamily="2" charset="-122"/>
                <a:sym typeface="宋体" panose="02010600030101010101" pitchFamily="2" charset="-122"/>
              </a:endParaRPr>
            </a:p>
          </p:txBody>
        </p:sp>
        <p:sp>
          <p:nvSpPr>
            <p:cNvPr id="20501" name="矩形 16"/>
            <p:cNvSpPr>
              <a:spLocks noChangeArrowheads="1"/>
            </p:cNvSpPr>
            <p:nvPr/>
          </p:nvSpPr>
          <p:spPr bwMode="auto">
            <a:xfrm>
              <a:off x="0" y="0"/>
              <a:ext cx="1368152" cy="798339"/>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1100">
                <a:solidFill>
                  <a:srgbClr val="FFFFFF"/>
                </a:solidFill>
                <a:latin typeface="宋体" panose="02010600030101010101" pitchFamily="2" charset="-122"/>
                <a:sym typeface="宋体" panose="02010600030101010101" pitchFamily="2" charset="-122"/>
              </a:endParaRPr>
            </a:p>
          </p:txBody>
        </p:sp>
      </p:grpSp>
      <p:sp>
        <p:nvSpPr>
          <p:cNvPr id="20502" name="矩形 17"/>
          <p:cNvSpPr>
            <a:spLocks noChangeArrowheads="1"/>
          </p:cNvSpPr>
          <p:nvPr/>
        </p:nvSpPr>
        <p:spPr bwMode="auto">
          <a:xfrm>
            <a:off x="1217613" y="3529013"/>
            <a:ext cx="9144000" cy="48260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0503" name="TextBox 24"/>
          <p:cNvSpPr>
            <a:spLocks noChangeArrowheads="1"/>
          </p:cNvSpPr>
          <p:nvPr/>
        </p:nvSpPr>
        <p:spPr bwMode="auto">
          <a:xfrm>
            <a:off x="3184525" y="3435350"/>
            <a:ext cx="6969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a:solidFill>
                  <a:srgbClr val="595959"/>
                </a:solidFill>
                <a:latin typeface="Arial Unicode MS" pitchFamily="34" charset="-122"/>
                <a:ea typeface="Arial Unicode MS" pitchFamily="34" charset="-122"/>
                <a:cs typeface="Arial Unicode MS" pitchFamily="34" charset="-122"/>
                <a:sym typeface="Arial Unicode MS" pitchFamily="34" charset="-122"/>
              </a:rPr>
              <a:t>01</a:t>
            </a:r>
            <a:endParaRPr lang="zh-CN" altLang="en-US" sz="900" b="1">
              <a:solidFill>
                <a:srgbClr val="595959"/>
              </a:solidFill>
              <a:latin typeface="Arial Unicode MS" pitchFamily="34" charset="-122"/>
              <a:ea typeface="Arial Unicode MS" pitchFamily="34" charset="-122"/>
              <a:cs typeface="Arial Unicode MS" pitchFamily="34" charset="-122"/>
              <a:sym typeface="Arial Unicode MS" pitchFamily="34" charset="-122"/>
            </a:endParaRPr>
          </a:p>
        </p:txBody>
      </p:sp>
      <p:sp>
        <p:nvSpPr>
          <p:cNvPr id="20504" name="TextBox 25"/>
          <p:cNvSpPr>
            <a:spLocks noChangeArrowheads="1"/>
          </p:cNvSpPr>
          <p:nvPr/>
        </p:nvSpPr>
        <p:spPr bwMode="auto">
          <a:xfrm>
            <a:off x="3314700" y="4016375"/>
            <a:ext cx="471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400">
                <a:solidFill>
                  <a:srgbClr val="A5A5A5"/>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text</a:t>
            </a:r>
            <a:endParaRPr lang="zh-CN" altLang="en-US" sz="1400">
              <a:solidFill>
                <a:srgbClr val="A5A5A5"/>
              </a:solidFill>
              <a:latin typeface="Calibri" panose="020f0502020204030204" pitchFamily="34" charset="0"/>
              <a:sym typeface="宋体" panose="02010600030101010101" pitchFamily="2" charset="-122"/>
            </a:endParaRPr>
          </a:p>
        </p:txBody>
      </p:sp>
      <p:sp>
        <p:nvSpPr>
          <p:cNvPr id="20505" name="TextBox 26"/>
          <p:cNvSpPr>
            <a:spLocks noChangeArrowheads="1"/>
          </p:cNvSpPr>
          <p:nvPr/>
        </p:nvSpPr>
        <p:spPr bwMode="auto">
          <a:xfrm>
            <a:off x="4625975" y="3435350"/>
            <a:ext cx="698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a:solidFill>
                  <a:srgbClr val="A5A5A5"/>
                </a:solidFill>
                <a:latin typeface="Arial Unicode MS" pitchFamily="34" charset="-122"/>
                <a:ea typeface="Arial Unicode MS" pitchFamily="34" charset="-122"/>
                <a:cs typeface="Arial Unicode MS" pitchFamily="34" charset="-122"/>
                <a:sym typeface="Arial Unicode MS" pitchFamily="34" charset="-122"/>
              </a:rPr>
              <a:t>02</a:t>
            </a:r>
            <a:endParaRPr lang="zh-CN" altLang="en-US" sz="900" b="1">
              <a:solidFill>
                <a:srgbClr val="A5A5A5"/>
              </a:solidFill>
              <a:latin typeface="Arial Unicode MS" pitchFamily="34" charset="-122"/>
              <a:ea typeface="Arial Unicode MS" pitchFamily="34" charset="-122"/>
              <a:cs typeface="Arial Unicode MS" pitchFamily="34" charset="-122"/>
              <a:sym typeface="Arial Unicode MS" pitchFamily="34" charset="-122"/>
            </a:endParaRPr>
          </a:p>
        </p:txBody>
      </p:sp>
      <p:sp>
        <p:nvSpPr>
          <p:cNvPr id="20506" name="TextBox 27"/>
          <p:cNvSpPr>
            <a:spLocks noChangeArrowheads="1"/>
          </p:cNvSpPr>
          <p:nvPr/>
        </p:nvSpPr>
        <p:spPr bwMode="auto">
          <a:xfrm>
            <a:off x="4737100" y="3201988"/>
            <a:ext cx="469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400">
                <a:solidFill>
                  <a:srgbClr val="3F3F3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text</a:t>
            </a:r>
            <a:endParaRPr lang="zh-CN" altLang="en-US" sz="1400">
              <a:solidFill>
                <a:srgbClr val="3F3F3F"/>
              </a:solidFill>
              <a:latin typeface="Calibri" panose="020f0502020204030204" pitchFamily="34" charset="0"/>
              <a:sym typeface="宋体" panose="02010600030101010101" pitchFamily="2" charset="-122"/>
            </a:endParaRPr>
          </a:p>
        </p:txBody>
      </p:sp>
      <p:sp>
        <p:nvSpPr>
          <p:cNvPr id="20507" name="TextBox 28"/>
          <p:cNvSpPr>
            <a:spLocks noChangeArrowheads="1"/>
          </p:cNvSpPr>
          <p:nvPr/>
        </p:nvSpPr>
        <p:spPr bwMode="auto">
          <a:xfrm>
            <a:off x="7513638" y="3435350"/>
            <a:ext cx="6969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a:solidFill>
                  <a:srgbClr val="A5A5A5"/>
                </a:solidFill>
                <a:latin typeface="Arial Unicode MS" pitchFamily="34" charset="-122"/>
                <a:ea typeface="Arial Unicode MS" pitchFamily="34" charset="-122"/>
                <a:cs typeface="Arial Unicode MS" pitchFamily="34" charset="-122"/>
                <a:sym typeface="Arial Unicode MS" pitchFamily="34" charset="-122"/>
              </a:rPr>
              <a:t>04</a:t>
            </a:r>
            <a:endParaRPr lang="zh-CN" altLang="en-US" sz="900" b="1">
              <a:solidFill>
                <a:srgbClr val="A5A5A5"/>
              </a:solidFill>
              <a:latin typeface="Arial Unicode MS" pitchFamily="34" charset="-122"/>
              <a:ea typeface="Arial Unicode MS" pitchFamily="34" charset="-122"/>
              <a:cs typeface="Arial Unicode MS" pitchFamily="34" charset="-122"/>
              <a:sym typeface="Arial Unicode MS" pitchFamily="34" charset="-122"/>
            </a:endParaRPr>
          </a:p>
        </p:txBody>
      </p:sp>
      <p:sp>
        <p:nvSpPr>
          <p:cNvPr id="20508" name="TextBox 29"/>
          <p:cNvSpPr>
            <a:spLocks noChangeArrowheads="1"/>
          </p:cNvSpPr>
          <p:nvPr/>
        </p:nvSpPr>
        <p:spPr bwMode="auto">
          <a:xfrm>
            <a:off x="7623175" y="3201988"/>
            <a:ext cx="471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400">
                <a:solidFill>
                  <a:srgbClr val="3F3F3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text</a:t>
            </a:r>
            <a:endParaRPr lang="zh-CN" altLang="en-US" sz="1400">
              <a:solidFill>
                <a:srgbClr val="3F3F3F"/>
              </a:solidFill>
              <a:latin typeface="Calibri" panose="020f0502020204030204" pitchFamily="34" charset="0"/>
              <a:sym typeface="宋体" panose="02010600030101010101" pitchFamily="2" charset="-122"/>
            </a:endParaRPr>
          </a:p>
        </p:txBody>
      </p:sp>
      <p:sp>
        <p:nvSpPr>
          <p:cNvPr id="20509" name="TextBox 30"/>
          <p:cNvSpPr>
            <a:spLocks noChangeArrowheads="1"/>
          </p:cNvSpPr>
          <p:nvPr/>
        </p:nvSpPr>
        <p:spPr bwMode="auto">
          <a:xfrm>
            <a:off x="6042025" y="3435350"/>
            <a:ext cx="698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a:solidFill>
                  <a:srgbClr val="595959"/>
                </a:solidFill>
                <a:latin typeface="Arial Unicode MS" pitchFamily="34" charset="-122"/>
                <a:ea typeface="Arial Unicode MS" pitchFamily="34" charset="-122"/>
                <a:cs typeface="Arial Unicode MS" pitchFamily="34" charset="-122"/>
                <a:sym typeface="Arial Unicode MS" pitchFamily="34" charset="-122"/>
              </a:rPr>
              <a:t>03</a:t>
            </a:r>
            <a:endParaRPr lang="zh-CN" altLang="en-US" sz="900" b="1">
              <a:solidFill>
                <a:srgbClr val="595959"/>
              </a:solidFill>
              <a:latin typeface="Arial Unicode MS" pitchFamily="34" charset="-122"/>
              <a:ea typeface="Arial Unicode MS" pitchFamily="34" charset="-122"/>
              <a:cs typeface="Arial Unicode MS" pitchFamily="34" charset="-122"/>
              <a:sym typeface="Arial Unicode MS" pitchFamily="34" charset="-122"/>
            </a:endParaRPr>
          </a:p>
        </p:txBody>
      </p:sp>
      <p:sp>
        <p:nvSpPr>
          <p:cNvPr id="20510" name="TextBox 31"/>
          <p:cNvSpPr>
            <a:spLocks noChangeArrowheads="1"/>
          </p:cNvSpPr>
          <p:nvPr/>
        </p:nvSpPr>
        <p:spPr bwMode="auto">
          <a:xfrm>
            <a:off x="6173788" y="4016375"/>
            <a:ext cx="469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400">
                <a:solidFill>
                  <a:srgbClr val="A5A5A5"/>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text</a:t>
            </a:r>
            <a:endParaRPr lang="zh-CN" altLang="en-US" sz="1400">
              <a:solidFill>
                <a:srgbClr val="A5A5A5"/>
              </a:solidFill>
              <a:latin typeface="Calibri" panose="020f0502020204030204" pitchFamily="34" charset="0"/>
              <a:sym typeface="宋体" panose="02010600030101010101" pitchFamily="2" charset="-122"/>
            </a:endParaRPr>
          </a:p>
        </p:txBody>
      </p:sp>
      <p:sp>
        <p:nvSpPr>
          <p:cNvPr id="20511" name="矩形 26"/>
          <p:cNvSpPr>
            <a:spLocks noChangeArrowheads="1"/>
          </p:cNvSpPr>
          <p:nvPr/>
        </p:nvSpPr>
        <p:spPr bwMode="auto">
          <a:xfrm>
            <a:off x="3249613" y="5405438"/>
            <a:ext cx="565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solidFill>
                  <a:srgbClr val="A5A5A5"/>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Text</a:t>
            </a:r>
            <a:endParaRPr lang="en-US" altLang="zh-CN">
              <a:solidFill>
                <a:srgbClr val="A5A5A5"/>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20512" name="矩形 27"/>
          <p:cNvSpPr>
            <a:spLocks noChangeArrowheads="1"/>
          </p:cNvSpPr>
          <p:nvPr/>
        </p:nvSpPr>
        <p:spPr bwMode="auto">
          <a:xfrm>
            <a:off x="4703763" y="1758950"/>
            <a:ext cx="565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Text</a:t>
            </a:r>
            <a:endParaRPr lang="en-US" altLang="zh-CN">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20513" name="矩形 28"/>
          <p:cNvSpPr>
            <a:spLocks noChangeArrowheads="1"/>
          </p:cNvSpPr>
          <p:nvPr/>
        </p:nvSpPr>
        <p:spPr bwMode="auto">
          <a:xfrm>
            <a:off x="6137275" y="5405438"/>
            <a:ext cx="565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solidFill>
                  <a:srgbClr val="A5A5A5"/>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Text</a:t>
            </a:r>
            <a:endParaRPr lang="en-US" altLang="zh-CN">
              <a:solidFill>
                <a:srgbClr val="A5A5A5"/>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20514" name="矩形 29"/>
          <p:cNvSpPr>
            <a:spLocks noChangeArrowheads="1"/>
          </p:cNvSpPr>
          <p:nvPr/>
        </p:nvSpPr>
        <p:spPr bwMode="auto">
          <a:xfrm>
            <a:off x="7578725" y="1758950"/>
            <a:ext cx="565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Text</a:t>
            </a:r>
            <a:endParaRPr lang="en-US" altLang="zh-CN">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20515" name="文本框 30"/>
          <p:cNvSpPr>
            <a:spLocks noChangeArrowheads="1"/>
          </p:cNvSpPr>
          <p:nvPr/>
        </p:nvSpPr>
        <p:spPr bwMode="auto">
          <a:xfrm>
            <a:off x="7889875" y="4867275"/>
            <a:ext cx="2557463"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600">
                <a:solidFill>
                  <a:srgbClr val="3F3F3F"/>
                </a:solidFill>
                <a:latin typeface="微软雅黑" panose="020b0503020204020204" pitchFamily="34" charset="-122"/>
                <a:ea typeface="微软雅黑" panose="020b0503020204020204" pitchFamily="34" charset="-122"/>
                <a:sym typeface="宋体" panose="02010600030101010101" pitchFamily="2" charset="-122"/>
              </a:rPr>
              <a:t>点击此处添加文字说明点击此处添加文字说明</a:t>
            </a:r>
            <a:endParaRPr lang="zh-CN" altLang="en-US" sz="1600">
              <a:solidFill>
                <a:srgbClr val="3F3F3F"/>
              </a:solidFill>
              <a:latin typeface="微软雅黑" panose="020b0503020204020204" pitchFamily="34" charset="-122"/>
              <a:ea typeface="微软雅黑" panose="020b0503020204020204" pitchFamily="34" charset="-122"/>
              <a:sym typeface="宋体" panose="02010600030101010101" pitchFamily="2" charset="-122"/>
            </a:endParaRPr>
          </a:p>
          <a:p>
            <a:pPr>
              <a:lnSpc>
                <a:spcPct val="150000"/>
              </a:lnSpc>
            </a:pPr>
            <a:r>
              <a:rPr lang="zh-CN" altLang="en-US" sz="1600">
                <a:solidFill>
                  <a:srgbClr val="3F3F3F"/>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endParaRPr lang="zh-CN" altLang="en-US" sz="1600">
              <a:solidFill>
                <a:srgbClr val="3F3F3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0516" name="文本框 31"/>
          <p:cNvSpPr>
            <a:spLocks noChangeArrowheads="1"/>
          </p:cNvSpPr>
          <p:nvPr/>
        </p:nvSpPr>
        <p:spPr bwMode="auto">
          <a:xfrm>
            <a:off x="7889875" y="4346575"/>
            <a:ext cx="25574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3F3F3F"/>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sz="2800" b="1">
              <a:solidFill>
                <a:srgbClr val="3F3F3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0517" name="Freeform 5"/>
          <p:cNvSpPr>
            <a:spLocks noEditPoints="1" noChangeArrowheads="1"/>
          </p:cNvSpPr>
          <p:nvPr/>
        </p:nvSpPr>
        <p:spPr bwMode="auto">
          <a:xfrm>
            <a:off x="4757738" y="2543175"/>
            <a:ext cx="457200" cy="439738"/>
          </a:xfrm>
          <a:custGeom>
            <a:gdLst>
              <a:gd name="T0" fmla="*/ 188 w 200"/>
              <a:gd name="T1" fmla="*/ 0 h 192"/>
              <a:gd name="T2" fmla="*/ 44 w 200"/>
              <a:gd name="T3" fmla="*/ 0 h 192"/>
              <a:gd name="T4" fmla="*/ 40 w 200"/>
              <a:gd name="T5" fmla="*/ 0 h 192"/>
              <a:gd name="T6" fmla="*/ 32 w 200"/>
              <a:gd name="T7" fmla="*/ 0 h 192"/>
              <a:gd name="T8" fmla="*/ 32 w 200"/>
              <a:gd name="T9" fmla="*/ 36 h 192"/>
              <a:gd name="T10" fmla="*/ 0 w 200"/>
              <a:gd name="T11" fmla="*/ 36 h 192"/>
              <a:gd name="T12" fmla="*/ 0 w 200"/>
              <a:gd name="T13" fmla="*/ 48 h 192"/>
              <a:gd name="T14" fmla="*/ 0 w 200"/>
              <a:gd name="T15" fmla="*/ 152 h 192"/>
              <a:gd name="T16" fmla="*/ 40 w 200"/>
              <a:gd name="T17" fmla="*/ 192 h 192"/>
              <a:gd name="T18" fmla="*/ 64 w 200"/>
              <a:gd name="T19" fmla="*/ 192 h 192"/>
              <a:gd name="T20" fmla="*/ 136 w 200"/>
              <a:gd name="T21" fmla="*/ 192 h 192"/>
              <a:gd name="T22" fmla="*/ 160 w 200"/>
              <a:gd name="T23" fmla="*/ 192 h 192"/>
              <a:gd name="T24" fmla="*/ 200 w 200"/>
              <a:gd name="T25" fmla="*/ 152 h 192"/>
              <a:gd name="T26" fmla="*/ 200 w 200"/>
              <a:gd name="T27" fmla="*/ 12 h 192"/>
              <a:gd name="T28" fmla="*/ 200 w 200"/>
              <a:gd name="T29" fmla="*/ 0 h 192"/>
              <a:gd name="T30" fmla="*/ 188 w 200"/>
              <a:gd name="T31" fmla="*/ 0 h 192"/>
              <a:gd name="T32" fmla="*/ 32 w 200"/>
              <a:gd name="T33" fmla="*/ 140 h 192"/>
              <a:gd name="T34" fmla="*/ 22 w 200"/>
              <a:gd name="T35" fmla="*/ 166 h 192"/>
              <a:gd name="T36" fmla="*/ 12 w 200"/>
              <a:gd name="T37" fmla="*/ 140 h 192"/>
              <a:gd name="T38" fmla="*/ 12 w 200"/>
              <a:gd name="T39" fmla="*/ 48 h 192"/>
              <a:gd name="T40" fmla="*/ 32 w 200"/>
              <a:gd name="T41" fmla="*/ 48 h 192"/>
              <a:gd name="T42" fmla="*/ 32 w 200"/>
              <a:gd name="T43" fmla="*/ 140 h 192"/>
              <a:gd name="T44" fmla="*/ 188 w 200"/>
              <a:gd name="T45" fmla="*/ 140 h 192"/>
              <a:gd name="T46" fmla="*/ 148 w 200"/>
              <a:gd name="T47" fmla="*/ 180 h 192"/>
              <a:gd name="T48" fmla="*/ 136 w 200"/>
              <a:gd name="T49" fmla="*/ 180 h 192"/>
              <a:gd name="T50" fmla="*/ 64 w 200"/>
              <a:gd name="T51" fmla="*/ 180 h 192"/>
              <a:gd name="T52" fmla="*/ 52 w 200"/>
              <a:gd name="T53" fmla="*/ 180 h 192"/>
              <a:gd name="T54" fmla="*/ 35 w 200"/>
              <a:gd name="T55" fmla="*/ 176 h 192"/>
              <a:gd name="T56" fmla="*/ 44 w 200"/>
              <a:gd name="T57" fmla="*/ 152 h 192"/>
              <a:gd name="T58" fmla="*/ 44 w 200"/>
              <a:gd name="T59" fmla="*/ 12 h 192"/>
              <a:gd name="T60" fmla="*/ 188 w 200"/>
              <a:gd name="T61" fmla="*/ 12 h 192"/>
              <a:gd name="T62" fmla="*/ 188 w 200"/>
              <a:gd name="T63" fmla="*/ 140 h 192"/>
              <a:gd name="T64" fmla="*/ 100 w 200"/>
              <a:gd name="T65" fmla="*/ 128 h 192"/>
              <a:gd name="T66" fmla="*/ 60 w 200"/>
              <a:gd name="T67" fmla="*/ 128 h 192"/>
              <a:gd name="T68" fmla="*/ 60 w 200"/>
              <a:gd name="T69" fmla="*/ 140 h 192"/>
              <a:gd name="T70" fmla="*/ 100 w 200"/>
              <a:gd name="T71" fmla="*/ 140 h 192"/>
              <a:gd name="T72" fmla="*/ 100 w 200"/>
              <a:gd name="T73" fmla="*/ 128 h 192"/>
              <a:gd name="T74" fmla="*/ 100 w 200"/>
              <a:gd name="T75" fmla="*/ 108 h 192"/>
              <a:gd name="T76" fmla="*/ 60 w 200"/>
              <a:gd name="T77" fmla="*/ 108 h 192"/>
              <a:gd name="T78" fmla="*/ 60 w 200"/>
              <a:gd name="T79" fmla="*/ 120 h 192"/>
              <a:gd name="T80" fmla="*/ 100 w 200"/>
              <a:gd name="T81" fmla="*/ 120 h 192"/>
              <a:gd name="T82" fmla="*/ 100 w 200"/>
              <a:gd name="T83" fmla="*/ 108 h 192"/>
              <a:gd name="T84" fmla="*/ 100 w 200"/>
              <a:gd name="T85" fmla="*/ 88 h 192"/>
              <a:gd name="T86" fmla="*/ 60 w 200"/>
              <a:gd name="T87" fmla="*/ 88 h 192"/>
              <a:gd name="T88" fmla="*/ 60 w 200"/>
              <a:gd name="T89" fmla="*/ 100 h 192"/>
              <a:gd name="T90" fmla="*/ 100 w 200"/>
              <a:gd name="T91" fmla="*/ 100 h 192"/>
              <a:gd name="T92" fmla="*/ 100 w 200"/>
              <a:gd name="T93" fmla="*/ 88 h 192"/>
              <a:gd name="T94" fmla="*/ 168 w 200"/>
              <a:gd name="T95" fmla="*/ 36 h 192"/>
              <a:gd name="T96" fmla="*/ 60 w 200"/>
              <a:gd name="T97" fmla="*/ 36 h 192"/>
              <a:gd name="T98" fmla="*/ 60 w 200"/>
              <a:gd name="T99" fmla="*/ 52 h 192"/>
              <a:gd name="T100" fmla="*/ 168 w 200"/>
              <a:gd name="T101" fmla="*/ 52 h 192"/>
              <a:gd name="T102" fmla="*/ 168 w 200"/>
              <a:gd name="T103" fmla="*/ 36 h 192"/>
              <a:gd name="T104" fmla="*/ 100 w 200"/>
              <a:gd name="T105" fmla="*/ 68 h 192"/>
              <a:gd name="T106" fmla="*/ 60 w 200"/>
              <a:gd name="T107" fmla="*/ 68 h 192"/>
              <a:gd name="T108" fmla="*/ 60 w 200"/>
              <a:gd name="T109" fmla="*/ 80 h 192"/>
              <a:gd name="T110" fmla="*/ 100 w 200"/>
              <a:gd name="T111" fmla="*/ 80 h 192"/>
              <a:gd name="T112" fmla="*/ 100 w 200"/>
              <a:gd name="T113" fmla="*/ 68 h 192"/>
              <a:gd name="T114" fmla="*/ 112 w 200"/>
              <a:gd name="T115" fmla="*/ 140 h 192"/>
              <a:gd name="T116" fmla="*/ 168 w 200"/>
              <a:gd name="T117" fmla="*/ 140 h 192"/>
              <a:gd name="T118" fmla="*/ 168 w 200"/>
              <a:gd name="T119" fmla="*/ 68 h 192"/>
              <a:gd name="T120" fmla="*/ 112 w 200"/>
              <a:gd name="T121" fmla="*/ 68 h 192"/>
              <a:gd name="T122" fmla="*/ 112 w 200"/>
              <a:gd name="T123" fmla="*/ 140 h 1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
              <a:gd name="T187" fmla="*/ 0 h 192"/>
              <a:gd name="T188" fmla="*/ 200 w 200"/>
              <a:gd name="T189" fmla="*/ 192 h 192"/>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 h="192">
                <a:moveTo>
                  <a:pt x="188" y="0"/>
                </a:moveTo>
                <a:cubicBezTo>
                  <a:pt x="44" y="0"/>
                  <a:pt x="44" y="0"/>
                  <a:pt x="44" y="0"/>
                </a:cubicBezTo>
                <a:cubicBezTo>
                  <a:pt x="40" y="0"/>
                  <a:pt x="40" y="0"/>
                  <a:pt x="40" y="0"/>
                </a:cubicBezTo>
                <a:cubicBezTo>
                  <a:pt x="32" y="0"/>
                  <a:pt x="32" y="0"/>
                  <a:pt x="32" y="0"/>
                </a:cubicBezTo>
                <a:cubicBezTo>
                  <a:pt x="32" y="36"/>
                  <a:pt x="32" y="36"/>
                  <a:pt x="32" y="36"/>
                </a:cubicBezTo>
                <a:cubicBezTo>
                  <a:pt x="0" y="36"/>
                  <a:pt x="0" y="36"/>
                  <a:pt x="0" y="36"/>
                </a:cubicBezTo>
                <a:cubicBezTo>
                  <a:pt x="0" y="48"/>
                  <a:pt x="0" y="48"/>
                  <a:pt x="0" y="48"/>
                </a:cubicBezTo>
                <a:cubicBezTo>
                  <a:pt x="0" y="152"/>
                  <a:pt x="0" y="152"/>
                  <a:pt x="0" y="152"/>
                </a:cubicBezTo>
                <a:cubicBezTo>
                  <a:pt x="0" y="174"/>
                  <a:pt x="17" y="192"/>
                  <a:pt x="40" y="192"/>
                </a:cubicBezTo>
                <a:cubicBezTo>
                  <a:pt x="64" y="192"/>
                  <a:pt x="64" y="192"/>
                  <a:pt x="64" y="192"/>
                </a:cubicBezTo>
                <a:cubicBezTo>
                  <a:pt x="136" y="192"/>
                  <a:pt x="136" y="192"/>
                  <a:pt x="136" y="192"/>
                </a:cubicBezTo>
                <a:cubicBezTo>
                  <a:pt x="160" y="192"/>
                  <a:pt x="160" y="192"/>
                  <a:pt x="160" y="192"/>
                </a:cubicBezTo>
                <a:cubicBezTo>
                  <a:pt x="182" y="192"/>
                  <a:pt x="200" y="174"/>
                  <a:pt x="200" y="152"/>
                </a:cubicBezTo>
                <a:cubicBezTo>
                  <a:pt x="200" y="12"/>
                  <a:pt x="200" y="12"/>
                  <a:pt x="200" y="12"/>
                </a:cubicBezTo>
                <a:cubicBezTo>
                  <a:pt x="200" y="0"/>
                  <a:pt x="200" y="0"/>
                  <a:pt x="200" y="0"/>
                </a:cubicBezTo>
                <a:lnTo>
                  <a:pt x="188" y="0"/>
                </a:lnTo>
                <a:close/>
                <a:moveTo>
                  <a:pt x="32" y="140"/>
                </a:moveTo>
                <a:cubicBezTo>
                  <a:pt x="32" y="150"/>
                  <a:pt x="28" y="159"/>
                  <a:pt x="22" y="166"/>
                </a:cubicBezTo>
                <a:cubicBezTo>
                  <a:pt x="15" y="159"/>
                  <a:pt x="12" y="150"/>
                  <a:pt x="12" y="140"/>
                </a:cubicBezTo>
                <a:cubicBezTo>
                  <a:pt x="12" y="48"/>
                  <a:pt x="12" y="48"/>
                  <a:pt x="12" y="48"/>
                </a:cubicBezTo>
                <a:cubicBezTo>
                  <a:pt x="32" y="48"/>
                  <a:pt x="32" y="48"/>
                  <a:pt x="32" y="48"/>
                </a:cubicBezTo>
                <a:lnTo>
                  <a:pt x="32" y="140"/>
                </a:lnTo>
                <a:close/>
                <a:moveTo>
                  <a:pt x="188" y="140"/>
                </a:moveTo>
                <a:cubicBezTo>
                  <a:pt x="188" y="162"/>
                  <a:pt x="170" y="180"/>
                  <a:pt x="148" y="180"/>
                </a:cubicBezTo>
                <a:cubicBezTo>
                  <a:pt x="136" y="180"/>
                  <a:pt x="136" y="180"/>
                  <a:pt x="136" y="180"/>
                </a:cubicBezTo>
                <a:cubicBezTo>
                  <a:pt x="64" y="180"/>
                  <a:pt x="64" y="180"/>
                  <a:pt x="64" y="180"/>
                </a:cubicBezTo>
                <a:cubicBezTo>
                  <a:pt x="52" y="180"/>
                  <a:pt x="52" y="180"/>
                  <a:pt x="52" y="180"/>
                </a:cubicBezTo>
                <a:cubicBezTo>
                  <a:pt x="46" y="180"/>
                  <a:pt x="40" y="178"/>
                  <a:pt x="35" y="176"/>
                </a:cubicBezTo>
                <a:cubicBezTo>
                  <a:pt x="40" y="169"/>
                  <a:pt x="44" y="161"/>
                  <a:pt x="44" y="152"/>
                </a:cubicBezTo>
                <a:cubicBezTo>
                  <a:pt x="44" y="12"/>
                  <a:pt x="44" y="12"/>
                  <a:pt x="44" y="12"/>
                </a:cubicBezTo>
                <a:cubicBezTo>
                  <a:pt x="188" y="12"/>
                  <a:pt x="188" y="12"/>
                  <a:pt x="188" y="12"/>
                </a:cubicBezTo>
                <a:lnTo>
                  <a:pt x="188" y="140"/>
                </a:lnTo>
                <a:close/>
                <a:moveTo>
                  <a:pt x="100" y="128"/>
                </a:moveTo>
                <a:cubicBezTo>
                  <a:pt x="60" y="128"/>
                  <a:pt x="60" y="128"/>
                  <a:pt x="60" y="128"/>
                </a:cubicBezTo>
                <a:cubicBezTo>
                  <a:pt x="60" y="140"/>
                  <a:pt x="60" y="140"/>
                  <a:pt x="60" y="140"/>
                </a:cubicBezTo>
                <a:cubicBezTo>
                  <a:pt x="100" y="140"/>
                  <a:pt x="100" y="140"/>
                  <a:pt x="100" y="140"/>
                </a:cubicBezTo>
                <a:lnTo>
                  <a:pt x="100" y="128"/>
                </a:lnTo>
                <a:close/>
                <a:moveTo>
                  <a:pt x="100" y="108"/>
                </a:moveTo>
                <a:cubicBezTo>
                  <a:pt x="60" y="108"/>
                  <a:pt x="60" y="108"/>
                  <a:pt x="60" y="108"/>
                </a:cubicBezTo>
                <a:cubicBezTo>
                  <a:pt x="60" y="120"/>
                  <a:pt x="60" y="120"/>
                  <a:pt x="60" y="120"/>
                </a:cubicBezTo>
                <a:cubicBezTo>
                  <a:pt x="100" y="120"/>
                  <a:pt x="100" y="120"/>
                  <a:pt x="100" y="120"/>
                </a:cubicBezTo>
                <a:lnTo>
                  <a:pt x="100" y="108"/>
                </a:lnTo>
                <a:close/>
                <a:moveTo>
                  <a:pt x="100" y="88"/>
                </a:moveTo>
                <a:cubicBezTo>
                  <a:pt x="60" y="88"/>
                  <a:pt x="60" y="88"/>
                  <a:pt x="60" y="88"/>
                </a:cubicBezTo>
                <a:cubicBezTo>
                  <a:pt x="60" y="100"/>
                  <a:pt x="60" y="100"/>
                  <a:pt x="60" y="100"/>
                </a:cubicBezTo>
                <a:cubicBezTo>
                  <a:pt x="100" y="100"/>
                  <a:pt x="100" y="100"/>
                  <a:pt x="100" y="100"/>
                </a:cubicBezTo>
                <a:lnTo>
                  <a:pt x="100" y="88"/>
                </a:lnTo>
                <a:close/>
                <a:moveTo>
                  <a:pt x="168" y="36"/>
                </a:moveTo>
                <a:cubicBezTo>
                  <a:pt x="60" y="36"/>
                  <a:pt x="60" y="36"/>
                  <a:pt x="60" y="36"/>
                </a:cubicBezTo>
                <a:cubicBezTo>
                  <a:pt x="60" y="52"/>
                  <a:pt x="60" y="52"/>
                  <a:pt x="60" y="52"/>
                </a:cubicBezTo>
                <a:cubicBezTo>
                  <a:pt x="168" y="52"/>
                  <a:pt x="168" y="52"/>
                  <a:pt x="168" y="52"/>
                </a:cubicBezTo>
                <a:lnTo>
                  <a:pt x="168" y="36"/>
                </a:lnTo>
                <a:close/>
                <a:moveTo>
                  <a:pt x="100" y="68"/>
                </a:moveTo>
                <a:cubicBezTo>
                  <a:pt x="60" y="68"/>
                  <a:pt x="60" y="68"/>
                  <a:pt x="60" y="68"/>
                </a:cubicBezTo>
                <a:cubicBezTo>
                  <a:pt x="60" y="80"/>
                  <a:pt x="60" y="80"/>
                  <a:pt x="60" y="80"/>
                </a:cubicBezTo>
                <a:cubicBezTo>
                  <a:pt x="100" y="80"/>
                  <a:pt x="100" y="80"/>
                  <a:pt x="100" y="80"/>
                </a:cubicBezTo>
                <a:lnTo>
                  <a:pt x="100" y="68"/>
                </a:lnTo>
                <a:close/>
                <a:moveTo>
                  <a:pt x="112" y="140"/>
                </a:moveTo>
                <a:cubicBezTo>
                  <a:pt x="168" y="140"/>
                  <a:pt x="168" y="140"/>
                  <a:pt x="168" y="140"/>
                </a:cubicBezTo>
                <a:cubicBezTo>
                  <a:pt x="168" y="68"/>
                  <a:pt x="168" y="68"/>
                  <a:pt x="168" y="68"/>
                </a:cubicBezTo>
                <a:cubicBezTo>
                  <a:pt x="112" y="68"/>
                  <a:pt x="112" y="68"/>
                  <a:pt x="112" y="68"/>
                </a:cubicBezTo>
                <a:lnTo>
                  <a:pt x="112" y="140"/>
                </a:ln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0518" name="Freeform 9"/>
          <p:cNvSpPr>
            <a:spLocks noEditPoints="1" noChangeArrowheads="1"/>
          </p:cNvSpPr>
          <p:nvPr/>
        </p:nvSpPr>
        <p:spPr bwMode="auto">
          <a:xfrm>
            <a:off x="3333750" y="4502150"/>
            <a:ext cx="481013" cy="476250"/>
          </a:xfrm>
          <a:custGeom>
            <a:gdLst>
              <a:gd name="T0" fmla="*/ 190 w 196"/>
              <a:gd name="T1" fmla="*/ 166 h 194"/>
              <a:gd name="T2" fmla="*/ 143 w 196"/>
              <a:gd name="T3" fmla="*/ 120 h 194"/>
              <a:gd name="T4" fmla="*/ 142 w 196"/>
              <a:gd name="T5" fmla="*/ 118 h 194"/>
              <a:gd name="T6" fmla="*/ 154 w 196"/>
              <a:gd name="T7" fmla="*/ 76 h 194"/>
              <a:gd name="T8" fmla="*/ 77 w 196"/>
              <a:gd name="T9" fmla="*/ 0 h 194"/>
              <a:gd name="T10" fmla="*/ 0 w 196"/>
              <a:gd name="T11" fmla="*/ 76 h 194"/>
              <a:gd name="T12" fmla="*/ 77 w 196"/>
              <a:gd name="T13" fmla="*/ 153 h 194"/>
              <a:gd name="T14" fmla="*/ 119 w 196"/>
              <a:gd name="T15" fmla="*/ 141 h 194"/>
              <a:gd name="T16" fmla="*/ 120 w 196"/>
              <a:gd name="T17" fmla="*/ 143 h 194"/>
              <a:gd name="T18" fmla="*/ 167 w 196"/>
              <a:gd name="T19" fmla="*/ 189 h 194"/>
              <a:gd name="T20" fmla="*/ 178 w 196"/>
              <a:gd name="T21" fmla="*/ 194 h 194"/>
              <a:gd name="T22" fmla="*/ 190 w 196"/>
              <a:gd name="T23" fmla="*/ 189 h 194"/>
              <a:gd name="T24" fmla="*/ 190 w 196"/>
              <a:gd name="T25" fmla="*/ 166 h 194"/>
              <a:gd name="T26" fmla="*/ 77 w 196"/>
              <a:gd name="T27" fmla="*/ 129 h 194"/>
              <a:gd name="T28" fmla="*/ 25 w 196"/>
              <a:gd name="T29" fmla="*/ 76 h 194"/>
              <a:gd name="T30" fmla="*/ 77 w 196"/>
              <a:gd name="T31" fmla="*/ 24 h 194"/>
              <a:gd name="T32" fmla="*/ 130 w 196"/>
              <a:gd name="T33" fmla="*/ 76 h 194"/>
              <a:gd name="T34" fmla="*/ 77 w 196"/>
              <a:gd name="T35" fmla="*/ 129 h 1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6"/>
              <a:gd name="T55" fmla="*/ 0 h 194"/>
              <a:gd name="T56" fmla="*/ 196 w 196"/>
              <a:gd name="T57" fmla="*/ 194 h 194"/>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6" h="194">
                <a:moveTo>
                  <a:pt x="190" y="166"/>
                </a:moveTo>
                <a:cubicBezTo>
                  <a:pt x="143" y="120"/>
                  <a:pt x="143" y="120"/>
                  <a:pt x="143" y="120"/>
                </a:cubicBezTo>
                <a:cubicBezTo>
                  <a:pt x="143" y="119"/>
                  <a:pt x="142" y="119"/>
                  <a:pt x="142" y="118"/>
                </a:cubicBezTo>
                <a:cubicBezTo>
                  <a:pt x="149" y="106"/>
                  <a:pt x="154" y="92"/>
                  <a:pt x="154" y="76"/>
                </a:cubicBezTo>
                <a:cubicBezTo>
                  <a:pt x="154" y="34"/>
                  <a:pt x="120" y="0"/>
                  <a:pt x="77" y="0"/>
                </a:cubicBezTo>
                <a:cubicBezTo>
                  <a:pt x="35" y="0"/>
                  <a:pt x="0" y="34"/>
                  <a:pt x="0" y="76"/>
                </a:cubicBezTo>
                <a:cubicBezTo>
                  <a:pt x="0" y="119"/>
                  <a:pt x="35" y="153"/>
                  <a:pt x="77" y="153"/>
                </a:cubicBezTo>
                <a:cubicBezTo>
                  <a:pt x="93" y="153"/>
                  <a:pt x="107" y="149"/>
                  <a:pt x="119" y="141"/>
                </a:cubicBezTo>
                <a:cubicBezTo>
                  <a:pt x="119" y="141"/>
                  <a:pt x="120" y="142"/>
                  <a:pt x="120" y="143"/>
                </a:cubicBezTo>
                <a:cubicBezTo>
                  <a:pt x="167" y="189"/>
                  <a:pt x="167" y="189"/>
                  <a:pt x="167" y="189"/>
                </a:cubicBezTo>
                <a:cubicBezTo>
                  <a:pt x="170" y="192"/>
                  <a:pt x="174" y="194"/>
                  <a:pt x="178" y="194"/>
                </a:cubicBezTo>
                <a:cubicBezTo>
                  <a:pt x="182" y="194"/>
                  <a:pt x="187" y="192"/>
                  <a:pt x="190" y="189"/>
                </a:cubicBezTo>
                <a:cubicBezTo>
                  <a:pt x="196" y="183"/>
                  <a:pt x="196" y="172"/>
                  <a:pt x="190" y="166"/>
                </a:cubicBezTo>
                <a:moveTo>
                  <a:pt x="77" y="129"/>
                </a:moveTo>
                <a:cubicBezTo>
                  <a:pt x="48" y="129"/>
                  <a:pt x="25" y="105"/>
                  <a:pt x="25" y="76"/>
                </a:cubicBezTo>
                <a:cubicBezTo>
                  <a:pt x="25" y="48"/>
                  <a:pt x="48" y="24"/>
                  <a:pt x="77" y="24"/>
                </a:cubicBezTo>
                <a:cubicBezTo>
                  <a:pt x="106" y="24"/>
                  <a:pt x="130" y="48"/>
                  <a:pt x="130" y="76"/>
                </a:cubicBezTo>
                <a:cubicBezTo>
                  <a:pt x="130" y="105"/>
                  <a:pt x="106" y="129"/>
                  <a:pt x="77" y="129"/>
                </a:cubicBezTo>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0519" name="Freeform 13"/>
          <p:cNvSpPr>
            <a:spLocks noEditPoints="1" noChangeArrowheads="1"/>
          </p:cNvSpPr>
          <p:nvPr/>
        </p:nvSpPr>
        <p:spPr bwMode="auto">
          <a:xfrm>
            <a:off x="6242050" y="4606925"/>
            <a:ext cx="401638" cy="401638"/>
          </a:xfrm>
          <a:custGeom>
            <a:gdLst>
              <a:gd name="T0" fmla="*/ 0 w 200"/>
              <a:gd name="T1" fmla="*/ 180 h 200"/>
              <a:gd name="T2" fmla="*/ 12 w 200"/>
              <a:gd name="T3" fmla="*/ 168 h 200"/>
              <a:gd name="T4" fmla="*/ 188 w 200"/>
              <a:gd name="T5" fmla="*/ 168 h 200"/>
              <a:gd name="T6" fmla="*/ 200 w 200"/>
              <a:gd name="T7" fmla="*/ 180 h 200"/>
              <a:gd name="T8" fmla="*/ 84 w 200"/>
              <a:gd name="T9" fmla="*/ 88 h 200"/>
              <a:gd name="T10" fmla="*/ 116 w 200"/>
              <a:gd name="T11" fmla="*/ 88 h 200"/>
              <a:gd name="T12" fmla="*/ 168 w 200"/>
              <a:gd name="T13" fmla="*/ 88 h 200"/>
              <a:gd name="T14" fmla="*/ 168 w 200"/>
              <a:gd name="T15" fmla="*/ 176 h 200"/>
              <a:gd name="T16" fmla="*/ 116 w 200"/>
              <a:gd name="T17" fmla="*/ 176 h 200"/>
              <a:gd name="T18" fmla="*/ 84 w 200"/>
              <a:gd name="T19" fmla="*/ 176 h 200"/>
              <a:gd name="T20" fmla="*/ 32 w 200"/>
              <a:gd name="T21" fmla="*/ 176 h 200"/>
              <a:gd name="T22" fmla="*/ 32 w 200"/>
              <a:gd name="T23" fmla="*/ 88 h 200"/>
              <a:gd name="T24" fmla="*/ 144 w 200"/>
              <a:gd name="T25" fmla="*/ 172 h 200"/>
              <a:gd name="T26" fmla="*/ 144 w 200"/>
              <a:gd name="T27" fmla="*/ 148 h 200"/>
              <a:gd name="T28" fmla="*/ 168 w 200"/>
              <a:gd name="T29" fmla="*/ 144 h 200"/>
              <a:gd name="T30" fmla="*/ 144 w 200"/>
              <a:gd name="T31" fmla="*/ 144 h 200"/>
              <a:gd name="T32" fmla="*/ 168 w 200"/>
              <a:gd name="T33" fmla="*/ 92 h 200"/>
              <a:gd name="T34" fmla="*/ 116 w 200"/>
              <a:gd name="T35" fmla="*/ 172 h 200"/>
              <a:gd name="T36" fmla="*/ 116 w 200"/>
              <a:gd name="T37" fmla="*/ 148 h 200"/>
              <a:gd name="T38" fmla="*/ 140 w 200"/>
              <a:gd name="T39" fmla="*/ 144 h 200"/>
              <a:gd name="T40" fmla="*/ 116 w 200"/>
              <a:gd name="T41" fmla="*/ 144 h 200"/>
              <a:gd name="T42" fmla="*/ 140 w 200"/>
              <a:gd name="T43" fmla="*/ 92 h 200"/>
              <a:gd name="T44" fmla="*/ 88 w 200"/>
              <a:gd name="T45" fmla="*/ 172 h 200"/>
              <a:gd name="T46" fmla="*/ 88 w 200"/>
              <a:gd name="T47" fmla="*/ 148 h 200"/>
              <a:gd name="T48" fmla="*/ 112 w 200"/>
              <a:gd name="T49" fmla="*/ 144 h 200"/>
              <a:gd name="T50" fmla="*/ 88 w 200"/>
              <a:gd name="T51" fmla="*/ 144 h 200"/>
              <a:gd name="T52" fmla="*/ 112 w 200"/>
              <a:gd name="T53" fmla="*/ 92 h 200"/>
              <a:gd name="T54" fmla="*/ 60 w 200"/>
              <a:gd name="T55" fmla="*/ 172 h 200"/>
              <a:gd name="T56" fmla="*/ 60 w 200"/>
              <a:gd name="T57" fmla="*/ 148 h 200"/>
              <a:gd name="T58" fmla="*/ 84 w 200"/>
              <a:gd name="T59" fmla="*/ 144 h 200"/>
              <a:gd name="T60" fmla="*/ 60 w 200"/>
              <a:gd name="T61" fmla="*/ 144 h 200"/>
              <a:gd name="T62" fmla="*/ 84 w 200"/>
              <a:gd name="T63" fmla="*/ 92 h 200"/>
              <a:gd name="T64" fmla="*/ 32 w 200"/>
              <a:gd name="T65" fmla="*/ 172 h 200"/>
              <a:gd name="T66" fmla="*/ 32 w 200"/>
              <a:gd name="T67" fmla="*/ 148 h 200"/>
              <a:gd name="T68" fmla="*/ 56 w 200"/>
              <a:gd name="T69" fmla="*/ 144 h 200"/>
              <a:gd name="T70" fmla="*/ 32 w 200"/>
              <a:gd name="T71" fmla="*/ 144 h 200"/>
              <a:gd name="T72" fmla="*/ 56 w 200"/>
              <a:gd name="T73" fmla="*/ 92 h 200"/>
              <a:gd name="T74" fmla="*/ 0 w 200"/>
              <a:gd name="T75" fmla="*/ 36 h 200"/>
              <a:gd name="T76" fmla="*/ 28 w 200"/>
              <a:gd name="T77" fmla="*/ 56 h 200"/>
              <a:gd name="T78" fmla="*/ 140 w 200"/>
              <a:gd name="T79" fmla="*/ 16 h 200"/>
              <a:gd name="T80" fmla="*/ 172 w 200"/>
              <a:gd name="T81" fmla="*/ 16 h 200"/>
              <a:gd name="T82" fmla="*/ 200 w 200"/>
              <a:gd name="T83" fmla="*/ 80 h 200"/>
              <a:gd name="T84" fmla="*/ 144 w 200"/>
              <a:gd name="T85" fmla="*/ 12 h 200"/>
              <a:gd name="T86" fmla="*/ 168 w 200"/>
              <a:gd name="T87" fmla="*/ 52 h 200"/>
              <a:gd name="T88" fmla="*/ 32 w 200"/>
              <a:gd name="T89" fmla="*/ 12 h 200"/>
              <a:gd name="T90" fmla="*/ 56 w 200"/>
              <a:gd name="T91" fmla="*/ 52 h 2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0"/>
              <a:gd name="T139" fmla="*/ 0 h 200"/>
              <a:gd name="T140" fmla="*/ 200 w 200"/>
              <a:gd name="T141" fmla="*/ 200 h 200"/>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0" h="200">
                <a:moveTo>
                  <a:pt x="180" y="200"/>
                </a:moveTo>
                <a:cubicBezTo>
                  <a:pt x="20" y="200"/>
                  <a:pt x="20" y="200"/>
                  <a:pt x="20" y="200"/>
                </a:cubicBezTo>
                <a:cubicBezTo>
                  <a:pt x="9" y="200"/>
                  <a:pt x="0" y="191"/>
                  <a:pt x="0" y="180"/>
                </a:cubicBezTo>
                <a:cubicBezTo>
                  <a:pt x="0" y="88"/>
                  <a:pt x="0" y="88"/>
                  <a:pt x="0" y="88"/>
                </a:cubicBezTo>
                <a:cubicBezTo>
                  <a:pt x="13" y="88"/>
                  <a:pt x="13" y="88"/>
                  <a:pt x="13" y="88"/>
                </a:cubicBezTo>
                <a:cubicBezTo>
                  <a:pt x="12" y="123"/>
                  <a:pt x="12" y="168"/>
                  <a:pt x="12" y="168"/>
                </a:cubicBezTo>
                <a:cubicBezTo>
                  <a:pt x="12" y="179"/>
                  <a:pt x="25" y="188"/>
                  <a:pt x="36" y="188"/>
                </a:cubicBezTo>
                <a:cubicBezTo>
                  <a:pt x="164" y="188"/>
                  <a:pt x="164" y="188"/>
                  <a:pt x="164" y="188"/>
                </a:cubicBezTo>
                <a:cubicBezTo>
                  <a:pt x="175" y="188"/>
                  <a:pt x="188" y="179"/>
                  <a:pt x="188" y="168"/>
                </a:cubicBezTo>
                <a:cubicBezTo>
                  <a:pt x="188" y="168"/>
                  <a:pt x="188" y="122"/>
                  <a:pt x="188" y="88"/>
                </a:cubicBezTo>
                <a:cubicBezTo>
                  <a:pt x="200" y="88"/>
                  <a:pt x="200" y="88"/>
                  <a:pt x="200" y="88"/>
                </a:cubicBezTo>
                <a:cubicBezTo>
                  <a:pt x="200" y="180"/>
                  <a:pt x="200" y="180"/>
                  <a:pt x="200" y="180"/>
                </a:cubicBezTo>
                <a:cubicBezTo>
                  <a:pt x="200" y="191"/>
                  <a:pt x="191" y="200"/>
                  <a:pt x="180" y="200"/>
                </a:cubicBezTo>
                <a:close/>
                <a:moveTo>
                  <a:pt x="60" y="88"/>
                </a:moveTo>
                <a:cubicBezTo>
                  <a:pt x="84" y="88"/>
                  <a:pt x="84" y="88"/>
                  <a:pt x="84" y="88"/>
                </a:cubicBezTo>
                <a:cubicBezTo>
                  <a:pt x="88" y="88"/>
                  <a:pt x="88" y="88"/>
                  <a:pt x="88" y="88"/>
                </a:cubicBezTo>
                <a:cubicBezTo>
                  <a:pt x="112" y="88"/>
                  <a:pt x="112" y="88"/>
                  <a:pt x="112" y="88"/>
                </a:cubicBezTo>
                <a:cubicBezTo>
                  <a:pt x="116" y="88"/>
                  <a:pt x="116" y="88"/>
                  <a:pt x="116" y="88"/>
                </a:cubicBezTo>
                <a:cubicBezTo>
                  <a:pt x="140" y="88"/>
                  <a:pt x="140" y="88"/>
                  <a:pt x="140" y="88"/>
                </a:cubicBezTo>
                <a:cubicBezTo>
                  <a:pt x="144" y="88"/>
                  <a:pt x="144" y="88"/>
                  <a:pt x="144" y="88"/>
                </a:cubicBezTo>
                <a:cubicBezTo>
                  <a:pt x="168" y="88"/>
                  <a:pt x="168" y="88"/>
                  <a:pt x="168" y="88"/>
                </a:cubicBezTo>
                <a:cubicBezTo>
                  <a:pt x="172" y="88"/>
                  <a:pt x="172" y="88"/>
                  <a:pt x="172" y="88"/>
                </a:cubicBezTo>
                <a:cubicBezTo>
                  <a:pt x="172" y="176"/>
                  <a:pt x="172" y="176"/>
                  <a:pt x="172" y="176"/>
                </a:cubicBezTo>
                <a:cubicBezTo>
                  <a:pt x="168" y="176"/>
                  <a:pt x="168" y="176"/>
                  <a:pt x="168" y="176"/>
                </a:cubicBezTo>
                <a:cubicBezTo>
                  <a:pt x="144" y="176"/>
                  <a:pt x="144" y="176"/>
                  <a:pt x="144" y="176"/>
                </a:cubicBezTo>
                <a:cubicBezTo>
                  <a:pt x="140" y="176"/>
                  <a:pt x="140" y="176"/>
                  <a:pt x="140" y="176"/>
                </a:cubicBezTo>
                <a:cubicBezTo>
                  <a:pt x="116" y="176"/>
                  <a:pt x="116" y="176"/>
                  <a:pt x="116" y="176"/>
                </a:cubicBezTo>
                <a:cubicBezTo>
                  <a:pt x="112" y="176"/>
                  <a:pt x="112" y="176"/>
                  <a:pt x="112" y="176"/>
                </a:cubicBezTo>
                <a:cubicBezTo>
                  <a:pt x="88" y="176"/>
                  <a:pt x="88" y="176"/>
                  <a:pt x="88" y="176"/>
                </a:cubicBezTo>
                <a:cubicBezTo>
                  <a:pt x="84" y="176"/>
                  <a:pt x="84" y="176"/>
                  <a:pt x="84" y="176"/>
                </a:cubicBezTo>
                <a:cubicBezTo>
                  <a:pt x="60" y="176"/>
                  <a:pt x="60" y="176"/>
                  <a:pt x="60" y="176"/>
                </a:cubicBezTo>
                <a:cubicBezTo>
                  <a:pt x="56" y="176"/>
                  <a:pt x="56" y="176"/>
                  <a:pt x="56" y="176"/>
                </a:cubicBezTo>
                <a:cubicBezTo>
                  <a:pt x="32" y="176"/>
                  <a:pt x="32" y="176"/>
                  <a:pt x="32" y="176"/>
                </a:cubicBezTo>
                <a:cubicBezTo>
                  <a:pt x="28" y="176"/>
                  <a:pt x="28" y="176"/>
                  <a:pt x="28" y="176"/>
                </a:cubicBezTo>
                <a:cubicBezTo>
                  <a:pt x="28" y="88"/>
                  <a:pt x="28" y="88"/>
                  <a:pt x="28" y="88"/>
                </a:cubicBezTo>
                <a:cubicBezTo>
                  <a:pt x="32" y="88"/>
                  <a:pt x="32" y="88"/>
                  <a:pt x="32" y="88"/>
                </a:cubicBezTo>
                <a:cubicBezTo>
                  <a:pt x="56" y="88"/>
                  <a:pt x="56" y="88"/>
                  <a:pt x="56" y="88"/>
                </a:cubicBezTo>
                <a:lnTo>
                  <a:pt x="60" y="88"/>
                </a:lnTo>
                <a:close/>
                <a:moveTo>
                  <a:pt x="144" y="172"/>
                </a:moveTo>
                <a:cubicBezTo>
                  <a:pt x="168" y="172"/>
                  <a:pt x="168" y="172"/>
                  <a:pt x="168" y="172"/>
                </a:cubicBezTo>
                <a:cubicBezTo>
                  <a:pt x="168" y="148"/>
                  <a:pt x="168" y="148"/>
                  <a:pt x="168" y="148"/>
                </a:cubicBezTo>
                <a:cubicBezTo>
                  <a:pt x="144" y="148"/>
                  <a:pt x="144" y="148"/>
                  <a:pt x="144" y="148"/>
                </a:cubicBezTo>
                <a:lnTo>
                  <a:pt x="144" y="172"/>
                </a:lnTo>
                <a:close/>
                <a:moveTo>
                  <a:pt x="144" y="144"/>
                </a:moveTo>
                <a:cubicBezTo>
                  <a:pt x="168" y="144"/>
                  <a:pt x="168" y="144"/>
                  <a:pt x="168" y="144"/>
                </a:cubicBezTo>
                <a:cubicBezTo>
                  <a:pt x="168" y="120"/>
                  <a:pt x="168" y="120"/>
                  <a:pt x="168" y="120"/>
                </a:cubicBezTo>
                <a:cubicBezTo>
                  <a:pt x="144" y="120"/>
                  <a:pt x="144" y="120"/>
                  <a:pt x="144" y="120"/>
                </a:cubicBezTo>
                <a:lnTo>
                  <a:pt x="144" y="144"/>
                </a:lnTo>
                <a:close/>
                <a:moveTo>
                  <a:pt x="144" y="116"/>
                </a:moveTo>
                <a:cubicBezTo>
                  <a:pt x="168" y="116"/>
                  <a:pt x="168" y="116"/>
                  <a:pt x="168" y="116"/>
                </a:cubicBezTo>
                <a:cubicBezTo>
                  <a:pt x="168" y="92"/>
                  <a:pt x="168" y="92"/>
                  <a:pt x="168" y="92"/>
                </a:cubicBezTo>
                <a:cubicBezTo>
                  <a:pt x="144" y="92"/>
                  <a:pt x="144" y="92"/>
                  <a:pt x="144" y="92"/>
                </a:cubicBezTo>
                <a:lnTo>
                  <a:pt x="144" y="116"/>
                </a:lnTo>
                <a:close/>
                <a:moveTo>
                  <a:pt x="116" y="172"/>
                </a:moveTo>
                <a:cubicBezTo>
                  <a:pt x="140" y="172"/>
                  <a:pt x="140" y="172"/>
                  <a:pt x="140" y="172"/>
                </a:cubicBezTo>
                <a:cubicBezTo>
                  <a:pt x="140" y="148"/>
                  <a:pt x="140" y="148"/>
                  <a:pt x="140" y="148"/>
                </a:cubicBezTo>
                <a:cubicBezTo>
                  <a:pt x="116" y="148"/>
                  <a:pt x="116" y="148"/>
                  <a:pt x="116" y="148"/>
                </a:cubicBezTo>
                <a:lnTo>
                  <a:pt x="116" y="172"/>
                </a:lnTo>
                <a:close/>
                <a:moveTo>
                  <a:pt x="116" y="144"/>
                </a:moveTo>
                <a:cubicBezTo>
                  <a:pt x="140" y="144"/>
                  <a:pt x="140" y="144"/>
                  <a:pt x="140" y="144"/>
                </a:cubicBezTo>
                <a:cubicBezTo>
                  <a:pt x="140" y="120"/>
                  <a:pt x="140" y="120"/>
                  <a:pt x="140" y="120"/>
                </a:cubicBezTo>
                <a:cubicBezTo>
                  <a:pt x="116" y="120"/>
                  <a:pt x="116" y="120"/>
                  <a:pt x="116" y="120"/>
                </a:cubicBezTo>
                <a:lnTo>
                  <a:pt x="116" y="144"/>
                </a:lnTo>
                <a:close/>
                <a:moveTo>
                  <a:pt x="116" y="116"/>
                </a:moveTo>
                <a:cubicBezTo>
                  <a:pt x="140" y="116"/>
                  <a:pt x="140" y="116"/>
                  <a:pt x="140" y="116"/>
                </a:cubicBezTo>
                <a:cubicBezTo>
                  <a:pt x="140" y="92"/>
                  <a:pt x="140" y="92"/>
                  <a:pt x="140" y="92"/>
                </a:cubicBezTo>
                <a:cubicBezTo>
                  <a:pt x="116" y="92"/>
                  <a:pt x="116" y="92"/>
                  <a:pt x="116" y="92"/>
                </a:cubicBezTo>
                <a:lnTo>
                  <a:pt x="116" y="116"/>
                </a:lnTo>
                <a:close/>
                <a:moveTo>
                  <a:pt x="88" y="172"/>
                </a:moveTo>
                <a:cubicBezTo>
                  <a:pt x="112" y="172"/>
                  <a:pt x="112" y="172"/>
                  <a:pt x="112" y="172"/>
                </a:cubicBezTo>
                <a:cubicBezTo>
                  <a:pt x="112" y="148"/>
                  <a:pt x="112" y="148"/>
                  <a:pt x="112" y="148"/>
                </a:cubicBezTo>
                <a:cubicBezTo>
                  <a:pt x="88" y="148"/>
                  <a:pt x="88" y="148"/>
                  <a:pt x="88" y="148"/>
                </a:cubicBezTo>
                <a:lnTo>
                  <a:pt x="88" y="172"/>
                </a:lnTo>
                <a:close/>
                <a:moveTo>
                  <a:pt x="88" y="144"/>
                </a:moveTo>
                <a:cubicBezTo>
                  <a:pt x="112" y="144"/>
                  <a:pt x="112" y="144"/>
                  <a:pt x="112" y="144"/>
                </a:cubicBezTo>
                <a:cubicBezTo>
                  <a:pt x="112" y="120"/>
                  <a:pt x="112" y="120"/>
                  <a:pt x="112" y="120"/>
                </a:cubicBezTo>
                <a:cubicBezTo>
                  <a:pt x="88" y="120"/>
                  <a:pt x="88" y="120"/>
                  <a:pt x="88" y="120"/>
                </a:cubicBezTo>
                <a:lnTo>
                  <a:pt x="88" y="144"/>
                </a:lnTo>
                <a:close/>
                <a:moveTo>
                  <a:pt x="88" y="116"/>
                </a:moveTo>
                <a:cubicBezTo>
                  <a:pt x="112" y="116"/>
                  <a:pt x="112" y="116"/>
                  <a:pt x="112" y="116"/>
                </a:cubicBezTo>
                <a:cubicBezTo>
                  <a:pt x="112" y="92"/>
                  <a:pt x="112" y="92"/>
                  <a:pt x="112" y="92"/>
                </a:cubicBezTo>
                <a:cubicBezTo>
                  <a:pt x="88" y="92"/>
                  <a:pt x="88" y="92"/>
                  <a:pt x="88" y="92"/>
                </a:cubicBezTo>
                <a:lnTo>
                  <a:pt x="88" y="116"/>
                </a:lnTo>
                <a:close/>
                <a:moveTo>
                  <a:pt x="60" y="172"/>
                </a:moveTo>
                <a:cubicBezTo>
                  <a:pt x="84" y="172"/>
                  <a:pt x="84" y="172"/>
                  <a:pt x="84" y="172"/>
                </a:cubicBezTo>
                <a:cubicBezTo>
                  <a:pt x="84" y="148"/>
                  <a:pt x="84" y="148"/>
                  <a:pt x="84" y="148"/>
                </a:cubicBezTo>
                <a:cubicBezTo>
                  <a:pt x="60" y="148"/>
                  <a:pt x="60" y="148"/>
                  <a:pt x="60" y="148"/>
                </a:cubicBezTo>
                <a:lnTo>
                  <a:pt x="60" y="172"/>
                </a:lnTo>
                <a:close/>
                <a:moveTo>
                  <a:pt x="60" y="144"/>
                </a:moveTo>
                <a:cubicBezTo>
                  <a:pt x="84" y="144"/>
                  <a:pt x="84" y="144"/>
                  <a:pt x="84" y="144"/>
                </a:cubicBezTo>
                <a:cubicBezTo>
                  <a:pt x="84" y="120"/>
                  <a:pt x="84" y="120"/>
                  <a:pt x="84" y="120"/>
                </a:cubicBezTo>
                <a:cubicBezTo>
                  <a:pt x="60" y="120"/>
                  <a:pt x="60" y="120"/>
                  <a:pt x="60" y="120"/>
                </a:cubicBezTo>
                <a:lnTo>
                  <a:pt x="60" y="144"/>
                </a:lnTo>
                <a:close/>
                <a:moveTo>
                  <a:pt x="60" y="116"/>
                </a:moveTo>
                <a:cubicBezTo>
                  <a:pt x="84" y="116"/>
                  <a:pt x="84" y="116"/>
                  <a:pt x="84" y="116"/>
                </a:cubicBezTo>
                <a:cubicBezTo>
                  <a:pt x="84" y="92"/>
                  <a:pt x="84" y="92"/>
                  <a:pt x="84" y="92"/>
                </a:cubicBezTo>
                <a:cubicBezTo>
                  <a:pt x="60" y="92"/>
                  <a:pt x="60" y="92"/>
                  <a:pt x="60" y="92"/>
                </a:cubicBezTo>
                <a:lnTo>
                  <a:pt x="60" y="116"/>
                </a:lnTo>
                <a:close/>
                <a:moveTo>
                  <a:pt x="32" y="172"/>
                </a:moveTo>
                <a:cubicBezTo>
                  <a:pt x="56" y="172"/>
                  <a:pt x="56" y="172"/>
                  <a:pt x="56" y="172"/>
                </a:cubicBezTo>
                <a:cubicBezTo>
                  <a:pt x="56" y="148"/>
                  <a:pt x="56" y="148"/>
                  <a:pt x="56" y="148"/>
                </a:cubicBezTo>
                <a:cubicBezTo>
                  <a:pt x="32" y="148"/>
                  <a:pt x="32" y="148"/>
                  <a:pt x="32" y="148"/>
                </a:cubicBezTo>
                <a:lnTo>
                  <a:pt x="32" y="172"/>
                </a:lnTo>
                <a:close/>
                <a:moveTo>
                  <a:pt x="32" y="144"/>
                </a:moveTo>
                <a:cubicBezTo>
                  <a:pt x="56" y="144"/>
                  <a:pt x="56" y="144"/>
                  <a:pt x="56" y="144"/>
                </a:cubicBezTo>
                <a:cubicBezTo>
                  <a:pt x="56" y="120"/>
                  <a:pt x="56" y="120"/>
                  <a:pt x="56" y="120"/>
                </a:cubicBezTo>
                <a:cubicBezTo>
                  <a:pt x="32" y="120"/>
                  <a:pt x="32" y="120"/>
                  <a:pt x="32" y="120"/>
                </a:cubicBezTo>
                <a:lnTo>
                  <a:pt x="32" y="144"/>
                </a:lnTo>
                <a:close/>
                <a:moveTo>
                  <a:pt x="32" y="116"/>
                </a:moveTo>
                <a:cubicBezTo>
                  <a:pt x="56" y="116"/>
                  <a:pt x="56" y="116"/>
                  <a:pt x="56" y="116"/>
                </a:cubicBezTo>
                <a:cubicBezTo>
                  <a:pt x="56" y="92"/>
                  <a:pt x="56" y="92"/>
                  <a:pt x="56" y="92"/>
                </a:cubicBezTo>
                <a:cubicBezTo>
                  <a:pt x="32" y="92"/>
                  <a:pt x="32" y="92"/>
                  <a:pt x="32" y="92"/>
                </a:cubicBezTo>
                <a:lnTo>
                  <a:pt x="32" y="116"/>
                </a:lnTo>
                <a:close/>
                <a:moveTo>
                  <a:pt x="0" y="36"/>
                </a:moveTo>
                <a:cubicBezTo>
                  <a:pt x="0" y="25"/>
                  <a:pt x="9" y="16"/>
                  <a:pt x="20" y="16"/>
                </a:cubicBezTo>
                <a:cubicBezTo>
                  <a:pt x="28" y="16"/>
                  <a:pt x="28" y="16"/>
                  <a:pt x="28" y="16"/>
                </a:cubicBezTo>
                <a:cubicBezTo>
                  <a:pt x="28" y="56"/>
                  <a:pt x="28" y="56"/>
                  <a:pt x="28" y="56"/>
                </a:cubicBezTo>
                <a:cubicBezTo>
                  <a:pt x="44" y="56"/>
                  <a:pt x="44" y="56"/>
                  <a:pt x="60" y="56"/>
                </a:cubicBezTo>
                <a:cubicBezTo>
                  <a:pt x="60" y="16"/>
                  <a:pt x="60" y="16"/>
                  <a:pt x="60" y="16"/>
                </a:cubicBezTo>
                <a:cubicBezTo>
                  <a:pt x="140" y="16"/>
                  <a:pt x="140" y="16"/>
                  <a:pt x="140" y="16"/>
                </a:cubicBezTo>
                <a:cubicBezTo>
                  <a:pt x="140" y="56"/>
                  <a:pt x="140" y="56"/>
                  <a:pt x="140" y="56"/>
                </a:cubicBezTo>
                <a:cubicBezTo>
                  <a:pt x="156" y="56"/>
                  <a:pt x="156" y="56"/>
                  <a:pt x="172" y="56"/>
                </a:cubicBezTo>
                <a:cubicBezTo>
                  <a:pt x="172" y="16"/>
                  <a:pt x="172" y="16"/>
                  <a:pt x="172" y="16"/>
                </a:cubicBezTo>
                <a:cubicBezTo>
                  <a:pt x="180" y="16"/>
                  <a:pt x="180" y="16"/>
                  <a:pt x="180" y="16"/>
                </a:cubicBezTo>
                <a:cubicBezTo>
                  <a:pt x="191" y="16"/>
                  <a:pt x="200" y="25"/>
                  <a:pt x="200" y="36"/>
                </a:cubicBezTo>
                <a:cubicBezTo>
                  <a:pt x="200" y="80"/>
                  <a:pt x="200" y="80"/>
                  <a:pt x="200" y="80"/>
                </a:cubicBezTo>
                <a:cubicBezTo>
                  <a:pt x="115" y="80"/>
                  <a:pt x="96" y="80"/>
                  <a:pt x="0" y="80"/>
                </a:cubicBezTo>
                <a:lnTo>
                  <a:pt x="0" y="36"/>
                </a:lnTo>
                <a:close/>
                <a:moveTo>
                  <a:pt x="144" y="12"/>
                </a:moveTo>
                <a:cubicBezTo>
                  <a:pt x="144" y="5"/>
                  <a:pt x="150" y="0"/>
                  <a:pt x="156" y="0"/>
                </a:cubicBezTo>
                <a:cubicBezTo>
                  <a:pt x="163" y="0"/>
                  <a:pt x="168" y="5"/>
                  <a:pt x="168" y="12"/>
                </a:cubicBezTo>
                <a:cubicBezTo>
                  <a:pt x="168" y="52"/>
                  <a:pt x="168" y="52"/>
                  <a:pt x="168" y="52"/>
                </a:cubicBezTo>
                <a:cubicBezTo>
                  <a:pt x="168" y="52"/>
                  <a:pt x="159" y="52"/>
                  <a:pt x="144" y="52"/>
                </a:cubicBezTo>
                <a:cubicBezTo>
                  <a:pt x="144" y="45"/>
                  <a:pt x="144" y="12"/>
                  <a:pt x="144" y="12"/>
                </a:cubicBezTo>
                <a:close/>
                <a:moveTo>
                  <a:pt x="32" y="12"/>
                </a:moveTo>
                <a:cubicBezTo>
                  <a:pt x="32" y="5"/>
                  <a:pt x="38" y="0"/>
                  <a:pt x="44" y="0"/>
                </a:cubicBezTo>
                <a:cubicBezTo>
                  <a:pt x="51" y="0"/>
                  <a:pt x="56" y="5"/>
                  <a:pt x="56" y="12"/>
                </a:cubicBezTo>
                <a:cubicBezTo>
                  <a:pt x="56" y="52"/>
                  <a:pt x="56" y="52"/>
                  <a:pt x="56" y="52"/>
                </a:cubicBezTo>
                <a:cubicBezTo>
                  <a:pt x="56" y="52"/>
                  <a:pt x="43" y="52"/>
                  <a:pt x="32" y="52"/>
                </a:cubicBezTo>
                <a:cubicBezTo>
                  <a:pt x="32" y="54"/>
                  <a:pt x="32" y="12"/>
                  <a:pt x="32" y="12"/>
                </a:cubicBez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0520" name="Freeform 17"/>
          <p:cNvSpPr>
            <a:spLocks noEditPoints="1" noChangeArrowheads="1"/>
          </p:cNvSpPr>
          <p:nvPr/>
        </p:nvSpPr>
        <p:spPr bwMode="auto">
          <a:xfrm>
            <a:off x="7666038" y="2622550"/>
            <a:ext cx="449262" cy="327025"/>
          </a:xfrm>
          <a:custGeom>
            <a:gdLst>
              <a:gd name="T0" fmla="*/ 199 w 200"/>
              <a:gd name="T1" fmla="*/ 115 h 184"/>
              <a:gd name="T2" fmla="*/ 164 w 200"/>
              <a:gd name="T3" fmla="*/ 0 h 184"/>
              <a:gd name="T4" fmla="*/ 35 w 200"/>
              <a:gd name="T5" fmla="*/ 0 h 184"/>
              <a:gd name="T6" fmla="*/ 0 w 200"/>
              <a:gd name="T7" fmla="*/ 115 h 184"/>
              <a:gd name="T8" fmla="*/ 0 w 200"/>
              <a:gd name="T9" fmla="*/ 115 h 184"/>
              <a:gd name="T10" fmla="*/ 0 w 200"/>
              <a:gd name="T11" fmla="*/ 172 h 184"/>
              <a:gd name="T12" fmla="*/ 12 w 200"/>
              <a:gd name="T13" fmla="*/ 184 h 184"/>
              <a:gd name="T14" fmla="*/ 188 w 200"/>
              <a:gd name="T15" fmla="*/ 184 h 184"/>
              <a:gd name="T16" fmla="*/ 200 w 200"/>
              <a:gd name="T17" fmla="*/ 172 h 184"/>
              <a:gd name="T18" fmla="*/ 200 w 200"/>
              <a:gd name="T19" fmla="*/ 115 h 184"/>
              <a:gd name="T20" fmla="*/ 199 w 200"/>
              <a:gd name="T21" fmla="*/ 115 h 184"/>
              <a:gd name="T22" fmla="*/ 143 w 200"/>
              <a:gd name="T23" fmla="*/ 112 h 184"/>
              <a:gd name="T24" fmla="*/ 125 w 200"/>
              <a:gd name="T25" fmla="*/ 148 h 184"/>
              <a:gd name="T26" fmla="*/ 73 w 200"/>
              <a:gd name="T27" fmla="*/ 148 h 184"/>
              <a:gd name="T28" fmla="*/ 54 w 200"/>
              <a:gd name="T29" fmla="*/ 112 h 184"/>
              <a:gd name="T30" fmla="*/ 20 w 200"/>
              <a:gd name="T31" fmla="*/ 112 h 184"/>
              <a:gd name="T32" fmla="*/ 50 w 200"/>
              <a:gd name="T33" fmla="*/ 12 h 184"/>
              <a:gd name="T34" fmla="*/ 149 w 200"/>
              <a:gd name="T35" fmla="*/ 12 h 184"/>
              <a:gd name="T36" fmla="*/ 180 w 200"/>
              <a:gd name="T37" fmla="*/ 112 h 184"/>
              <a:gd name="T38" fmla="*/ 143 w 200"/>
              <a:gd name="T39" fmla="*/ 112 h 184"/>
              <a:gd name="T40" fmla="*/ 138 w 200"/>
              <a:gd name="T41" fmla="*/ 48 h 184"/>
              <a:gd name="T42" fmla="*/ 61 w 200"/>
              <a:gd name="T43" fmla="*/ 48 h 184"/>
              <a:gd name="T44" fmla="*/ 59 w 200"/>
              <a:gd name="T45" fmla="*/ 56 h 184"/>
              <a:gd name="T46" fmla="*/ 140 w 200"/>
              <a:gd name="T47" fmla="*/ 56 h 184"/>
              <a:gd name="T48" fmla="*/ 138 w 200"/>
              <a:gd name="T49" fmla="*/ 48 h 184"/>
              <a:gd name="T50" fmla="*/ 132 w 200"/>
              <a:gd name="T51" fmla="*/ 28 h 184"/>
              <a:gd name="T52" fmla="*/ 67 w 200"/>
              <a:gd name="T53" fmla="*/ 28 h 184"/>
              <a:gd name="T54" fmla="*/ 65 w 200"/>
              <a:gd name="T55" fmla="*/ 36 h 184"/>
              <a:gd name="T56" fmla="*/ 134 w 200"/>
              <a:gd name="T57" fmla="*/ 36 h 184"/>
              <a:gd name="T58" fmla="*/ 132 w 200"/>
              <a:gd name="T59" fmla="*/ 28 h 184"/>
              <a:gd name="T60" fmla="*/ 47 w 200"/>
              <a:gd name="T61" fmla="*/ 96 h 184"/>
              <a:gd name="T62" fmla="*/ 152 w 200"/>
              <a:gd name="T63" fmla="*/ 96 h 184"/>
              <a:gd name="T64" fmla="*/ 149 w 200"/>
              <a:gd name="T65" fmla="*/ 88 h 184"/>
              <a:gd name="T66" fmla="*/ 50 w 200"/>
              <a:gd name="T67" fmla="*/ 88 h 184"/>
              <a:gd name="T68" fmla="*/ 47 w 200"/>
              <a:gd name="T69" fmla="*/ 96 h 184"/>
              <a:gd name="T70" fmla="*/ 144 w 200"/>
              <a:gd name="T71" fmla="*/ 68 h 184"/>
              <a:gd name="T72" fmla="*/ 55 w 200"/>
              <a:gd name="T73" fmla="*/ 68 h 184"/>
              <a:gd name="T74" fmla="*/ 53 w 200"/>
              <a:gd name="T75" fmla="*/ 76 h 184"/>
              <a:gd name="T76" fmla="*/ 146 w 200"/>
              <a:gd name="T77" fmla="*/ 76 h 184"/>
              <a:gd name="T78" fmla="*/ 144 w 200"/>
              <a:gd name="T79" fmla="*/ 68 h 1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
              <a:gd name="T121" fmla="*/ 0 h 184"/>
              <a:gd name="T122" fmla="*/ 200 w 200"/>
              <a:gd name="T123" fmla="*/ 184 h 184"/>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 h="184">
                <a:moveTo>
                  <a:pt x="199" y="115"/>
                </a:moveTo>
                <a:cubicBezTo>
                  <a:pt x="164" y="0"/>
                  <a:pt x="164" y="0"/>
                  <a:pt x="164" y="0"/>
                </a:cubicBezTo>
                <a:cubicBezTo>
                  <a:pt x="35" y="0"/>
                  <a:pt x="35" y="0"/>
                  <a:pt x="35" y="0"/>
                </a:cubicBezTo>
                <a:cubicBezTo>
                  <a:pt x="0" y="115"/>
                  <a:pt x="0" y="115"/>
                  <a:pt x="0" y="115"/>
                </a:cubicBezTo>
                <a:cubicBezTo>
                  <a:pt x="0" y="115"/>
                  <a:pt x="0" y="115"/>
                  <a:pt x="0" y="115"/>
                </a:cubicBezTo>
                <a:cubicBezTo>
                  <a:pt x="0" y="172"/>
                  <a:pt x="0" y="172"/>
                  <a:pt x="0" y="172"/>
                </a:cubicBezTo>
                <a:cubicBezTo>
                  <a:pt x="0" y="178"/>
                  <a:pt x="5" y="184"/>
                  <a:pt x="12" y="184"/>
                </a:cubicBezTo>
                <a:cubicBezTo>
                  <a:pt x="188" y="184"/>
                  <a:pt x="188" y="184"/>
                  <a:pt x="188" y="184"/>
                </a:cubicBezTo>
                <a:cubicBezTo>
                  <a:pt x="194" y="184"/>
                  <a:pt x="200" y="178"/>
                  <a:pt x="200" y="172"/>
                </a:cubicBezTo>
                <a:cubicBezTo>
                  <a:pt x="200" y="115"/>
                  <a:pt x="200" y="115"/>
                  <a:pt x="200" y="115"/>
                </a:cubicBezTo>
                <a:cubicBezTo>
                  <a:pt x="199" y="115"/>
                  <a:pt x="199" y="115"/>
                  <a:pt x="199" y="115"/>
                </a:cubicBezTo>
                <a:close/>
                <a:moveTo>
                  <a:pt x="143" y="112"/>
                </a:moveTo>
                <a:cubicBezTo>
                  <a:pt x="125" y="148"/>
                  <a:pt x="125" y="148"/>
                  <a:pt x="125" y="148"/>
                </a:cubicBezTo>
                <a:cubicBezTo>
                  <a:pt x="73" y="148"/>
                  <a:pt x="73" y="148"/>
                  <a:pt x="73" y="148"/>
                </a:cubicBezTo>
                <a:cubicBezTo>
                  <a:pt x="54" y="112"/>
                  <a:pt x="54" y="112"/>
                  <a:pt x="54" y="112"/>
                </a:cubicBezTo>
                <a:cubicBezTo>
                  <a:pt x="20" y="112"/>
                  <a:pt x="20" y="112"/>
                  <a:pt x="20" y="112"/>
                </a:cubicBezTo>
                <a:cubicBezTo>
                  <a:pt x="50" y="12"/>
                  <a:pt x="50" y="12"/>
                  <a:pt x="50" y="12"/>
                </a:cubicBezTo>
                <a:cubicBezTo>
                  <a:pt x="149" y="12"/>
                  <a:pt x="149" y="12"/>
                  <a:pt x="149" y="12"/>
                </a:cubicBezTo>
                <a:cubicBezTo>
                  <a:pt x="180" y="112"/>
                  <a:pt x="180" y="112"/>
                  <a:pt x="180" y="112"/>
                </a:cubicBezTo>
                <a:lnTo>
                  <a:pt x="143" y="112"/>
                </a:lnTo>
                <a:close/>
                <a:moveTo>
                  <a:pt x="138" y="48"/>
                </a:moveTo>
                <a:cubicBezTo>
                  <a:pt x="61" y="48"/>
                  <a:pt x="61" y="48"/>
                  <a:pt x="61" y="48"/>
                </a:cubicBezTo>
                <a:cubicBezTo>
                  <a:pt x="59" y="56"/>
                  <a:pt x="59" y="56"/>
                  <a:pt x="59" y="56"/>
                </a:cubicBezTo>
                <a:cubicBezTo>
                  <a:pt x="140" y="56"/>
                  <a:pt x="140" y="56"/>
                  <a:pt x="140" y="56"/>
                </a:cubicBezTo>
                <a:lnTo>
                  <a:pt x="138" y="48"/>
                </a:lnTo>
                <a:close/>
                <a:moveTo>
                  <a:pt x="132" y="28"/>
                </a:moveTo>
                <a:cubicBezTo>
                  <a:pt x="67" y="28"/>
                  <a:pt x="67" y="28"/>
                  <a:pt x="67" y="28"/>
                </a:cubicBezTo>
                <a:cubicBezTo>
                  <a:pt x="65" y="36"/>
                  <a:pt x="65" y="36"/>
                  <a:pt x="65" y="36"/>
                </a:cubicBezTo>
                <a:cubicBezTo>
                  <a:pt x="134" y="36"/>
                  <a:pt x="134" y="36"/>
                  <a:pt x="134" y="36"/>
                </a:cubicBezTo>
                <a:lnTo>
                  <a:pt x="132" y="28"/>
                </a:lnTo>
                <a:close/>
                <a:moveTo>
                  <a:pt x="47" y="96"/>
                </a:moveTo>
                <a:cubicBezTo>
                  <a:pt x="152" y="96"/>
                  <a:pt x="152" y="96"/>
                  <a:pt x="152" y="96"/>
                </a:cubicBezTo>
                <a:cubicBezTo>
                  <a:pt x="149" y="88"/>
                  <a:pt x="149" y="88"/>
                  <a:pt x="149" y="88"/>
                </a:cubicBezTo>
                <a:cubicBezTo>
                  <a:pt x="50" y="88"/>
                  <a:pt x="50" y="88"/>
                  <a:pt x="50" y="88"/>
                </a:cubicBezTo>
                <a:lnTo>
                  <a:pt x="47" y="96"/>
                </a:lnTo>
                <a:close/>
                <a:moveTo>
                  <a:pt x="144" y="68"/>
                </a:moveTo>
                <a:cubicBezTo>
                  <a:pt x="55" y="68"/>
                  <a:pt x="55" y="68"/>
                  <a:pt x="55" y="68"/>
                </a:cubicBezTo>
                <a:cubicBezTo>
                  <a:pt x="53" y="76"/>
                  <a:pt x="53" y="76"/>
                  <a:pt x="53" y="76"/>
                </a:cubicBezTo>
                <a:cubicBezTo>
                  <a:pt x="146" y="76"/>
                  <a:pt x="146" y="76"/>
                  <a:pt x="146" y="76"/>
                </a:cubicBezTo>
                <a:lnTo>
                  <a:pt x="144" y="68"/>
                </a:ln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Tree>
  </p:cSld>
  <p:clrMapOvr>
    <a:masterClrMapping/>
  </p:clrMapOvr>
  <p:transition spd="med">
    <p:fade/>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1506"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sp>
        <p:nvSpPr>
          <p:cNvPr id="21507"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sp>
        <p:nvSpPr>
          <p:cNvPr id="21508"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21509" name="图片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十字箭头 6"/>
          <p:cNvSpPr>
            <a:spLocks noChangeArrowheads="1"/>
          </p:cNvSpPr>
          <p:nvPr/>
        </p:nvSpPr>
        <p:spPr bwMode="auto">
          <a:xfrm>
            <a:off x="1055688" y="1641475"/>
            <a:ext cx="4592637" cy="4592638"/>
          </a:xfrm>
          <a:custGeom>
            <a:gdLst>
              <a:gd name="G0" fmla="+- 9936 0 0"/>
              <a:gd name="G1" fmla="+- 10584 0 0"/>
              <a:gd name="G2" fmla="+- 1080 0 0"/>
              <a:gd name="G3" fmla="+- 21600 0 9936"/>
              <a:gd name="G4" fmla="+- 21600 0 10584"/>
              <a:gd name="G5" fmla="+- 21600 0 1080"/>
              <a:gd name="G6" fmla="+- 9936 0 10800"/>
              <a:gd name="G7" fmla="+- 10584 0 10800"/>
              <a:gd name="G8" fmla="*/ G7 1080 G6"/>
              <a:gd name="G9" fmla="+- 21600 0 G8"/>
              <a:gd name="T0" fmla="*/ G8 w 21600"/>
              <a:gd name="T1" fmla="*/ G1 h 21600"/>
              <a:gd name="T2" fmla="*/ G9 w 21600"/>
              <a:gd name="T3" fmla="*/ G4 h 21600"/>
            </a:gdLst>
            <a:cxnLst>
              <a:cxn ang="0">
                <a:pos x="r" y="vc"/>
              </a:cxn>
              <a:cxn ang="5400000">
                <a:pos x="hc" y="b"/>
              </a:cxn>
              <a:cxn ang="10800000">
                <a:pos x="l" y="vc"/>
              </a:cxn>
              <a:cxn ang="16200000">
                <a:pos x="hc" y="t"/>
              </a:cxn>
            </a:cxnLst>
            <a:rect l="T0" t="T1" r="T2" b="T3"/>
            <a:pathLst>
              <a:path w="21600" h="21600">
                <a:moveTo>
                  <a:pt x="10800" y="0"/>
                </a:moveTo>
                <a:lnTo>
                  <a:pt x="9936" y="1080"/>
                </a:lnTo>
                <a:lnTo>
                  <a:pt x="10584" y="1080"/>
                </a:lnTo>
                <a:lnTo>
                  <a:pt x="10584" y="10584"/>
                </a:lnTo>
                <a:lnTo>
                  <a:pt x="1080" y="10584"/>
                </a:lnTo>
                <a:lnTo>
                  <a:pt x="1080" y="9936"/>
                </a:lnTo>
                <a:lnTo>
                  <a:pt x="0" y="10800"/>
                </a:lnTo>
                <a:lnTo>
                  <a:pt x="1080" y="11664"/>
                </a:lnTo>
                <a:lnTo>
                  <a:pt x="1080" y="11016"/>
                </a:lnTo>
                <a:lnTo>
                  <a:pt x="10584" y="11016"/>
                </a:lnTo>
                <a:lnTo>
                  <a:pt x="10584" y="20520"/>
                </a:lnTo>
                <a:lnTo>
                  <a:pt x="9936" y="20520"/>
                </a:lnTo>
                <a:lnTo>
                  <a:pt x="10800" y="21600"/>
                </a:lnTo>
                <a:lnTo>
                  <a:pt x="11664" y="20520"/>
                </a:lnTo>
                <a:lnTo>
                  <a:pt x="11016" y="20520"/>
                </a:lnTo>
                <a:lnTo>
                  <a:pt x="11016" y="11016"/>
                </a:lnTo>
                <a:lnTo>
                  <a:pt x="20520" y="11016"/>
                </a:lnTo>
                <a:lnTo>
                  <a:pt x="20520" y="11664"/>
                </a:lnTo>
                <a:lnTo>
                  <a:pt x="21600" y="10800"/>
                </a:lnTo>
                <a:lnTo>
                  <a:pt x="20520" y="9936"/>
                </a:lnTo>
                <a:lnTo>
                  <a:pt x="20520" y="10584"/>
                </a:lnTo>
                <a:lnTo>
                  <a:pt x="11016" y="10584"/>
                </a:lnTo>
                <a:lnTo>
                  <a:pt x="11016" y="1080"/>
                </a:lnTo>
                <a:lnTo>
                  <a:pt x="11664" y="1080"/>
                </a:lnTo>
                <a:close/>
              </a:path>
            </a:pathLst>
          </a:cu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511" name="任意多边形 7"/>
          <p:cNvSpPr>
            <a:spLocks noChangeArrowheads="1"/>
          </p:cNvSpPr>
          <p:nvPr/>
        </p:nvSpPr>
        <p:spPr bwMode="auto">
          <a:xfrm>
            <a:off x="1354138" y="1939925"/>
            <a:ext cx="1836737" cy="1836738"/>
          </a:xfrm>
          <a:custGeom>
            <a:gdLst>
              <a:gd name="T0" fmla="*/ 0 w 2167466"/>
              <a:gd name="T1" fmla="*/ 361252 h 2167466"/>
              <a:gd name="T2" fmla="*/ 361252 w 2167466"/>
              <a:gd name="T3" fmla="*/ 0 h 2167466"/>
              <a:gd name="T4" fmla="*/ 1806214 w 2167466"/>
              <a:gd name="T5" fmla="*/ 0 h 2167466"/>
              <a:gd name="T6" fmla="*/ 2167466 w 2167466"/>
              <a:gd name="T7" fmla="*/ 361252 h 2167466"/>
              <a:gd name="T8" fmla="*/ 2167466 w 2167466"/>
              <a:gd name="T9" fmla="*/ 1806214 h 2167466"/>
              <a:gd name="T10" fmla="*/ 1806214 w 2167466"/>
              <a:gd name="T11" fmla="*/ 2167466 h 2167466"/>
              <a:gd name="T12" fmla="*/ 361252 w 2167466"/>
              <a:gd name="T13" fmla="*/ 2167466 h 2167466"/>
              <a:gd name="T14" fmla="*/ 0 w 2167466"/>
              <a:gd name="T15" fmla="*/ 1806214 h 2167466"/>
              <a:gd name="T16" fmla="*/ 0 w 2167466"/>
              <a:gd name="T17" fmla="*/ 361252 h 2167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7466"/>
              <a:gd name="T28" fmla="*/ 0 h 2167466"/>
              <a:gd name="T29" fmla="*/ 2167466 w 2167466"/>
              <a:gd name="T30" fmla="*/ 2167466 h 216746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A5A5A5"/>
          </a:solidFill>
          <a:ln w="12700" cap="flat" cmpd="sng">
            <a:solidFill>
              <a:srgbClr val="FFFFFF"/>
            </a:solidFill>
            <a:miter lim="800000"/>
          </a:ln>
        </p:spPr>
        <p:txBody>
          <a:bodyPr lIns="284877" tIns="284877" rIns="284877" bIns="284877" anchor="ctr"/>
          <a:lstStyle/>
          <a:p>
            <a:pPr algn="ctr">
              <a:lnSpc>
                <a:spcPct val="90000"/>
              </a:lnSpc>
              <a:spcAft>
                <a:spcPct val="35000"/>
              </a:spcAft>
            </a:pPr>
            <a:endParaRPr lang="zh-CN" altLang="zh-CN" sz="4400">
              <a:solidFill>
                <a:srgbClr val="FFFFFF"/>
              </a:solidFill>
              <a:latin typeface="宋体" panose="02010600030101010101" pitchFamily="2" charset="-122"/>
              <a:sym typeface="宋体" panose="02010600030101010101" pitchFamily="2" charset="-122"/>
            </a:endParaRPr>
          </a:p>
        </p:txBody>
      </p:sp>
      <p:sp>
        <p:nvSpPr>
          <p:cNvPr id="21512" name="任意多边形 8"/>
          <p:cNvSpPr>
            <a:spLocks noChangeArrowheads="1"/>
          </p:cNvSpPr>
          <p:nvPr/>
        </p:nvSpPr>
        <p:spPr bwMode="auto">
          <a:xfrm>
            <a:off x="3511550" y="1939925"/>
            <a:ext cx="1838325" cy="1836738"/>
          </a:xfrm>
          <a:custGeom>
            <a:gdLst>
              <a:gd name="T0" fmla="*/ 0 w 2167466"/>
              <a:gd name="T1" fmla="*/ 361252 h 2167466"/>
              <a:gd name="T2" fmla="*/ 361252 w 2167466"/>
              <a:gd name="T3" fmla="*/ 0 h 2167466"/>
              <a:gd name="T4" fmla="*/ 1806214 w 2167466"/>
              <a:gd name="T5" fmla="*/ 0 h 2167466"/>
              <a:gd name="T6" fmla="*/ 2167466 w 2167466"/>
              <a:gd name="T7" fmla="*/ 361252 h 2167466"/>
              <a:gd name="T8" fmla="*/ 2167466 w 2167466"/>
              <a:gd name="T9" fmla="*/ 1806214 h 2167466"/>
              <a:gd name="T10" fmla="*/ 1806214 w 2167466"/>
              <a:gd name="T11" fmla="*/ 2167466 h 2167466"/>
              <a:gd name="T12" fmla="*/ 361252 w 2167466"/>
              <a:gd name="T13" fmla="*/ 2167466 h 2167466"/>
              <a:gd name="T14" fmla="*/ 0 w 2167466"/>
              <a:gd name="T15" fmla="*/ 1806214 h 2167466"/>
              <a:gd name="T16" fmla="*/ 0 w 2167466"/>
              <a:gd name="T17" fmla="*/ 361252 h 2167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7466"/>
              <a:gd name="T28" fmla="*/ 0 h 2167466"/>
              <a:gd name="T29" fmla="*/ 2167466 w 2167466"/>
              <a:gd name="T30" fmla="*/ 2167466 h 216746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3F3F3F"/>
          </a:solidFill>
          <a:ln w="12700" cap="flat" cmpd="sng">
            <a:solidFill>
              <a:srgbClr val="FFFFFF"/>
            </a:solidFill>
            <a:miter lim="800000"/>
          </a:ln>
        </p:spPr>
        <p:txBody>
          <a:bodyPr lIns="284877" tIns="284877" rIns="284877" bIns="284877" anchor="ctr"/>
          <a:lstStyle/>
          <a:p>
            <a:pPr algn="ctr">
              <a:lnSpc>
                <a:spcPct val="90000"/>
              </a:lnSpc>
              <a:spcAft>
                <a:spcPct val="35000"/>
              </a:spcAft>
            </a:pPr>
            <a:endParaRPr lang="zh-CN" altLang="zh-CN" sz="4400">
              <a:solidFill>
                <a:srgbClr val="FFFFFF"/>
              </a:solidFill>
              <a:latin typeface="宋体" panose="02010600030101010101" pitchFamily="2" charset="-122"/>
              <a:sym typeface="宋体" panose="02010600030101010101" pitchFamily="2" charset="-122"/>
            </a:endParaRPr>
          </a:p>
        </p:txBody>
      </p:sp>
      <p:sp>
        <p:nvSpPr>
          <p:cNvPr id="21513" name="任意多边形 9"/>
          <p:cNvSpPr>
            <a:spLocks noChangeArrowheads="1"/>
          </p:cNvSpPr>
          <p:nvPr/>
        </p:nvSpPr>
        <p:spPr bwMode="auto">
          <a:xfrm>
            <a:off x="1354138" y="4098925"/>
            <a:ext cx="1836737" cy="1836738"/>
          </a:xfrm>
          <a:custGeom>
            <a:gdLst>
              <a:gd name="T0" fmla="*/ 0 w 2167466"/>
              <a:gd name="T1" fmla="*/ 361252 h 2167466"/>
              <a:gd name="T2" fmla="*/ 361252 w 2167466"/>
              <a:gd name="T3" fmla="*/ 0 h 2167466"/>
              <a:gd name="T4" fmla="*/ 1806214 w 2167466"/>
              <a:gd name="T5" fmla="*/ 0 h 2167466"/>
              <a:gd name="T6" fmla="*/ 2167466 w 2167466"/>
              <a:gd name="T7" fmla="*/ 361252 h 2167466"/>
              <a:gd name="T8" fmla="*/ 2167466 w 2167466"/>
              <a:gd name="T9" fmla="*/ 1806214 h 2167466"/>
              <a:gd name="T10" fmla="*/ 1806214 w 2167466"/>
              <a:gd name="T11" fmla="*/ 2167466 h 2167466"/>
              <a:gd name="T12" fmla="*/ 361252 w 2167466"/>
              <a:gd name="T13" fmla="*/ 2167466 h 2167466"/>
              <a:gd name="T14" fmla="*/ 0 w 2167466"/>
              <a:gd name="T15" fmla="*/ 1806214 h 2167466"/>
              <a:gd name="T16" fmla="*/ 0 w 2167466"/>
              <a:gd name="T17" fmla="*/ 361252 h 2167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7466"/>
              <a:gd name="T28" fmla="*/ 0 h 2167466"/>
              <a:gd name="T29" fmla="*/ 2167466 w 2167466"/>
              <a:gd name="T30" fmla="*/ 2167466 h 216746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3F3F3F"/>
          </a:solidFill>
          <a:ln w="12700" cap="flat" cmpd="sng">
            <a:solidFill>
              <a:srgbClr val="FFFFFF"/>
            </a:solidFill>
            <a:miter lim="800000"/>
          </a:ln>
        </p:spPr>
        <p:txBody>
          <a:bodyPr lIns="284877" tIns="284877" rIns="284877" bIns="284877" anchor="ctr"/>
          <a:lstStyle/>
          <a:p>
            <a:pPr algn="ctr">
              <a:lnSpc>
                <a:spcPct val="90000"/>
              </a:lnSpc>
              <a:spcAft>
                <a:spcPct val="35000"/>
              </a:spcAft>
            </a:pPr>
            <a:endParaRPr lang="zh-CN" altLang="zh-CN" sz="4400">
              <a:solidFill>
                <a:srgbClr val="FFFFFF"/>
              </a:solidFill>
              <a:latin typeface="宋体" panose="02010600030101010101" pitchFamily="2" charset="-122"/>
              <a:sym typeface="宋体" panose="02010600030101010101" pitchFamily="2" charset="-122"/>
            </a:endParaRPr>
          </a:p>
        </p:txBody>
      </p:sp>
      <p:sp>
        <p:nvSpPr>
          <p:cNvPr id="21514" name="任意多边形 10"/>
          <p:cNvSpPr>
            <a:spLocks noChangeArrowheads="1"/>
          </p:cNvSpPr>
          <p:nvPr/>
        </p:nvSpPr>
        <p:spPr bwMode="auto">
          <a:xfrm>
            <a:off x="3511550" y="4098925"/>
            <a:ext cx="1838325" cy="1836738"/>
          </a:xfrm>
          <a:custGeom>
            <a:gdLst>
              <a:gd name="T0" fmla="*/ 0 w 2167466"/>
              <a:gd name="T1" fmla="*/ 361252 h 2167466"/>
              <a:gd name="T2" fmla="*/ 361252 w 2167466"/>
              <a:gd name="T3" fmla="*/ 0 h 2167466"/>
              <a:gd name="T4" fmla="*/ 1806214 w 2167466"/>
              <a:gd name="T5" fmla="*/ 0 h 2167466"/>
              <a:gd name="T6" fmla="*/ 2167466 w 2167466"/>
              <a:gd name="T7" fmla="*/ 361252 h 2167466"/>
              <a:gd name="T8" fmla="*/ 2167466 w 2167466"/>
              <a:gd name="T9" fmla="*/ 1806214 h 2167466"/>
              <a:gd name="T10" fmla="*/ 1806214 w 2167466"/>
              <a:gd name="T11" fmla="*/ 2167466 h 2167466"/>
              <a:gd name="T12" fmla="*/ 361252 w 2167466"/>
              <a:gd name="T13" fmla="*/ 2167466 h 2167466"/>
              <a:gd name="T14" fmla="*/ 0 w 2167466"/>
              <a:gd name="T15" fmla="*/ 1806214 h 2167466"/>
              <a:gd name="T16" fmla="*/ 0 w 2167466"/>
              <a:gd name="T17" fmla="*/ 361252 h 2167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7466"/>
              <a:gd name="T28" fmla="*/ 0 h 2167466"/>
              <a:gd name="T29" fmla="*/ 2167466 w 2167466"/>
              <a:gd name="T30" fmla="*/ 2167466 h 216746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A5A5A5"/>
          </a:solidFill>
          <a:ln w="12700" cap="flat" cmpd="sng">
            <a:solidFill>
              <a:srgbClr val="FFFFFF"/>
            </a:solidFill>
            <a:miter lim="800000"/>
          </a:ln>
        </p:spPr>
        <p:txBody>
          <a:bodyPr lIns="284877" tIns="284877" rIns="284877" bIns="284877" anchor="ctr"/>
          <a:lstStyle/>
          <a:p>
            <a:pPr algn="ctr">
              <a:lnSpc>
                <a:spcPct val="90000"/>
              </a:lnSpc>
              <a:spcAft>
                <a:spcPct val="35000"/>
              </a:spcAft>
            </a:pPr>
            <a:endParaRPr lang="zh-CN" altLang="zh-CN" sz="4400">
              <a:solidFill>
                <a:srgbClr val="FFFFFF"/>
              </a:solidFill>
              <a:latin typeface="宋体" panose="02010600030101010101" pitchFamily="2" charset="-122"/>
              <a:sym typeface="宋体" panose="02010600030101010101" pitchFamily="2" charset="-122"/>
            </a:endParaRPr>
          </a:p>
        </p:txBody>
      </p:sp>
      <p:sp>
        <p:nvSpPr>
          <p:cNvPr id="21515" name="KSO_Shape"/>
          <p:cNvSpPr>
            <a:spLocks noChangeArrowheads="1"/>
          </p:cNvSpPr>
          <p:nvPr/>
        </p:nvSpPr>
        <p:spPr bwMode="auto">
          <a:xfrm>
            <a:off x="1965325" y="4419600"/>
            <a:ext cx="612775" cy="1017588"/>
          </a:xfrm>
          <a:custGeom>
            <a:gdLst>
              <a:gd name="T0" fmla="*/ 588566 w 1536700"/>
              <a:gd name="T1" fmla="*/ 2172931 h 2555648"/>
              <a:gd name="T2" fmla="*/ 588566 w 1536700"/>
              <a:gd name="T3" fmla="*/ 2232462 h 2555648"/>
              <a:gd name="T4" fmla="*/ 948135 w 1536700"/>
              <a:gd name="T5" fmla="*/ 2232462 h 2555648"/>
              <a:gd name="T6" fmla="*/ 948135 w 1536700"/>
              <a:gd name="T7" fmla="*/ 2172931 h 2555648"/>
              <a:gd name="T8" fmla="*/ 588566 w 1536700"/>
              <a:gd name="T9" fmla="*/ 2014319 h 2555648"/>
              <a:gd name="T10" fmla="*/ 588566 w 1536700"/>
              <a:gd name="T11" fmla="*/ 2073850 h 2555648"/>
              <a:gd name="T12" fmla="*/ 948135 w 1536700"/>
              <a:gd name="T13" fmla="*/ 2073850 h 2555648"/>
              <a:gd name="T14" fmla="*/ 948135 w 1536700"/>
              <a:gd name="T15" fmla="*/ 2014319 h 2555648"/>
              <a:gd name="T16" fmla="*/ 439655 w 1536700"/>
              <a:gd name="T17" fmla="*/ 1865655 h 2555648"/>
              <a:gd name="T18" fmla="*/ 1097045 w 1536700"/>
              <a:gd name="T19" fmla="*/ 1865655 h 2555648"/>
              <a:gd name="T20" fmla="*/ 1189236 w 1536700"/>
              <a:gd name="T21" fmla="*/ 1953225 h 2555648"/>
              <a:gd name="T22" fmla="*/ 1097045 w 1536700"/>
              <a:gd name="T23" fmla="*/ 2040795 h 2555648"/>
              <a:gd name="T24" fmla="*/ 1189236 w 1536700"/>
              <a:gd name="T25" fmla="*/ 2128365 h 2555648"/>
              <a:gd name="T26" fmla="*/ 1097045 w 1536700"/>
              <a:gd name="T27" fmla="*/ 2215935 h 2555648"/>
              <a:gd name="T28" fmla="*/ 1189236 w 1536700"/>
              <a:gd name="T29" fmla="*/ 2303505 h 2555648"/>
              <a:gd name="T30" fmla="*/ 1097045 w 1536700"/>
              <a:gd name="T31" fmla="*/ 2391075 h 2555648"/>
              <a:gd name="T32" fmla="*/ 948071 w 1536700"/>
              <a:gd name="T33" fmla="*/ 2391075 h 2555648"/>
              <a:gd name="T34" fmla="*/ 937297 w 1536700"/>
              <a:gd name="T35" fmla="*/ 2444188 h 2555648"/>
              <a:gd name="T36" fmla="*/ 768350 w 1536700"/>
              <a:gd name="T37" fmla="*/ 2555648 h 2555648"/>
              <a:gd name="T38" fmla="*/ 599403 w 1536700"/>
              <a:gd name="T39" fmla="*/ 2444188 h 2555648"/>
              <a:gd name="T40" fmla="*/ 588630 w 1536700"/>
              <a:gd name="T41" fmla="*/ 2391075 h 2555648"/>
              <a:gd name="T42" fmla="*/ 439655 w 1536700"/>
              <a:gd name="T43" fmla="*/ 2391075 h 2555648"/>
              <a:gd name="T44" fmla="*/ 347464 w 1536700"/>
              <a:gd name="T45" fmla="*/ 2303505 h 2555648"/>
              <a:gd name="T46" fmla="*/ 439655 w 1536700"/>
              <a:gd name="T47" fmla="*/ 2215935 h 2555648"/>
              <a:gd name="T48" fmla="*/ 347464 w 1536700"/>
              <a:gd name="T49" fmla="*/ 2128365 h 2555648"/>
              <a:gd name="T50" fmla="*/ 439655 w 1536700"/>
              <a:gd name="T51" fmla="*/ 2040795 h 2555648"/>
              <a:gd name="T52" fmla="*/ 347464 w 1536700"/>
              <a:gd name="T53" fmla="*/ 1953225 h 2555648"/>
              <a:gd name="T54" fmla="*/ 439655 w 1536700"/>
              <a:gd name="T55" fmla="*/ 1865655 h 2555648"/>
              <a:gd name="T56" fmla="*/ 768350 w 1536700"/>
              <a:gd name="T57" fmla="*/ 0 h 2555648"/>
              <a:gd name="T58" fmla="*/ 1536700 w 1536700"/>
              <a:gd name="T59" fmla="*/ 770343 h 2555648"/>
              <a:gd name="T60" fmla="*/ 1521090 w 1536700"/>
              <a:gd name="T61" fmla="*/ 925594 h 2555648"/>
              <a:gd name="T62" fmla="*/ 1491688 w 1536700"/>
              <a:gd name="T63" fmla="*/ 1020556 h 2555648"/>
              <a:gd name="T64" fmla="*/ 1491950 w 1536700"/>
              <a:gd name="T65" fmla="*/ 1020556 h 2555648"/>
              <a:gd name="T66" fmla="*/ 1140478 w 1536700"/>
              <a:gd name="T67" fmla="*/ 1823920 h 2555648"/>
              <a:gd name="T68" fmla="*/ 396222 w 1536700"/>
              <a:gd name="T69" fmla="*/ 1823920 h 2555648"/>
              <a:gd name="T70" fmla="*/ 44750 w 1536700"/>
              <a:gd name="T71" fmla="*/ 1020556 h 2555648"/>
              <a:gd name="T72" fmla="*/ 45012 w 1536700"/>
              <a:gd name="T73" fmla="*/ 1020556 h 2555648"/>
              <a:gd name="T74" fmla="*/ 15610 w 1536700"/>
              <a:gd name="T75" fmla="*/ 925594 h 2555648"/>
              <a:gd name="T76" fmla="*/ 0 w 1536700"/>
              <a:gd name="T77" fmla="*/ 770343 h 2555648"/>
              <a:gd name="T78" fmla="*/ 768350 w 1536700"/>
              <a:gd name="T79" fmla="*/ 0 h 25556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6700"/>
              <a:gd name="T121" fmla="*/ 0 h 2555648"/>
              <a:gd name="T122" fmla="*/ 1536700 w 1536700"/>
              <a:gd name="T123" fmla="*/ 2555648 h 2555648"/>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1600">
              <a:solidFill>
                <a:srgbClr val="FFFFFF"/>
              </a:solidFill>
              <a:latin typeface="宋体" panose="02010600030101010101" pitchFamily="2" charset="-122"/>
              <a:sym typeface="宋体" panose="02010600030101010101" pitchFamily="2" charset="-122"/>
            </a:endParaRPr>
          </a:p>
        </p:txBody>
      </p:sp>
      <p:sp>
        <p:nvSpPr>
          <p:cNvPr id="21516" name="KSO_Shape"/>
          <p:cNvSpPr>
            <a:spLocks noChangeArrowheads="1"/>
          </p:cNvSpPr>
          <p:nvPr/>
        </p:nvSpPr>
        <p:spPr bwMode="auto">
          <a:xfrm>
            <a:off x="1779588" y="2241550"/>
            <a:ext cx="1017587" cy="989013"/>
          </a:xfrm>
          <a:custGeom>
            <a:gdLst>
              <a:gd name="T0" fmla="*/ 1300686 w 4656"/>
              <a:gd name="T1" fmla="*/ 3684 h 4524"/>
              <a:gd name="T2" fmla="*/ 1211082 w 4656"/>
              <a:gd name="T3" fmla="*/ 23332 h 4524"/>
              <a:gd name="T4" fmla="*/ 1130071 w 4656"/>
              <a:gd name="T5" fmla="*/ 57715 h 4524"/>
              <a:gd name="T6" fmla="*/ 1056424 w 4656"/>
              <a:gd name="T7" fmla="*/ 106425 h 4524"/>
              <a:gd name="T8" fmla="*/ 991369 w 4656"/>
              <a:gd name="T9" fmla="*/ 167006 h 4524"/>
              <a:gd name="T10" fmla="*/ 943090 w 4656"/>
              <a:gd name="T11" fmla="*/ 200980 h 4524"/>
              <a:gd name="T12" fmla="*/ 882126 w 4656"/>
              <a:gd name="T13" fmla="*/ 135488 h 4524"/>
              <a:gd name="T14" fmla="*/ 812571 w 4656"/>
              <a:gd name="T15" fmla="*/ 80638 h 4524"/>
              <a:gd name="T16" fmla="*/ 735242 w 4656"/>
              <a:gd name="T17" fmla="*/ 38886 h 4524"/>
              <a:gd name="T18" fmla="*/ 650139 w 4656"/>
              <a:gd name="T19" fmla="*/ 11461 h 4524"/>
              <a:gd name="T20" fmla="*/ 556443 w 4656"/>
              <a:gd name="T21" fmla="*/ 0 h 4524"/>
              <a:gd name="T22" fmla="*/ 484842 w 4656"/>
              <a:gd name="T23" fmla="*/ 2456 h 4524"/>
              <a:gd name="T24" fmla="*/ 405467 w 4656"/>
              <a:gd name="T25" fmla="*/ 17192 h 4524"/>
              <a:gd name="T26" fmla="*/ 329774 w 4656"/>
              <a:gd name="T27" fmla="*/ 42161 h 4524"/>
              <a:gd name="T28" fmla="*/ 259810 w 4656"/>
              <a:gd name="T29" fmla="*/ 78182 h 4524"/>
              <a:gd name="T30" fmla="*/ 196392 w 4656"/>
              <a:gd name="T31" fmla="*/ 123617 h 4524"/>
              <a:gd name="T32" fmla="*/ 140338 w 4656"/>
              <a:gd name="T33" fmla="*/ 176830 h 4524"/>
              <a:gd name="T34" fmla="*/ 92059 w 4656"/>
              <a:gd name="T35" fmla="*/ 238229 h 4524"/>
              <a:gd name="T36" fmla="*/ 52780 w 4656"/>
              <a:gd name="T37" fmla="*/ 306177 h 4524"/>
              <a:gd name="T38" fmla="*/ 23731 w 4656"/>
              <a:gd name="T39" fmla="*/ 379856 h 4524"/>
              <a:gd name="T40" fmla="*/ 6137 w 4656"/>
              <a:gd name="T41" fmla="*/ 458447 h 4524"/>
              <a:gd name="T42" fmla="*/ 0 w 4656"/>
              <a:gd name="T43" fmla="*/ 540722 h 4524"/>
              <a:gd name="T44" fmla="*/ 12274 w 4656"/>
              <a:gd name="T45" fmla="*/ 663930 h 4524"/>
              <a:gd name="T46" fmla="*/ 56053 w 4656"/>
              <a:gd name="T47" fmla="*/ 798189 h 4524"/>
              <a:gd name="T48" fmla="*/ 126836 w 4656"/>
              <a:gd name="T49" fmla="*/ 919760 h 4524"/>
              <a:gd name="T50" fmla="*/ 219304 w 4656"/>
              <a:gd name="T51" fmla="*/ 1028641 h 4524"/>
              <a:gd name="T52" fmla="*/ 326910 w 4656"/>
              <a:gd name="T53" fmla="*/ 1126061 h 4524"/>
              <a:gd name="T54" fmla="*/ 461930 w 4656"/>
              <a:gd name="T55" fmla="*/ 1230439 h 4524"/>
              <a:gd name="T56" fmla="*/ 608405 w 4656"/>
              <a:gd name="T57" fmla="*/ 1357331 h 4524"/>
              <a:gd name="T58" fmla="*/ 732787 w 4656"/>
              <a:gd name="T59" fmla="*/ 1485041 h 4524"/>
              <a:gd name="T60" fmla="*/ 842439 w 4656"/>
              <a:gd name="T61" fmla="*/ 1625850 h 4524"/>
              <a:gd name="T62" fmla="*/ 925087 w 4656"/>
              <a:gd name="T63" fmla="*/ 1775255 h 4524"/>
              <a:gd name="T64" fmla="*/ 952500 w 4656"/>
              <a:gd name="T65" fmla="*/ 1851799 h 4524"/>
              <a:gd name="T66" fmla="*/ 990960 w 4656"/>
              <a:gd name="T67" fmla="*/ 1749467 h 4524"/>
              <a:gd name="T68" fmla="*/ 1078927 w 4656"/>
              <a:gd name="T69" fmla="*/ 1601700 h 4524"/>
              <a:gd name="T70" fmla="*/ 1192262 w 4656"/>
              <a:gd name="T71" fmla="*/ 1462528 h 4524"/>
              <a:gd name="T72" fmla="*/ 1317461 w 4656"/>
              <a:gd name="T73" fmla="*/ 1337274 h 4524"/>
              <a:gd name="T74" fmla="*/ 1482349 w 4656"/>
              <a:gd name="T75" fmla="*/ 1199330 h 4524"/>
              <a:gd name="T76" fmla="*/ 1596910 w 4656"/>
              <a:gd name="T77" fmla="*/ 1110506 h 4524"/>
              <a:gd name="T78" fmla="*/ 1702062 w 4656"/>
              <a:gd name="T79" fmla="*/ 1011040 h 4524"/>
              <a:gd name="T80" fmla="*/ 1791256 w 4656"/>
              <a:gd name="T81" fmla="*/ 900521 h 4524"/>
              <a:gd name="T82" fmla="*/ 1858357 w 4656"/>
              <a:gd name="T83" fmla="*/ 776904 h 4524"/>
              <a:gd name="T84" fmla="*/ 1896817 w 4656"/>
              <a:gd name="T85" fmla="*/ 639779 h 4524"/>
              <a:gd name="T86" fmla="*/ 1905000 w 4656"/>
              <a:gd name="T87" fmla="*/ 526805 h 4524"/>
              <a:gd name="T88" fmla="*/ 1896408 w 4656"/>
              <a:gd name="T89" fmla="*/ 444939 h 4524"/>
              <a:gd name="T90" fmla="*/ 1876769 w 4656"/>
              <a:gd name="T91" fmla="*/ 367167 h 4524"/>
              <a:gd name="T92" fmla="*/ 1846082 w 4656"/>
              <a:gd name="T93" fmla="*/ 294307 h 4524"/>
              <a:gd name="T94" fmla="*/ 1805168 w 4656"/>
              <a:gd name="T95" fmla="*/ 227586 h 4524"/>
              <a:gd name="T96" fmla="*/ 1755660 w 4656"/>
              <a:gd name="T97" fmla="*/ 167415 h 4524"/>
              <a:gd name="T98" fmla="*/ 1698380 w 4656"/>
              <a:gd name="T99" fmla="*/ 115021 h 4524"/>
              <a:gd name="T100" fmla="*/ 1633734 w 4656"/>
              <a:gd name="T101" fmla="*/ 71632 h 4524"/>
              <a:gd name="T102" fmla="*/ 1562951 w 4656"/>
              <a:gd name="T103" fmla="*/ 37249 h 4524"/>
              <a:gd name="T104" fmla="*/ 1486849 w 4656"/>
              <a:gd name="T105" fmla="*/ 13917 h 4524"/>
              <a:gd name="T106" fmla="*/ 1406247 w 4656"/>
              <a:gd name="T107" fmla="*/ 1637 h 45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656"/>
              <a:gd name="T163" fmla="*/ 0 h 4524"/>
              <a:gd name="T164" fmla="*/ 4656 w 4656"/>
              <a:gd name="T165" fmla="*/ 4524 h 4524"/>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656" h="4524">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1600">
              <a:solidFill>
                <a:srgbClr val="000000"/>
              </a:solidFill>
              <a:latin typeface="Calibri" panose="020f0502020204030204" pitchFamily="34" charset="0"/>
              <a:sym typeface="宋体" panose="02010600030101010101" pitchFamily="2" charset="-122"/>
            </a:endParaRPr>
          </a:p>
        </p:txBody>
      </p:sp>
      <p:sp>
        <p:nvSpPr>
          <p:cNvPr id="21517" name="KSO_Shape"/>
          <p:cNvSpPr>
            <a:spLocks noChangeArrowheads="1"/>
          </p:cNvSpPr>
          <p:nvPr/>
        </p:nvSpPr>
        <p:spPr bwMode="auto">
          <a:xfrm>
            <a:off x="4030663" y="4419600"/>
            <a:ext cx="800100" cy="1017588"/>
          </a:xfrm>
          <a:custGeom>
            <a:gdLst>
              <a:gd name="T0" fmla="*/ 769455 w 4116"/>
              <a:gd name="T1" fmla="*/ 749055 h 5239"/>
              <a:gd name="T2" fmla="*/ 608652 w 4116"/>
              <a:gd name="T3" fmla="*/ 766145 h 5239"/>
              <a:gd name="T4" fmla="*/ 337614 w 4116"/>
              <a:gd name="T5" fmla="*/ 920683 h 5239"/>
              <a:gd name="T6" fmla="*/ 253575 w 4116"/>
              <a:gd name="T7" fmla="*/ 1028315 h 5239"/>
              <a:gd name="T8" fmla="*/ 196457 w 4116"/>
              <a:gd name="T9" fmla="*/ 1154127 h 5239"/>
              <a:gd name="T10" fmla="*/ 171354 w 4116"/>
              <a:gd name="T11" fmla="*/ 1294120 h 5239"/>
              <a:gd name="T12" fmla="*/ 176811 w 4116"/>
              <a:gd name="T13" fmla="*/ 1414842 h 5239"/>
              <a:gd name="T14" fmla="*/ 210645 w 4116"/>
              <a:gd name="T15" fmla="*/ 1539199 h 5239"/>
              <a:gd name="T16" fmla="*/ 269218 w 4116"/>
              <a:gd name="T17" fmla="*/ 1650103 h 5239"/>
              <a:gd name="T18" fmla="*/ 349620 w 4116"/>
              <a:gd name="T19" fmla="*/ 1745371 h 5239"/>
              <a:gd name="T20" fmla="*/ 448940 w 4116"/>
              <a:gd name="T21" fmla="*/ 1821368 h 5239"/>
              <a:gd name="T22" fmla="*/ 563539 w 4116"/>
              <a:gd name="T23" fmla="*/ 1874456 h 5239"/>
              <a:gd name="T24" fmla="*/ 689781 w 4116"/>
              <a:gd name="T25" fmla="*/ 1902091 h 5239"/>
              <a:gd name="T26" fmla="*/ 808019 w 4116"/>
              <a:gd name="T27" fmla="*/ 1902091 h 5239"/>
              <a:gd name="T28" fmla="*/ 934624 w 4116"/>
              <a:gd name="T29" fmla="*/ 1874456 h 5239"/>
              <a:gd name="T30" fmla="*/ 1048860 w 4116"/>
              <a:gd name="T31" fmla="*/ 1821368 h 5239"/>
              <a:gd name="T32" fmla="*/ 1147816 w 4116"/>
              <a:gd name="T33" fmla="*/ 1745371 h 5239"/>
              <a:gd name="T34" fmla="*/ 1228218 w 4116"/>
              <a:gd name="T35" fmla="*/ 1650103 h 5239"/>
              <a:gd name="T36" fmla="*/ 1287155 w 4116"/>
              <a:gd name="T37" fmla="*/ 1539199 h 5239"/>
              <a:gd name="T38" fmla="*/ 1320625 w 4116"/>
              <a:gd name="T39" fmla="*/ 1414842 h 5239"/>
              <a:gd name="T40" fmla="*/ 1326082 w 4116"/>
              <a:gd name="T41" fmla="*/ 1291575 h 5239"/>
              <a:gd name="T42" fmla="*/ 1296977 w 4116"/>
              <a:gd name="T43" fmla="*/ 1141400 h 5239"/>
              <a:gd name="T44" fmla="*/ 1231128 w 4116"/>
              <a:gd name="T45" fmla="*/ 1007588 h 5239"/>
              <a:gd name="T46" fmla="*/ 1134355 w 4116"/>
              <a:gd name="T47" fmla="*/ 895957 h 5239"/>
              <a:gd name="T48" fmla="*/ 1120530 w 4116"/>
              <a:gd name="T49" fmla="*/ 1326846 h 5239"/>
              <a:gd name="T50" fmla="*/ 1110708 w 4116"/>
              <a:gd name="T51" fmla="*/ 1410478 h 5239"/>
              <a:gd name="T52" fmla="*/ 1075418 w 4116"/>
              <a:gd name="T53" fmla="*/ 1503928 h 5239"/>
              <a:gd name="T54" fmla="*/ 971005 w 4116"/>
              <a:gd name="T55" fmla="*/ 1624286 h 5239"/>
              <a:gd name="T56" fmla="*/ 859316 w 4116"/>
              <a:gd name="T57" fmla="*/ 1681738 h 5239"/>
              <a:gd name="T58" fmla="*/ 777459 w 4116"/>
              <a:gd name="T59" fmla="*/ 1697374 h 5239"/>
              <a:gd name="T60" fmla="*/ 701787 w 4116"/>
              <a:gd name="T61" fmla="*/ 1695192 h 5239"/>
              <a:gd name="T62" fmla="*/ 621385 w 4116"/>
              <a:gd name="T63" fmla="*/ 1675556 h 5239"/>
              <a:gd name="T64" fmla="*/ 499509 w 4116"/>
              <a:gd name="T65" fmla="*/ 1601742 h 5239"/>
              <a:gd name="T66" fmla="*/ 406738 w 4116"/>
              <a:gd name="T67" fmla="*/ 1471203 h 5239"/>
              <a:gd name="T68" fmla="*/ 383090 w 4116"/>
              <a:gd name="T69" fmla="*/ 1392297 h 5239"/>
              <a:gd name="T70" fmla="*/ 377269 w 4116"/>
              <a:gd name="T71" fmla="*/ 1317028 h 5239"/>
              <a:gd name="T72" fmla="*/ 388911 w 4116"/>
              <a:gd name="T73" fmla="*/ 1234123 h 5239"/>
              <a:gd name="T74" fmla="*/ 431113 w 4116"/>
              <a:gd name="T75" fmla="*/ 1134491 h 5239"/>
              <a:gd name="T76" fmla="*/ 541347 w 4116"/>
              <a:gd name="T77" fmla="*/ 1018860 h 5239"/>
              <a:gd name="T78" fmla="*/ 647215 w 4116"/>
              <a:gd name="T79" fmla="*/ 969772 h 5239"/>
              <a:gd name="T80" fmla="*/ 729800 w 4116"/>
              <a:gd name="T81" fmla="*/ 955954 h 5239"/>
              <a:gd name="T82" fmla="*/ 805472 w 4116"/>
              <a:gd name="T83" fmla="*/ 959954 h 5239"/>
              <a:gd name="T84" fmla="*/ 884782 w 4116"/>
              <a:gd name="T85" fmla="*/ 981771 h 5239"/>
              <a:gd name="T86" fmla="*/ 1011388 w 4116"/>
              <a:gd name="T87" fmla="*/ 1064676 h 5239"/>
              <a:gd name="T88" fmla="*/ 1094700 w 4116"/>
              <a:gd name="T89" fmla="*/ 1190852 h 5239"/>
              <a:gd name="T90" fmla="*/ 1116165 w 4116"/>
              <a:gd name="T91" fmla="*/ 1270485 h 5239"/>
              <a:gd name="T92" fmla="*/ 0 w 4116"/>
              <a:gd name="T93" fmla="*/ 167992 h 5239"/>
              <a:gd name="T94" fmla="*/ 419835 w 4116"/>
              <a:gd name="T95" fmla="*/ 1208306 h 5239"/>
              <a:gd name="T96" fmla="*/ 410740 w 4116"/>
              <a:gd name="T97" fmla="*/ 1220669 h 5239"/>
              <a:gd name="T98" fmla="*/ 534435 w 4116"/>
              <a:gd name="T99" fmla="*/ 1599924 h 5239"/>
              <a:gd name="T100" fmla="*/ 539528 w 4116"/>
              <a:gd name="T101" fmla="*/ 1614105 h 5239"/>
              <a:gd name="T102" fmla="*/ 748718 w 4116"/>
              <a:gd name="T103" fmla="*/ 1473384 h 5239"/>
              <a:gd name="T104" fmla="*/ 954270 w 4116"/>
              <a:gd name="T105" fmla="*/ 1615923 h 5239"/>
              <a:gd name="T106" fmla="*/ 963365 w 4116"/>
              <a:gd name="T107" fmla="*/ 1603923 h 5239"/>
              <a:gd name="T108" fmla="*/ 1086332 w 4116"/>
              <a:gd name="T109" fmla="*/ 1224669 h 5239"/>
              <a:gd name="T110" fmla="*/ 1081603 w 4116"/>
              <a:gd name="T111" fmla="*/ 1210124 h 5239"/>
              <a:gd name="T112" fmla="*/ 759632 w 4116"/>
              <a:gd name="T113" fmla="*/ 977044 h 5239"/>
              <a:gd name="T114" fmla="*/ 744716 w 4116"/>
              <a:gd name="T115" fmla="*/ 972317 h 52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116"/>
              <a:gd name="T175" fmla="*/ 0 h 5239"/>
              <a:gd name="T176" fmla="*/ 4116 w 4116"/>
              <a:gd name="T177" fmla="*/ 5239 h 5239"/>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116" h="5239">
                <a:moveTo>
                  <a:pt x="2496" y="2121"/>
                </a:moveTo>
                <a:lnTo>
                  <a:pt x="2496" y="2121"/>
                </a:lnTo>
                <a:lnTo>
                  <a:pt x="2443" y="2107"/>
                </a:lnTo>
                <a:lnTo>
                  <a:pt x="2390" y="2095"/>
                </a:lnTo>
                <a:lnTo>
                  <a:pt x="2336" y="2084"/>
                </a:lnTo>
                <a:lnTo>
                  <a:pt x="2282" y="2075"/>
                </a:lnTo>
                <a:lnTo>
                  <a:pt x="2227" y="2068"/>
                </a:lnTo>
                <a:lnTo>
                  <a:pt x="2171" y="2063"/>
                </a:lnTo>
                <a:lnTo>
                  <a:pt x="2115" y="2060"/>
                </a:lnTo>
                <a:lnTo>
                  <a:pt x="2058" y="2059"/>
                </a:lnTo>
                <a:lnTo>
                  <a:pt x="2002" y="2060"/>
                </a:lnTo>
                <a:lnTo>
                  <a:pt x="1945" y="2063"/>
                </a:lnTo>
                <a:lnTo>
                  <a:pt x="1890" y="2068"/>
                </a:lnTo>
                <a:lnTo>
                  <a:pt x="1835" y="2075"/>
                </a:lnTo>
                <a:lnTo>
                  <a:pt x="1780" y="2084"/>
                </a:lnTo>
                <a:lnTo>
                  <a:pt x="1726" y="2095"/>
                </a:lnTo>
                <a:lnTo>
                  <a:pt x="1673" y="2107"/>
                </a:lnTo>
                <a:lnTo>
                  <a:pt x="1621" y="2121"/>
                </a:lnTo>
                <a:lnTo>
                  <a:pt x="1621" y="761"/>
                </a:lnTo>
                <a:lnTo>
                  <a:pt x="452" y="761"/>
                </a:lnTo>
                <a:lnTo>
                  <a:pt x="452" y="1438"/>
                </a:lnTo>
                <a:lnTo>
                  <a:pt x="1020" y="2446"/>
                </a:lnTo>
                <a:lnTo>
                  <a:pt x="989" y="2473"/>
                </a:lnTo>
                <a:lnTo>
                  <a:pt x="958" y="2502"/>
                </a:lnTo>
                <a:lnTo>
                  <a:pt x="928" y="2532"/>
                </a:lnTo>
                <a:lnTo>
                  <a:pt x="900" y="2561"/>
                </a:lnTo>
                <a:lnTo>
                  <a:pt x="871" y="2593"/>
                </a:lnTo>
                <a:lnTo>
                  <a:pt x="844" y="2624"/>
                </a:lnTo>
                <a:lnTo>
                  <a:pt x="817" y="2656"/>
                </a:lnTo>
                <a:lnTo>
                  <a:pt x="792" y="2689"/>
                </a:lnTo>
                <a:lnTo>
                  <a:pt x="767" y="2723"/>
                </a:lnTo>
                <a:lnTo>
                  <a:pt x="743" y="2758"/>
                </a:lnTo>
                <a:lnTo>
                  <a:pt x="720" y="2792"/>
                </a:lnTo>
                <a:lnTo>
                  <a:pt x="697" y="2828"/>
                </a:lnTo>
                <a:lnTo>
                  <a:pt x="676" y="2864"/>
                </a:lnTo>
                <a:lnTo>
                  <a:pt x="655" y="2901"/>
                </a:lnTo>
                <a:lnTo>
                  <a:pt x="636" y="2938"/>
                </a:lnTo>
                <a:lnTo>
                  <a:pt x="618" y="2977"/>
                </a:lnTo>
                <a:lnTo>
                  <a:pt x="600" y="3015"/>
                </a:lnTo>
                <a:lnTo>
                  <a:pt x="584" y="3054"/>
                </a:lnTo>
                <a:lnTo>
                  <a:pt x="569" y="3094"/>
                </a:lnTo>
                <a:lnTo>
                  <a:pt x="554" y="3134"/>
                </a:lnTo>
                <a:lnTo>
                  <a:pt x="540" y="3174"/>
                </a:lnTo>
                <a:lnTo>
                  <a:pt x="528" y="3216"/>
                </a:lnTo>
                <a:lnTo>
                  <a:pt x="517" y="3257"/>
                </a:lnTo>
                <a:lnTo>
                  <a:pt x="507" y="3300"/>
                </a:lnTo>
                <a:lnTo>
                  <a:pt x="499" y="3341"/>
                </a:lnTo>
                <a:lnTo>
                  <a:pt x="490" y="3384"/>
                </a:lnTo>
                <a:lnTo>
                  <a:pt x="483" y="3428"/>
                </a:lnTo>
                <a:lnTo>
                  <a:pt x="478" y="3472"/>
                </a:lnTo>
                <a:lnTo>
                  <a:pt x="474" y="3515"/>
                </a:lnTo>
                <a:lnTo>
                  <a:pt x="471" y="3559"/>
                </a:lnTo>
                <a:lnTo>
                  <a:pt x="469" y="3604"/>
                </a:lnTo>
                <a:lnTo>
                  <a:pt x="468" y="3649"/>
                </a:lnTo>
                <a:lnTo>
                  <a:pt x="469" y="3691"/>
                </a:lnTo>
                <a:lnTo>
                  <a:pt x="470" y="3731"/>
                </a:lnTo>
                <a:lnTo>
                  <a:pt x="473" y="3771"/>
                </a:lnTo>
                <a:lnTo>
                  <a:pt x="476" y="3812"/>
                </a:lnTo>
                <a:lnTo>
                  <a:pt x="481" y="3852"/>
                </a:lnTo>
                <a:lnTo>
                  <a:pt x="486" y="3891"/>
                </a:lnTo>
                <a:lnTo>
                  <a:pt x="493" y="3931"/>
                </a:lnTo>
                <a:lnTo>
                  <a:pt x="501" y="3970"/>
                </a:lnTo>
                <a:lnTo>
                  <a:pt x="509" y="4008"/>
                </a:lnTo>
                <a:lnTo>
                  <a:pt x="519" y="4046"/>
                </a:lnTo>
                <a:lnTo>
                  <a:pt x="529" y="4085"/>
                </a:lnTo>
                <a:lnTo>
                  <a:pt x="540" y="4122"/>
                </a:lnTo>
                <a:lnTo>
                  <a:pt x="552" y="4159"/>
                </a:lnTo>
                <a:lnTo>
                  <a:pt x="565" y="4196"/>
                </a:lnTo>
                <a:lnTo>
                  <a:pt x="579" y="4233"/>
                </a:lnTo>
                <a:lnTo>
                  <a:pt x="593" y="4268"/>
                </a:lnTo>
                <a:lnTo>
                  <a:pt x="609" y="4304"/>
                </a:lnTo>
                <a:lnTo>
                  <a:pt x="625" y="4339"/>
                </a:lnTo>
                <a:lnTo>
                  <a:pt x="642" y="4373"/>
                </a:lnTo>
                <a:lnTo>
                  <a:pt x="661" y="4407"/>
                </a:lnTo>
                <a:lnTo>
                  <a:pt x="679" y="4440"/>
                </a:lnTo>
                <a:lnTo>
                  <a:pt x="698" y="4474"/>
                </a:lnTo>
                <a:lnTo>
                  <a:pt x="719" y="4507"/>
                </a:lnTo>
                <a:lnTo>
                  <a:pt x="740" y="4538"/>
                </a:lnTo>
                <a:lnTo>
                  <a:pt x="761" y="4570"/>
                </a:lnTo>
                <a:lnTo>
                  <a:pt x="785" y="4600"/>
                </a:lnTo>
                <a:lnTo>
                  <a:pt x="807" y="4631"/>
                </a:lnTo>
                <a:lnTo>
                  <a:pt x="832" y="4660"/>
                </a:lnTo>
                <a:lnTo>
                  <a:pt x="856" y="4690"/>
                </a:lnTo>
                <a:lnTo>
                  <a:pt x="882" y="4718"/>
                </a:lnTo>
                <a:lnTo>
                  <a:pt x="907" y="4746"/>
                </a:lnTo>
                <a:lnTo>
                  <a:pt x="935" y="4773"/>
                </a:lnTo>
                <a:lnTo>
                  <a:pt x="961" y="4800"/>
                </a:lnTo>
                <a:lnTo>
                  <a:pt x="990" y="4826"/>
                </a:lnTo>
                <a:lnTo>
                  <a:pt x="1018" y="4852"/>
                </a:lnTo>
                <a:lnTo>
                  <a:pt x="1047" y="4876"/>
                </a:lnTo>
                <a:lnTo>
                  <a:pt x="1077" y="4900"/>
                </a:lnTo>
                <a:lnTo>
                  <a:pt x="1107" y="4923"/>
                </a:lnTo>
                <a:lnTo>
                  <a:pt x="1138" y="4946"/>
                </a:lnTo>
                <a:lnTo>
                  <a:pt x="1170" y="4968"/>
                </a:lnTo>
                <a:lnTo>
                  <a:pt x="1201" y="4988"/>
                </a:lnTo>
                <a:lnTo>
                  <a:pt x="1234" y="5009"/>
                </a:lnTo>
                <a:lnTo>
                  <a:pt x="1267" y="5028"/>
                </a:lnTo>
                <a:lnTo>
                  <a:pt x="1300" y="5047"/>
                </a:lnTo>
                <a:lnTo>
                  <a:pt x="1335" y="5065"/>
                </a:lnTo>
                <a:lnTo>
                  <a:pt x="1370" y="5082"/>
                </a:lnTo>
                <a:lnTo>
                  <a:pt x="1404" y="5098"/>
                </a:lnTo>
                <a:lnTo>
                  <a:pt x="1440" y="5114"/>
                </a:lnTo>
                <a:lnTo>
                  <a:pt x="1476" y="5129"/>
                </a:lnTo>
                <a:lnTo>
                  <a:pt x="1512" y="5142"/>
                </a:lnTo>
                <a:lnTo>
                  <a:pt x="1549" y="5155"/>
                </a:lnTo>
                <a:lnTo>
                  <a:pt x="1586" y="5168"/>
                </a:lnTo>
                <a:lnTo>
                  <a:pt x="1623" y="5179"/>
                </a:lnTo>
                <a:lnTo>
                  <a:pt x="1661" y="5189"/>
                </a:lnTo>
                <a:lnTo>
                  <a:pt x="1700" y="5198"/>
                </a:lnTo>
                <a:lnTo>
                  <a:pt x="1738" y="5206"/>
                </a:lnTo>
                <a:lnTo>
                  <a:pt x="1777" y="5214"/>
                </a:lnTo>
                <a:lnTo>
                  <a:pt x="1817" y="5221"/>
                </a:lnTo>
                <a:lnTo>
                  <a:pt x="1855" y="5227"/>
                </a:lnTo>
                <a:lnTo>
                  <a:pt x="1896" y="5231"/>
                </a:lnTo>
                <a:lnTo>
                  <a:pt x="1936" y="5235"/>
                </a:lnTo>
                <a:lnTo>
                  <a:pt x="1977" y="5237"/>
                </a:lnTo>
                <a:lnTo>
                  <a:pt x="2017" y="5239"/>
                </a:lnTo>
                <a:lnTo>
                  <a:pt x="2058" y="5239"/>
                </a:lnTo>
                <a:lnTo>
                  <a:pt x="2099" y="5239"/>
                </a:lnTo>
                <a:lnTo>
                  <a:pt x="2141" y="5237"/>
                </a:lnTo>
                <a:lnTo>
                  <a:pt x="2180" y="5235"/>
                </a:lnTo>
                <a:lnTo>
                  <a:pt x="2221" y="5231"/>
                </a:lnTo>
                <a:lnTo>
                  <a:pt x="2261" y="5227"/>
                </a:lnTo>
                <a:lnTo>
                  <a:pt x="2301" y="5221"/>
                </a:lnTo>
                <a:lnTo>
                  <a:pt x="2339" y="5214"/>
                </a:lnTo>
                <a:lnTo>
                  <a:pt x="2379" y="5206"/>
                </a:lnTo>
                <a:lnTo>
                  <a:pt x="2418" y="5198"/>
                </a:lnTo>
                <a:lnTo>
                  <a:pt x="2456" y="5189"/>
                </a:lnTo>
                <a:lnTo>
                  <a:pt x="2494" y="5179"/>
                </a:lnTo>
                <a:lnTo>
                  <a:pt x="2531" y="5168"/>
                </a:lnTo>
                <a:lnTo>
                  <a:pt x="2569" y="5155"/>
                </a:lnTo>
                <a:lnTo>
                  <a:pt x="2605" y="5142"/>
                </a:lnTo>
                <a:lnTo>
                  <a:pt x="2642" y="5129"/>
                </a:lnTo>
                <a:lnTo>
                  <a:pt x="2678" y="5114"/>
                </a:lnTo>
                <a:lnTo>
                  <a:pt x="2713" y="5098"/>
                </a:lnTo>
                <a:lnTo>
                  <a:pt x="2748" y="5082"/>
                </a:lnTo>
                <a:lnTo>
                  <a:pt x="2783" y="5065"/>
                </a:lnTo>
                <a:lnTo>
                  <a:pt x="2816" y="5047"/>
                </a:lnTo>
                <a:lnTo>
                  <a:pt x="2850" y="5028"/>
                </a:lnTo>
                <a:lnTo>
                  <a:pt x="2883" y="5009"/>
                </a:lnTo>
                <a:lnTo>
                  <a:pt x="2915" y="4988"/>
                </a:lnTo>
                <a:lnTo>
                  <a:pt x="2948" y="4968"/>
                </a:lnTo>
                <a:lnTo>
                  <a:pt x="2979" y="4946"/>
                </a:lnTo>
                <a:lnTo>
                  <a:pt x="3010" y="4923"/>
                </a:lnTo>
                <a:lnTo>
                  <a:pt x="3040" y="4900"/>
                </a:lnTo>
                <a:lnTo>
                  <a:pt x="3070" y="4876"/>
                </a:lnTo>
                <a:lnTo>
                  <a:pt x="3099" y="4852"/>
                </a:lnTo>
                <a:lnTo>
                  <a:pt x="3128" y="4826"/>
                </a:lnTo>
                <a:lnTo>
                  <a:pt x="3155" y="4800"/>
                </a:lnTo>
                <a:lnTo>
                  <a:pt x="3183" y="4773"/>
                </a:lnTo>
                <a:lnTo>
                  <a:pt x="3209" y="4746"/>
                </a:lnTo>
                <a:lnTo>
                  <a:pt x="3236" y="4718"/>
                </a:lnTo>
                <a:lnTo>
                  <a:pt x="3260" y="4690"/>
                </a:lnTo>
                <a:lnTo>
                  <a:pt x="3286" y="4660"/>
                </a:lnTo>
                <a:lnTo>
                  <a:pt x="3309" y="4631"/>
                </a:lnTo>
                <a:lnTo>
                  <a:pt x="3333" y="4600"/>
                </a:lnTo>
                <a:lnTo>
                  <a:pt x="3355" y="4570"/>
                </a:lnTo>
                <a:lnTo>
                  <a:pt x="3376" y="4538"/>
                </a:lnTo>
                <a:lnTo>
                  <a:pt x="3398" y="4507"/>
                </a:lnTo>
                <a:lnTo>
                  <a:pt x="3418" y="4474"/>
                </a:lnTo>
                <a:lnTo>
                  <a:pt x="3438" y="4440"/>
                </a:lnTo>
                <a:lnTo>
                  <a:pt x="3457" y="4407"/>
                </a:lnTo>
                <a:lnTo>
                  <a:pt x="3474" y="4373"/>
                </a:lnTo>
                <a:lnTo>
                  <a:pt x="3492" y="4339"/>
                </a:lnTo>
                <a:lnTo>
                  <a:pt x="3508" y="4304"/>
                </a:lnTo>
                <a:lnTo>
                  <a:pt x="3523" y="4268"/>
                </a:lnTo>
                <a:lnTo>
                  <a:pt x="3538" y="4233"/>
                </a:lnTo>
                <a:lnTo>
                  <a:pt x="3552" y="4196"/>
                </a:lnTo>
                <a:lnTo>
                  <a:pt x="3565" y="4159"/>
                </a:lnTo>
                <a:lnTo>
                  <a:pt x="3577" y="4122"/>
                </a:lnTo>
                <a:lnTo>
                  <a:pt x="3588" y="4085"/>
                </a:lnTo>
                <a:lnTo>
                  <a:pt x="3599" y="4046"/>
                </a:lnTo>
                <a:lnTo>
                  <a:pt x="3608" y="4008"/>
                </a:lnTo>
                <a:lnTo>
                  <a:pt x="3616" y="3970"/>
                </a:lnTo>
                <a:lnTo>
                  <a:pt x="3624" y="3931"/>
                </a:lnTo>
                <a:lnTo>
                  <a:pt x="3630" y="3891"/>
                </a:lnTo>
                <a:lnTo>
                  <a:pt x="3635" y="3852"/>
                </a:lnTo>
                <a:lnTo>
                  <a:pt x="3640" y="3812"/>
                </a:lnTo>
                <a:lnTo>
                  <a:pt x="3643" y="3771"/>
                </a:lnTo>
                <a:lnTo>
                  <a:pt x="3646" y="3731"/>
                </a:lnTo>
                <a:lnTo>
                  <a:pt x="3648" y="3691"/>
                </a:lnTo>
                <a:lnTo>
                  <a:pt x="3648" y="3649"/>
                </a:lnTo>
                <a:lnTo>
                  <a:pt x="3647" y="3601"/>
                </a:lnTo>
                <a:lnTo>
                  <a:pt x="3645" y="3552"/>
                </a:lnTo>
                <a:lnTo>
                  <a:pt x="3642" y="3504"/>
                </a:lnTo>
                <a:lnTo>
                  <a:pt x="3637" y="3457"/>
                </a:lnTo>
                <a:lnTo>
                  <a:pt x="3631" y="3411"/>
                </a:lnTo>
                <a:lnTo>
                  <a:pt x="3623" y="3364"/>
                </a:lnTo>
                <a:lnTo>
                  <a:pt x="3614" y="3318"/>
                </a:lnTo>
                <a:lnTo>
                  <a:pt x="3604" y="3272"/>
                </a:lnTo>
                <a:lnTo>
                  <a:pt x="3591" y="3227"/>
                </a:lnTo>
                <a:lnTo>
                  <a:pt x="3579" y="3182"/>
                </a:lnTo>
                <a:lnTo>
                  <a:pt x="3565" y="3139"/>
                </a:lnTo>
                <a:lnTo>
                  <a:pt x="3550" y="3095"/>
                </a:lnTo>
                <a:lnTo>
                  <a:pt x="3532" y="3052"/>
                </a:lnTo>
                <a:lnTo>
                  <a:pt x="3515" y="3010"/>
                </a:lnTo>
                <a:lnTo>
                  <a:pt x="3496" y="2969"/>
                </a:lnTo>
                <a:lnTo>
                  <a:pt x="3475" y="2928"/>
                </a:lnTo>
                <a:lnTo>
                  <a:pt x="3454" y="2887"/>
                </a:lnTo>
                <a:lnTo>
                  <a:pt x="3431" y="2847"/>
                </a:lnTo>
                <a:lnTo>
                  <a:pt x="3408" y="2809"/>
                </a:lnTo>
                <a:lnTo>
                  <a:pt x="3384" y="2771"/>
                </a:lnTo>
                <a:lnTo>
                  <a:pt x="3358" y="2733"/>
                </a:lnTo>
                <a:lnTo>
                  <a:pt x="3332" y="2697"/>
                </a:lnTo>
                <a:lnTo>
                  <a:pt x="3304" y="2661"/>
                </a:lnTo>
                <a:lnTo>
                  <a:pt x="3276" y="2626"/>
                </a:lnTo>
                <a:lnTo>
                  <a:pt x="3246" y="2592"/>
                </a:lnTo>
                <a:lnTo>
                  <a:pt x="3215" y="2559"/>
                </a:lnTo>
                <a:lnTo>
                  <a:pt x="3184" y="2526"/>
                </a:lnTo>
                <a:lnTo>
                  <a:pt x="3151" y="2495"/>
                </a:lnTo>
                <a:lnTo>
                  <a:pt x="3118" y="2464"/>
                </a:lnTo>
                <a:lnTo>
                  <a:pt x="3084" y="2435"/>
                </a:lnTo>
                <a:lnTo>
                  <a:pt x="3049" y="2406"/>
                </a:lnTo>
                <a:lnTo>
                  <a:pt x="3014" y="2378"/>
                </a:lnTo>
                <a:lnTo>
                  <a:pt x="3666" y="1453"/>
                </a:lnTo>
                <a:lnTo>
                  <a:pt x="3666" y="761"/>
                </a:lnTo>
                <a:lnTo>
                  <a:pt x="2496" y="761"/>
                </a:lnTo>
                <a:lnTo>
                  <a:pt x="2496" y="2121"/>
                </a:lnTo>
                <a:close/>
                <a:moveTo>
                  <a:pt x="3080" y="3649"/>
                </a:moveTo>
                <a:lnTo>
                  <a:pt x="3080" y="3649"/>
                </a:lnTo>
                <a:lnTo>
                  <a:pt x="3079" y="3675"/>
                </a:lnTo>
                <a:lnTo>
                  <a:pt x="3078" y="3702"/>
                </a:lnTo>
                <a:lnTo>
                  <a:pt x="3077" y="3727"/>
                </a:lnTo>
                <a:lnTo>
                  <a:pt x="3074" y="3754"/>
                </a:lnTo>
                <a:lnTo>
                  <a:pt x="3072" y="3779"/>
                </a:lnTo>
                <a:lnTo>
                  <a:pt x="3068" y="3805"/>
                </a:lnTo>
                <a:lnTo>
                  <a:pt x="3064" y="3829"/>
                </a:lnTo>
                <a:lnTo>
                  <a:pt x="3059" y="3855"/>
                </a:lnTo>
                <a:lnTo>
                  <a:pt x="3053" y="3879"/>
                </a:lnTo>
                <a:lnTo>
                  <a:pt x="3047" y="3905"/>
                </a:lnTo>
                <a:lnTo>
                  <a:pt x="3041" y="3928"/>
                </a:lnTo>
                <a:lnTo>
                  <a:pt x="3033" y="3952"/>
                </a:lnTo>
                <a:lnTo>
                  <a:pt x="3026" y="3976"/>
                </a:lnTo>
                <a:lnTo>
                  <a:pt x="3018" y="4000"/>
                </a:lnTo>
                <a:lnTo>
                  <a:pt x="3009" y="4023"/>
                </a:lnTo>
                <a:lnTo>
                  <a:pt x="3000" y="4046"/>
                </a:lnTo>
                <a:lnTo>
                  <a:pt x="2979" y="4091"/>
                </a:lnTo>
                <a:lnTo>
                  <a:pt x="2956" y="4136"/>
                </a:lnTo>
                <a:lnTo>
                  <a:pt x="2931" y="4179"/>
                </a:lnTo>
                <a:lnTo>
                  <a:pt x="2905" y="4219"/>
                </a:lnTo>
                <a:lnTo>
                  <a:pt x="2876" y="4260"/>
                </a:lnTo>
                <a:lnTo>
                  <a:pt x="2846" y="4299"/>
                </a:lnTo>
                <a:lnTo>
                  <a:pt x="2814" y="4335"/>
                </a:lnTo>
                <a:lnTo>
                  <a:pt x="2780" y="4371"/>
                </a:lnTo>
                <a:lnTo>
                  <a:pt x="2745" y="4405"/>
                </a:lnTo>
                <a:lnTo>
                  <a:pt x="2707" y="4437"/>
                </a:lnTo>
                <a:lnTo>
                  <a:pt x="2669" y="4467"/>
                </a:lnTo>
                <a:lnTo>
                  <a:pt x="2629" y="4495"/>
                </a:lnTo>
                <a:lnTo>
                  <a:pt x="2588" y="4522"/>
                </a:lnTo>
                <a:lnTo>
                  <a:pt x="2545" y="4547"/>
                </a:lnTo>
                <a:lnTo>
                  <a:pt x="2500" y="4570"/>
                </a:lnTo>
                <a:lnTo>
                  <a:pt x="2456" y="4590"/>
                </a:lnTo>
                <a:lnTo>
                  <a:pt x="2432" y="4599"/>
                </a:lnTo>
                <a:lnTo>
                  <a:pt x="2410" y="4608"/>
                </a:lnTo>
                <a:lnTo>
                  <a:pt x="2385" y="4617"/>
                </a:lnTo>
                <a:lnTo>
                  <a:pt x="2362" y="4625"/>
                </a:lnTo>
                <a:lnTo>
                  <a:pt x="2337" y="4632"/>
                </a:lnTo>
                <a:lnTo>
                  <a:pt x="2313" y="4638"/>
                </a:lnTo>
                <a:lnTo>
                  <a:pt x="2288" y="4644"/>
                </a:lnTo>
                <a:lnTo>
                  <a:pt x="2264" y="4649"/>
                </a:lnTo>
                <a:lnTo>
                  <a:pt x="2239" y="4654"/>
                </a:lnTo>
                <a:lnTo>
                  <a:pt x="2214" y="4658"/>
                </a:lnTo>
                <a:lnTo>
                  <a:pt x="2189" y="4662"/>
                </a:lnTo>
                <a:lnTo>
                  <a:pt x="2163" y="4665"/>
                </a:lnTo>
                <a:lnTo>
                  <a:pt x="2137" y="4668"/>
                </a:lnTo>
                <a:lnTo>
                  <a:pt x="2111" y="4669"/>
                </a:lnTo>
                <a:lnTo>
                  <a:pt x="2085" y="4670"/>
                </a:lnTo>
                <a:lnTo>
                  <a:pt x="2058" y="4671"/>
                </a:lnTo>
                <a:lnTo>
                  <a:pt x="2032" y="4670"/>
                </a:lnTo>
                <a:lnTo>
                  <a:pt x="2006" y="4669"/>
                </a:lnTo>
                <a:lnTo>
                  <a:pt x="1980" y="4668"/>
                </a:lnTo>
                <a:lnTo>
                  <a:pt x="1954" y="4665"/>
                </a:lnTo>
                <a:lnTo>
                  <a:pt x="1929" y="4662"/>
                </a:lnTo>
                <a:lnTo>
                  <a:pt x="1903" y="4658"/>
                </a:lnTo>
                <a:lnTo>
                  <a:pt x="1878" y="4654"/>
                </a:lnTo>
                <a:lnTo>
                  <a:pt x="1852" y="4649"/>
                </a:lnTo>
                <a:lnTo>
                  <a:pt x="1828" y="4644"/>
                </a:lnTo>
                <a:lnTo>
                  <a:pt x="1804" y="4638"/>
                </a:lnTo>
                <a:lnTo>
                  <a:pt x="1779" y="4632"/>
                </a:lnTo>
                <a:lnTo>
                  <a:pt x="1755" y="4625"/>
                </a:lnTo>
                <a:lnTo>
                  <a:pt x="1731" y="4617"/>
                </a:lnTo>
                <a:lnTo>
                  <a:pt x="1708" y="4608"/>
                </a:lnTo>
                <a:lnTo>
                  <a:pt x="1684" y="4599"/>
                </a:lnTo>
                <a:lnTo>
                  <a:pt x="1661" y="4590"/>
                </a:lnTo>
                <a:lnTo>
                  <a:pt x="1616" y="4570"/>
                </a:lnTo>
                <a:lnTo>
                  <a:pt x="1572" y="4547"/>
                </a:lnTo>
                <a:lnTo>
                  <a:pt x="1530" y="4522"/>
                </a:lnTo>
                <a:lnTo>
                  <a:pt x="1488" y="4495"/>
                </a:lnTo>
                <a:lnTo>
                  <a:pt x="1448" y="4467"/>
                </a:lnTo>
                <a:lnTo>
                  <a:pt x="1409" y="4437"/>
                </a:lnTo>
                <a:lnTo>
                  <a:pt x="1373" y="4405"/>
                </a:lnTo>
                <a:lnTo>
                  <a:pt x="1337" y="4371"/>
                </a:lnTo>
                <a:lnTo>
                  <a:pt x="1303" y="4335"/>
                </a:lnTo>
                <a:lnTo>
                  <a:pt x="1271" y="4299"/>
                </a:lnTo>
                <a:lnTo>
                  <a:pt x="1240" y="4260"/>
                </a:lnTo>
                <a:lnTo>
                  <a:pt x="1212" y="4219"/>
                </a:lnTo>
                <a:lnTo>
                  <a:pt x="1185" y="4179"/>
                </a:lnTo>
                <a:lnTo>
                  <a:pt x="1161" y="4136"/>
                </a:lnTo>
                <a:lnTo>
                  <a:pt x="1138" y="4091"/>
                </a:lnTo>
                <a:lnTo>
                  <a:pt x="1118" y="4046"/>
                </a:lnTo>
                <a:lnTo>
                  <a:pt x="1108" y="4023"/>
                </a:lnTo>
                <a:lnTo>
                  <a:pt x="1100" y="4000"/>
                </a:lnTo>
                <a:lnTo>
                  <a:pt x="1091" y="3976"/>
                </a:lnTo>
                <a:lnTo>
                  <a:pt x="1083" y="3952"/>
                </a:lnTo>
                <a:lnTo>
                  <a:pt x="1076" y="3928"/>
                </a:lnTo>
                <a:lnTo>
                  <a:pt x="1069" y="3905"/>
                </a:lnTo>
                <a:lnTo>
                  <a:pt x="1064" y="3879"/>
                </a:lnTo>
                <a:lnTo>
                  <a:pt x="1058" y="3855"/>
                </a:lnTo>
                <a:lnTo>
                  <a:pt x="1053" y="3829"/>
                </a:lnTo>
                <a:lnTo>
                  <a:pt x="1049" y="3805"/>
                </a:lnTo>
                <a:lnTo>
                  <a:pt x="1046" y="3779"/>
                </a:lnTo>
                <a:lnTo>
                  <a:pt x="1043" y="3754"/>
                </a:lnTo>
                <a:lnTo>
                  <a:pt x="1041" y="3727"/>
                </a:lnTo>
                <a:lnTo>
                  <a:pt x="1038" y="3702"/>
                </a:lnTo>
                <a:lnTo>
                  <a:pt x="1037" y="3675"/>
                </a:lnTo>
                <a:lnTo>
                  <a:pt x="1037" y="3649"/>
                </a:lnTo>
                <a:lnTo>
                  <a:pt x="1037" y="3622"/>
                </a:lnTo>
                <a:lnTo>
                  <a:pt x="1038" y="3597"/>
                </a:lnTo>
                <a:lnTo>
                  <a:pt x="1041" y="3571"/>
                </a:lnTo>
                <a:lnTo>
                  <a:pt x="1043" y="3545"/>
                </a:lnTo>
                <a:lnTo>
                  <a:pt x="1046" y="3520"/>
                </a:lnTo>
                <a:lnTo>
                  <a:pt x="1049" y="3494"/>
                </a:lnTo>
                <a:lnTo>
                  <a:pt x="1053" y="3469"/>
                </a:lnTo>
                <a:lnTo>
                  <a:pt x="1058" y="3444"/>
                </a:lnTo>
                <a:lnTo>
                  <a:pt x="1064" y="3419"/>
                </a:lnTo>
                <a:lnTo>
                  <a:pt x="1069" y="3394"/>
                </a:lnTo>
                <a:lnTo>
                  <a:pt x="1076" y="3370"/>
                </a:lnTo>
                <a:lnTo>
                  <a:pt x="1083" y="3346"/>
                </a:lnTo>
                <a:lnTo>
                  <a:pt x="1091" y="3322"/>
                </a:lnTo>
                <a:lnTo>
                  <a:pt x="1100" y="3299"/>
                </a:lnTo>
                <a:lnTo>
                  <a:pt x="1108" y="3275"/>
                </a:lnTo>
                <a:lnTo>
                  <a:pt x="1118" y="3252"/>
                </a:lnTo>
                <a:lnTo>
                  <a:pt x="1138" y="3207"/>
                </a:lnTo>
                <a:lnTo>
                  <a:pt x="1161" y="3163"/>
                </a:lnTo>
                <a:lnTo>
                  <a:pt x="1185" y="3120"/>
                </a:lnTo>
                <a:lnTo>
                  <a:pt x="1212" y="3079"/>
                </a:lnTo>
                <a:lnTo>
                  <a:pt x="1240" y="3039"/>
                </a:lnTo>
                <a:lnTo>
                  <a:pt x="1271" y="3000"/>
                </a:lnTo>
                <a:lnTo>
                  <a:pt x="1303" y="2963"/>
                </a:lnTo>
                <a:lnTo>
                  <a:pt x="1337" y="2928"/>
                </a:lnTo>
                <a:lnTo>
                  <a:pt x="1373" y="2894"/>
                </a:lnTo>
                <a:lnTo>
                  <a:pt x="1409" y="2862"/>
                </a:lnTo>
                <a:lnTo>
                  <a:pt x="1448" y="2831"/>
                </a:lnTo>
                <a:lnTo>
                  <a:pt x="1488" y="2802"/>
                </a:lnTo>
                <a:lnTo>
                  <a:pt x="1530" y="2776"/>
                </a:lnTo>
                <a:lnTo>
                  <a:pt x="1572" y="2752"/>
                </a:lnTo>
                <a:lnTo>
                  <a:pt x="1616" y="2729"/>
                </a:lnTo>
                <a:lnTo>
                  <a:pt x="1661" y="2709"/>
                </a:lnTo>
                <a:lnTo>
                  <a:pt x="1684" y="2700"/>
                </a:lnTo>
                <a:lnTo>
                  <a:pt x="1708" y="2690"/>
                </a:lnTo>
                <a:lnTo>
                  <a:pt x="1731" y="2682"/>
                </a:lnTo>
                <a:lnTo>
                  <a:pt x="1755" y="2674"/>
                </a:lnTo>
                <a:lnTo>
                  <a:pt x="1779" y="2667"/>
                </a:lnTo>
                <a:lnTo>
                  <a:pt x="1804" y="2661"/>
                </a:lnTo>
                <a:lnTo>
                  <a:pt x="1828" y="2655"/>
                </a:lnTo>
                <a:lnTo>
                  <a:pt x="1852" y="2649"/>
                </a:lnTo>
                <a:lnTo>
                  <a:pt x="1878" y="2645"/>
                </a:lnTo>
                <a:lnTo>
                  <a:pt x="1903" y="2640"/>
                </a:lnTo>
                <a:lnTo>
                  <a:pt x="1929" y="2636"/>
                </a:lnTo>
                <a:lnTo>
                  <a:pt x="1954" y="2633"/>
                </a:lnTo>
                <a:lnTo>
                  <a:pt x="1980" y="2631"/>
                </a:lnTo>
                <a:lnTo>
                  <a:pt x="2006" y="2629"/>
                </a:lnTo>
                <a:lnTo>
                  <a:pt x="2032" y="2628"/>
                </a:lnTo>
                <a:lnTo>
                  <a:pt x="2058" y="2628"/>
                </a:lnTo>
                <a:lnTo>
                  <a:pt x="2085" y="2628"/>
                </a:lnTo>
                <a:lnTo>
                  <a:pt x="2111" y="2629"/>
                </a:lnTo>
                <a:lnTo>
                  <a:pt x="2137" y="2631"/>
                </a:lnTo>
                <a:lnTo>
                  <a:pt x="2163" y="2633"/>
                </a:lnTo>
                <a:lnTo>
                  <a:pt x="2189" y="2636"/>
                </a:lnTo>
                <a:lnTo>
                  <a:pt x="2214" y="2640"/>
                </a:lnTo>
                <a:lnTo>
                  <a:pt x="2239" y="2645"/>
                </a:lnTo>
                <a:lnTo>
                  <a:pt x="2264" y="2649"/>
                </a:lnTo>
                <a:lnTo>
                  <a:pt x="2288" y="2655"/>
                </a:lnTo>
                <a:lnTo>
                  <a:pt x="2313" y="2661"/>
                </a:lnTo>
                <a:lnTo>
                  <a:pt x="2337" y="2667"/>
                </a:lnTo>
                <a:lnTo>
                  <a:pt x="2362" y="2674"/>
                </a:lnTo>
                <a:lnTo>
                  <a:pt x="2385" y="2682"/>
                </a:lnTo>
                <a:lnTo>
                  <a:pt x="2410" y="2690"/>
                </a:lnTo>
                <a:lnTo>
                  <a:pt x="2432" y="2700"/>
                </a:lnTo>
                <a:lnTo>
                  <a:pt x="2456" y="2709"/>
                </a:lnTo>
                <a:lnTo>
                  <a:pt x="2500" y="2729"/>
                </a:lnTo>
                <a:lnTo>
                  <a:pt x="2545" y="2752"/>
                </a:lnTo>
                <a:lnTo>
                  <a:pt x="2588" y="2776"/>
                </a:lnTo>
                <a:lnTo>
                  <a:pt x="2629" y="2802"/>
                </a:lnTo>
                <a:lnTo>
                  <a:pt x="2669" y="2831"/>
                </a:lnTo>
                <a:lnTo>
                  <a:pt x="2707" y="2862"/>
                </a:lnTo>
                <a:lnTo>
                  <a:pt x="2745" y="2894"/>
                </a:lnTo>
                <a:lnTo>
                  <a:pt x="2780" y="2928"/>
                </a:lnTo>
                <a:lnTo>
                  <a:pt x="2814" y="2963"/>
                </a:lnTo>
                <a:lnTo>
                  <a:pt x="2846" y="3000"/>
                </a:lnTo>
                <a:lnTo>
                  <a:pt x="2876" y="3039"/>
                </a:lnTo>
                <a:lnTo>
                  <a:pt x="2905" y="3079"/>
                </a:lnTo>
                <a:lnTo>
                  <a:pt x="2931" y="3120"/>
                </a:lnTo>
                <a:lnTo>
                  <a:pt x="2956" y="3163"/>
                </a:lnTo>
                <a:lnTo>
                  <a:pt x="2979" y="3207"/>
                </a:lnTo>
                <a:lnTo>
                  <a:pt x="3000" y="3252"/>
                </a:lnTo>
                <a:lnTo>
                  <a:pt x="3009" y="3275"/>
                </a:lnTo>
                <a:lnTo>
                  <a:pt x="3018" y="3299"/>
                </a:lnTo>
                <a:lnTo>
                  <a:pt x="3026" y="3322"/>
                </a:lnTo>
                <a:lnTo>
                  <a:pt x="3033" y="3346"/>
                </a:lnTo>
                <a:lnTo>
                  <a:pt x="3041" y="3370"/>
                </a:lnTo>
                <a:lnTo>
                  <a:pt x="3047" y="3394"/>
                </a:lnTo>
                <a:lnTo>
                  <a:pt x="3053" y="3419"/>
                </a:lnTo>
                <a:lnTo>
                  <a:pt x="3059" y="3444"/>
                </a:lnTo>
                <a:lnTo>
                  <a:pt x="3064" y="3469"/>
                </a:lnTo>
                <a:lnTo>
                  <a:pt x="3068" y="3494"/>
                </a:lnTo>
                <a:lnTo>
                  <a:pt x="3072" y="3520"/>
                </a:lnTo>
                <a:lnTo>
                  <a:pt x="3074" y="3545"/>
                </a:lnTo>
                <a:lnTo>
                  <a:pt x="3077" y="3571"/>
                </a:lnTo>
                <a:lnTo>
                  <a:pt x="3078" y="3597"/>
                </a:lnTo>
                <a:lnTo>
                  <a:pt x="3079" y="3622"/>
                </a:lnTo>
                <a:lnTo>
                  <a:pt x="3080" y="3649"/>
                </a:lnTo>
                <a:close/>
                <a:moveTo>
                  <a:pt x="0" y="0"/>
                </a:moveTo>
                <a:lnTo>
                  <a:pt x="0" y="462"/>
                </a:lnTo>
                <a:lnTo>
                  <a:pt x="4116" y="462"/>
                </a:lnTo>
                <a:lnTo>
                  <a:pt x="4116" y="0"/>
                </a:lnTo>
                <a:lnTo>
                  <a:pt x="0" y="0"/>
                </a:lnTo>
                <a:close/>
                <a:moveTo>
                  <a:pt x="2024" y="2698"/>
                </a:moveTo>
                <a:lnTo>
                  <a:pt x="1820" y="3321"/>
                </a:lnTo>
                <a:lnTo>
                  <a:pt x="1165" y="3321"/>
                </a:lnTo>
                <a:lnTo>
                  <a:pt x="1159" y="3321"/>
                </a:lnTo>
                <a:lnTo>
                  <a:pt x="1154" y="3323"/>
                </a:lnTo>
                <a:lnTo>
                  <a:pt x="1149" y="3325"/>
                </a:lnTo>
                <a:lnTo>
                  <a:pt x="1143" y="3328"/>
                </a:lnTo>
                <a:lnTo>
                  <a:pt x="1139" y="3331"/>
                </a:lnTo>
                <a:lnTo>
                  <a:pt x="1135" y="3335"/>
                </a:lnTo>
                <a:lnTo>
                  <a:pt x="1133" y="3340"/>
                </a:lnTo>
                <a:lnTo>
                  <a:pt x="1130" y="3345"/>
                </a:lnTo>
                <a:lnTo>
                  <a:pt x="1129" y="3352"/>
                </a:lnTo>
                <a:lnTo>
                  <a:pt x="1129" y="3357"/>
                </a:lnTo>
                <a:lnTo>
                  <a:pt x="1129" y="3363"/>
                </a:lnTo>
                <a:lnTo>
                  <a:pt x="1130" y="3368"/>
                </a:lnTo>
                <a:lnTo>
                  <a:pt x="1132" y="3373"/>
                </a:lnTo>
                <a:lnTo>
                  <a:pt x="1135" y="3378"/>
                </a:lnTo>
                <a:lnTo>
                  <a:pt x="1139" y="3382"/>
                </a:lnTo>
                <a:lnTo>
                  <a:pt x="1143" y="3386"/>
                </a:lnTo>
                <a:lnTo>
                  <a:pt x="1673" y="3772"/>
                </a:lnTo>
                <a:lnTo>
                  <a:pt x="1469" y="4400"/>
                </a:lnTo>
                <a:lnTo>
                  <a:pt x="1468" y="4405"/>
                </a:lnTo>
                <a:lnTo>
                  <a:pt x="1467" y="4411"/>
                </a:lnTo>
                <a:lnTo>
                  <a:pt x="1468" y="4416"/>
                </a:lnTo>
                <a:lnTo>
                  <a:pt x="1469" y="4422"/>
                </a:lnTo>
                <a:lnTo>
                  <a:pt x="1471" y="4427"/>
                </a:lnTo>
                <a:lnTo>
                  <a:pt x="1475" y="4431"/>
                </a:lnTo>
                <a:lnTo>
                  <a:pt x="1479" y="4436"/>
                </a:lnTo>
                <a:lnTo>
                  <a:pt x="1483" y="4439"/>
                </a:lnTo>
                <a:lnTo>
                  <a:pt x="1488" y="4442"/>
                </a:lnTo>
                <a:lnTo>
                  <a:pt x="1493" y="4444"/>
                </a:lnTo>
                <a:lnTo>
                  <a:pt x="1498" y="4446"/>
                </a:lnTo>
                <a:lnTo>
                  <a:pt x="1504" y="4446"/>
                </a:lnTo>
                <a:lnTo>
                  <a:pt x="1509" y="4446"/>
                </a:lnTo>
                <a:lnTo>
                  <a:pt x="1515" y="4444"/>
                </a:lnTo>
                <a:lnTo>
                  <a:pt x="1520" y="4442"/>
                </a:lnTo>
                <a:lnTo>
                  <a:pt x="1525" y="4439"/>
                </a:lnTo>
                <a:lnTo>
                  <a:pt x="2058" y="4052"/>
                </a:lnTo>
                <a:lnTo>
                  <a:pt x="2591" y="4439"/>
                </a:lnTo>
                <a:lnTo>
                  <a:pt x="2596" y="4442"/>
                </a:lnTo>
                <a:lnTo>
                  <a:pt x="2601" y="4444"/>
                </a:lnTo>
                <a:lnTo>
                  <a:pt x="2606" y="4446"/>
                </a:lnTo>
                <a:lnTo>
                  <a:pt x="2612" y="4446"/>
                </a:lnTo>
                <a:lnTo>
                  <a:pt x="2617" y="4446"/>
                </a:lnTo>
                <a:lnTo>
                  <a:pt x="2623" y="4444"/>
                </a:lnTo>
                <a:lnTo>
                  <a:pt x="2628" y="4442"/>
                </a:lnTo>
                <a:lnTo>
                  <a:pt x="2633" y="4439"/>
                </a:lnTo>
                <a:lnTo>
                  <a:pt x="2638" y="4436"/>
                </a:lnTo>
                <a:lnTo>
                  <a:pt x="2641" y="4431"/>
                </a:lnTo>
                <a:lnTo>
                  <a:pt x="2644" y="4427"/>
                </a:lnTo>
                <a:lnTo>
                  <a:pt x="2646" y="4422"/>
                </a:lnTo>
                <a:lnTo>
                  <a:pt x="2648" y="4416"/>
                </a:lnTo>
                <a:lnTo>
                  <a:pt x="2648" y="4411"/>
                </a:lnTo>
                <a:lnTo>
                  <a:pt x="2648" y="4405"/>
                </a:lnTo>
                <a:lnTo>
                  <a:pt x="2646" y="4400"/>
                </a:lnTo>
                <a:lnTo>
                  <a:pt x="2442" y="3772"/>
                </a:lnTo>
                <a:lnTo>
                  <a:pt x="2973" y="3386"/>
                </a:lnTo>
                <a:lnTo>
                  <a:pt x="2977" y="3382"/>
                </a:lnTo>
                <a:lnTo>
                  <a:pt x="2981" y="3378"/>
                </a:lnTo>
                <a:lnTo>
                  <a:pt x="2984" y="3373"/>
                </a:lnTo>
                <a:lnTo>
                  <a:pt x="2986" y="3368"/>
                </a:lnTo>
                <a:lnTo>
                  <a:pt x="2987" y="3363"/>
                </a:lnTo>
                <a:lnTo>
                  <a:pt x="2988" y="3357"/>
                </a:lnTo>
                <a:lnTo>
                  <a:pt x="2987" y="3352"/>
                </a:lnTo>
                <a:lnTo>
                  <a:pt x="2986" y="3345"/>
                </a:lnTo>
                <a:lnTo>
                  <a:pt x="2984" y="3340"/>
                </a:lnTo>
                <a:lnTo>
                  <a:pt x="2981" y="3335"/>
                </a:lnTo>
                <a:lnTo>
                  <a:pt x="2977" y="3331"/>
                </a:lnTo>
                <a:lnTo>
                  <a:pt x="2973" y="3328"/>
                </a:lnTo>
                <a:lnTo>
                  <a:pt x="2968" y="3325"/>
                </a:lnTo>
                <a:lnTo>
                  <a:pt x="2963" y="3323"/>
                </a:lnTo>
                <a:lnTo>
                  <a:pt x="2958" y="3321"/>
                </a:lnTo>
                <a:lnTo>
                  <a:pt x="2952" y="3321"/>
                </a:lnTo>
                <a:lnTo>
                  <a:pt x="2296" y="3321"/>
                </a:lnTo>
                <a:lnTo>
                  <a:pt x="2093" y="2698"/>
                </a:lnTo>
                <a:lnTo>
                  <a:pt x="2091" y="2691"/>
                </a:lnTo>
                <a:lnTo>
                  <a:pt x="2088" y="2687"/>
                </a:lnTo>
                <a:lnTo>
                  <a:pt x="2084" y="2682"/>
                </a:lnTo>
                <a:lnTo>
                  <a:pt x="2080" y="2679"/>
                </a:lnTo>
                <a:lnTo>
                  <a:pt x="2075" y="2676"/>
                </a:lnTo>
                <a:lnTo>
                  <a:pt x="2069" y="2674"/>
                </a:lnTo>
                <a:lnTo>
                  <a:pt x="2064" y="2673"/>
                </a:lnTo>
                <a:lnTo>
                  <a:pt x="2058" y="2672"/>
                </a:lnTo>
                <a:lnTo>
                  <a:pt x="2053" y="2673"/>
                </a:lnTo>
                <a:lnTo>
                  <a:pt x="2047" y="2674"/>
                </a:lnTo>
                <a:lnTo>
                  <a:pt x="2042" y="2676"/>
                </a:lnTo>
                <a:lnTo>
                  <a:pt x="2037" y="2679"/>
                </a:lnTo>
                <a:lnTo>
                  <a:pt x="2033" y="2682"/>
                </a:lnTo>
                <a:lnTo>
                  <a:pt x="2030" y="2687"/>
                </a:lnTo>
                <a:lnTo>
                  <a:pt x="2027" y="2691"/>
                </a:lnTo>
                <a:lnTo>
                  <a:pt x="2024" y="2698"/>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1600">
              <a:solidFill>
                <a:srgbClr val="000000"/>
              </a:solidFill>
              <a:latin typeface="Calibri" panose="020f0502020204030204" pitchFamily="34" charset="0"/>
              <a:sym typeface="宋体" panose="02010600030101010101" pitchFamily="2" charset="-122"/>
            </a:endParaRPr>
          </a:p>
        </p:txBody>
      </p:sp>
      <p:sp>
        <p:nvSpPr>
          <p:cNvPr id="21518" name="KSO_Shape"/>
          <p:cNvSpPr>
            <a:spLocks noChangeArrowheads="1"/>
          </p:cNvSpPr>
          <p:nvPr/>
        </p:nvSpPr>
        <p:spPr bwMode="auto">
          <a:xfrm>
            <a:off x="3890963" y="2227263"/>
            <a:ext cx="1016000" cy="1017587"/>
          </a:xfrm>
          <a:custGeom>
            <a:gdLst>
              <a:gd name="T0" fmla="*/ 1677554 w 4408"/>
              <a:gd name="T1" fmla="*/ 780497 h 4408"/>
              <a:gd name="T2" fmla="*/ 1588217 w 4408"/>
              <a:gd name="T3" fmla="*/ 591639 h 4408"/>
              <a:gd name="T4" fmla="*/ 1608502 w 4408"/>
              <a:gd name="T5" fmla="*/ 502180 h 4408"/>
              <a:gd name="T6" fmla="*/ 1696976 w 4408"/>
              <a:gd name="T7" fmla="*/ 375555 h 4408"/>
              <a:gd name="T8" fmla="*/ 1554554 w 4408"/>
              <a:gd name="T9" fmla="*/ 213924 h 4408"/>
              <a:gd name="T10" fmla="*/ 1473848 w 4408"/>
              <a:gd name="T11" fmla="*/ 222135 h 4408"/>
              <a:gd name="T12" fmla="*/ 1343079 w 4408"/>
              <a:gd name="T13" fmla="*/ 316780 h 4408"/>
              <a:gd name="T14" fmla="*/ 1147142 w 4408"/>
              <a:gd name="T15" fmla="*/ 246336 h 4408"/>
              <a:gd name="T16" fmla="*/ 1097941 w 4408"/>
              <a:gd name="T17" fmla="*/ 168978 h 4408"/>
              <a:gd name="T18" fmla="*/ 1070752 w 4408"/>
              <a:gd name="T19" fmla="*/ 16855 h 4408"/>
              <a:gd name="T20" fmla="*/ 856688 w 4408"/>
              <a:gd name="T21" fmla="*/ 3025 h 4408"/>
              <a:gd name="T22" fmla="*/ 805761 w 4408"/>
              <a:gd name="T23" fmla="*/ 65690 h 4408"/>
              <a:gd name="T24" fmla="*/ 779866 w 4408"/>
              <a:gd name="T25" fmla="*/ 225592 h 4408"/>
              <a:gd name="T26" fmla="*/ 591266 w 4408"/>
              <a:gd name="T27" fmla="*/ 314619 h 4408"/>
              <a:gd name="T28" fmla="*/ 502360 w 4408"/>
              <a:gd name="T29" fmla="*/ 294739 h 4408"/>
              <a:gd name="T30" fmla="*/ 375044 w 4408"/>
              <a:gd name="T31" fmla="*/ 206145 h 4408"/>
              <a:gd name="T32" fmla="*/ 214064 w 4408"/>
              <a:gd name="T33" fmla="*/ 348328 h 4408"/>
              <a:gd name="T34" fmla="*/ 221833 w 4408"/>
              <a:gd name="T35" fmla="*/ 428711 h 4408"/>
              <a:gd name="T36" fmla="*/ 316780 w 4408"/>
              <a:gd name="T37" fmla="*/ 560091 h 4408"/>
              <a:gd name="T38" fmla="*/ 246001 w 4408"/>
              <a:gd name="T39" fmla="*/ 756728 h 4408"/>
              <a:gd name="T40" fmla="*/ 168748 w 4408"/>
              <a:gd name="T41" fmla="*/ 805563 h 4408"/>
              <a:gd name="T42" fmla="*/ 16832 w 4408"/>
              <a:gd name="T43" fmla="*/ 832357 h 4408"/>
              <a:gd name="T44" fmla="*/ 3453 w 4408"/>
              <a:gd name="T45" fmla="*/ 1047577 h 4408"/>
              <a:gd name="T46" fmla="*/ 65600 w 4408"/>
              <a:gd name="T47" fmla="*/ 1098573 h 4408"/>
              <a:gd name="T48" fmla="*/ 225717 w 4408"/>
              <a:gd name="T49" fmla="*/ 1124935 h 4408"/>
              <a:gd name="T50" fmla="*/ 314191 w 4408"/>
              <a:gd name="T51" fmla="*/ 1313361 h 4408"/>
              <a:gd name="T52" fmla="*/ 294338 w 4408"/>
              <a:gd name="T53" fmla="*/ 1402820 h 4408"/>
              <a:gd name="T54" fmla="*/ 205864 w 4408"/>
              <a:gd name="T55" fmla="*/ 1529445 h 4408"/>
              <a:gd name="T56" fmla="*/ 348286 w 4408"/>
              <a:gd name="T57" fmla="*/ 1691076 h 4408"/>
              <a:gd name="T58" fmla="*/ 428560 w 4408"/>
              <a:gd name="T59" fmla="*/ 1682865 h 4408"/>
              <a:gd name="T60" fmla="*/ 559329 w 4408"/>
              <a:gd name="T61" fmla="*/ 1588220 h 4408"/>
              <a:gd name="T62" fmla="*/ 755698 w 4408"/>
              <a:gd name="T63" fmla="*/ 1658664 h 4408"/>
              <a:gd name="T64" fmla="*/ 804467 w 4408"/>
              <a:gd name="T65" fmla="*/ 1736886 h 4408"/>
              <a:gd name="T66" fmla="*/ 831656 w 4408"/>
              <a:gd name="T67" fmla="*/ 1888578 h 4408"/>
              <a:gd name="T68" fmla="*/ 1046152 w 4408"/>
              <a:gd name="T69" fmla="*/ 1901543 h 4408"/>
              <a:gd name="T70" fmla="*/ 1097510 w 4408"/>
              <a:gd name="T71" fmla="*/ 1839310 h 4408"/>
              <a:gd name="T72" fmla="*/ 1123405 w 4408"/>
              <a:gd name="T73" fmla="*/ 1679840 h 4408"/>
              <a:gd name="T74" fmla="*/ 1311574 w 4408"/>
              <a:gd name="T75" fmla="*/ 1590813 h 4408"/>
              <a:gd name="T76" fmla="*/ 1400911 w 4408"/>
              <a:gd name="T77" fmla="*/ 1610693 h 4408"/>
              <a:gd name="T78" fmla="*/ 1527364 w 4408"/>
              <a:gd name="T79" fmla="*/ 1699288 h 4408"/>
              <a:gd name="T80" fmla="*/ 1688776 w 4408"/>
              <a:gd name="T81" fmla="*/ 1556672 h 4408"/>
              <a:gd name="T82" fmla="*/ 1681007 w 4408"/>
              <a:gd name="T83" fmla="*/ 1475856 h 4408"/>
              <a:gd name="T84" fmla="*/ 1586059 w 4408"/>
              <a:gd name="T85" fmla="*/ 1344909 h 4408"/>
              <a:gd name="T86" fmla="*/ 1656407 w 4408"/>
              <a:gd name="T87" fmla="*/ 1148705 h 4408"/>
              <a:gd name="T88" fmla="*/ 1734092 w 4408"/>
              <a:gd name="T89" fmla="*/ 1099437 h 4408"/>
              <a:gd name="T90" fmla="*/ 1886008 w 4408"/>
              <a:gd name="T91" fmla="*/ 1072211 h 4408"/>
              <a:gd name="T92" fmla="*/ 1899387 w 4408"/>
              <a:gd name="T93" fmla="*/ 857423 h 4408"/>
              <a:gd name="T94" fmla="*/ 1836808 w 4408"/>
              <a:gd name="T95" fmla="*/ 805995 h 4408"/>
              <a:gd name="T96" fmla="*/ 1281363 w 4408"/>
              <a:gd name="T97" fmla="*/ 1111106 h 4408"/>
              <a:gd name="T98" fmla="*/ 1141100 w 4408"/>
              <a:gd name="T99" fmla="*/ 1265390 h 4408"/>
              <a:gd name="T100" fmla="*/ 951636 w 4408"/>
              <a:gd name="T101" fmla="*/ 1318547 h 4408"/>
              <a:gd name="T102" fmla="*/ 747066 w 4408"/>
              <a:gd name="T103" fmla="*/ 1256315 h 4408"/>
              <a:gd name="T104" fmla="*/ 614139 w 4408"/>
              <a:gd name="T105" fmla="*/ 1095116 h 4408"/>
              <a:gd name="T106" fmla="*/ 589539 w 4408"/>
              <a:gd name="T107" fmla="*/ 896318 h 4408"/>
              <a:gd name="T108" fmla="*/ 680603 w 4408"/>
              <a:gd name="T109" fmla="*/ 706164 h 4408"/>
              <a:gd name="T110" fmla="*/ 860140 w 4408"/>
              <a:gd name="T111" fmla="*/ 597689 h 4408"/>
              <a:gd name="T112" fmla="*/ 1060394 w 4408"/>
              <a:gd name="T113" fmla="*/ 602443 h 4408"/>
              <a:gd name="T114" fmla="*/ 1233458 w 4408"/>
              <a:gd name="T115" fmla="*/ 719561 h 4408"/>
              <a:gd name="T116" fmla="*/ 1315458 w 4408"/>
              <a:gd name="T117" fmla="*/ 914901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408"/>
              <a:gd name="T178" fmla="*/ 0 h 4408"/>
              <a:gd name="T179" fmla="*/ 4408 w 4408"/>
              <a:gd name="T180" fmla="*/ 4408 h 4408"/>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1600">
              <a:solidFill>
                <a:srgbClr val="000000"/>
              </a:solidFill>
              <a:latin typeface="Calibri" panose="020f0502020204030204" pitchFamily="34" charset="0"/>
              <a:sym typeface="宋体" panose="02010600030101010101" pitchFamily="2" charset="-122"/>
            </a:endParaRPr>
          </a:p>
        </p:txBody>
      </p:sp>
      <p:sp>
        <p:nvSpPr>
          <p:cNvPr id="21519" name="文本框 19"/>
          <p:cNvSpPr>
            <a:spLocks noChangeArrowheads="1"/>
          </p:cNvSpPr>
          <p:nvPr/>
        </p:nvSpPr>
        <p:spPr bwMode="auto">
          <a:xfrm>
            <a:off x="1779588" y="3322638"/>
            <a:ext cx="12176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20" name="文本框 20"/>
          <p:cNvSpPr>
            <a:spLocks noChangeArrowheads="1"/>
          </p:cNvSpPr>
          <p:nvPr/>
        </p:nvSpPr>
        <p:spPr bwMode="auto">
          <a:xfrm>
            <a:off x="3816350" y="3322638"/>
            <a:ext cx="12176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a:solidFill>
                  <a:srgbClr val="A5A5A5"/>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1600">
              <a:solidFill>
                <a:srgbClr val="A5A5A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21" name="文本框 21"/>
          <p:cNvSpPr>
            <a:spLocks noChangeArrowheads="1"/>
          </p:cNvSpPr>
          <p:nvPr/>
        </p:nvSpPr>
        <p:spPr bwMode="auto">
          <a:xfrm>
            <a:off x="3890963" y="5497513"/>
            <a:ext cx="12176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22" name="文本框 22"/>
          <p:cNvSpPr>
            <a:spLocks noChangeArrowheads="1"/>
          </p:cNvSpPr>
          <p:nvPr/>
        </p:nvSpPr>
        <p:spPr bwMode="auto">
          <a:xfrm>
            <a:off x="1674813" y="5497513"/>
            <a:ext cx="12176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a:solidFill>
                  <a:srgbClr val="A5A5A5"/>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1600">
              <a:solidFill>
                <a:srgbClr val="A5A5A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23" name="KSO_Shape"/>
          <p:cNvSpPr>
            <a:spLocks noChangeArrowheads="1"/>
          </p:cNvSpPr>
          <p:nvPr/>
        </p:nvSpPr>
        <p:spPr bwMode="auto">
          <a:xfrm>
            <a:off x="6618288" y="1958975"/>
            <a:ext cx="474662" cy="473075"/>
          </a:xfrm>
          <a:custGeom>
            <a:gdLst>
              <a:gd name="T0" fmla="*/ 422617 w 720080"/>
              <a:gd name="T1" fmla="*/ 167125 h 720080"/>
              <a:gd name="T2" fmla="*/ 392320 w 720080"/>
              <a:gd name="T3" fmla="*/ 179675 h 720080"/>
              <a:gd name="T4" fmla="*/ 392320 w 720080"/>
              <a:gd name="T5" fmla="*/ 240270 h 720080"/>
              <a:gd name="T6" fmla="*/ 470117 w 720080"/>
              <a:gd name="T7" fmla="*/ 318067 h 720080"/>
              <a:gd name="T8" fmla="*/ 151276 w 720080"/>
              <a:gd name="T9" fmla="*/ 318067 h 720080"/>
              <a:gd name="T10" fmla="*/ 108429 w 720080"/>
              <a:gd name="T11" fmla="*/ 360915 h 720080"/>
              <a:gd name="T12" fmla="*/ 151276 w 720080"/>
              <a:gd name="T13" fmla="*/ 403762 h 720080"/>
              <a:gd name="T14" fmla="*/ 467182 w 720080"/>
              <a:gd name="T15" fmla="*/ 403762 h 720080"/>
              <a:gd name="T16" fmla="*/ 391132 w 720080"/>
              <a:gd name="T17" fmla="*/ 479811 h 720080"/>
              <a:gd name="T18" fmla="*/ 391132 w 720080"/>
              <a:gd name="T19" fmla="*/ 540406 h 720080"/>
              <a:gd name="T20" fmla="*/ 451727 w 720080"/>
              <a:gd name="T21" fmla="*/ 540406 h 720080"/>
              <a:gd name="T22" fmla="*/ 597086 w 720080"/>
              <a:gd name="T23" fmla="*/ 395048 h 720080"/>
              <a:gd name="T24" fmla="*/ 603450 w 720080"/>
              <a:gd name="T25" fmla="*/ 388459 h 720080"/>
              <a:gd name="T26" fmla="*/ 605656 w 720080"/>
              <a:gd name="T27" fmla="*/ 385654 h 720080"/>
              <a:gd name="T28" fmla="*/ 607314 w 720080"/>
              <a:gd name="T29" fmla="*/ 381802 h 720080"/>
              <a:gd name="T30" fmla="*/ 611651 w 720080"/>
              <a:gd name="T31" fmla="*/ 359975 h 720080"/>
              <a:gd name="T32" fmla="*/ 607314 w 720080"/>
              <a:gd name="T33" fmla="*/ 338148 h 720080"/>
              <a:gd name="T34" fmla="*/ 604581 w 720080"/>
              <a:gd name="T35" fmla="*/ 333055 h 720080"/>
              <a:gd name="T36" fmla="*/ 603896 w 720080"/>
              <a:gd name="T37" fmla="*/ 331821 h 720080"/>
              <a:gd name="T38" fmla="*/ 598273 w 720080"/>
              <a:gd name="T39" fmla="*/ 325033 h 720080"/>
              <a:gd name="T40" fmla="*/ 452915 w 720080"/>
              <a:gd name="T41" fmla="*/ 179675 h 720080"/>
              <a:gd name="T42" fmla="*/ 422617 w 720080"/>
              <a:gd name="T43" fmla="*/ 167125 h 720080"/>
              <a:gd name="T44" fmla="*/ 360040 w 720080"/>
              <a:gd name="T45" fmla="*/ 0 h 720080"/>
              <a:gd name="T46" fmla="*/ 720080 w 720080"/>
              <a:gd name="T47" fmla="*/ 360040 h 720080"/>
              <a:gd name="T48" fmla="*/ 360040 w 720080"/>
              <a:gd name="T49" fmla="*/ 720080 h 720080"/>
              <a:gd name="T50" fmla="*/ 0 w 720080"/>
              <a:gd name="T51" fmla="*/ 360040 h 720080"/>
              <a:gd name="T52" fmla="*/ 360040 w 720080"/>
              <a:gd name="T53" fmla="*/ 0 h 7200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0080"/>
              <a:gd name="T82" fmla="*/ 0 h 720080"/>
              <a:gd name="T83" fmla="*/ 720080 w 720080"/>
              <a:gd name="T84" fmla="*/ 720080 h 7200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524" name="文本框 26"/>
          <p:cNvSpPr>
            <a:spLocks noChangeArrowheads="1"/>
          </p:cNvSpPr>
          <p:nvPr/>
        </p:nvSpPr>
        <p:spPr bwMode="auto">
          <a:xfrm>
            <a:off x="7092950" y="1903413"/>
            <a:ext cx="1406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25" name="TextBox 15"/>
          <p:cNvSpPr>
            <a:spLocks noChangeArrowheads="1"/>
          </p:cNvSpPr>
          <p:nvPr/>
        </p:nvSpPr>
        <p:spPr bwMode="auto">
          <a:xfrm>
            <a:off x="7092950" y="2174875"/>
            <a:ext cx="4305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endPar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26" name="KSO_Shape"/>
          <p:cNvSpPr>
            <a:spLocks noChangeArrowheads="1"/>
          </p:cNvSpPr>
          <p:nvPr/>
        </p:nvSpPr>
        <p:spPr bwMode="auto">
          <a:xfrm>
            <a:off x="6618288" y="3067050"/>
            <a:ext cx="474662" cy="474663"/>
          </a:xfrm>
          <a:custGeom>
            <a:gdLst>
              <a:gd name="T0" fmla="*/ 422617 w 720080"/>
              <a:gd name="T1" fmla="*/ 167125 h 720080"/>
              <a:gd name="T2" fmla="*/ 392320 w 720080"/>
              <a:gd name="T3" fmla="*/ 179675 h 720080"/>
              <a:gd name="T4" fmla="*/ 392320 w 720080"/>
              <a:gd name="T5" fmla="*/ 240270 h 720080"/>
              <a:gd name="T6" fmla="*/ 470117 w 720080"/>
              <a:gd name="T7" fmla="*/ 318067 h 720080"/>
              <a:gd name="T8" fmla="*/ 151276 w 720080"/>
              <a:gd name="T9" fmla="*/ 318067 h 720080"/>
              <a:gd name="T10" fmla="*/ 108429 w 720080"/>
              <a:gd name="T11" fmla="*/ 360915 h 720080"/>
              <a:gd name="T12" fmla="*/ 151276 w 720080"/>
              <a:gd name="T13" fmla="*/ 403762 h 720080"/>
              <a:gd name="T14" fmla="*/ 467182 w 720080"/>
              <a:gd name="T15" fmla="*/ 403762 h 720080"/>
              <a:gd name="T16" fmla="*/ 391132 w 720080"/>
              <a:gd name="T17" fmla="*/ 479811 h 720080"/>
              <a:gd name="T18" fmla="*/ 391132 w 720080"/>
              <a:gd name="T19" fmla="*/ 540406 h 720080"/>
              <a:gd name="T20" fmla="*/ 451727 w 720080"/>
              <a:gd name="T21" fmla="*/ 540406 h 720080"/>
              <a:gd name="T22" fmla="*/ 597086 w 720080"/>
              <a:gd name="T23" fmla="*/ 395048 h 720080"/>
              <a:gd name="T24" fmla="*/ 603450 w 720080"/>
              <a:gd name="T25" fmla="*/ 388459 h 720080"/>
              <a:gd name="T26" fmla="*/ 605656 w 720080"/>
              <a:gd name="T27" fmla="*/ 385654 h 720080"/>
              <a:gd name="T28" fmla="*/ 607314 w 720080"/>
              <a:gd name="T29" fmla="*/ 381802 h 720080"/>
              <a:gd name="T30" fmla="*/ 611651 w 720080"/>
              <a:gd name="T31" fmla="*/ 359975 h 720080"/>
              <a:gd name="T32" fmla="*/ 607314 w 720080"/>
              <a:gd name="T33" fmla="*/ 338148 h 720080"/>
              <a:gd name="T34" fmla="*/ 604581 w 720080"/>
              <a:gd name="T35" fmla="*/ 333055 h 720080"/>
              <a:gd name="T36" fmla="*/ 603896 w 720080"/>
              <a:gd name="T37" fmla="*/ 331821 h 720080"/>
              <a:gd name="T38" fmla="*/ 598273 w 720080"/>
              <a:gd name="T39" fmla="*/ 325033 h 720080"/>
              <a:gd name="T40" fmla="*/ 452915 w 720080"/>
              <a:gd name="T41" fmla="*/ 179675 h 720080"/>
              <a:gd name="T42" fmla="*/ 422617 w 720080"/>
              <a:gd name="T43" fmla="*/ 167125 h 720080"/>
              <a:gd name="T44" fmla="*/ 360040 w 720080"/>
              <a:gd name="T45" fmla="*/ 0 h 720080"/>
              <a:gd name="T46" fmla="*/ 720080 w 720080"/>
              <a:gd name="T47" fmla="*/ 360040 h 720080"/>
              <a:gd name="T48" fmla="*/ 360040 w 720080"/>
              <a:gd name="T49" fmla="*/ 720080 h 720080"/>
              <a:gd name="T50" fmla="*/ 0 w 720080"/>
              <a:gd name="T51" fmla="*/ 360040 h 720080"/>
              <a:gd name="T52" fmla="*/ 360040 w 720080"/>
              <a:gd name="T53" fmla="*/ 0 h 7200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0080"/>
              <a:gd name="T82" fmla="*/ 0 h 720080"/>
              <a:gd name="T83" fmla="*/ 720080 w 720080"/>
              <a:gd name="T84" fmla="*/ 720080 h 7200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527" name="文本框 36"/>
          <p:cNvSpPr>
            <a:spLocks noChangeArrowheads="1"/>
          </p:cNvSpPr>
          <p:nvPr/>
        </p:nvSpPr>
        <p:spPr bwMode="auto">
          <a:xfrm>
            <a:off x="7092950" y="3011488"/>
            <a:ext cx="1406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28" name="TextBox 15"/>
          <p:cNvSpPr>
            <a:spLocks noChangeArrowheads="1"/>
          </p:cNvSpPr>
          <p:nvPr/>
        </p:nvSpPr>
        <p:spPr bwMode="auto">
          <a:xfrm>
            <a:off x="7092950" y="3282950"/>
            <a:ext cx="4305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endPar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29" name="KSO_Shape"/>
          <p:cNvSpPr>
            <a:spLocks noChangeArrowheads="1"/>
          </p:cNvSpPr>
          <p:nvPr/>
        </p:nvSpPr>
        <p:spPr bwMode="auto">
          <a:xfrm>
            <a:off x="6618288" y="4176713"/>
            <a:ext cx="474662" cy="473075"/>
          </a:xfrm>
          <a:custGeom>
            <a:gdLst>
              <a:gd name="T0" fmla="*/ 422617 w 720080"/>
              <a:gd name="T1" fmla="*/ 167125 h 720080"/>
              <a:gd name="T2" fmla="*/ 392320 w 720080"/>
              <a:gd name="T3" fmla="*/ 179675 h 720080"/>
              <a:gd name="T4" fmla="*/ 392320 w 720080"/>
              <a:gd name="T5" fmla="*/ 240270 h 720080"/>
              <a:gd name="T6" fmla="*/ 470117 w 720080"/>
              <a:gd name="T7" fmla="*/ 318067 h 720080"/>
              <a:gd name="T8" fmla="*/ 151276 w 720080"/>
              <a:gd name="T9" fmla="*/ 318067 h 720080"/>
              <a:gd name="T10" fmla="*/ 108429 w 720080"/>
              <a:gd name="T11" fmla="*/ 360915 h 720080"/>
              <a:gd name="T12" fmla="*/ 151276 w 720080"/>
              <a:gd name="T13" fmla="*/ 403762 h 720080"/>
              <a:gd name="T14" fmla="*/ 467182 w 720080"/>
              <a:gd name="T15" fmla="*/ 403762 h 720080"/>
              <a:gd name="T16" fmla="*/ 391132 w 720080"/>
              <a:gd name="T17" fmla="*/ 479811 h 720080"/>
              <a:gd name="T18" fmla="*/ 391132 w 720080"/>
              <a:gd name="T19" fmla="*/ 540406 h 720080"/>
              <a:gd name="T20" fmla="*/ 451727 w 720080"/>
              <a:gd name="T21" fmla="*/ 540406 h 720080"/>
              <a:gd name="T22" fmla="*/ 597086 w 720080"/>
              <a:gd name="T23" fmla="*/ 395048 h 720080"/>
              <a:gd name="T24" fmla="*/ 603450 w 720080"/>
              <a:gd name="T25" fmla="*/ 388459 h 720080"/>
              <a:gd name="T26" fmla="*/ 605656 w 720080"/>
              <a:gd name="T27" fmla="*/ 385654 h 720080"/>
              <a:gd name="T28" fmla="*/ 607314 w 720080"/>
              <a:gd name="T29" fmla="*/ 381802 h 720080"/>
              <a:gd name="T30" fmla="*/ 611651 w 720080"/>
              <a:gd name="T31" fmla="*/ 359975 h 720080"/>
              <a:gd name="T32" fmla="*/ 607314 w 720080"/>
              <a:gd name="T33" fmla="*/ 338148 h 720080"/>
              <a:gd name="T34" fmla="*/ 604581 w 720080"/>
              <a:gd name="T35" fmla="*/ 333055 h 720080"/>
              <a:gd name="T36" fmla="*/ 603896 w 720080"/>
              <a:gd name="T37" fmla="*/ 331821 h 720080"/>
              <a:gd name="T38" fmla="*/ 598273 w 720080"/>
              <a:gd name="T39" fmla="*/ 325033 h 720080"/>
              <a:gd name="T40" fmla="*/ 452915 w 720080"/>
              <a:gd name="T41" fmla="*/ 179675 h 720080"/>
              <a:gd name="T42" fmla="*/ 422617 w 720080"/>
              <a:gd name="T43" fmla="*/ 167125 h 720080"/>
              <a:gd name="T44" fmla="*/ 360040 w 720080"/>
              <a:gd name="T45" fmla="*/ 0 h 720080"/>
              <a:gd name="T46" fmla="*/ 720080 w 720080"/>
              <a:gd name="T47" fmla="*/ 360040 h 720080"/>
              <a:gd name="T48" fmla="*/ 360040 w 720080"/>
              <a:gd name="T49" fmla="*/ 720080 h 720080"/>
              <a:gd name="T50" fmla="*/ 0 w 720080"/>
              <a:gd name="T51" fmla="*/ 360040 h 720080"/>
              <a:gd name="T52" fmla="*/ 360040 w 720080"/>
              <a:gd name="T53" fmla="*/ 0 h 7200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0080"/>
              <a:gd name="T82" fmla="*/ 0 h 720080"/>
              <a:gd name="T83" fmla="*/ 720080 w 720080"/>
              <a:gd name="T84" fmla="*/ 720080 h 7200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530" name="文本框 40"/>
          <p:cNvSpPr>
            <a:spLocks noChangeArrowheads="1"/>
          </p:cNvSpPr>
          <p:nvPr/>
        </p:nvSpPr>
        <p:spPr bwMode="auto">
          <a:xfrm>
            <a:off x="7092950" y="4121150"/>
            <a:ext cx="1406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31" name="TextBox 15"/>
          <p:cNvSpPr>
            <a:spLocks noChangeArrowheads="1"/>
          </p:cNvSpPr>
          <p:nvPr/>
        </p:nvSpPr>
        <p:spPr bwMode="auto">
          <a:xfrm>
            <a:off x="7092950" y="4392613"/>
            <a:ext cx="4305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endPar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32" name="KSO_Shape"/>
          <p:cNvSpPr>
            <a:spLocks noChangeArrowheads="1"/>
          </p:cNvSpPr>
          <p:nvPr/>
        </p:nvSpPr>
        <p:spPr bwMode="auto">
          <a:xfrm>
            <a:off x="6618288" y="5284788"/>
            <a:ext cx="474662" cy="474662"/>
          </a:xfrm>
          <a:custGeom>
            <a:gdLst>
              <a:gd name="T0" fmla="*/ 422617 w 720080"/>
              <a:gd name="T1" fmla="*/ 167125 h 720080"/>
              <a:gd name="T2" fmla="*/ 392320 w 720080"/>
              <a:gd name="T3" fmla="*/ 179675 h 720080"/>
              <a:gd name="T4" fmla="*/ 392320 w 720080"/>
              <a:gd name="T5" fmla="*/ 240270 h 720080"/>
              <a:gd name="T6" fmla="*/ 470117 w 720080"/>
              <a:gd name="T7" fmla="*/ 318067 h 720080"/>
              <a:gd name="T8" fmla="*/ 151276 w 720080"/>
              <a:gd name="T9" fmla="*/ 318067 h 720080"/>
              <a:gd name="T10" fmla="*/ 108429 w 720080"/>
              <a:gd name="T11" fmla="*/ 360915 h 720080"/>
              <a:gd name="T12" fmla="*/ 151276 w 720080"/>
              <a:gd name="T13" fmla="*/ 403762 h 720080"/>
              <a:gd name="T14" fmla="*/ 467182 w 720080"/>
              <a:gd name="T15" fmla="*/ 403762 h 720080"/>
              <a:gd name="T16" fmla="*/ 391132 w 720080"/>
              <a:gd name="T17" fmla="*/ 479811 h 720080"/>
              <a:gd name="T18" fmla="*/ 391132 w 720080"/>
              <a:gd name="T19" fmla="*/ 540406 h 720080"/>
              <a:gd name="T20" fmla="*/ 451727 w 720080"/>
              <a:gd name="T21" fmla="*/ 540406 h 720080"/>
              <a:gd name="T22" fmla="*/ 597086 w 720080"/>
              <a:gd name="T23" fmla="*/ 395048 h 720080"/>
              <a:gd name="T24" fmla="*/ 603450 w 720080"/>
              <a:gd name="T25" fmla="*/ 388459 h 720080"/>
              <a:gd name="T26" fmla="*/ 605656 w 720080"/>
              <a:gd name="T27" fmla="*/ 385654 h 720080"/>
              <a:gd name="T28" fmla="*/ 607314 w 720080"/>
              <a:gd name="T29" fmla="*/ 381802 h 720080"/>
              <a:gd name="T30" fmla="*/ 611651 w 720080"/>
              <a:gd name="T31" fmla="*/ 359975 h 720080"/>
              <a:gd name="T32" fmla="*/ 607314 w 720080"/>
              <a:gd name="T33" fmla="*/ 338148 h 720080"/>
              <a:gd name="T34" fmla="*/ 604581 w 720080"/>
              <a:gd name="T35" fmla="*/ 333055 h 720080"/>
              <a:gd name="T36" fmla="*/ 603896 w 720080"/>
              <a:gd name="T37" fmla="*/ 331821 h 720080"/>
              <a:gd name="T38" fmla="*/ 598273 w 720080"/>
              <a:gd name="T39" fmla="*/ 325033 h 720080"/>
              <a:gd name="T40" fmla="*/ 452915 w 720080"/>
              <a:gd name="T41" fmla="*/ 179675 h 720080"/>
              <a:gd name="T42" fmla="*/ 422617 w 720080"/>
              <a:gd name="T43" fmla="*/ 167125 h 720080"/>
              <a:gd name="T44" fmla="*/ 360040 w 720080"/>
              <a:gd name="T45" fmla="*/ 0 h 720080"/>
              <a:gd name="T46" fmla="*/ 720080 w 720080"/>
              <a:gd name="T47" fmla="*/ 360040 h 720080"/>
              <a:gd name="T48" fmla="*/ 360040 w 720080"/>
              <a:gd name="T49" fmla="*/ 720080 h 720080"/>
              <a:gd name="T50" fmla="*/ 0 w 720080"/>
              <a:gd name="T51" fmla="*/ 360040 h 720080"/>
              <a:gd name="T52" fmla="*/ 360040 w 720080"/>
              <a:gd name="T53" fmla="*/ 0 h 7200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0080"/>
              <a:gd name="T82" fmla="*/ 0 h 720080"/>
              <a:gd name="T83" fmla="*/ 720080 w 720080"/>
              <a:gd name="T84" fmla="*/ 720080 h 7200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533" name="文本框 44"/>
          <p:cNvSpPr>
            <a:spLocks noChangeArrowheads="1"/>
          </p:cNvSpPr>
          <p:nvPr/>
        </p:nvSpPr>
        <p:spPr bwMode="auto">
          <a:xfrm>
            <a:off x="7092950" y="5229225"/>
            <a:ext cx="1406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34" name="TextBox 15"/>
          <p:cNvSpPr>
            <a:spLocks noChangeArrowheads="1"/>
          </p:cNvSpPr>
          <p:nvPr/>
        </p:nvSpPr>
        <p:spPr bwMode="auto">
          <a:xfrm>
            <a:off x="7092950" y="5500688"/>
            <a:ext cx="4305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endPar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p:fade/>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2530"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sp>
        <p:nvSpPr>
          <p:cNvPr id="22531"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sp>
        <p:nvSpPr>
          <p:cNvPr id="22532"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22533" name="图片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直接连接符 3"/>
          <p:cNvSpPr>
            <a:spLocks noChangeShapeType="1"/>
          </p:cNvSpPr>
          <p:nvPr/>
        </p:nvSpPr>
        <p:spPr bwMode="auto">
          <a:xfrm flipV="1">
            <a:off x="1012825" y="4397375"/>
            <a:ext cx="10166350" cy="1588"/>
          </a:xfrm>
          <a:prstGeom prst="line">
            <a:avLst/>
          </a:prstGeom>
          <a:noFill/>
          <a:ln w="12700" cap="flat" cmpd="sng">
            <a:solidFill>
              <a:srgbClr val="A5A5A5"/>
            </a:solidFill>
            <a:prstDash val="dash"/>
            <a:miter lim="800000"/>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grpSp>
        <p:nvGrpSpPr>
          <p:cNvPr id="22535" name="组合 14"/>
          <p:cNvGrpSpPr/>
          <p:nvPr/>
        </p:nvGrpSpPr>
        <p:grpSpPr>
          <a:xfrm>
            <a:off x="1622425" y="2593975"/>
            <a:ext cx="1250950" cy="2381250"/>
            <a:chExt cx="1251020" cy="2380412"/>
          </a:xfrm>
        </p:grpSpPr>
        <p:grpSp>
          <p:nvGrpSpPr>
            <p:cNvPr id="22536" name="组合 7"/>
            <p:cNvGrpSpPr/>
            <p:nvPr/>
          </p:nvGrpSpPr>
          <p:grpSpPr>
            <a:xfrm>
              <a:off x="568360" y="1003369"/>
              <a:ext cx="114300" cy="1377043"/>
              <a:chExt cx="114300" cy="1377043"/>
            </a:xfrm>
          </p:grpSpPr>
          <p:sp>
            <p:nvSpPr>
              <p:cNvPr id="22537" name="直接连接符 5"/>
              <p:cNvSpPr>
                <a:spLocks noChangeShapeType="1"/>
              </p:cNvSpPr>
              <p:nvPr/>
            </p:nvSpPr>
            <p:spPr bwMode="auto">
              <a:xfrm>
                <a:off x="57150" y="0"/>
                <a:ext cx="1" cy="1262743"/>
              </a:xfrm>
              <a:prstGeom prst="line">
                <a:avLst/>
              </a:prstGeom>
              <a:noFill/>
              <a:ln w="19050" cap="flat" cmpd="sng">
                <a:solidFill>
                  <a:srgbClr val="A5A5A5"/>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2538" name="椭圆 6"/>
              <p:cNvSpPr>
                <a:spLocks noChangeArrowheads="1"/>
              </p:cNvSpPr>
              <p:nvPr/>
            </p:nvSpPr>
            <p:spPr bwMode="auto">
              <a:xfrm>
                <a:off x="0" y="1262743"/>
                <a:ext cx="114300" cy="114300"/>
              </a:xfrm>
              <a:prstGeom prst="ellipse">
                <a:avLst/>
              </a:prstGeom>
              <a:solidFill>
                <a:srgbClr val="A5A5A5"/>
              </a:solidFill>
              <a:ln w="28575" cap="flat" cmpd="sng">
                <a:solidFill>
                  <a:srgbClr val="A5A5A5"/>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2539" name="椭圆 8"/>
            <p:cNvSpPr>
              <a:spLocks noChangeArrowheads="1"/>
            </p:cNvSpPr>
            <p:nvPr/>
          </p:nvSpPr>
          <p:spPr bwMode="auto">
            <a:xfrm>
              <a:off x="0" y="0"/>
              <a:ext cx="1251020" cy="1251020"/>
            </a:xfrm>
            <a:prstGeom prst="ellipse">
              <a:avLst/>
            </a:pr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2540" name="组合 15"/>
          <p:cNvGrpSpPr/>
          <p:nvPr/>
        </p:nvGrpSpPr>
        <p:grpSpPr>
          <a:xfrm>
            <a:off x="3716338" y="1660525"/>
            <a:ext cx="1970087" cy="3313113"/>
            <a:chExt cx="1970314" cy="3313025"/>
          </a:xfrm>
        </p:grpSpPr>
        <p:grpSp>
          <p:nvGrpSpPr>
            <p:cNvPr id="22541" name="组合 10"/>
            <p:cNvGrpSpPr/>
            <p:nvPr/>
          </p:nvGrpSpPr>
          <p:grpSpPr>
            <a:xfrm>
              <a:off x="928007" y="1935982"/>
              <a:ext cx="114300" cy="1377043"/>
              <a:chExt cx="114300" cy="1377043"/>
            </a:xfrm>
          </p:grpSpPr>
          <p:sp>
            <p:nvSpPr>
              <p:cNvPr id="22542" name="直接连接符 11"/>
              <p:cNvSpPr>
                <a:spLocks noChangeShapeType="1"/>
              </p:cNvSpPr>
              <p:nvPr/>
            </p:nvSpPr>
            <p:spPr bwMode="auto">
              <a:xfrm>
                <a:off x="57150" y="0"/>
                <a:ext cx="1" cy="1262743"/>
              </a:xfrm>
              <a:prstGeom prst="line">
                <a:avLst/>
              </a:prstGeom>
              <a:noFill/>
              <a:ln w="19050" cap="flat" cmpd="sng">
                <a:solidFill>
                  <a:srgbClr val="A5A5A5"/>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2543" name="椭圆 12"/>
              <p:cNvSpPr>
                <a:spLocks noChangeArrowheads="1"/>
              </p:cNvSpPr>
              <p:nvPr/>
            </p:nvSpPr>
            <p:spPr bwMode="auto">
              <a:xfrm>
                <a:off x="0" y="1262743"/>
                <a:ext cx="114300" cy="114300"/>
              </a:xfrm>
              <a:prstGeom prst="ellipse">
                <a:avLst/>
              </a:prstGeom>
              <a:solidFill>
                <a:srgbClr val="3F3F3F"/>
              </a:solidFill>
              <a:ln w="28575" cap="flat" cmpd="sng">
                <a:solidFill>
                  <a:srgbClr val="A5A5A5"/>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2544" name="椭圆 9"/>
            <p:cNvSpPr>
              <a:spLocks noChangeArrowheads="1"/>
            </p:cNvSpPr>
            <p:nvPr/>
          </p:nvSpPr>
          <p:spPr bwMode="auto">
            <a:xfrm>
              <a:off x="0" y="0"/>
              <a:ext cx="1970314" cy="1970314"/>
            </a:xfrm>
            <a:prstGeom prst="ellipse">
              <a:avLst/>
            </a:pr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2545" name="组合 16"/>
          <p:cNvGrpSpPr/>
          <p:nvPr/>
        </p:nvGrpSpPr>
        <p:grpSpPr>
          <a:xfrm>
            <a:off x="6489700" y="1660525"/>
            <a:ext cx="1970088" cy="3313113"/>
            <a:chExt cx="1970314" cy="3313025"/>
          </a:xfrm>
        </p:grpSpPr>
        <p:grpSp>
          <p:nvGrpSpPr>
            <p:cNvPr id="22546" name="组合 17"/>
            <p:cNvGrpSpPr/>
            <p:nvPr/>
          </p:nvGrpSpPr>
          <p:grpSpPr>
            <a:xfrm>
              <a:off x="928007" y="1935982"/>
              <a:ext cx="114300" cy="1377043"/>
              <a:chExt cx="114300" cy="1377043"/>
            </a:xfrm>
          </p:grpSpPr>
          <p:sp>
            <p:nvSpPr>
              <p:cNvPr id="22547" name="直接连接符 19"/>
              <p:cNvSpPr>
                <a:spLocks noChangeShapeType="1"/>
              </p:cNvSpPr>
              <p:nvPr/>
            </p:nvSpPr>
            <p:spPr bwMode="auto">
              <a:xfrm>
                <a:off x="57150" y="0"/>
                <a:ext cx="1" cy="1262743"/>
              </a:xfrm>
              <a:prstGeom prst="line">
                <a:avLst/>
              </a:prstGeom>
              <a:noFill/>
              <a:ln w="19050" cap="flat" cmpd="sng">
                <a:solidFill>
                  <a:srgbClr val="A5A5A5"/>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2548" name="椭圆 20"/>
              <p:cNvSpPr>
                <a:spLocks noChangeArrowheads="1"/>
              </p:cNvSpPr>
              <p:nvPr/>
            </p:nvSpPr>
            <p:spPr bwMode="auto">
              <a:xfrm>
                <a:off x="0" y="1262743"/>
                <a:ext cx="114300" cy="114300"/>
              </a:xfrm>
              <a:prstGeom prst="ellipse">
                <a:avLst/>
              </a:prstGeom>
              <a:solidFill>
                <a:srgbClr val="A5A5A5"/>
              </a:solidFill>
              <a:ln w="28575" cap="flat" cmpd="sng">
                <a:solidFill>
                  <a:srgbClr val="A5A5A5"/>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2549" name="椭圆 18"/>
            <p:cNvSpPr>
              <a:spLocks noChangeArrowheads="1"/>
            </p:cNvSpPr>
            <p:nvPr/>
          </p:nvSpPr>
          <p:spPr bwMode="auto">
            <a:xfrm>
              <a:off x="0" y="0"/>
              <a:ext cx="1970314" cy="1970314"/>
            </a:xfrm>
            <a:prstGeom prst="ellipse">
              <a:avLst/>
            </a:pr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2550" name="组合 21"/>
          <p:cNvGrpSpPr/>
          <p:nvPr/>
        </p:nvGrpSpPr>
        <p:grpSpPr>
          <a:xfrm>
            <a:off x="9282113" y="2593975"/>
            <a:ext cx="1250950" cy="2381250"/>
            <a:chExt cx="1251020" cy="2380412"/>
          </a:xfrm>
        </p:grpSpPr>
        <p:grpSp>
          <p:nvGrpSpPr>
            <p:cNvPr id="22551" name="组合 22"/>
            <p:cNvGrpSpPr/>
            <p:nvPr/>
          </p:nvGrpSpPr>
          <p:grpSpPr>
            <a:xfrm>
              <a:off x="568360" y="1003369"/>
              <a:ext cx="114300" cy="1377043"/>
              <a:chExt cx="114300" cy="1377043"/>
            </a:xfrm>
          </p:grpSpPr>
          <p:sp>
            <p:nvSpPr>
              <p:cNvPr id="22552" name="直接连接符 24"/>
              <p:cNvSpPr>
                <a:spLocks noChangeShapeType="1"/>
              </p:cNvSpPr>
              <p:nvPr/>
            </p:nvSpPr>
            <p:spPr bwMode="auto">
              <a:xfrm>
                <a:off x="57150" y="0"/>
                <a:ext cx="1" cy="1262743"/>
              </a:xfrm>
              <a:prstGeom prst="line">
                <a:avLst/>
              </a:prstGeom>
              <a:noFill/>
              <a:ln w="19050" cap="flat" cmpd="sng">
                <a:solidFill>
                  <a:srgbClr val="A5A5A5"/>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2553" name="椭圆 25"/>
              <p:cNvSpPr>
                <a:spLocks noChangeArrowheads="1"/>
              </p:cNvSpPr>
              <p:nvPr/>
            </p:nvSpPr>
            <p:spPr bwMode="auto">
              <a:xfrm>
                <a:off x="0" y="1262743"/>
                <a:ext cx="114300" cy="114300"/>
              </a:xfrm>
              <a:prstGeom prst="ellipse">
                <a:avLst/>
              </a:prstGeom>
              <a:solidFill>
                <a:srgbClr val="3F3F3F"/>
              </a:solidFill>
              <a:ln w="28575" cap="flat" cmpd="sng">
                <a:solidFill>
                  <a:srgbClr val="A5A5A5"/>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2554" name="椭圆 23"/>
            <p:cNvSpPr>
              <a:spLocks noChangeArrowheads="1"/>
            </p:cNvSpPr>
            <p:nvPr/>
          </p:nvSpPr>
          <p:spPr bwMode="auto">
            <a:xfrm>
              <a:off x="0" y="0"/>
              <a:ext cx="1251020" cy="1251020"/>
            </a:xfrm>
            <a:prstGeom prst="ellipse">
              <a:avLst/>
            </a:pr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2555" name="KSO_Shape"/>
          <p:cNvSpPr>
            <a:spLocks noChangeArrowheads="1"/>
          </p:cNvSpPr>
          <p:nvPr/>
        </p:nvSpPr>
        <p:spPr bwMode="auto">
          <a:xfrm>
            <a:off x="9655175" y="2857500"/>
            <a:ext cx="504825" cy="839788"/>
          </a:xfrm>
          <a:custGeom>
            <a:gdLst>
              <a:gd name="T0" fmla="*/ 588566 w 1536700"/>
              <a:gd name="T1" fmla="*/ 2172931 h 2555648"/>
              <a:gd name="T2" fmla="*/ 588566 w 1536700"/>
              <a:gd name="T3" fmla="*/ 2232462 h 2555648"/>
              <a:gd name="T4" fmla="*/ 948135 w 1536700"/>
              <a:gd name="T5" fmla="*/ 2232462 h 2555648"/>
              <a:gd name="T6" fmla="*/ 948135 w 1536700"/>
              <a:gd name="T7" fmla="*/ 2172931 h 2555648"/>
              <a:gd name="T8" fmla="*/ 588566 w 1536700"/>
              <a:gd name="T9" fmla="*/ 2014319 h 2555648"/>
              <a:gd name="T10" fmla="*/ 588566 w 1536700"/>
              <a:gd name="T11" fmla="*/ 2073850 h 2555648"/>
              <a:gd name="T12" fmla="*/ 948135 w 1536700"/>
              <a:gd name="T13" fmla="*/ 2073850 h 2555648"/>
              <a:gd name="T14" fmla="*/ 948135 w 1536700"/>
              <a:gd name="T15" fmla="*/ 2014319 h 2555648"/>
              <a:gd name="T16" fmla="*/ 439655 w 1536700"/>
              <a:gd name="T17" fmla="*/ 1865655 h 2555648"/>
              <a:gd name="T18" fmla="*/ 1097045 w 1536700"/>
              <a:gd name="T19" fmla="*/ 1865655 h 2555648"/>
              <a:gd name="T20" fmla="*/ 1189236 w 1536700"/>
              <a:gd name="T21" fmla="*/ 1953225 h 2555648"/>
              <a:gd name="T22" fmla="*/ 1097045 w 1536700"/>
              <a:gd name="T23" fmla="*/ 2040795 h 2555648"/>
              <a:gd name="T24" fmla="*/ 1189236 w 1536700"/>
              <a:gd name="T25" fmla="*/ 2128365 h 2555648"/>
              <a:gd name="T26" fmla="*/ 1097045 w 1536700"/>
              <a:gd name="T27" fmla="*/ 2215935 h 2555648"/>
              <a:gd name="T28" fmla="*/ 1189236 w 1536700"/>
              <a:gd name="T29" fmla="*/ 2303505 h 2555648"/>
              <a:gd name="T30" fmla="*/ 1097045 w 1536700"/>
              <a:gd name="T31" fmla="*/ 2391075 h 2555648"/>
              <a:gd name="T32" fmla="*/ 948071 w 1536700"/>
              <a:gd name="T33" fmla="*/ 2391075 h 2555648"/>
              <a:gd name="T34" fmla="*/ 937297 w 1536700"/>
              <a:gd name="T35" fmla="*/ 2444188 h 2555648"/>
              <a:gd name="T36" fmla="*/ 768350 w 1536700"/>
              <a:gd name="T37" fmla="*/ 2555648 h 2555648"/>
              <a:gd name="T38" fmla="*/ 599403 w 1536700"/>
              <a:gd name="T39" fmla="*/ 2444188 h 2555648"/>
              <a:gd name="T40" fmla="*/ 588630 w 1536700"/>
              <a:gd name="T41" fmla="*/ 2391075 h 2555648"/>
              <a:gd name="T42" fmla="*/ 439655 w 1536700"/>
              <a:gd name="T43" fmla="*/ 2391075 h 2555648"/>
              <a:gd name="T44" fmla="*/ 347464 w 1536700"/>
              <a:gd name="T45" fmla="*/ 2303505 h 2555648"/>
              <a:gd name="T46" fmla="*/ 439655 w 1536700"/>
              <a:gd name="T47" fmla="*/ 2215935 h 2555648"/>
              <a:gd name="T48" fmla="*/ 347464 w 1536700"/>
              <a:gd name="T49" fmla="*/ 2128365 h 2555648"/>
              <a:gd name="T50" fmla="*/ 439655 w 1536700"/>
              <a:gd name="T51" fmla="*/ 2040795 h 2555648"/>
              <a:gd name="T52" fmla="*/ 347464 w 1536700"/>
              <a:gd name="T53" fmla="*/ 1953225 h 2555648"/>
              <a:gd name="T54" fmla="*/ 439655 w 1536700"/>
              <a:gd name="T55" fmla="*/ 1865655 h 2555648"/>
              <a:gd name="T56" fmla="*/ 768350 w 1536700"/>
              <a:gd name="T57" fmla="*/ 0 h 2555648"/>
              <a:gd name="T58" fmla="*/ 1536700 w 1536700"/>
              <a:gd name="T59" fmla="*/ 770343 h 2555648"/>
              <a:gd name="T60" fmla="*/ 1521090 w 1536700"/>
              <a:gd name="T61" fmla="*/ 925594 h 2555648"/>
              <a:gd name="T62" fmla="*/ 1491688 w 1536700"/>
              <a:gd name="T63" fmla="*/ 1020556 h 2555648"/>
              <a:gd name="T64" fmla="*/ 1491950 w 1536700"/>
              <a:gd name="T65" fmla="*/ 1020556 h 2555648"/>
              <a:gd name="T66" fmla="*/ 1140478 w 1536700"/>
              <a:gd name="T67" fmla="*/ 1823920 h 2555648"/>
              <a:gd name="T68" fmla="*/ 396222 w 1536700"/>
              <a:gd name="T69" fmla="*/ 1823920 h 2555648"/>
              <a:gd name="T70" fmla="*/ 44750 w 1536700"/>
              <a:gd name="T71" fmla="*/ 1020556 h 2555648"/>
              <a:gd name="T72" fmla="*/ 45012 w 1536700"/>
              <a:gd name="T73" fmla="*/ 1020556 h 2555648"/>
              <a:gd name="T74" fmla="*/ 15610 w 1536700"/>
              <a:gd name="T75" fmla="*/ 925594 h 2555648"/>
              <a:gd name="T76" fmla="*/ 0 w 1536700"/>
              <a:gd name="T77" fmla="*/ 770343 h 2555648"/>
              <a:gd name="T78" fmla="*/ 768350 w 1536700"/>
              <a:gd name="T79" fmla="*/ 0 h 25556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6700"/>
              <a:gd name="T121" fmla="*/ 0 h 2555648"/>
              <a:gd name="T122" fmla="*/ 1536700 w 1536700"/>
              <a:gd name="T123" fmla="*/ 2555648 h 2555648"/>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2556" name="KSO_Shape"/>
          <p:cNvSpPr>
            <a:spLocks noChangeArrowheads="1"/>
          </p:cNvSpPr>
          <p:nvPr/>
        </p:nvSpPr>
        <p:spPr bwMode="auto">
          <a:xfrm>
            <a:off x="1831975" y="2873375"/>
            <a:ext cx="838200" cy="815975"/>
          </a:xfrm>
          <a:custGeom>
            <a:gdLst>
              <a:gd name="T0" fmla="*/ 1300686 w 4656"/>
              <a:gd name="T1" fmla="*/ 3684 h 4524"/>
              <a:gd name="T2" fmla="*/ 1211082 w 4656"/>
              <a:gd name="T3" fmla="*/ 23332 h 4524"/>
              <a:gd name="T4" fmla="*/ 1130071 w 4656"/>
              <a:gd name="T5" fmla="*/ 57715 h 4524"/>
              <a:gd name="T6" fmla="*/ 1056424 w 4656"/>
              <a:gd name="T7" fmla="*/ 106425 h 4524"/>
              <a:gd name="T8" fmla="*/ 991369 w 4656"/>
              <a:gd name="T9" fmla="*/ 167006 h 4524"/>
              <a:gd name="T10" fmla="*/ 943090 w 4656"/>
              <a:gd name="T11" fmla="*/ 200980 h 4524"/>
              <a:gd name="T12" fmla="*/ 882126 w 4656"/>
              <a:gd name="T13" fmla="*/ 135488 h 4524"/>
              <a:gd name="T14" fmla="*/ 812571 w 4656"/>
              <a:gd name="T15" fmla="*/ 80638 h 4524"/>
              <a:gd name="T16" fmla="*/ 735242 w 4656"/>
              <a:gd name="T17" fmla="*/ 38886 h 4524"/>
              <a:gd name="T18" fmla="*/ 650139 w 4656"/>
              <a:gd name="T19" fmla="*/ 11461 h 4524"/>
              <a:gd name="T20" fmla="*/ 556443 w 4656"/>
              <a:gd name="T21" fmla="*/ 0 h 4524"/>
              <a:gd name="T22" fmla="*/ 484842 w 4656"/>
              <a:gd name="T23" fmla="*/ 2456 h 4524"/>
              <a:gd name="T24" fmla="*/ 405467 w 4656"/>
              <a:gd name="T25" fmla="*/ 17192 h 4524"/>
              <a:gd name="T26" fmla="*/ 329774 w 4656"/>
              <a:gd name="T27" fmla="*/ 42161 h 4524"/>
              <a:gd name="T28" fmla="*/ 259810 w 4656"/>
              <a:gd name="T29" fmla="*/ 78182 h 4524"/>
              <a:gd name="T30" fmla="*/ 196392 w 4656"/>
              <a:gd name="T31" fmla="*/ 123617 h 4524"/>
              <a:gd name="T32" fmla="*/ 140338 w 4656"/>
              <a:gd name="T33" fmla="*/ 176830 h 4524"/>
              <a:gd name="T34" fmla="*/ 92059 w 4656"/>
              <a:gd name="T35" fmla="*/ 238229 h 4524"/>
              <a:gd name="T36" fmla="*/ 52780 w 4656"/>
              <a:gd name="T37" fmla="*/ 306177 h 4524"/>
              <a:gd name="T38" fmla="*/ 23731 w 4656"/>
              <a:gd name="T39" fmla="*/ 379856 h 4524"/>
              <a:gd name="T40" fmla="*/ 6137 w 4656"/>
              <a:gd name="T41" fmla="*/ 458447 h 4524"/>
              <a:gd name="T42" fmla="*/ 0 w 4656"/>
              <a:gd name="T43" fmla="*/ 540722 h 4524"/>
              <a:gd name="T44" fmla="*/ 12274 w 4656"/>
              <a:gd name="T45" fmla="*/ 663930 h 4524"/>
              <a:gd name="T46" fmla="*/ 56053 w 4656"/>
              <a:gd name="T47" fmla="*/ 798189 h 4524"/>
              <a:gd name="T48" fmla="*/ 126836 w 4656"/>
              <a:gd name="T49" fmla="*/ 919760 h 4524"/>
              <a:gd name="T50" fmla="*/ 219304 w 4656"/>
              <a:gd name="T51" fmla="*/ 1028641 h 4524"/>
              <a:gd name="T52" fmla="*/ 326910 w 4656"/>
              <a:gd name="T53" fmla="*/ 1126061 h 4524"/>
              <a:gd name="T54" fmla="*/ 461930 w 4656"/>
              <a:gd name="T55" fmla="*/ 1230439 h 4524"/>
              <a:gd name="T56" fmla="*/ 608405 w 4656"/>
              <a:gd name="T57" fmla="*/ 1357331 h 4524"/>
              <a:gd name="T58" fmla="*/ 732787 w 4656"/>
              <a:gd name="T59" fmla="*/ 1485041 h 4524"/>
              <a:gd name="T60" fmla="*/ 842439 w 4656"/>
              <a:gd name="T61" fmla="*/ 1625850 h 4524"/>
              <a:gd name="T62" fmla="*/ 925087 w 4656"/>
              <a:gd name="T63" fmla="*/ 1775255 h 4524"/>
              <a:gd name="T64" fmla="*/ 952500 w 4656"/>
              <a:gd name="T65" fmla="*/ 1851799 h 4524"/>
              <a:gd name="T66" fmla="*/ 990960 w 4656"/>
              <a:gd name="T67" fmla="*/ 1749467 h 4524"/>
              <a:gd name="T68" fmla="*/ 1078927 w 4656"/>
              <a:gd name="T69" fmla="*/ 1601700 h 4524"/>
              <a:gd name="T70" fmla="*/ 1192262 w 4656"/>
              <a:gd name="T71" fmla="*/ 1462528 h 4524"/>
              <a:gd name="T72" fmla="*/ 1317461 w 4656"/>
              <a:gd name="T73" fmla="*/ 1337274 h 4524"/>
              <a:gd name="T74" fmla="*/ 1482349 w 4656"/>
              <a:gd name="T75" fmla="*/ 1199330 h 4524"/>
              <a:gd name="T76" fmla="*/ 1596910 w 4656"/>
              <a:gd name="T77" fmla="*/ 1110506 h 4524"/>
              <a:gd name="T78" fmla="*/ 1702062 w 4656"/>
              <a:gd name="T79" fmla="*/ 1011040 h 4524"/>
              <a:gd name="T80" fmla="*/ 1791256 w 4656"/>
              <a:gd name="T81" fmla="*/ 900521 h 4524"/>
              <a:gd name="T82" fmla="*/ 1858357 w 4656"/>
              <a:gd name="T83" fmla="*/ 776904 h 4524"/>
              <a:gd name="T84" fmla="*/ 1896817 w 4656"/>
              <a:gd name="T85" fmla="*/ 639779 h 4524"/>
              <a:gd name="T86" fmla="*/ 1905000 w 4656"/>
              <a:gd name="T87" fmla="*/ 526805 h 4524"/>
              <a:gd name="T88" fmla="*/ 1896408 w 4656"/>
              <a:gd name="T89" fmla="*/ 444939 h 4524"/>
              <a:gd name="T90" fmla="*/ 1876769 w 4656"/>
              <a:gd name="T91" fmla="*/ 367167 h 4524"/>
              <a:gd name="T92" fmla="*/ 1846082 w 4656"/>
              <a:gd name="T93" fmla="*/ 294307 h 4524"/>
              <a:gd name="T94" fmla="*/ 1805168 w 4656"/>
              <a:gd name="T95" fmla="*/ 227586 h 4524"/>
              <a:gd name="T96" fmla="*/ 1755660 w 4656"/>
              <a:gd name="T97" fmla="*/ 167415 h 4524"/>
              <a:gd name="T98" fmla="*/ 1698380 w 4656"/>
              <a:gd name="T99" fmla="*/ 115021 h 4524"/>
              <a:gd name="T100" fmla="*/ 1633734 w 4656"/>
              <a:gd name="T101" fmla="*/ 71632 h 4524"/>
              <a:gd name="T102" fmla="*/ 1562951 w 4656"/>
              <a:gd name="T103" fmla="*/ 37249 h 4524"/>
              <a:gd name="T104" fmla="*/ 1486849 w 4656"/>
              <a:gd name="T105" fmla="*/ 13917 h 4524"/>
              <a:gd name="T106" fmla="*/ 1406247 w 4656"/>
              <a:gd name="T107" fmla="*/ 1637 h 45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656"/>
              <a:gd name="T163" fmla="*/ 0 h 4524"/>
              <a:gd name="T164" fmla="*/ 4656 w 4656"/>
              <a:gd name="T165" fmla="*/ 4524 h 4524"/>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656" h="4524">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2557" name="KSO_Shape"/>
          <p:cNvSpPr>
            <a:spLocks noChangeArrowheads="1"/>
          </p:cNvSpPr>
          <p:nvPr/>
        </p:nvSpPr>
        <p:spPr bwMode="auto">
          <a:xfrm>
            <a:off x="7002463" y="2138363"/>
            <a:ext cx="944562" cy="1201737"/>
          </a:xfrm>
          <a:custGeom>
            <a:gdLst>
              <a:gd name="T0" fmla="*/ 769455 w 4116"/>
              <a:gd name="T1" fmla="*/ 749055 h 5239"/>
              <a:gd name="T2" fmla="*/ 608652 w 4116"/>
              <a:gd name="T3" fmla="*/ 766145 h 5239"/>
              <a:gd name="T4" fmla="*/ 337614 w 4116"/>
              <a:gd name="T5" fmla="*/ 920683 h 5239"/>
              <a:gd name="T6" fmla="*/ 253575 w 4116"/>
              <a:gd name="T7" fmla="*/ 1028315 h 5239"/>
              <a:gd name="T8" fmla="*/ 196457 w 4116"/>
              <a:gd name="T9" fmla="*/ 1154127 h 5239"/>
              <a:gd name="T10" fmla="*/ 171354 w 4116"/>
              <a:gd name="T11" fmla="*/ 1294120 h 5239"/>
              <a:gd name="T12" fmla="*/ 176811 w 4116"/>
              <a:gd name="T13" fmla="*/ 1414842 h 5239"/>
              <a:gd name="T14" fmla="*/ 210645 w 4116"/>
              <a:gd name="T15" fmla="*/ 1539199 h 5239"/>
              <a:gd name="T16" fmla="*/ 269218 w 4116"/>
              <a:gd name="T17" fmla="*/ 1650103 h 5239"/>
              <a:gd name="T18" fmla="*/ 349620 w 4116"/>
              <a:gd name="T19" fmla="*/ 1745371 h 5239"/>
              <a:gd name="T20" fmla="*/ 448940 w 4116"/>
              <a:gd name="T21" fmla="*/ 1821368 h 5239"/>
              <a:gd name="T22" fmla="*/ 563539 w 4116"/>
              <a:gd name="T23" fmla="*/ 1874456 h 5239"/>
              <a:gd name="T24" fmla="*/ 689781 w 4116"/>
              <a:gd name="T25" fmla="*/ 1902091 h 5239"/>
              <a:gd name="T26" fmla="*/ 808019 w 4116"/>
              <a:gd name="T27" fmla="*/ 1902091 h 5239"/>
              <a:gd name="T28" fmla="*/ 934624 w 4116"/>
              <a:gd name="T29" fmla="*/ 1874456 h 5239"/>
              <a:gd name="T30" fmla="*/ 1048860 w 4116"/>
              <a:gd name="T31" fmla="*/ 1821368 h 5239"/>
              <a:gd name="T32" fmla="*/ 1147816 w 4116"/>
              <a:gd name="T33" fmla="*/ 1745371 h 5239"/>
              <a:gd name="T34" fmla="*/ 1228218 w 4116"/>
              <a:gd name="T35" fmla="*/ 1650103 h 5239"/>
              <a:gd name="T36" fmla="*/ 1287155 w 4116"/>
              <a:gd name="T37" fmla="*/ 1539199 h 5239"/>
              <a:gd name="T38" fmla="*/ 1320625 w 4116"/>
              <a:gd name="T39" fmla="*/ 1414842 h 5239"/>
              <a:gd name="T40" fmla="*/ 1326082 w 4116"/>
              <a:gd name="T41" fmla="*/ 1291575 h 5239"/>
              <a:gd name="T42" fmla="*/ 1296977 w 4116"/>
              <a:gd name="T43" fmla="*/ 1141400 h 5239"/>
              <a:gd name="T44" fmla="*/ 1231128 w 4116"/>
              <a:gd name="T45" fmla="*/ 1007588 h 5239"/>
              <a:gd name="T46" fmla="*/ 1134355 w 4116"/>
              <a:gd name="T47" fmla="*/ 895957 h 5239"/>
              <a:gd name="T48" fmla="*/ 1120530 w 4116"/>
              <a:gd name="T49" fmla="*/ 1326846 h 5239"/>
              <a:gd name="T50" fmla="*/ 1110708 w 4116"/>
              <a:gd name="T51" fmla="*/ 1410478 h 5239"/>
              <a:gd name="T52" fmla="*/ 1075418 w 4116"/>
              <a:gd name="T53" fmla="*/ 1503928 h 5239"/>
              <a:gd name="T54" fmla="*/ 971005 w 4116"/>
              <a:gd name="T55" fmla="*/ 1624286 h 5239"/>
              <a:gd name="T56" fmla="*/ 859316 w 4116"/>
              <a:gd name="T57" fmla="*/ 1681738 h 5239"/>
              <a:gd name="T58" fmla="*/ 777459 w 4116"/>
              <a:gd name="T59" fmla="*/ 1697374 h 5239"/>
              <a:gd name="T60" fmla="*/ 701787 w 4116"/>
              <a:gd name="T61" fmla="*/ 1695192 h 5239"/>
              <a:gd name="T62" fmla="*/ 621385 w 4116"/>
              <a:gd name="T63" fmla="*/ 1675556 h 5239"/>
              <a:gd name="T64" fmla="*/ 499509 w 4116"/>
              <a:gd name="T65" fmla="*/ 1601742 h 5239"/>
              <a:gd name="T66" fmla="*/ 406738 w 4116"/>
              <a:gd name="T67" fmla="*/ 1471203 h 5239"/>
              <a:gd name="T68" fmla="*/ 383090 w 4116"/>
              <a:gd name="T69" fmla="*/ 1392297 h 5239"/>
              <a:gd name="T70" fmla="*/ 377269 w 4116"/>
              <a:gd name="T71" fmla="*/ 1317028 h 5239"/>
              <a:gd name="T72" fmla="*/ 388911 w 4116"/>
              <a:gd name="T73" fmla="*/ 1234123 h 5239"/>
              <a:gd name="T74" fmla="*/ 431113 w 4116"/>
              <a:gd name="T75" fmla="*/ 1134491 h 5239"/>
              <a:gd name="T76" fmla="*/ 541347 w 4116"/>
              <a:gd name="T77" fmla="*/ 1018860 h 5239"/>
              <a:gd name="T78" fmla="*/ 647215 w 4116"/>
              <a:gd name="T79" fmla="*/ 969772 h 5239"/>
              <a:gd name="T80" fmla="*/ 729800 w 4116"/>
              <a:gd name="T81" fmla="*/ 955954 h 5239"/>
              <a:gd name="T82" fmla="*/ 805472 w 4116"/>
              <a:gd name="T83" fmla="*/ 959954 h 5239"/>
              <a:gd name="T84" fmla="*/ 884782 w 4116"/>
              <a:gd name="T85" fmla="*/ 981771 h 5239"/>
              <a:gd name="T86" fmla="*/ 1011388 w 4116"/>
              <a:gd name="T87" fmla="*/ 1064676 h 5239"/>
              <a:gd name="T88" fmla="*/ 1094700 w 4116"/>
              <a:gd name="T89" fmla="*/ 1190852 h 5239"/>
              <a:gd name="T90" fmla="*/ 1116165 w 4116"/>
              <a:gd name="T91" fmla="*/ 1270485 h 5239"/>
              <a:gd name="T92" fmla="*/ 0 w 4116"/>
              <a:gd name="T93" fmla="*/ 167992 h 5239"/>
              <a:gd name="T94" fmla="*/ 419835 w 4116"/>
              <a:gd name="T95" fmla="*/ 1208306 h 5239"/>
              <a:gd name="T96" fmla="*/ 410740 w 4116"/>
              <a:gd name="T97" fmla="*/ 1220669 h 5239"/>
              <a:gd name="T98" fmla="*/ 534435 w 4116"/>
              <a:gd name="T99" fmla="*/ 1599924 h 5239"/>
              <a:gd name="T100" fmla="*/ 539528 w 4116"/>
              <a:gd name="T101" fmla="*/ 1614105 h 5239"/>
              <a:gd name="T102" fmla="*/ 748718 w 4116"/>
              <a:gd name="T103" fmla="*/ 1473384 h 5239"/>
              <a:gd name="T104" fmla="*/ 954270 w 4116"/>
              <a:gd name="T105" fmla="*/ 1615923 h 5239"/>
              <a:gd name="T106" fmla="*/ 963365 w 4116"/>
              <a:gd name="T107" fmla="*/ 1603923 h 5239"/>
              <a:gd name="T108" fmla="*/ 1086332 w 4116"/>
              <a:gd name="T109" fmla="*/ 1224669 h 5239"/>
              <a:gd name="T110" fmla="*/ 1081603 w 4116"/>
              <a:gd name="T111" fmla="*/ 1210124 h 5239"/>
              <a:gd name="T112" fmla="*/ 759632 w 4116"/>
              <a:gd name="T113" fmla="*/ 977044 h 5239"/>
              <a:gd name="T114" fmla="*/ 744716 w 4116"/>
              <a:gd name="T115" fmla="*/ 972317 h 52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116"/>
              <a:gd name="T175" fmla="*/ 0 h 5239"/>
              <a:gd name="T176" fmla="*/ 4116 w 4116"/>
              <a:gd name="T177" fmla="*/ 5239 h 5239"/>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116" h="5239">
                <a:moveTo>
                  <a:pt x="2496" y="2121"/>
                </a:moveTo>
                <a:lnTo>
                  <a:pt x="2496" y="2121"/>
                </a:lnTo>
                <a:lnTo>
                  <a:pt x="2443" y="2107"/>
                </a:lnTo>
                <a:lnTo>
                  <a:pt x="2390" y="2095"/>
                </a:lnTo>
                <a:lnTo>
                  <a:pt x="2336" y="2084"/>
                </a:lnTo>
                <a:lnTo>
                  <a:pt x="2282" y="2075"/>
                </a:lnTo>
                <a:lnTo>
                  <a:pt x="2227" y="2068"/>
                </a:lnTo>
                <a:lnTo>
                  <a:pt x="2171" y="2063"/>
                </a:lnTo>
                <a:lnTo>
                  <a:pt x="2115" y="2060"/>
                </a:lnTo>
                <a:lnTo>
                  <a:pt x="2058" y="2059"/>
                </a:lnTo>
                <a:lnTo>
                  <a:pt x="2002" y="2060"/>
                </a:lnTo>
                <a:lnTo>
                  <a:pt x="1945" y="2063"/>
                </a:lnTo>
                <a:lnTo>
                  <a:pt x="1890" y="2068"/>
                </a:lnTo>
                <a:lnTo>
                  <a:pt x="1835" y="2075"/>
                </a:lnTo>
                <a:lnTo>
                  <a:pt x="1780" y="2084"/>
                </a:lnTo>
                <a:lnTo>
                  <a:pt x="1726" y="2095"/>
                </a:lnTo>
                <a:lnTo>
                  <a:pt x="1673" y="2107"/>
                </a:lnTo>
                <a:lnTo>
                  <a:pt x="1621" y="2121"/>
                </a:lnTo>
                <a:lnTo>
                  <a:pt x="1621" y="761"/>
                </a:lnTo>
                <a:lnTo>
                  <a:pt x="452" y="761"/>
                </a:lnTo>
                <a:lnTo>
                  <a:pt x="452" y="1438"/>
                </a:lnTo>
                <a:lnTo>
                  <a:pt x="1020" y="2446"/>
                </a:lnTo>
                <a:lnTo>
                  <a:pt x="989" y="2473"/>
                </a:lnTo>
                <a:lnTo>
                  <a:pt x="958" y="2502"/>
                </a:lnTo>
                <a:lnTo>
                  <a:pt x="928" y="2532"/>
                </a:lnTo>
                <a:lnTo>
                  <a:pt x="900" y="2561"/>
                </a:lnTo>
                <a:lnTo>
                  <a:pt x="871" y="2593"/>
                </a:lnTo>
                <a:lnTo>
                  <a:pt x="844" y="2624"/>
                </a:lnTo>
                <a:lnTo>
                  <a:pt x="817" y="2656"/>
                </a:lnTo>
                <a:lnTo>
                  <a:pt x="792" y="2689"/>
                </a:lnTo>
                <a:lnTo>
                  <a:pt x="767" y="2723"/>
                </a:lnTo>
                <a:lnTo>
                  <a:pt x="743" y="2758"/>
                </a:lnTo>
                <a:lnTo>
                  <a:pt x="720" y="2792"/>
                </a:lnTo>
                <a:lnTo>
                  <a:pt x="697" y="2828"/>
                </a:lnTo>
                <a:lnTo>
                  <a:pt x="676" y="2864"/>
                </a:lnTo>
                <a:lnTo>
                  <a:pt x="655" y="2901"/>
                </a:lnTo>
                <a:lnTo>
                  <a:pt x="636" y="2938"/>
                </a:lnTo>
                <a:lnTo>
                  <a:pt x="618" y="2977"/>
                </a:lnTo>
                <a:lnTo>
                  <a:pt x="600" y="3015"/>
                </a:lnTo>
                <a:lnTo>
                  <a:pt x="584" y="3054"/>
                </a:lnTo>
                <a:lnTo>
                  <a:pt x="569" y="3094"/>
                </a:lnTo>
                <a:lnTo>
                  <a:pt x="554" y="3134"/>
                </a:lnTo>
                <a:lnTo>
                  <a:pt x="540" y="3174"/>
                </a:lnTo>
                <a:lnTo>
                  <a:pt x="528" y="3216"/>
                </a:lnTo>
                <a:lnTo>
                  <a:pt x="517" y="3257"/>
                </a:lnTo>
                <a:lnTo>
                  <a:pt x="507" y="3300"/>
                </a:lnTo>
                <a:lnTo>
                  <a:pt x="499" y="3341"/>
                </a:lnTo>
                <a:lnTo>
                  <a:pt x="490" y="3384"/>
                </a:lnTo>
                <a:lnTo>
                  <a:pt x="483" y="3428"/>
                </a:lnTo>
                <a:lnTo>
                  <a:pt x="478" y="3472"/>
                </a:lnTo>
                <a:lnTo>
                  <a:pt x="474" y="3515"/>
                </a:lnTo>
                <a:lnTo>
                  <a:pt x="471" y="3559"/>
                </a:lnTo>
                <a:lnTo>
                  <a:pt x="469" y="3604"/>
                </a:lnTo>
                <a:lnTo>
                  <a:pt x="468" y="3649"/>
                </a:lnTo>
                <a:lnTo>
                  <a:pt x="469" y="3691"/>
                </a:lnTo>
                <a:lnTo>
                  <a:pt x="470" y="3731"/>
                </a:lnTo>
                <a:lnTo>
                  <a:pt x="473" y="3771"/>
                </a:lnTo>
                <a:lnTo>
                  <a:pt x="476" y="3812"/>
                </a:lnTo>
                <a:lnTo>
                  <a:pt x="481" y="3852"/>
                </a:lnTo>
                <a:lnTo>
                  <a:pt x="486" y="3891"/>
                </a:lnTo>
                <a:lnTo>
                  <a:pt x="493" y="3931"/>
                </a:lnTo>
                <a:lnTo>
                  <a:pt x="501" y="3970"/>
                </a:lnTo>
                <a:lnTo>
                  <a:pt x="509" y="4008"/>
                </a:lnTo>
                <a:lnTo>
                  <a:pt x="519" y="4046"/>
                </a:lnTo>
                <a:lnTo>
                  <a:pt x="529" y="4085"/>
                </a:lnTo>
                <a:lnTo>
                  <a:pt x="540" y="4122"/>
                </a:lnTo>
                <a:lnTo>
                  <a:pt x="552" y="4159"/>
                </a:lnTo>
                <a:lnTo>
                  <a:pt x="565" y="4196"/>
                </a:lnTo>
                <a:lnTo>
                  <a:pt x="579" y="4233"/>
                </a:lnTo>
                <a:lnTo>
                  <a:pt x="593" y="4268"/>
                </a:lnTo>
                <a:lnTo>
                  <a:pt x="609" y="4304"/>
                </a:lnTo>
                <a:lnTo>
                  <a:pt x="625" y="4339"/>
                </a:lnTo>
                <a:lnTo>
                  <a:pt x="642" y="4373"/>
                </a:lnTo>
                <a:lnTo>
                  <a:pt x="661" y="4407"/>
                </a:lnTo>
                <a:lnTo>
                  <a:pt x="679" y="4440"/>
                </a:lnTo>
                <a:lnTo>
                  <a:pt x="698" y="4474"/>
                </a:lnTo>
                <a:lnTo>
                  <a:pt x="719" y="4507"/>
                </a:lnTo>
                <a:lnTo>
                  <a:pt x="740" y="4538"/>
                </a:lnTo>
                <a:lnTo>
                  <a:pt x="761" y="4570"/>
                </a:lnTo>
                <a:lnTo>
                  <a:pt x="785" y="4600"/>
                </a:lnTo>
                <a:lnTo>
                  <a:pt x="807" y="4631"/>
                </a:lnTo>
                <a:lnTo>
                  <a:pt x="832" y="4660"/>
                </a:lnTo>
                <a:lnTo>
                  <a:pt x="856" y="4690"/>
                </a:lnTo>
                <a:lnTo>
                  <a:pt x="882" y="4718"/>
                </a:lnTo>
                <a:lnTo>
                  <a:pt x="907" y="4746"/>
                </a:lnTo>
                <a:lnTo>
                  <a:pt x="935" y="4773"/>
                </a:lnTo>
                <a:lnTo>
                  <a:pt x="961" y="4800"/>
                </a:lnTo>
                <a:lnTo>
                  <a:pt x="990" y="4826"/>
                </a:lnTo>
                <a:lnTo>
                  <a:pt x="1018" y="4852"/>
                </a:lnTo>
                <a:lnTo>
                  <a:pt x="1047" y="4876"/>
                </a:lnTo>
                <a:lnTo>
                  <a:pt x="1077" y="4900"/>
                </a:lnTo>
                <a:lnTo>
                  <a:pt x="1107" y="4923"/>
                </a:lnTo>
                <a:lnTo>
                  <a:pt x="1138" y="4946"/>
                </a:lnTo>
                <a:lnTo>
                  <a:pt x="1170" y="4968"/>
                </a:lnTo>
                <a:lnTo>
                  <a:pt x="1201" y="4988"/>
                </a:lnTo>
                <a:lnTo>
                  <a:pt x="1234" y="5009"/>
                </a:lnTo>
                <a:lnTo>
                  <a:pt x="1267" y="5028"/>
                </a:lnTo>
                <a:lnTo>
                  <a:pt x="1300" y="5047"/>
                </a:lnTo>
                <a:lnTo>
                  <a:pt x="1335" y="5065"/>
                </a:lnTo>
                <a:lnTo>
                  <a:pt x="1370" y="5082"/>
                </a:lnTo>
                <a:lnTo>
                  <a:pt x="1404" y="5098"/>
                </a:lnTo>
                <a:lnTo>
                  <a:pt x="1440" y="5114"/>
                </a:lnTo>
                <a:lnTo>
                  <a:pt x="1476" y="5129"/>
                </a:lnTo>
                <a:lnTo>
                  <a:pt x="1512" y="5142"/>
                </a:lnTo>
                <a:lnTo>
                  <a:pt x="1549" y="5155"/>
                </a:lnTo>
                <a:lnTo>
                  <a:pt x="1586" y="5168"/>
                </a:lnTo>
                <a:lnTo>
                  <a:pt x="1623" y="5179"/>
                </a:lnTo>
                <a:lnTo>
                  <a:pt x="1661" y="5189"/>
                </a:lnTo>
                <a:lnTo>
                  <a:pt x="1700" y="5198"/>
                </a:lnTo>
                <a:lnTo>
                  <a:pt x="1738" y="5206"/>
                </a:lnTo>
                <a:lnTo>
                  <a:pt x="1777" y="5214"/>
                </a:lnTo>
                <a:lnTo>
                  <a:pt x="1817" y="5221"/>
                </a:lnTo>
                <a:lnTo>
                  <a:pt x="1855" y="5227"/>
                </a:lnTo>
                <a:lnTo>
                  <a:pt x="1896" y="5231"/>
                </a:lnTo>
                <a:lnTo>
                  <a:pt x="1936" y="5235"/>
                </a:lnTo>
                <a:lnTo>
                  <a:pt x="1977" y="5237"/>
                </a:lnTo>
                <a:lnTo>
                  <a:pt x="2017" y="5239"/>
                </a:lnTo>
                <a:lnTo>
                  <a:pt x="2058" y="5239"/>
                </a:lnTo>
                <a:lnTo>
                  <a:pt x="2099" y="5239"/>
                </a:lnTo>
                <a:lnTo>
                  <a:pt x="2141" y="5237"/>
                </a:lnTo>
                <a:lnTo>
                  <a:pt x="2180" y="5235"/>
                </a:lnTo>
                <a:lnTo>
                  <a:pt x="2221" y="5231"/>
                </a:lnTo>
                <a:lnTo>
                  <a:pt x="2261" y="5227"/>
                </a:lnTo>
                <a:lnTo>
                  <a:pt x="2301" y="5221"/>
                </a:lnTo>
                <a:lnTo>
                  <a:pt x="2339" y="5214"/>
                </a:lnTo>
                <a:lnTo>
                  <a:pt x="2379" y="5206"/>
                </a:lnTo>
                <a:lnTo>
                  <a:pt x="2418" y="5198"/>
                </a:lnTo>
                <a:lnTo>
                  <a:pt x="2456" y="5189"/>
                </a:lnTo>
                <a:lnTo>
                  <a:pt x="2494" y="5179"/>
                </a:lnTo>
                <a:lnTo>
                  <a:pt x="2531" y="5168"/>
                </a:lnTo>
                <a:lnTo>
                  <a:pt x="2569" y="5155"/>
                </a:lnTo>
                <a:lnTo>
                  <a:pt x="2605" y="5142"/>
                </a:lnTo>
                <a:lnTo>
                  <a:pt x="2642" y="5129"/>
                </a:lnTo>
                <a:lnTo>
                  <a:pt x="2678" y="5114"/>
                </a:lnTo>
                <a:lnTo>
                  <a:pt x="2713" y="5098"/>
                </a:lnTo>
                <a:lnTo>
                  <a:pt x="2748" y="5082"/>
                </a:lnTo>
                <a:lnTo>
                  <a:pt x="2783" y="5065"/>
                </a:lnTo>
                <a:lnTo>
                  <a:pt x="2816" y="5047"/>
                </a:lnTo>
                <a:lnTo>
                  <a:pt x="2850" y="5028"/>
                </a:lnTo>
                <a:lnTo>
                  <a:pt x="2883" y="5009"/>
                </a:lnTo>
                <a:lnTo>
                  <a:pt x="2915" y="4988"/>
                </a:lnTo>
                <a:lnTo>
                  <a:pt x="2948" y="4968"/>
                </a:lnTo>
                <a:lnTo>
                  <a:pt x="2979" y="4946"/>
                </a:lnTo>
                <a:lnTo>
                  <a:pt x="3010" y="4923"/>
                </a:lnTo>
                <a:lnTo>
                  <a:pt x="3040" y="4900"/>
                </a:lnTo>
                <a:lnTo>
                  <a:pt x="3070" y="4876"/>
                </a:lnTo>
                <a:lnTo>
                  <a:pt x="3099" y="4852"/>
                </a:lnTo>
                <a:lnTo>
                  <a:pt x="3128" y="4826"/>
                </a:lnTo>
                <a:lnTo>
                  <a:pt x="3155" y="4800"/>
                </a:lnTo>
                <a:lnTo>
                  <a:pt x="3183" y="4773"/>
                </a:lnTo>
                <a:lnTo>
                  <a:pt x="3209" y="4746"/>
                </a:lnTo>
                <a:lnTo>
                  <a:pt x="3236" y="4718"/>
                </a:lnTo>
                <a:lnTo>
                  <a:pt x="3260" y="4690"/>
                </a:lnTo>
                <a:lnTo>
                  <a:pt x="3286" y="4660"/>
                </a:lnTo>
                <a:lnTo>
                  <a:pt x="3309" y="4631"/>
                </a:lnTo>
                <a:lnTo>
                  <a:pt x="3333" y="4600"/>
                </a:lnTo>
                <a:lnTo>
                  <a:pt x="3355" y="4570"/>
                </a:lnTo>
                <a:lnTo>
                  <a:pt x="3376" y="4538"/>
                </a:lnTo>
                <a:lnTo>
                  <a:pt x="3398" y="4507"/>
                </a:lnTo>
                <a:lnTo>
                  <a:pt x="3418" y="4474"/>
                </a:lnTo>
                <a:lnTo>
                  <a:pt x="3438" y="4440"/>
                </a:lnTo>
                <a:lnTo>
                  <a:pt x="3457" y="4407"/>
                </a:lnTo>
                <a:lnTo>
                  <a:pt x="3474" y="4373"/>
                </a:lnTo>
                <a:lnTo>
                  <a:pt x="3492" y="4339"/>
                </a:lnTo>
                <a:lnTo>
                  <a:pt x="3508" y="4304"/>
                </a:lnTo>
                <a:lnTo>
                  <a:pt x="3523" y="4268"/>
                </a:lnTo>
                <a:lnTo>
                  <a:pt x="3538" y="4233"/>
                </a:lnTo>
                <a:lnTo>
                  <a:pt x="3552" y="4196"/>
                </a:lnTo>
                <a:lnTo>
                  <a:pt x="3565" y="4159"/>
                </a:lnTo>
                <a:lnTo>
                  <a:pt x="3577" y="4122"/>
                </a:lnTo>
                <a:lnTo>
                  <a:pt x="3588" y="4085"/>
                </a:lnTo>
                <a:lnTo>
                  <a:pt x="3599" y="4046"/>
                </a:lnTo>
                <a:lnTo>
                  <a:pt x="3608" y="4008"/>
                </a:lnTo>
                <a:lnTo>
                  <a:pt x="3616" y="3970"/>
                </a:lnTo>
                <a:lnTo>
                  <a:pt x="3624" y="3931"/>
                </a:lnTo>
                <a:lnTo>
                  <a:pt x="3630" y="3891"/>
                </a:lnTo>
                <a:lnTo>
                  <a:pt x="3635" y="3852"/>
                </a:lnTo>
                <a:lnTo>
                  <a:pt x="3640" y="3812"/>
                </a:lnTo>
                <a:lnTo>
                  <a:pt x="3643" y="3771"/>
                </a:lnTo>
                <a:lnTo>
                  <a:pt x="3646" y="3731"/>
                </a:lnTo>
                <a:lnTo>
                  <a:pt x="3648" y="3691"/>
                </a:lnTo>
                <a:lnTo>
                  <a:pt x="3648" y="3649"/>
                </a:lnTo>
                <a:lnTo>
                  <a:pt x="3647" y="3601"/>
                </a:lnTo>
                <a:lnTo>
                  <a:pt x="3645" y="3552"/>
                </a:lnTo>
                <a:lnTo>
                  <a:pt x="3642" y="3504"/>
                </a:lnTo>
                <a:lnTo>
                  <a:pt x="3637" y="3457"/>
                </a:lnTo>
                <a:lnTo>
                  <a:pt x="3631" y="3411"/>
                </a:lnTo>
                <a:lnTo>
                  <a:pt x="3623" y="3364"/>
                </a:lnTo>
                <a:lnTo>
                  <a:pt x="3614" y="3318"/>
                </a:lnTo>
                <a:lnTo>
                  <a:pt x="3604" y="3272"/>
                </a:lnTo>
                <a:lnTo>
                  <a:pt x="3591" y="3227"/>
                </a:lnTo>
                <a:lnTo>
                  <a:pt x="3579" y="3182"/>
                </a:lnTo>
                <a:lnTo>
                  <a:pt x="3565" y="3139"/>
                </a:lnTo>
                <a:lnTo>
                  <a:pt x="3550" y="3095"/>
                </a:lnTo>
                <a:lnTo>
                  <a:pt x="3532" y="3052"/>
                </a:lnTo>
                <a:lnTo>
                  <a:pt x="3515" y="3010"/>
                </a:lnTo>
                <a:lnTo>
                  <a:pt x="3496" y="2969"/>
                </a:lnTo>
                <a:lnTo>
                  <a:pt x="3475" y="2928"/>
                </a:lnTo>
                <a:lnTo>
                  <a:pt x="3454" y="2887"/>
                </a:lnTo>
                <a:lnTo>
                  <a:pt x="3431" y="2847"/>
                </a:lnTo>
                <a:lnTo>
                  <a:pt x="3408" y="2809"/>
                </a:lnTo>
                <a:lnTo>
                  <a:pt x="3384" y="2771"/>
                </a:lnTo>
                <a:lnTo>
                  <a:pt x="3358" y="2733"/>
                </a:lnTo>
                <a:lnTo>
                  <a:pt x="3332" y="2697"/>
                </a:lnTo>
                <a:lnTo>
                  <a:pt x="3304" y="2661"/>
                </a:lnTo>
                <a:lnTo>
                  <a:pt x="3276" y="2626"/>
                </a:lnTo>
                <a:lnTo>
                  <a:pt x="3246" y="2592"/>
                </a:lnTo>
                <a:lnTo>
                  <a:pt x="3215" y="2559"/>
                </a:lnTo>
                <a:lnTo>
                  <a:pt x="3184" y="2526"/>
                </a:lnTo>
                <a:lnTo>
                  <a:pt x="3151" y="2495"/>
                </a:lnTo>
                <a:lnTo>
                  <a:pt x="3118" y="2464"/>
                </a:lnTo>
                <a:lnTo>
                  <a:pt x="3084" y="2435"/>
                </a:lnTo>
                <a:lnTo>
                  <a:pt x="3049" y="2406"/>
                </a:lnTo>
                <a:lnTo>
                  <a:pt x="3014" y="2378"/>
                </a:lnTo>
                <a:lnTo>
                  <a:pt x="3666" y="1453"/>
                </a:lnTo>
                <a:lnTo>
                  <a:pt x="3666" y="761"/>
                </a:lnTo>
                <a:lnTo>
                  <a:pt x="2496" y="761"/>
                </a:lnTo>
                <a:lnTo>
                  <a:pt x="2496" y="2121"/>
                </a:lnTo>
                <a:close/>
                <a:moveTo>
                  <a:pt x="3080" y="3649"/>
                </a:moveTo>
                <a:lnTo>
                  <a:pt x="3080" y="3649"/>
                </a:lnTo>
                <a:lnTo>
                  <a:pt x="3079" y="3675"/>
                </a:lnTo>
                <a:lnTo>
                  <a:pt x="3078" y="3702"/>
                </a:lnTo>
                <a:lnTo>
                  <a:pt x="3077" y="3727"/>
                </a:lnTo>
                <a:lnTo>
                  <a:pt x="3074" y="3754"/>
                </a:lnTo>
                <a:lnTo>
                  <a:pt x="3072" y="3779"/>
                </a:lnTo>
                <a:lnTo>
                  <a:pt x="3068" y="3805"/>
                </a:lnTo>
                <a:lnTo>
                  <a:pt x="3064" y="3829"/>
                </a:lnTo>
                <a:lnTo>
                  <a:pt x="3059" y="3855"/>
                </a:lnTo>
                <a:lnTo>
                  <a:pt x="3053" y="3879"/>
                </a:lnTo>
                <a:lnTo>
                  <a:pt x="3047" y="3905"/>
                </a:lnTo>
                <a:lnTo>
                  <a:pt x="3041" y="3928"/>
                </a:lnTo>
                <a:lnTo>
                  <a:pt x="3033" y="3952"/>
                </a:lnTo>
                <a:lnTo>
                  <a:pt x="3026" y="3976"/>
                </a:lnTo>
                <a:lnTo>
                  <a:pt x="3018" y="4000"/>
                </a:lnTo>
                <a:lnTo>
                  <a:pt x="3009" y="4023"/>
                </a:lnTo>
                <a:lnTo>
                  <a:pt x="3000" y="4046"/>
                </a:lnTo>
                <a:lnTo>
                  <a:pt x="2979" y="4091"/>
                </a:lnTo>
                <a:lnTo>
                  <a:pt x="2956" y="4136"/>
                </a:lnTo>
                <a:lnTo>
                  <a:pt x="2931" y="4179"/>
                </a:lnTo>
                <a:lnTo>
                  <a:pt x="2905" y="4219"/>
                </a:lnTo>
                <a:lnTo>
                  <a:pt x="2876" y="4260"/>
                </a:lnTo>
                <a:lnTo>
                  <a:pt x="2846" y="4299"/>
                </a:lnTo>
                <a:lnTo>
                  <a:pt x="2814" y="4335"/>
                </a:lnTo>
                <a:lnTo>
                  <a:pt x="2780" y="4371"/>
                </a:lnTo>
                <a:lnTo>
                  <a:pt x="2745" y="4405"/>
                </a:lnTo>
                <a:lnTo>
                  <a:pt x="2707" y="4437"/>
                </a:lnTo>
                <a:lnTo>
                  <a:pt x="2669" y="4467"/>
                </a:lnTo>
                <a:lnTo>
                  <a:pt x="2629" y="4495"/>
                </a:lnTo>
                <a:lnTo>
                  <a:pt x="2588" y="4522"/>
                </a:lnTo>
                <a:lnTo>
                  <a:pt x="2545" y="4547"/>
                </a:lnTo>
                <a:lnTo>
                  <a:pt x="2500" y="4570"/>
                </a:lnTo>
                <a:lnTo>
                  <a:pt x="2456" y="4590"/>
                </a:lnTo>
                <a:lnTo>
                  <a:pt x="2432" y="4599"/>
                </a:lnTo>
                <a:lnTo>
                  <a:pt x="2410" y="4608"/>
                </a:lnTo>
                <a:lnTo>
                  <a:pt x="2385" y="4617"/>
                </a:lnTo>
                <a:lnTo>
                  <a:pt x="2362" y="4625"/>
                </a:lnTo>
                <a:lnTo>
                  <a:pt x="2337" y="4632"/>
                </a:lnTo>
                <a:lnTo>
                  <a:pt x="2313" y="4638"/>
                </a:lnTo>
                <a:lnTo>
                  <a:pt x="2288" y="4644"/>
                </a:lnTo>
                <a:lnTo>
                  <a:pt x="2264" y="4649"/>
                </a:lnTo>
                <a:lnTo>
                  <a:pt x="2239" y="4654"/>
                </a:lnTo>
                <a:lnTo>
                  <a:pt x="2214" y="4658"/>
                </a:lnTo>
                <a:lnTo>
                  <a:pt x="2189" y="4662"/>
                </a:lnTo>
                <a:lnTo>
                  <a:pt x="2163" y="4665"/>
                </a:lnTo>
                <a:lnTo>
                  <a:pt x="2137" y="4668"/>
                </a:lnTo>
                <a:lnTo>
                  <a:pt x="2111" y="4669"/>
                </a:lnTo>
                <a:lnTo>
                  <a:pt x="2085" y="4670"/>
                </a:lnTo>
                <a:lnTo>
                  <a:pt x="2058" y="4671"/>
                </a:lnTo>
                <a:lnTo>
                  <a:pt x="2032" y="4670"/>
                </a:lnTo>
                <a:lnTo>
                  <a:pt x="2006" y="4669"/>
                </a:lnTo>
                <a:lnTo>
                  <a:pt x="1980" y="4668"/>
                </a:lnTo>
                <a:lnTo>
                  <a:pt x="1954" y="4665"/>
                </a:lnTo>
                <a:lnTo>
                  <a:pt x="1929" y="4662"/>
                </a:lnTo>
                <a:lnTo>
                  <a:pt x="1903" y="4658"/>
                </a:lnTo>
                <a:lnTo>
                  <a:pt x="1878" y="4654"/>
                </a:lnTo>
                <a:lnTo>
                  <a:pt x="1852" y="4649"/>
                </a:lnTo>
                <a:lnTo>
                  <a:pt x="1828" y="4644"/>
                </a:lnTo>
                <a:lnTo>
                  <a:pt x="1804" y="4638"/>
                </a:lnTo>
                <a:lnTo>
                  <a:pt x="1779" y="4632"/>
                </a:lnTo>
                <a:lnTo>
                  <a:pt x="1755" y="4625"/>
                </a:lnTo>
                <a:lnTo>
                  <a:pt x="1731" y="4617"/>
                </a:lnTo>
                <a:lnTo>
                  <a:pt x="1708" y="4608"/>
                </a:lnTo>
                <a:lnTo>
                  <a:pt x="1684" y="4599"/>
                </a:lnTo>
                <a:lnTo>
                  <a:pt x="1661" y="4590"/>
                </a:lnTo>
                <a:lnTo>
                  <a:pt x="1616" y="4570"/>
                </a:lnTo>
                <a:lnTo>
                  <a:pt x="1572" y="4547"/>
                </a:lnTo>
                <a:lnTo>
                  <a:pt x="1530" y="4522"/>
                </a:lnTo>
                <a:lnTo>
                  <a:pt x="1488" y="4495"/>
                </a:lnTo>
                <a:lnTo>
                  <a:pt x="1448" y="4467"/>
                </a:lnTo>
                <a:lnTo>
                  <a:pt x="1409" y="4437"/>
                </a:lnTo>
                <a:lnTo>
                  <a:pt x="1373" y="4405"/>
                </a:lnTo>
                <a:lnTo>
                  <a:pt x="1337" y="4371"/>
                </a:lnTo>
                <a:lnTo>
                  <a:pt x="1303" y="4335"/>
                </a:lnTo>
                <a:lnTo>
                  <a:pt x="1271" y="4299"/>
                </a:lnTo>
                <a:lnTo>
                  <a:pt x="1240" y="4260"/>
                </a:lnTo>
                <a:lnTo>
                  <a:pt x="1212" y="4219"/>
                </a:lnTo>
                <a:lnTo>
                  <a:pt x="1185" y="4179"/>
                </a:lnTo>
                <a:lnTo>
                  <a:pt x="1161" y="4136"/>
                </a:lnTo>
                <a:lnTo>
                  <a:pt x="1138" y="4091"/>
                </a:lnTo>
                <a:lnTo>
                  <a:pt x="1118" y="4046"/>
                </a:lnTo>
                <a:lnTo>
                  <a:pt x="1108" y="4023"/>
                </a:lnTo>
                <a:lnTo>
                  <a:pt x="1100" y="4000"/>
                </a:lnTo>
                <a:lnTo>
                  <a:pt x="1091" y="3976"/>
                </a:lnTo>
                <a:lnTo>
                  <a:pt x="1083" y="3952"/>
                </a:lnTo>
                <a:lnTo>
                  <a:pt x="1076" y="3928"/>
                </a:lnTo>
                <a:lnTo>
                  <a:pt x="1069" y="3905"/>
                </a:lnTo>
                <a:lnTo>
                  <a:pt x="1064" y="3879"/>
                </a:lnTo>
                <a:lnTo>
                  <a:pt x="1058" y="3855"/>
                </a:lnTo>
                <a:lnTo>
                  <a:pt x="1053" y="3829"/>
                </a:lnTo>
                <a:lnTo>
                  <a:pt x="1049" y="3805"/>
                </a:lnTo>
                <a:lnTo>
                  <a:pt x="1046" y="3779"/>
                </a:lnTo>
                <a:lnTo>
                  <a:pt x="1043" y="3754"/>
                </a:lnTo>
                <a:lnTo>
                  <a:pt x="1041" y="3727"/>
                </a:lnTo>
                <a:lnTo>
                  <a:pt x="1038" y="3702"/>
                </a:lnTo>
                <a:lnTo>
                  <a:pt x="1037" y="3675"/>
                </a:lnTo>
                <a:lnTo>
                  <a:pt x="1037" y="3649"/>
                </a:lnTo>
                <a:lnTo>
                  <a:pt x="1037" y="3622"/>
                </a:lnTo>
                <a:lnTo>
                  <a:pt x="1038" y="3597"/>
                </a:lnTo>
                <a:lnTo>
                  <a:pt x="1041" y="3571"/>
                </a:lnTo>
                <a:lnTo>
                  <a:pt x="1043" y="3545"/>
                </a:lnTo>
                <a:lnTo>
                  <a:pt x="1046" y="3520"/>
                </a:lnTo>
                <a:lnTo>
                  <a:pt x="1049" y="3494"/>
                </a:lnTo>
                <a:lnTo>
                  <a:pt x="1053" y="3469"/>
                </a:lnTo>
                <a:lnTo>
                  <a:pt x="1058" y="3444"/>
                </a:lnTo>
                <a:lnTo>
                  <a:pt x="1064" y="3419"/>
                </a:lnTo>
                <a:lnTo>
                  <a:pt x="1069" y="3394"/>
                </a:lnTo>
                <a:lnTo>
                  <a:pt x="1076" y="3370"/>
                </a:lnTo>
                <a:lnTo>
                  <a:pt x="1083" y="3346"/>
                </a:lnTo>
                <a:lnTo>
                  <a:pt x="1091" y="3322"/>
                </a:lnTo>
                <a:lnTo>
                  <a:pt x="1100" y="3299"/>
                </a:lnTo>
                <a:lnTo>
                  <a:pt x="1108" y="3275"/>
                </a:lnTo>
                <a:lnTo>
                  <a:pt x="1118" y="3252"/>
                </a:lnTo>
                <a:lnTo>
                  <a:pt x="1138" y="3207"/>
                </a:lnTo>
                <a:lnTo>
                  <a:pt x="1161" y="3163"/>
                </a:lnTo>
                <a:lnTo>
                  <a:pt x="1185" y="3120"/>
                </a:lnTo>
                <a:lnTo>
                  <a:pt x="1212" y="3079"/>
                </a:lnTo>
                <a:lnTo>
                  <a:pt x="1240" y="3039"/>
                </a:lnTo>
                <a:lnTo>
                  <a:pt x="1271" y="3000"/>
                </a:lnTo>
                <a:lnTo>
                  <a:pt x="1303" y="2963"/>
                </a:lnTo>
                <a:lnTo>
                  <a:pt x="1337" y="2928"/>
                </a:lnTo>
                <a:lnTo>
                  <a:pt x="1373" y="2894"/>
                </a:lnTo>
                <a:lnTo>
                  <a:pt x="1409" y="2862"/>
                </a:lnTo>
                <a:lnTo>
                  <a:pt x="1448" y="2831"/>
                </a:lnTo>
                <a:lnTo>
                  <a:pt x="1488" y="2802"/>
                </a:lnTo>
                <a:lnTo>
                  <a:pt x="1530" y="2776"/>
                </a:lnTo>
                <a:lnTo>
                  <a:pt x="1572" y="2752"/>
                </a:lnTo>
                <a:lnTo>
                  <a:pt x="1616" y="2729"/>
                </a:lnTo>
                <a:lnTo>
                  <a:pt x="1661" y="2709"/>
                </a:lnTo>
                <a:lnTo>
                  <a:pt x="1684" y="2700"/>
                </a:lnTo>
                <a:lnTo>
                  <a:pt x="1708" y="2690"/>
                </a:lnTo>
                <a:lnTo>
                  <a:pt x="1731" y="2682"/>
                </a:lnTo>
                <a:lnTo>
                  <a:pt x="1755" y="2674"/>
                </a:lnTo>
                <a:lnTo>
                  <a:pt x="1779" y="2667"/>
                </a:lnTo>
                <a:lnTo>
                  <a:pt x="1804" y="2661"/>
                </a:lnTo>
                <a:lnTo>
                  <a:pt x="1828" y="2655"/>
                </a:lnTo>
                <a:lnTo>
                  <a:pt x="1852" y="2649"/>
                </a:lnTo>
                <a:lnTo>
                  <a:pt x="1878" y="2645"/>
                </a:lnTo>
                <a:lnTo>
                  <a:pt x="1903" y="2640"/>
                </a:lnTo>
                <a:lnTo>
                  <a:pt x="1929" y="2636"/>
                </a:lnTo>
                <a:lnTo>
                  <a:pt x="1954" y="2633"/>
                </a:lnTo>
                <a:lnTo>
                  <a:pt x="1980" y="2631"/>
                </a:lnTo>
                <a:lnTo>
                  <a:pt x="2006" y="2629"/>
                </a:lnTo>
                <a:lnTo>
                  <a:pt x="2032" y="2628"/>
                </a:lnTo>
                <a:lnTo>
                  <a:pt x="2058" y="2628"/>
                </a:lnTo>
                <a:lnTo>
                  <a:pt x="2085" y="2628"/>
                </a:lnTo>
                <a:lnTo>
                  <a:pt x="2111" y="2629"/>
                </a:lnTo>
                <a:lnTo>
                  <a:pt x="2137" y="2631"/>
                </a:lnTo>
                <a:lnTo>
                  <a:pt x="2163" y="2633"/>
                </a:lnTo>
                <a:lnTo>
                  <a:pt x="2189" y="2636"/>
                </a:lnTo>
                <a:lnTo>
                  <a:pt x="2214" y="2640"/>
                </a:lnTo>
                <a:lnTo>
                  <a:pt x="2239" y="2645"/>
                </a:lnTo>
                <a:lnTo>
                  <a:pt x="2264" y="2649"/>
                </a:lnTo>
                <a:lnTo>
                  <a:pt x="2288" y="2655"/>
                </a:lnTo>
                <a:lnTo>
                  <a:pt x="2313" y="2661"/>
                </a:lnTo>
                <a:lnTo>
                  <a:pt x="2337" y="2667"/>
                </a:lnTo>
                <a:lnTo>
                  <a:pt x="2362" y="2674"/>
                </a:lnTo>
                <a:lnTo>
                  <a:pt x="2385" y="2682"/>
                </a:lnTo>
                <a:lnTo>
                  <a:pt x="2410" y="2690"/>
                </a:lnTo>
                <a:lnTo>
                  <a:pt x="2432" y="2700"/>
                </a:lnTo>
                <a:lnTo>
                  <a:pt x="2456" y="2709"/>
                </a:lnTo>
                <a:lnTo>
                  <a:pt x="2500" y="2729"/>
                </a:lnTo>
                <a:lnTo>
                  <a:pt x="2545" y="2752"/>
                </a:lnTo>
                <a:lnTo>
                  <a:pt x="2588" y="2776"/>
                </a:lnTo>
                <a:lnTo>
                  <a:pt x="2629" y="2802"/>
                </a:lnTo>
                <a:lnTo>
                  <a:pt x="2669" y="2831"/>
                </a:lnTo>
                <a:lnTo>
                  <a:pt x="2707" y="2862"/>
                </a:lnTo>
                <a:lnTo>
                  <a:pt x="2745" y="2894"/>
                </a:lnTo>
                <a:lnTo>
                  <a:pt x="2780" y="2928"/>
                </a:lnTo>
                <a:lnTo>
                  <a:pt x="2814" y="2963"/>
                </a:lnTo>
                <a:lnTo>
                  <a:pt x="2846" y="3000"/>
                </a:lnTo>
                <a:lnTo>
                  <a:pt x="2876" y="3039"/>
                </a:lnTo>
                <a:lnTo>
                  <a:pt x="2905" y="3079"/>
                </a:lnTo>
                <a:lnTo>
                  <a:pt x="2931" y="3120"/>
                </a:lnTo>
                <a:lnTo>
                  <a:pt x="2956" y="3163"/>
                </a:lnTo>
                <a:lnTo>
                  <a:pt x="2979" y="3207"/>
                </a:lnTo>
                <a:lnTo>
                  <a:pt x="3000" y="3252"/>
                </a:lnTo>
                <a:lnTo>
                  <a:pt x="3009" y="3275"/>
                </a:lnTo>
                <a:lnTo>
                  <a:pt x="3018" y="3299"/>
                </a:lnTo>
                <a:lnTo>
                  <a:pt x="3026" y="3322"/>
                </a:lnTo>
                <a:lnTo>
                  <a:pt x="3033" y="3346"/>
                </a:lnTo>
                <a:lnTo>
                  <a:pt x="3041" y="3370"/>
                </a:lnTo>
                <a:lnTo>
                  <a:pt x="3047" y="3394"/>
                </a:lnTo>
                <a:lnTo>
                  <a:pt x="3053" y="3419"/>
                </a:lnTo>
                <a:lnTo>
                  <a:pt x="3059" y="3444"/>
                </a:lnTo>
                <a:lnTo>
                  <a:pt x="3064" y="3469"/>
                </a:lnTo>
                <a:lnTo>
                  <a:pt x="3068" y="3494"/>
                </a:lnTo>
                <a:lnTo>
                  <a:pt x="3072" y="3520"/>
                </a:lnTo>
                <a:lnTo>
                  <a:pt x="3074" y="3545"/>
                </a:lnTo>
                <a:lnTo>
                  <a:pt x="3077" y="3571"/>
                </a:lnTo>
                <a:lnTo>
                  <a:pt x="3078" y="3597"/>
                </a:lnTo>
                <a:lnTo>
                  <a:pt x="3079" y="3622"/>
                </a:lnTo>
                <a:lnTo>
                  <a:pt x="3080" y="3649"/>
                </a:lnTo>
                <a:close/>
                <a:moveTo>
                  <a:pt x="0" y="0"/>
                </a:moveTo>
                <a:lnTo>
                  <a:pt x="0" y="462"/>
                </a:lnTo>
                <a:lnTo>
                  <a:pt x="4116" y="462"/>
                </a:lnTo>
                <a:lnTo>
                  <a:pt x="4116" y="0"/>
                </a:lnTo>
                <a:lnTo>
                  <a:pt x="0" y="0"/>
                </a:lnTo>
                <a:close/>
                <a:moveTo>
                  <a:pt x="2024" y="2698"/>
                </a:moveTo>
                <a:lnTo>
                  <a:pt x="1820" y="3321"/>
                </a:lnTo>
                <a:lnTo>
                  <a:pt x="1165" y="3321"/>
                </a:lnTo>
                <a:lnTo>
                  <a:pt x="1159" y="3321"/>
                </a:lnTo>
                <a:lnTo>
                  <a:pt x="1154" y="3323"/>
                </a:lnTo>
                <a:lnTo>
                  <a:pt x="1149" y="3325"/>
                </a:lnTo>
                <a:lnTo>
                  <a:pt x="1143" y="3328"/>
                </a:lnTo>
                <a:lnTo>
                  <a:pt x="1139" y="3331"/>
                </a:lnTo>
                <a:lnTo>
                  <a:pt x="1135" y="3335"/>
                </a:lnTo>
                <a:lnTo>
                  <a:pt x="1133" y="3340"/>
                </a:lnTo>
                <a:lnTo>
                  <a:pt x="1130" y="3345"/>
                </a:lnTo>
                <a:lnTo>
                  <a:pt x="1129" y="3352"/>
                </a:lnTo>
                <a:lnTo>
                  <a:pt x="1129" y="3357"/>
                </a:lnTo>
                <a:lnTo>
                  <a:pt x="1129" y="3363"/>
                </a:lnTo>
                <a:lnTo>
                  <a:pt x="1130" y="3368"/>
                </a:lnTo>
                <a:lnTo>
                  <a:pt x="1132" y="3373"/>
                </a:lnTo>
                <a:lnTo>
                  <a:pt x="1135" y="3378"/>
                </a:lnTo>
                <a:lnTo>
                  <a:pt x="1139" y="3382"/>
                </a:lnTo>
                <a:lnTo>
                  <a:pt x="1143" y="3386"/>
                </a:lnTo>
                <a:lnTo>
                  <a:pt x="1673" y="3772"/>
                </a:lnTo>
                <a:lnTo>
                  <a:pt x="1469" y="4400"/>
                </a:lnTo>
                <a:lnTo>
                  <a:pt x="1468" y="4405"/>
                </a:lnTo>
                <a:lnTo>
                  <a:pt x="1467" y="4411"/>
                </a:lnTo>
                <a:lnTo>
                  <a:pt x="1468" y="4416"/>
                </a:lnTo>
                <a:lnTo>
                  <a:pt x="1469" y="4422"/>
                </a:lnTo>
                <a:lnTo>
                  <a:pt x="1471" y="4427"/>
                </a:lnTo>
                <a:lnTo>
                  <a:pt x="1475" y="4431"/>
                </a:lnTo>
                <a:lnTo>
                  <a:pt x="1479" y="4436"/>
                </a:lnTo>
                <a:lnTo>
                  <a:pt x="1483" y="4439"/>
                </a:lnTo>
                <a:lnTo>
                  <a:pt x="1488" y="4442"/>
                </a:lnTo>
                <a:lnTo>
                  <a:pt x="1493" y="4444"/>
                </a:lnTo>
                <a:lnTo>
                  <a:pt x="1498" y="4446"/>
                </a:lnTo>
                <a:lnTo>
                  <a:pt x="1504" y="4446"/>
                </a:lnTo>
                <a:lnTo>
                  <a:pt x="1509" y="4446"/>
                </a:lnTo>
                <a:lnTo>
                  <a:pt x="1515" y="4444"/>
                </a:lnTo>
                <a:lnTo>
                  <a:pt x="1520" y="4442"/>
                </a:lnTo>
                <a:lnTo>
                  <a:pt x="1525" y="4439"/>
                </a:lnTo>
                <a:lnTo>
                  <a:pt x="2058" y="4052"/>
                </a:lnTo>
                <a:lnTo>
                  <a:pt x="2591" y="4439"/>
                </a:lnTo>
                <a:lnTo>
                  <a:pt x="2596" y="4442"/>
                </a:lnTo>
                <a:lnTo>
                  <a:pt x="2601" y="4444"/>
                </a:lnTo>
                <a:lnTo>
                  <a:pt x="2606" y="4446"/>
                </a:lnTo>
                <a:lnTo>
                  <a:pt x="2612" y="4446"/>
                </a:lnTo>
                <a:lnTo>
                  <a:pt x="2617" y="4446"/>
                </a:lnTo>
                <a:lnTo>
                  <a:pt x="2623" y="4444"/>
                </a:lnTo>
                <a:lnTo>
                  <a:pt x="2628" y="4442"/>
                </a:lnTo>
                <a:lnTo>
                  <a:pt x="2633" y="4439"/>
                </a:lnTo>
                <a:lnTo>
                  <a:pt x="2638" y="4436"/>
                </a:lnTo>
                <a:lnTo>
                  <a:pt x="2641" y="4431"/>
                </a:lnTo>
                <a:lnTo>
                  <a:pt x="2644" y="4427"/>
                </a:lnTo>
                <a:lnTo>
                  <a:pt x="2646" y="4422"/>
                </a:lnTo>
                <a:lnTo>
                  <a:pt x="2648" y="4416"/>
                </a:lnTo>
                <a:lnTo>
                  <a:pt x="2648" y="4411"/>
                </a:lnTo>
                <a:lnTo>
                  <a:pt x="2648" y="4405"/>
                </a:lnTo>
                <a:lnTo>
                  <a:pt x="2646" y="4400"/>
                </a:lnTo>
                <a:lnTo>
                  <a:pt x="2442" y="3772"/>
                </a:lnTo>
                <a:lnTo>
                  <a:pt x="2973" y="3386"/>
                </a:lnTo>
                <a:lnTo>
                  <a:pt x="2977" y="3382"/>
                </a:lnTo>
                <a:lnTo>
                  <a:pt x="2981" y="3378"/>
                </a:lnTo>
                <a:lnTo>
                  <a:pt x="2984" y="3373"/>
                </a:lnTo>
                <a:lnTo>
                  <a:pt x="2986" y="3368"/>
                </a:lnTo>
                <a:lnTo>
                  <a:pt x="2987" y="3363"/>
                </a:lnTo>
                <a:lnTo>
                  <a:pt x="2988" y="3357"/>
                </a:lnTo>
                <a:lnTo>
                  <a:pt x="2987" y="3352"/>
                </a:lnTo>
                <a:lnTo>
                  <a:pt x="2986" y="3345"/>
                </a:lnTo>
                <a:lnTo>
                  <a:pt x="2984" y="3340"/>
                </a:lnTo>
                <a:lnTo>
                  <a:pt x="2981" y="3335"/>
                </a:lnTo>
                <a:lnTo>
                  <a:pt x="2977" y="3331"/>
                </a:lnTo>
                <a:lnTo>
                  <a:pt x="2973" y="3328"/>
                </a:lnTo>
                <a:lnTo>
                  <a:pt x="2968" y="3325"/>
                </a:lnTo>
                <a:lnTo>
                  <a:pt x="2963" y="3323"/>
                </a:lnTo>
                <a:lnTo>
                  <a:pt x="2958" y="3321"/>
                </a:lnTo>
                <a:lnTo>
                  <a:pt x="2952" y="3321"/>
                </a:lnTo>
                <a:lnTo>
                  <a:pt x="2296" y="3321"/>
                </a:lnTo>
                <a:lnTo>
                  <a:pt x="2093" y="2698"/>
                </a:lnTo>
                <a:lnTo>
                  <a:pt x="2091" y="2691"/>
                </a:lnTo>
                <a:lnTo>
                  <a:pt x="2088" y="2687"/>
                </a:lnTo>
                <a:lnTo>
                  <a:pt x="2084" y="2682"/>
                </a:lnTo>
                <a:lnTo>
                  <a:pt x="2080" y="2679"/>
                </a:lnTo>
                <a:lnTo>
                  <a:pt x="2075" y="2676"/>
                </a:lnTo>
                <a:lnTo>
                  <a:pt x="2069" y="2674"/>
                </a:lnTo>
                <a:lnTo>
                  <a:pt x="2064" y="2673"/>
                </a:lnTo>
                <a:lnTo>
                  <a:pt x="2058" y="2672"/>
                </a:lnTo>
                <a:lnTo>
                  <a:pt x="2053" y="2673"/>
                </a:lnTo>
                <a:lnTo>
                  <a:pt x="2047" y="2674"/>
                </a:lnTo>
                <a:lnTo>
                  <a:pt x="2042" y="2676"/>
                </a:lnTo>
                <a:lnTo>
                  <a:pt x="2037" y="2679"/>
                </a:lnTo>
                <a:lnTo>
                  <a:pt x="2033" y="2682"/>
                </a:lnTo>
                <a:lnTo>
                  <a:pt x="2030" y="2687"/>
                </a:lnTo>
                <a:lnTo>
                  <a:pt x="2027" y="2691"/>
                </a:lnTo>
                <a:lnTo>
                  <a:pt x="2024" y="269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2558" name="KSO_Shape"/>
          <p:cNvSpPr>
            <a:spLocks noChangeArrowheads="1"/>
          </p:cNvSpPr>
          <p:nvPr/>
        </p:nvSpPr>
        <p:spPr bwMode="auto">
          <a:xfrm>
            <a:off x="4089400" y="2046288"/>
            <a:ext cx="1198563" cy="1200150"/>
          </a:xfrm>
          <a:custGeom>
            <a:gdLst>
              <a:gd name="T0" fmla="*/ 1677554 w 4408"/>
              <a:gd name="T1" fmla="*/ 780497 h 4408"/>
              <a:gd name="T2" fmla="*/ 1588217 w 4408"/>
              <a:gd name="T3" fmla="*/ 591639 h 4408"/>
              <a:gd name="T4" fmla="*/ 1608502 w 4408"/>
              <a:gd name="T5" fmla="*/ 502180 h 4408"/>
              <a:gd name="T6" fmla="*/ 1696976 w 4408"/>
              <a:gd name="T7" fmla="*/ 375555 h 4408"/>
              <a:gd name="T8" fmla="*/ 1554554 w 4408"/>
              <a:gd name="T9" fmla="*/ 213924 h 4408"/>
              <a:gd name="T10" fmla="*/ 1473848 w 4408"/>
              <a:gd name="T11" fmla="*/ 222135 h 4408"/>
              <a:gd name="T12" fmla="*/ 1343079 w 4408"/>
              <a:gd name="T13" fmla="*/ 316780 h 4408"/>
              <a:gd name="T14" fmla="*/ 1147142 w 4408"/>
              <a:gd name="T15" fmla="*/ 246336 h 4408"/>
              <a:gd name="T16" fmla="*/ 1097941 w 4408"/>
              <a:gd name="T17" fmla="*/ 168978 h 4408"/>
              <a:gd name="T18" fmla="*/ 1070752 w 4408"/>
              <a:gd name="T19" fmla="*/ 16855 h 4408"/>
              <a:gd name="T20" fmla="*/ 856688 w 4408"/>
              <a:gd name="T21" fmla="*/ 3025 h 4408"/>
              <a:gd name="T22" fmla="*/ 805761 w 4408"/>
              <a:gd name="T23" fmla="*/ 65690 h 4408"/>
              <a:gd name="T24" fmla="*/ 779866 w 4408"/>
              <a:gd name="T25" fmla="*/ 225592 h 4408"/>
              <a:gd name="T26" fmla="*/ 591266 w 4408"/>
              <a:gd name="T27" fmla="*/ 314619 h 4408"/>
              <a:gd name="T28" fmla="*/ 502360 w 4408"/>
              <a:gd name="T29" fmla="*/ 294739 h 4408"/>
              <a:gd name="T30" fmla="*/ 375044 w 4408"/>
              <a:gd name="T31" fmla="*/ 206145 h 4408"/>
              <a:gd name="T32" fmla="*/ 214064 w 4408"/>
              <a:gd name="T33" fmla="*/ 348328 h 4408"/>
              <a:gd name="T34" fmla="*/ 221833 w 4408"/>
              <a:gd name="T35" fmla="*/ 428711 h 4408"/>
              <a:gd name="T36" fmla="*/ 316780 w 4408"/>
              <a:gd name="T37" fmla="*/ 560091 h 4408"/>
              <a:gd name="T38" fmla="*/ 246001 w 4408"/>
              <a:gd name="T39" fmla="*/ 756728 h 4408"/>
              <a:gd name="T40" fmla="*/ 168748 w 4408"/>
              <a:gd name="T41" fmla="*/ 805563 h 4408"/>
              <a:gd name="T42" fmla="*/ 16832 w 4408"/>
              <a:gd name="T43" fmla="*/ 832357 h 4408"/>
              <a:gd name="T44" fmla="*/ 3453 w 4408"/>
              <a:gd name="T45" fmla="*/ 1047577 h 4408"/>
              <a:gd name="T46" fmla="*/ 65600 w 4408"/>
              <a:gd name="T47" fmla="*/ 1098573 h 4408"/>
              <a:gd name="T48" fmla="*/ 225717 w 4408"/>
              <a:gd name="T49" fmla="*/ 1124935 h 4408"/>
              <a:gd name="T50" fmla="*/ 314191 w 4408"/>
              <a:gd name="T51" fmla="*/ 1313361 h 4408"/>
              <a:gd name="T52" fmla="*/ 294338 w 4408"/>
              <a:gd name="T53" fmla="*/ 1402820 h 4408"/>
              <a:gd name="T54" fmla="*/ 205864 w 4408"/>
              <a:gd name="T55" fmla="*/ 1529445 h 4408"/>
              <a:gd name="T56" fmla="*/ 348286 w 4408"/>
              <a:gd name="T57" fmla="*/ 1691076 h 4408"/>
              <a:gd name="T58" fmla="*/ 428560 w 4408"/>
              <a:gd name="T59" fmla="*/ 1682865 h 4408"/>
              <a:gd name="T60" fmla="*/ 559329 w 4408"/>
              <a:gd name="T61" fmla="*/ 1588220 h 4408"/>
              <a:gd name="T62" fmla="*/ 755698 w 4408"/>
              <a:gd name="T63" fmla="*/ 1658664 h 4408"/>
              <a:gd name="T64" fmla="*/ 804467 w 4408"/>
              <a:gd name="T65" fmla="*/ 1736886 h 4408"/>
              <a:gd name="T66" fmla="*/ 831656 w 4408"/>
              <a:gd name="T67" fmla="*/ 1888578 h 4408"/>
              <a:gd name="T68" fmla="*/ 1046152 w 4408"/>
              <a:gd name="T69" fmla="*/ 1901543 h 4408"/>
              <a:gd name="T70" fmla="*/ 1097510 w 4408"/>
              <a:gd name="T71" fmla="*/ 1839310 h 4408"/>
              <a:gd name="T72" fmla="*/ 1123405 w 4408"/>
              <a:gd name="T73" fmla="*/ 1679840 h 4408"/>
              <a:gd name="T74" fmla="*/ 1311574 w 4408"/>
              <a:gd name="T75" fmla="*/ 1590813 h 4408"/>
              <a:gd name="T76" fmla="*/ 1400911 w 4408"/>
              <a:gd name="T77" fmla="*/ 1610693 h 4408"/>
              <a:gd name="T78" fmla="*/ 1527364 w 4408"/>
              <a:gd name="T79" fmla="*/ 1699288 h 4408"/>
              <a:gd name="T80" fmla="*/ 1688776 w 4408"/>
              <a:gd name="T81" fmla="*/ 1556672 h 4408"/>
              <a:gd name="T82" fmla="*/ 1681007 w 4408"/>
              <a:gd name="T83" fmla="*/ 1475856 h 4408"/>
              <a:gd name="T84" fmla="*/ 1586059 w 4408"/>
              <a:gd name="T85" fmla="*/ 1344909 h 4408"/>
              <a:gd name="T86" fmla="*/ 1656407 w 4408"/>
              <a:gd name="T87" fmla="*/ 1148705 h 4408"/>
              <a:gd name="T88" fmla="*/ 1734092 w 4408"/>
              <a:gd name="T89" fmla="*/ 1099437 h 4408"/>
              <a:gd name="T90" fmla="*/ 1886008 w 4408"/>
              <a:gd name="T91" fmla="*/ 1072211 h 4408"/>
              <a:gd name="T92" fmla="*/ 1899387 w 4408"/>
              <a:gd name="T93" fmla="*/ 857423 h 4408"/>
              <a:gd name="T94" fmla="*/ 1836808 w 4408"/>
              <a:gd name="T95" fmla="*/ 805995 h 4408"/>
              <a:gd name="T96" fmla="*/ 1281363 w 4408"/>
              <a:gd name="T97" fmla="*/ 1111106 h 4408"/>
              <a:gd name="T98" fmla="*/ 1141100 w 4408"/>
              <a:gd name="T99" fmla="*/ 1265390 h 4408"/>
              <a:gd name="T100" fmla="*/ 951636 w 4408"/>
              <a:gd name="T101" fmla="*/ 1318547 h 4408"/>
              <a:gd name="T102" fmla="*/ 747066 w 4408"/>
              <a:gd name="T103" fmla="*/ 1256315 h 4408"/>
              <a:gd name="T104" fmla="*/ 614139 w 4408"/>
              <a:gd name="T105" fmla="*/ 1095116 h 4408"/>
              <a:gd name="T106" fmla="*/ 589539 w 4408"/>
              <a:gd name="T107" fmla="*/ 896318 h 4408"/>
              <a:gd name="T108" fmla="*/ 680603 w 4408"/>
              <a:gd name="T109" fmla="*/ 706164 h 4408"/>
              <a:gd name="T110" fmla="*/ 860140 w 4408"/>
              <a:gd name="T111" fmla="*/ 597689 h 4408"/>
              <a:gd name="T112" fmla="*/ 1060394 w 4408"/>
              <a:gd name="T113" fmla="*/ 602443 h 4408"/>
              <a:gd name="T114" fmla="*/ 1233458 w 4408"/>
              <a:gd name="T115" fmla="*/ 719561 h 4408"/>
              <a:gd name="T116" fmla="*/ 1315458 w 4408"/>
              <a:gd name="T117" fmla="*/ 914901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408"/>
              <a:gd name="T178" fmla="*/ 0 h 4408"/>
              <a:gd name="T179" fmla="*/ 4408 w 4408"/>
              <a:gd name="T180" fmla="*/ 4408 h 4408"/>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2559" name="文本框 30"/>
          <p:cNvSpPr>
            <a:spLocks noChangeArrowheads="1"/>
          </p:cNvSpPr>
          <p:nvPr/>
        </p:nvSpPr>
        <p:spPr bwMode="auto">
          <a:xfrm>
            <a:off x="1574800" y="5048250"/>
            <a:ext cx="1346200" cy="36988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60" name="文本框 31"/>
          <p:cNvSpPr>
            <a:spLocks noChangeArrowheads="1"/>
          </p:cNvSpPr>
          <p:nvPr/>
        </p:nvSpPr>
        <p:spPr bwMode="auto">
          <a:xfrm>
            <a:off x="4043363" y="5048250"/>
            <a:ext cx="1346200" cy="369888"/>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61" name="文本框 32"/>
          <p:cNvSpPr>
            <a:spLocks noChangeArrowheads="1"/>
          </p:cNvSpPr>
          <p:nvPr/>
        </p:nvSpPr>
        <p:spPr bwMode="auto">
          <a:xfrm>
            <a:off x="6804025" y="5048250"/>
            <a:ext cx="1346200" cy="36988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62" name="文本框 33"/>
          <p:cNvSpPr>
            <a:spLocks noChangeArrowheads="1"/>
          </p:cNvSpPr>
          <p:nvPr/>
        </p:nvSpPr>
        <p:spPr bwMode="auto">
          <a:xfrm>
            <a:off x="9282113" y="5048250"/>
            <a:ext cx="1347787" cy="369888"/>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63" name="TextBox 15"/>
          <p:cNvSpPr>
            <a:spLocks noChangeArrowheads="1"/>
          </p:cNvSpPr>
          <p:nvPr/>
        </p:nvSpPr>
        <p:spPr bwMode="auto">
          <a:xfrm>
            <a:off x="1246188" y="5611813"/>
            <a:ext cx="2003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endPar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64" name="TextBox 15"/>
          <p:cNvSpPr>
            <a:spLocks noChangeArrowheads="1"/>
          </p:cNvSpPr>
          <p:nvPr/>
        </p:nvSpPr>
        <p:spPr bwMode="auto">
          <a:xfrm>
            <a:off x="3698875" y="5611813"/>
            <a:ext cx="2003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endPar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65" name="TextBox 15"/>
          <p:cNvSpPr>
            <a:spLocks noChangeArrowheads="1"/>
          </p:cNvSpPr>
          <p:nvPr/>
        </p:nvSpPr>
        <p:spPr bwMode="auto">
          <a:xfrm>
            <a:off x="6415088" y="5611813"/>
            <a:ext cx="2003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endPar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66" name="TextBox 15"/>
          <p:cNvSpPr>
            <a:spLocks noChangeArrowheads="1"/>
          </p:cNvSpPr>
          <p:nvPr/>
        </p:nvSpPr>
        <p:spPr bwMode="auto">
          <a:xfrm>
            <a:off x="8905875" y="5611813"/>
            <a:ext cx="2003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endPar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p:fade/>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554"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sp>
        <p:nvSpPr>
          <p:cNvPr id="23555"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sp>
        <p:nvSpPr>
          <p:cNvPr id="23556"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23557" name="图片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图片 2"/>
          <p:cNvPicPr>
            <a:picLocks noChangeAspect="1" noChangeArrowheads="1"/>
          </p:cNvPicPr>
          <p:nvPr/>
        </p:nvPicPr>
        <p:blipFill>
          <a:blip r:embed="rId3">
            <a:grayscl/>
            <a:extLst>
              <a:ext uri="{28A0092B-C50C-407E-A947-70E740481C1C}">
                <a14:useLocalDpi xmlns:a14="http://schemas.microsoft.com/office/drawing/2010/main" val="0"/>
              </a:ext>
            </a:extLst>
          </a:blip>
          <a:srcRect r="6372"/>
          <a:stretch>
            <a:fillRect/>
          </a:stretch>
        </p:blipFill>
        <p:spPr bwMode="auto">
          <a:xfrm>
            <a:off x="387350" y="2116138"/>
            <a:ext cx="11434763"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任意多边形 3"/>
          <p:cNvSpPr>
            <a:spLocks noChangeArrowheads="1"/>
          </p:cNvSpPr>
          <p:nvPr/>
        </p:nvSpPr>
        <p:spPr bwMode="auto">
          <a:xfrm rot="16200000" flipH="1">
            <a:off x="8510588" y="1579562"/>
            <a:ext cx="2774950" cy="3844925"/>
          </a:xfrm>
          <a:custGeom>
            <a:gdLst>
              <a:gd name="T0" fmla="*/ 0 w 1021607"/>
              <a:gd name="T1" fmla="*/ 1219907 h 1219907"/>
              <a:gd name="T2" fmla="*/ 0 w 1021607"/>
              <a:gd name="T3" fmla="*/ 116036 h 1219907"/>
              <a:gd name="T4" fmla="*/ 381631 w 1021607"/>
              <a:gd name="T5" fmla="*/ 116036 h 1219907"/>
              <a:gd name="T6" fmla="*/ 510804 w 1021607"/>
              <a:gd name="T7" fmla="*/ 0 h 1219907"/>
              <a:gd name="T8" fmla="*/ 639977 w 1021607"/>
              <a:gd name="T9" fmla="*/ 116036 h 1219907"/>
              <a:gd name="T10" fmla="*/ 1021607 w 1021607"/>
              <a:gd name="T11" fmla="*/ 116036 h 1219907"/>
              <a:gd name="T12" fmla="*/ 1021607 w 1021607"/>
              <a:gd name="T13" fmla="*/ 1219907 h 1219907"/>
              <a:gd name="T14" fmla="*/ 0 60000 65536"/>
              <a:gd name="T15" fmla="*/ 0 60000 65536"/>
              <a:gd name="T16" fmla="*/ 0 60000 65536"/>
              <a:gd name="T17" fmla="*/ 0 60000 65536"/>
              <a:gd name="T18" fmla="*/ 0 60000 65536"/>
              <a:gd name="T19" fmla="*/ 0 60000 65536"/>
              <a:gd name="T20" fmla="*/ 0 60000 65536"/>
              <a:gd name="T21" fmla="*/ 0 w 1021607"/>
              <a:gd name="T22" fmla="*/ 0 h 1219907"/>
              <a:gd name="T23" fmla="*/ 1021607 w 1021607"/>
              <a:gd name="T24" fmla="*/ 1219907 h 1219907"/>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3560" name="KSO_Shape"/>
          <p:cNvSpPr>
            <a:spLocks noChangeArrowheads="1"/>
          </p:cNvSpPr>
          <p:nvPr/>
        </p:nvSpPr>
        <p:spPr bwMode="auto">
          <a:xfrm>
            <a:off x="9396413" y="2406650"/>
            <a:ext cx="1320800" cy="1304925"/>
          </a:xfrm>
          <a:custGeom>
            <a:gdLst>
              <a:gd name="T0" fmla="*/ 1456255 w 4409"/>
              <a:gd name="T1" fmla="*/ 872981 h 4408"/>
              <a:gd name="T2" fmla="*/ 1602959 w 4409"/>
              <a:gd name="T3" fmla="*/ 804266 h 4408"/>
              <a:gd name="T4" fmla="*/ 1713419 w 4409"/>
              <a:gd name="T5" fmla="*/ 710485 h 4408"/>
              <a:gd name="T6" fmla="*/ 1793674 w 4409"/>
              <a:gd name="T7" fmla="*/ 600715 h 4408"/>
              <a:gd name="T8" fmla="*/ 1847178 w 4409"/>
              <a:gd name="T9" fmla="*/ 482733 h 4408"/>
              <a:gd name="T10" fmla="*/ 1879971 w 4409"/>
              <a:gd name="T11" fmla="*/ 366047 h 4408"/>
              <a:gd name="T12" fmla="*/ 1901545 w 4409"/>
              <a:gd name="T13" fmla="*/ 180647 h 4408"/>
              <a:gd name="T14" fmla="*/ 1633594 w 4409"/>
              <a:gd name="T15" fmla="*/ 79087 h 4408"/>
              <a:gd name="T16" fmla="*/ 2589 w 4409"/>
              <a:gd name="T17" fmla="*/ 79087 h 4408"/>
              <a:gd name="T18" fmla="*/ 1726 w 4409"/>
              <a:gd name="T19" fmla="*/ 205280 h 4408"/>
              <a:gd name="T20" fmla="*/ 26320 w 4409"/>
              <a:gd name="T21" fmla="*/ 382902 h 4408"/>
              <a:gd name="T22" fmla="*/ 61271 w 4409"/>
              <a:gd name="T23" fmla="*/ 500451 h 4408"/>
              <a:gd name="T24" fmla="*/ 118658 w 4409"/>
              <a:gd name="T25" fmla="*/ 618001 h 4408"/>
              <a:gd name="T26" fmla="*/ 202797 w 4409"/>
              <a:gd name="T27" fmla="*/ 726476 h 4408"/>
              <a:gd name="T28" fmla="*/ 318434 w 4409"/>
              <a:gd name="T29" fmla="*/ 816799 h 4408"/>
              <a:gd name="T30" fmla="*/ 446585 w 4409"/>
              <a:gd name="T31" fmla="*/ 872981 h 4408"/>
              <a:gd name="T32" fmla="*/ 626513 w 4409"/>
              <a:gd name="T33" fmla="*/ 952068 h 4408"/>
              <a:gd name="T34" fmla="*/ 742151 w 4409"/>
              <a:gd name="T35" fmla="*/ 1047577 h 4408"/>
              <a:gd name="T36" fmla="*/ 872027 w 4409"/>
              <a:gd name="T37" fmla="*/ 1101598 h 4408"/>
              <a:gd name="T38" fmla="*/ 751212 w 4409"/>
              <a:gd name="T39" fmla="*/ 1683297 h 4408"/>
              <a:gd name="T40" fmla="*/ 603645 w 4409"/>
              <a:gd name="T41" fmla="*/ 1720032 h 4408"/>
              <a:gd name="T42" fmla="*/ 489302 w 4409"/>
              <a:gd name="T43" fmla="*/ 1773621 h 4408"/>
              <a:gd name="T44" fmla="*/ 417675 w 4409"/>
              <a:gd name="T45" fmla="*/ 1840607 h 4408"/>
              <a:gd name="T46" fmla="*/ 398690 w 4409"/>
              <a:gd name="T47" fmla="*/ 1883392 h 4408"/>
              <a:gd name="T48" fmla="*/ 1506307 w 4409"/>
              <a:gd name="T49" fmla="*/ 1899814 h 4408"/>
              <a:gd name="T50" fmla="*/ 1496814 w 4409"/>
              <a:gd name="T51" fmla="*/ 1861351 h 4408"/>
              <a:gd name="T52" fmla="*/ 1450214 w 4409"/>
              <a:gd name="T53" fmla="*/ 1800847 h 4408"/>
              <a:gd name="T54" fmla="*/ 1353130 w 4409"/>
              <a:gd name="T55" fmla="*/ 1741208 h 4408"/>
              <a:gd name="T56" fmla="*/ 1218076 w 4409"/>
              <a:gd name="T57" fmla="*/ 1696695 h 4408"/>
              <a:gd name="T58" fmla="*/ 1055839 w 4409"/>
              <a:gd name="T59" fmla="*/ 1671629 h 4408"/>
              <a:gd name="T60" fmla="*/ 1106754 w 4409"/>
              <a:gd name="T61" fmla="*/ 1076532 h 4408"/>
              <a:gd name="T62" fmla="*/ 1228000 w 4409"/>
              <a:gd name="T63" fmla="*/ 998310 h 4408"/>
              <a:gd name="T64" fmla="*/ 1506307 w 4409"/>
              <a:gd name="T65" fmla="*/ 158606 h 4408"/>
              <a:gd name="T66" fmla="*/ 1820858 w 4409"/>
              <a:gd name="T67" fmla="*/ 226889 h 4408"/>
              <a:gd name="T68" fmla="*/ 1797126 w 4409"/>
              <a:gd name="T69" fmla="*/ 377283 h 4408"/>
              <a:gd name="T70" fmla="*/ 1741896 w 4409"/>
              <a:gd name="T71" fmla="*/ 530271 h 4408"/>
              <a:gd name="T72" fmla="*/ 1694002 w 4409"/>
              <a:gd name="T73" fmla="*/ 610222 h 4408"/>
              <a:gd name="T74" fmla="*/ 1630574 w 4409"/>
              <a:gd name="T75" fmla="*/ 682395 h 4408"/>
              <a:gd name="T76" fmla="*/ 1549024 w 4409"/>
              <a:gd name="T77" fmla="*/ 744195 h 4408"/>
              <a:gd name="T78" fmla="*/ 1448488 w 4409"/>
              <a:gd name="T79" fmla="*/ 792165 h 4408"/>
              <a:gd name="T80" fmla="*/ 1419147 w 4409"/>
              <a:gd name="T81" fmla="*/ 734687 h 4408"/>
              <a:gd name="T82" fmla="*/ 1486890 w 4409"/>
              <a:gd name="T83" fmla="*/ 528542 h 4408"/>
              <a:gd name="T84" fmla="*/ 1505012 w 4409"/>
              <a:gd name="T85" fmla="*/ 388952 h 4408"/>
              <a:gd name="T86" fmla="*/ 454351 w 4409"/>
              <a:gd name="T87" fmla="*/ 792165 h 4408"/>
              <a:gd name="T88" fmla="*/ 353384 w 4409"/>
              <a:gd name="T89" fmla="*/ 744627 h 4408"/>
              <a:gd name="T90" fmla="*/ 271834 w 4409"/>
              <a:gd name="T91" fmla="*/ 682827 h 4408"/>
              <a:gd name="T92" fmla="*/ 208406 w 4409"/>
              <a:gd name="T93" fmla="*/ 610654 h 4408"/>
              <a:gd name="T94" fmla="*/ 160512 w 4409"/>
              <a:gd name="T95" fmla="*/ 531135 h 4408"/>
              <a:gd name="T96" fmla="*/ 105282 w 4409"/>
              <a:gd name="T97" fmla="*/ 377716 h 4408"/>
              <a:gd name="T98" fmla="*/ 81982 w 4409"/>
              <a:gd name="T99" fmla="*/ 226889 h 4408"/>
              <a:gd name="T100" fmla="*/ 396533 w 4409"/>
              <a:gd name="T101" fmla="*/ 341846 h 4408"/>
              <a:gd name="T102" fmla="*/ 401279 w 4409"/>
              <a:gd name="T103" fmla="*/ 435626 h 4408"/>
              <a:gd name="T104" fmla="*/ 439681 w 4409"/>
              <a:gd name="T105" fmla="*/ 618866 h 4408"/>
              <a:gd name="T106" fmla="*/ 525115 w 4409"/>
              <a:gd name="T107" fmla="*/ 814638 h 4408"/>
              <a:gd name="T108" fmla="*/ 853473 w 4409"/>
              <a:gd name="T109" fmla="*/ 400620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409"/>
              <a:gd name="T166" fmla="*/ 0 h 4408"/>
              <a:gd name="T167" fmla="*/ 4409 w 4409"/>
              <a:gd name="T168" fmla="*/ 4408 h 440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3561" name="矩形 13"/>
          <p:cNvSpPr>
            <a:spLocks noChangeArrowheads="1"/>
          </p:cNvSpPr>
          <p:nvPr/>
        </p:nvSpPr>
        <p:spPr bwMode="auto">
          <a:xfrm>
            <a:off x="8761413" y="3665538"/>
            <a:ext cx="25923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lnSpc>
                <a:spcPct val="150000"/>
              </a:lnSpc>
              <a:buClr>
                <a:schemeClr val="accent1"/>
              </a:buClr>
            </a:pPr>
            <a:r>
              <a:rPr lang="zh-CN" altLang="en-US" sz="20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altLang="zh-CN" sz="2000" b="1">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50000"/>
              </a:lnSpc>
              <a:buClr>
                <a:schemeClr val="accent1"/>
              </a:buClr>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单击此处添加文字内容</a:t>
            </a:r>
            <a:endParaRPr lang="en-US" altLang="zh-CN"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50000"/>
              </a:lnSpc>
              <a:buClr>
                <a:schemeClr val="accent1"/>
              </a:buClr>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单击此处添加文字内容</a:t>
            </a:r>
            <a:endParaRPr lang="en-US" altLang="zh-CN"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562" name="TextBox 15"/>
          <p:cNvSpPr>
            <a:spLocks noChangeArrowheads="1"/>
          </p:cNvSpPr>
          <p:nvPr/>
        </p:nvSpPr>
        <p:spPr bwMode="auto">
          <a:xfrm>
            <a:off x="1243013" y="5180013"/>
            <a:ext cx="970438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200000"/>
              </a:lnSpc>
            </a:pPr>
            <a:r>
              <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a:t>
            </a:r>
            <a:endPar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p:fade/>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098" name="图片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6" descr="http://www.shufaziti.com/datafile/op/gif/2/2653/1210_41.gif"/>
          <p:cNvPicPr>
            <a:picLocks noChangeAspect="1" noChangeArrowheads="1"/>
          </p:cNvPicPr>
          <p:nvPr/>
        </p:nvPicPr>
        <p:blipFill>
          <a:blip r:embed="rId3">
            <a:extLst>
              <a:ext uri="{28A0092B-C50C-407E-A947-70E740481C1C}">
                <a14:useLocalDpi xmlns:a14="http://schemas.microsoft.com/office/drawing/2010/main" val="0"/>
              </a:ext>
            </a:extLst>
          </a:blip>
          <a:srcRect b="7291"/>
          <a:stretch>
            <a:fillRect/>
          </a:stretch>
        </p:blipFill>
        <p:spPr bwMode="auto">
          <a:xfrm>
            <a:off x="2227263" y="2087563"/>
            <a:ext cx="1335087"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2" descr="http://www.shufaziti.com/datafile/op/gif/4/4602/1403_75.gif"/>
          <p:cNvPicPr>
            <a:picLocks noChangeAspect="1" noChangeArrowheads="1"/>
          </p:cNvPicPr>
          <p:nvPr/>
        </p:nvPicPr>
        <p:blipFill>
          <a:blip r:embed="rId4">
            <a:extLst>
              <a:ext uri="{28A0092B-C50C-407E-A947-70E740481C1C}">
                <a14:useLocalDpi xmlns:a14="http://schemas.microsoft.com/office/drawing/2010/main" val="0"/>
              </a:ext>
            </a:extLst>
          </a:blip>
          <a:srcRect b="6453"/>
          <a:stretch>
            <a:fillRect/>
          </a:stretch>
        </p:blipFill>
        <p:spPr bwMode="auto">
          <a:xfrm>
            <a:off x="3429000" y="2919413"/>
            <a:ext cx="1160463"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图片 8"/>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327275" y="3519488"/>
            <a:ext cx="12350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矩形 9"/>
          <p:cNvSpPr>
            <a:spLocks noChangeArrowheads="1"/>
          </p:cNvSpPr>
          <p:nvPr/>
        </p:nvSpPr>
        <p:spPr bwMode="auto">
          <a:xfrm>
            <a:off x="2724150" y="3903663"/>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spcBef>
                <a:spcPts val="1000"/>
              </a:spcBef>
            </a:pPr>
            <a:r>
              <a:rPr lang="zh-CN" altLang="en-US" sz="2000" b="1">
                <a:latin typeface="微软雅黑" panose="020b0503020204020204" pitchFamily="34" charset="-122"/>
                <a:ea typeface="微软雅黑" panose="020b0503020204020204" pitchFamily="34" charset="-122"/>
                <a:sym typeface="微软雅黑" panose="020b0503020204020204" pitchFamily="34" charset="-122"/>
              </a:rPr>
              <a:t>壹</a:t>
            </a:r>
            <a:endParaRPr lang="zh-CN" altLang="en-US"/>
          </a:p>
        </p:txBody>
      </p:sp>
      <p:pic>
        <p:nvPicPr>
          <p:cNvPr id="4103" name="图片 10"/>
          <p:cNvPicPr>
            <a:picLocks noChangeAspect="1" noChangeArrowheads="1"/>
          </p:cNvPicPr>
          <p:nvPr/>
        </p:nvPicPr>
        <p:blipFill>
          <a:blip r:embed="rId6">
            <a:extLst>
              <a:ext uri="{28A0092B-C50C-407E-A947-70E740481C1C}">
                <a14:useLocalDpi xmlns:a14="http://schemas.microsoft.com/office/drawing/2010/main" val="0"/>
              </a:ext>
            </a:extLst>
          </a:blip>
          <a:srcRect l="6421" t="5219" r="46947" b="43053"/>
          <a:stretch>
            <a:fillRect/>
          </a:stretch>
        </p:blipFill>
        <p:spPr bwMode="auto">
          <a:xfrm>
            <a:off x="1881188" y="4170363"/>
            <a:ext cx="1039812"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图片 11"/>
          <p:cNvPicPr>
            <a:picLocks noChangeAspect="1" noChangeArrowheads="1"/>
          </p:cNvPicPr>
          <p:nvPr/>
        </p:nvPicPr>
        <p:blipFill>
          <a:blip r:embed="rId7">
            <a:extLst>
              <a:ext uri="{28A0092B-C50C-407E-A947-70E740481C1C}">
                <a14:useLocalDpi xmlns:a14="http://schemas.microsoft.com/office/drawing/2010/main" val="0"/>
              </a:ext>
            </a:extLst>
          </a:blip>
          <a:srcRect l="24518" t="34972" r="7750"/>
          <a:stretch>
            <a:fillRect/>
          </a:stretch>
        </p:blipFill>
        <p:spPr bwMode="auto">
          <a:xfrm>
            <a:off x="3508375" y="2278063"/>
            <a:ext cx="100171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矩形 10"/>
          <p:cNvSpPr>
            <a:spLocks noChangeArrowheads="1"/>
          </p:cNvSpPr>
          <p:nvPr/>
        </p:nvSpPr>
        <p:spPr bwMode="auto">
          <a:xfrm>
            <a:off x="5157788" y="3856038"/>
            <a:ext cx="51466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50000"/>
              </a:lnSpc>
              <a:spcBef>
                <a:spcPts val="1000"/>
              </a:spcBef>
            </a:pPr>
            <a:r>
              <a:rPr lang="zh-CN" altLang="en-US">
                <a:solidFill>
                  <a:srgbClr val="2B2B2B"/>
                </a:solidFill>
                <a:latin typeface="微软雅黑" panose="020b0503020204020204" pitchFamily="34" charset="-122"/>
                <a:ea typeface="微软雅黑" panose="020b0503020204020204" pitchFamily="34" charset="-122"/>
                <a:sym typeface="微软雅黑" panose="020b0503020204020204" pitchFamily="34" charset="-122"/>
              </a:rPr>
              <a:t>适用于汇报等各类中国风情调商务演示</a:t>
            </a: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06" name="直接连接符 8"/>
          <p:cNvSpPr>
            <a:spLocks noChangeShapeType="1"/>
          </p:cNvSpPr>
          <p:nvPr/>
        </p:nvSpPr>
        <p:spPr bwMode="auto">
          <a:xfrm>
            <a:off x="5157788" y="3871913"/>
            <a:ext cx="4897437" cy="23812"/>
          </a:xfrm>
          <a:prstGeom prst="line">
            <a:avLst/>
          </a:prstGeom>
          <a:noFill/>
          <a:ln w="12700" cap="flat" cmpd="sng">
            <a:solidFill>
              <a:schemeClr val="tx1"/>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4107" name="矩形 9"/>
          <p:cNvSpPr>
            <a:spLocks noChangeArrowheads="1"/>
          </p:cNvSpPr>
          <p:nvPr/>
        </p:nvSpPr>
        <p:spPr bwMode="auto">
          <a:xfrm>
            <a:off x="5157788" y="3041650"/>
            <a:ext cx="3262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40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altLang="zh-CN" sz="40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108" name="图片 17"/>
          <p:cNvPicPr>
            <a:picLocks noChangeAspect="1" noChangeArrowheads="1"/>
          </p:cNvPicPr>
          <p:nvPr/>
        </p:nvPicPr>
        <p:blipFill>
          <a:blip r:embed="rId7">
            <a:extLst>
              <a:ext uri="{28A0092B-C50C-407E-A947-70E740481C1C}">
                <a14:useLocalDpi xmlns:a14="http://schemas.microsoft.com/office/drawing/2010/main" val="0"/>
              </a:ext>
            </a:extLst>
          </a:blip>
          <a:srcRect l="24518" t="34972" r="7750"/>
          <a:stretch>
            <a:fillRect/>
          </a:stretch>
        </p:blipFill>
        <p:spPr bwMode="auto">
          <a:xfrm>
            <a:off x="8609013" y="3216275"/>
            <a:ext cx="10033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4578" name="图片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6" descr="http://www.shufaziti.com/datafile/op/gif/2/2653/1210_41.gif"/>
          <p:cNvPicPr>
            <a:picLocks noChangeAspect="1" noChangeArrowheads="1"/>
          </p:cNvPicPr>
          <p:nvPr/>
        </p:nvPicPr>
        <p:blipFill>
          <a:blip r:embed="rId3">
            <a:extLst>
              <a:ext uri="{28A0092B-C50C-407E-A947-70E740481C1C}">
                <a14:useLocalDpi xmlns:a14="http://schemas.microsoft.com/office/drawing/2010/main" val="0"/>
              </a:ext>
            </a:extLst>
          </a:blip>
          <a:srcRect b="7291"/>
          <a:stretch>
            <a:fillRect/>
          </a:stretch>
        </p:blipFill>
        <p:spPr bwMode="auto">
          <a:xfrm>
            <a:off x="2227263" y="2087563"/>
            <a:ext cx="1335087"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12" descr="http://www.shufaziti.com/datafile/op/gif/4/4602/1403_75.gif"/>
          <p:cNvPicPr>
            <a:picLocks noChangeAspect="1" noChangeArrowheads="1"/>
          </p:cNvPicPr>
          <p:nvPr/>
        </p:nvPicPr>
        <p:blipFill>
          <a:blip r:embed="rId4">
            <a:extLst>
              <a:ext uri="{28A0092B-C50C-407E-A947-70E740481C1C}">
                <a14:useLocalDpi xmlns:a14="http://schemas.microsoft.com/office/drawing/2010/main" val="0"/>
              </a:ext>
            </a:extLst>
          </a:blip>
          <a:srcRect b="6453"/>
          <a:stretch>
            <a:fillRect/>
          </a:stretch>
        </p:blipFill>
        <p:spPr bwMode="auto">
          <a:xfrm>
            <a:off x="3429000" y="2919413"/>
            <a:ext cx="1160463"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图片 8"/>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327275" y="3519488"/>
            <a:ext cx="12350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矩形 9"/>
          <p:cNvSpPr>
            <a:spLocks noChangeArrowheads="1"/>
          </p:cNvSpPr>
          <p:nvPr/>
        </p:nvSpPr>
        <p:spPr bwMode="auto">
          <a:xfrm>
            <a:off x="2724150" y="3903663"/>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spcBef>
                <a:spcPts val="1000"/>
              </a:spcBef>
            </a:pPr>
            <a:r>
              <a:rPr lang="zh-CN" altLang="en-US" sz="2000" b="1">
                <a:latin typeface="微软雅黑" panose="020b0503020204020204" pitchFamily="34" charset="-122"/>
                <a:ea typeface="微软雅黑" panose="020b0503020204020204" pitchFamily="34" charset="-122"/>
                <a:sym typeface="微软雅黑" panose="020b0503020204020204" pitchFamily="34" charset="-122"/>
              </a:rPr>
              <a:t>肆</a:t>
            </a:r>
            <a:endParaRPr lang="zh-CN" altLang="en-US" sz="2000" b="1">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4583" name="图片 10"/>
          <p:cNvPicPr>
            <a:picLocks noChangeAspect="1" noChangeArrowheads="1"/>
          </p:cNvPicPr>
          <p:nvPr/>
        </p:nvPicPr>
        <p:blipFill>
          <a:blip r:embed="rId6">
            <a:extLst>
              <a:ext uri="{28A0092B-C50C-407E-A947-70E740481C1C}">
                <a14:useLocalDpi xmlns:a14="http://schemas.microsoft.com/office/drawing/2010/main" val="0"/>
              </a:ext>
            </a:extLst>
          </a:blip>
          <a:srcRect l="6421" t="5219" r="46947" b="43053"/>
          <a:stretch>
            <a:fillRect/>
          </a:stretch>
        </p:blipFill>
        <p:spPr bwMode="auto">
          <a:xfrm>
            <a:off x="1881188" y="4170363"/>
            <a:ext cx="1039812"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图片 11"/>
          <p:cNvPicPr>
            <a:picLocks noChangeAspect="1" noChangeArrowheads="1"/>
          </p:cNvPicPr>
          <p:nvPr/>
        </p:nvPicPr>
        <p:blipFill>
          <a:blip r:embed="rId7">
            <a:extLst>
              <a:ext uri="{28A0092B-C50C-407E-A947-70E740481C1C}">
                <a14:useLocalDpi xmlns:a14="http://schemas.microsoft.com/office/drawing/2010/main" val="0"/>
              </a:ext>
            </a:extLst>
          </a:blip>
          <a:srcRect l="24518" t="34972" r="7750"/>
          <a:stretch>
            <a:fillRect/>
          </a:stretch>
        </p:blipFill>
        <p:spPr bwMode="auto">
          <a:xfrm>
            <a:off x="3508375" y="2278063"/>
            <a:ext cx="100171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矩形 10"/>
          <p:cNvSpPr>
            <a:spLocks noChangeArrowheads="1"/>
          </p:cNvSpPr>
          <p:nvPr/>
        </p:nvSpPr>
        <p:spPr bwMode="auto">
          <a:xfrm>
            <a:off x="5157788" y="3856038"/>
            <a:ext cx="51466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50000"/>
              </a:lnSpc>
              <a:spcBef>
                <a:spcPts val="1000"/>
              </a:spcBef>
            </a:pPr>
            <a:r>
              <a:rPr lang="zh-CN" altLang="en-US">
                <a:solidFill>
                  <a:srgbClr val="2B2B2B"/>
                </a:solidFill>
                <a:latin typeface="微软雅黑" panose="020b0503020204020204" pitchFamily="34" charset="-122"/>
                <a:ea typeface="微软雅黑" panose="020b0503020204020204" pitchFamily="34" charset="-122"/>
                <a:sym typeface="微软雅黑" panose="020b0503020204020204" pitchFamily="34" charset="-122"/>
              </a:rPr>
              <a:t>适用于汇报等各类中国风情调商务演示</a:t>
            </a: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86" name="直接连接符 8"/>
          <p:cNvSpPr>
            <a:spLocks noChangeShapeType="1"/>
          </p:cNvSpPr>
          <p:nvPr/>
        </p:nvSpPr>
        <p:spPr bwMode="auto">
          <a:xfrm>
            <a:off x="5157788" y="3871913"/>
            <a:ext cx="4897437" cy="23812"/>
          </a:xfrm>
          <a:prstGeom prst="line">
            <a:avLst/>
          </a:prstGeom>
          <a:noFill/>
          <a:ln w="12700" cap="flat" cmpd="sng">
            <a:solidFill>
              <a:schemeClr val="tx1"/>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4587" name="矩形 9"/>
          <p:cNvSpPr>
            <a:spLocks noChangeArrowheads="1"/>
          </p:cNvSpPr>
          <p:nvPr/>
        </p:nvSpPr>
        <p:spPr bwMode="auto">
          <a:xfrm>
            <a:off x="5157788" y="3041650"/>
            <a:ext cx="3262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40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altLang="zh-CN" sz="40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4588" name="图片 17"/>
          <p:cNvPicPr>
            <a:picLocks noChangeAspect="1" noChangeArrowheads="1"/>
          </p:cNvPicPr>
          <p:nvPr/>
        </p:nvPicPr>
        <p:blipFill>
          <a:blip r:embed="rId7">
            <a:extLst>
              <a:ext uri="{28A0092B-C50C-407E-A947-70E740481C1C}">
                <a14:useLocalDpi xmlns:a14="http://schemas.microsoft.com/office/drawing/2010/main" val="0"/>
              </a:ext>
            </a:extLst>
          </a:blip>
          <a:srcRect l="24518" t="34972" r="7750"/>
          <a:stretch>
            <a:fillRect/>
          </a:stretch>
        </p:blipFill>
        <p:spPr bwMode="auto">
          <a:xfrm>
            <a:off x="8609013" y="3216275"/>
            <a:ext cx="10033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5602"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sp>
        <p:nvSpPr>
          <p:cNvPr id="25603"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sp>
        <p:nvSpPr>
          <p:cNvPr id="25604"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25605" name="图片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椭圆 6"/>
          <p:cNvSpPr>
            <a:spLocks noChangeArrowheads="1"/>
          </p:cNvSpPr>
          <p:nvPr/>
        </p:nvSpPr>
        <p:spPr bwMode="auto">
          <a:xfrm>
            <a:off x="7458075" y="3022600"/>
            <a:ext cx="228600" cy="228600"/>
          </a:xfrm>
          <a:prstGeom prst="ellipse">
            <a:avLst/>
          </a:pr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5607" name="椭圆 7"/>
          <p:cNvSpPr>
            <a:spLocks noChangeArrowheads="1"/>
          </p:cNvSpPr>
          <p:nvPr/>
        </p:nvSpPr>
        <p:spPr bwMode="auto">
          <a:xfrm>
            <a:off x="7458075" y="5435600"/>
            <a:ext cx="228600" cy="228600"/>
          </a:xfrm>
          <a:prstGeom prst="ellipse">
            <a:avLst/>
          </a:pr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5608" name="椭圆 17"/>
          <p:cNvSpPr>
            <a:spLocks noChangeArrowheads="1"/>
          </p:cNvSpPr>
          <p:nvPr/>
        </p:nvSpPr>
        <p:spPr bwMode="auto">
          <a:xfrm>
            <a:off x="7458075" y="4632325"/>
            <a:ext cx="228600" cy="228600"/>
          </a:xfrm>
          <a:prstGeom prst="ellipse">
            <a:avLst/>
          </a:pr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5609" name="椭圆 18"/>
          <p:cNvSpPr>
            <a:spLocks noChangeArrowheads="1"/>
          </p:cNvSpPr>
          <p:nvPr/>
        </p:nvSpPr>
        <p:spPr bwMode="auto">
          <a:xfrm>
            <a:off x="7458075" y="2219325"/>
            <a:ext cx="228600" cy="228600"/>
          </a:xfrm>
          <a:prstGeom prst="ellipse">
            <a:avLst/>
          </a:pr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5610" name="椭圆 31"/>
          <p:cNvSpPr>
            <a:spLocks noChangeArrowheads="1"/>
          </p:cNvSpPr>
          <p:nvPr/>
        </p:nvSpPr>
        <p:spPr bwMode="auto">
          <a:xfrm>
            <a:off x="7458075" y="3827463"/>
            <a:ext cx="228600" cy="228600"/>
          </a:xfrm>
          <a:prstGeom prst="ellipse">
            <a:avLst/>
          </a:pr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5611" name="矩形 13"/>
          <p:cNvSpPr>
            <a:spLocks noChangeArrowheads="1"/>
          </p:cNvSpPr>
          <p:nvPr/>
        </p:nvSpPr>
        <p:spPr bwMode="auto">
          <a:xfrm>
            <a:off x="7851775" y="2033588"/>
            <a:ext cx="25923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buClr>
                <a:schemeClr val="accent1"/>
              </a:buClr>
            </a:pPr>
            <a:r>
              <a:rPr lang="zh-CN" altLang="en-US" sz="2000" b="1">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altLang="zh-CN" sz="2000" b="1">
              <a:latin typeface="微软雅黑" panose="020b0503020204020204" pitchFamily="34" charset="-122"/>
              <a:ea typeface="微软雅黑" panose="020b0503020204020204" pitchFamily="34" charset="-122"/>
              <a:sym typeface="微软雅黑" panose="020b0503020204020204" pitchFamily="34" charset="-122"/>
            </a:endParaRPr>
          </a:p>
          <a:p>
            <a:pPr>
              <a:buClr>
                <a:schemeClr val="accent1"/>
              </a:buClr>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单击此处添加文字内容</a:t>
            </a:r>
            <a:endParaRPr lang="en-US" altLang="zh-CN" sz="1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12" name="矩形 13"/>
          <p:cNvSpPr>
            <a:spLocks noChangeArrowheads="1"/>
          </p:cNvSpPr>
          <p:nvPr/>
        </p:nvSpPr>
        <p:spPr bwMode="auto">
          <a:xfrm>
            <a:off x="7851775" y="2838450"/>
            <a:ext cx="25923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buClr>
                <a:schemeClr val="accent1"/>
              </a:buClr>
            </a:pPr>
            <a:r>
              <a:rPr lang="zh-CN" altLang="en-US" sz="2000" b="1">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altLang="zh-CN" sz="2000" b="1">
              <a:latin typeface="微软雅黑" panose="020b0503020204020204" pitchFamily="34" charset="-122"/>
              <a:ea typeface="微软雅黑" panose="020b0503020204020204" pitchFamily="34" charset="-122"/>
              <a:sym typeface="微软雅黑" panose="020b0503020204020204" pitchFamily="34" charset="-122"/>
            </a:endParaRPr>
          </a:p>
          <a:p>
            <a:pPr>
              <a:buClr>
                <a:schemeClr val="accent1"/>
              </a:buClr>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单击此处添加文字内容</a:t>
            </a:r>
            <a:endParaRPr lang="en-US" altLang="zh-CN" sz="1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13" name="矩形 13"/>
          <p:cNvSpPr>
            <a:spLocks noChangeArrowheads="1"/>
          </p:cNvSpPr>
          <p:nvPr/>
        </p:nvSpPr>
        <p:spPr bwMode="auto">
          <a:xfrm>
            <a:off x="7851775" y="3643313"/>
            <a:ext cx="2592388"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buClr>
                <a:schemeClr val="accent1"/>
              </a:buClr>
            </a:pPr>
            <a:r>
              <a:rPr lang="zh-CN" altLang="en-US" sz="2000" b="1">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altLang="zh-CN" sz="2000" b="1">
              <a:latin typeface="微软雅黑" panose="020b0503020204020204" pitchFamily="34" charset="-122"/>
              <a:ea typeface="微软雅黑" panose="020b0503020204020204" pitchFamily="34" charset="-122"/>
              <a:sym typeface="微软雅黑" panose="020b0503020204020204" pitchFamily="34" charset="-122"/>
            </a:endParaRPr>
          </a:p>
          <a:p>
            <a:pPr>
              <a:buClr>
                <a:schemeClr val="accent1"/>
              </a:buClr>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单击此处添加文字内容</a:t>
            </a:r>
            <a:endParaRPr lang="en-US" altLang="zh-CN" sz="1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14" name="矩形 13"/>
          <p:cNvSpPr>
            <a:spLocks noChangeArrowheads="1"/>
          </p:cNvSpPr>
          <p:nvPr/>
        </p:nvSpPr>
        <p:spPr bwMode="auto">
          <a:xfrm>
            <a:off x="7851775" y="4446588"/>
            <a:ext cx="25923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buClr>
                <a:schemeClr val="accent1"/>
              </a:buClr>
            </a:pPr>
            <a:r>
              <a:rPr lang="zh-CN" altLang="en-US" sz="2000" b="1">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altLang="zh-CN" sz="2000" b="1">
              <a:latin typeface="微软雅黑" panose="020b0503020204020204" pitchFamily="34" charset="-122"/>
              <a:ea typeface="微软雅黑" panose="020b0503020204020204" pitchFamily="34" charset="-122"/>
              <a:sym typeface="微软雅黑" panose="020b0503020204020204" pitchFamily="34" charset="-122"/>
            </a:endParaRPr>
          </a:p>
          <a:p>
            <a:pPr>
              <a:buClr>
                <a:schemeClr val="accent1"/>
              </a:buClr>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单击此处添加文字内容</a:t>
            </a:r>
            <a:endParaRPr lang="en-US" altLang="zh-CN" sz="1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15" name="矩形 13"/>
          <p:cNvSpPr>
            <a:spLocks noChangeArrowheads="1"/>
          </p:cNvSpPr>
          <p:nvPr/>
        </p:nvSpPr>
        <p:spPr bwMode="auto">
          <a:xfrm>
            <a:off x="7851775" y="5251450"/>
            <a:ext cx="25923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buClr>
                <a:schemeClr val="accent1"/>
              </a:buClr>
            </a:pPr>
            <a:r>
              <a:rPr lang="zh-CN" altLang="en-US" sz="2000" b="1">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altLang="zh-CN" sz="2000" b="1">
              <a:latin typeface="微软雅黑" panose="020b0503020204020204" pitchFamily="34" charset="-122"/>
              <a:ea typeface="微软雅黑" panose="020b0503020204020204" pitchFamily="34" charset="-122"/>
              <a:sym typeface="微软雅黑" panose="020b0503020204020204" pitchFamily="34" charset="-122"/>
            </a:endParaRPr>
          </a:p>
          <a:p>
            <a:pPr>
              <a:buClr>
                <a:schemeClr val="accent1"/>
              </a:buClr>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单击此处添加文字内容</a:t>
            </a:r>
            <a:endParaRPr lang="en-US" altLang="zh-CN" sz="1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16" name="五边形 1"/>
          <p:cNvSpPr>
            <a:spLocks noChangeArrowheads="1"/>
          </p:cNvSpPr>
          <p:nvPr/>
        </p:nvSpPr>
        <p:spPr bwMode="auto">
          <a:xfrm>
            <a:off x="0" y="2341563"/>
            <a:ext cx="5983288" cy="646112"/>
          </a:xfrm>
          <a:prstGeom prst="homePlate">
            <a:avLst>
              <a:gd name="adj" fmla="val 231511"/>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1600">
              <a:solidFill>
                <a:srgbClr val="FCC818"/>
              </a:solidFill>
              <a:latin typeface="宋体" panose="02010600030101010101" pitchFamily="2" charset="-122"/>
              <a:sym typeface="宋体" panose="02010600030101010101" pitchFamily="2" charset="-122"/>
            </a:endParaRPr>
          </a:p>
        </p:txBody>
      </p:sp>
      <p:sp>
        <p:nvSpPr>
          <p:cNvPr id="25617" name="五边形 29"/>
          <p:cNvSpPr>
            <a:spLocks noChangeArrowheads="1"/>
          </p:cNvSpPr>
          <p:nvPr/>
        </p:nvSpPr>
        <p:spPr bwMode="auto">
          <a:xfrm>
            <a:off x="0" y="2978150"/>
            <a:ext cx="5983288" cy="646113"/>
          </a:xfrm>
          <a:prstGeom prst="homePlate">
            <a:avLst>
              <a:gd name="adj" fmla="val 231511"/>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1600">
              <a:solidFill>
                <a:srgbClr val="FFFFFF"/>
              </a:solidFill>
              <a:latin typeface="宋体" panose="02010600030101010101" pitchFamily="2" charset="-122"/>
              <a:sym typeface="宋体" panose="02010600030101010101" pitchFamily="2" charset="-122"/>
            </a:endParaRPr>
          </a:p>
        </p:txBody>
      </p:sp>
      <p:sp>
        <p:nvSpPr>
          <p:cNvPr id="25618" name="五边形 37"/>
          <p:cNvSpPr>
            <a:spLocks noChangeArrowheads="1"/>
          </p:cNvSpPr>
          <p:nvPr/>
        </p:nvSpPr>
        <p:spPr bwMode="auto">
          <a:xfrm>
            <a:off x="0" y="3616325"/>
            <a:ext cx="5983288" cy="644525"/>
          </a:xfrm>
          <a:prstGeom prst="homePlate">
            <a:avLst>
              <a:gd name="adj" fmla="val 232081"/>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1600">
              <a:solidFill>
                <a:srgbClr val="FFFFFF"/>
              </a:solidFill>
              <a:latin typeface="宋体" panose="02010600030101010101" pitchFamily="2" charset="-122"/>
              <a:sym typeface="宋体" panose="02010600030101010101" pitchFamily="2" charset="-122"/>
            </a:endParaRPr>
          </a:p>
        </p:txBody>
      </p:sp>
      <p:sp>
        <p:nvSpPr>
          <p:cNvPr id="25619" name="五边形 38"/>
          <p:cNvSpPr>
            <a:spLocks noChangeArrowheads="1"/>
          </p:cNvSpPr>
          <p:nvPr/>
        </p:nvSpPr>
        <p:spPr bwMode="auto">
          <a:xfrm>
            <a:off x="0" y="4252913"/>
            <a:ext cx="5983288" cy="646112"/>
          </a:xfrm>
          <a:prstGeom prst="homePlate">
            <a:avLst>
              <a:gd name="adj" fmla="val 231511"/>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1600">
              <a:solidFill>
                <a:srgbClr val="FFFFFF"/>
              </a:solidFill>
              <a:latin typeface="宋体" panose="02010600030101010101" pitchFamily="2" charset="-122"/>
              <a:sym typeface="宋体" panose="02010600030101010101" pitchFamily="2" charset="-122"/>
            </a:endParaRPr>
          </a:p>
        </p:txBody>
      </p:sp>
      <p:sp>
        <p:nvSpPr>
          <p:cNvPr id="25620" name="五边形 39"/>
          <p:cNvSpPr>
            <a:spLocks noChangeArrowheads="1"/>
          </p:cNvSpPr>
          <p:nvPr/>
        </p:nvSpPr>
        <p:spPr bwMode="auto">
          <a:xfrm>
            <a:off x="0" y="4889500"/>
            <a:ext cx="5983288" cy="646113"/>
          </a:xfrm>
          <a:prstGeom prst="homePlate">
            <a:avLst>
              <a:gd name="adj" fmla="val 231511"/>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1600">
              <a:solidFill>
                <a:srgbClr val="FCC818"/>
              </a:solidFill>
              <a:latin typeface="宋体" panose="02010600030101010101" pitchFamily="2" charset="-122"/>
              <a:sym typeface="宋体" panose="02010600030101010101" pitchFamily="2" charset="-122"/>
            </a:endParaRPr>
          </a:p>
        </p:txBody>
      </p:sp>
      <p:pic>
        <p:nvPicPr>
          <p:cNvPr id="25621" name="图片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11313" y="1465263"/>
            <a:ext cx="2566987"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2" name="文本框 24"/>
          <p:cNvSpPr>
            <a:spLocks noChangeArrowheads="1"/>
          </p:cNvSpPr>
          <p:nvPr/>
        </p:nvSpPr>
        <p:spPr bwMode="auto">
          <a:xfrm>
            <a:off x="2155825" y="4429125"/>
            <a:ext cx="1441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添加文字</a:t>
            </a:r>
            <a:endParaRPr lang="zh-CN" altLang="en-US" b="1">
              <a:solidFill>
                <a:schemeClr val="bg1"/>
              </a:solidFill>
              <a:latin typeface="Calibri" panose="020f0502020204030204" pitchFamily="34" charset="0"/>
              <a:sym typeface="宋体" panose="02010600030101010101" pitchFamily="2" charset="-122"/>
            </a:endParaRPr>
          </a:p>
        </p:txBody>
      </p:sp>
      <p:sp>
        <p:nvSpPr>
          <p:cNvPr id="25623" name="文本框 25"/>
          <p:cNvSpPr>
            <a:spLocks noChangeArrowheads="1"/>
          </p:cNvSpPr>
          <p:nvPr/>
        </p:nvSpPr>
        <p:spPr bwMode="auto">
          <a:xfrm>
            <a:off x="2155825" y="3798888"/>
            <a:ext cx="1441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a:solidFill>
                  <a:srgbClr val="262626"/>
                </a:solidFill>
                <a:latin typeface="微软雅黑" panose="020b0503020204020204" pitchFamily="34" charset="-122"/>
                <a:ea typeface="微软雅黑" panose="020b0503020204020204" pitchFamily="34" charset="-122"/>
                <a:sym typeface="Arial" panose="020b0604020202020204" pitchFamily="34" charset="0"/>
              </a:rPr>
              <a:t>添加文字</a:t>
            </a:r>
            <a:endParaRPr lang="zh-CN" altLang="en-US" b="1">
              <a:solidFill>
                <a:srgbClr val="262626"/>
              </a:solidFill>
              <a:latin typeface="Calibri" panose="020f0502020204030204" pitchFamily="34" charset="0"/>
              <a:sym typeface="宋体" panose="02010600030101010101" pitchFamily="2" charset="-122"/>
            </a:endParaRPr>
          </a:p>
        </p:txBody>
      </p:sp>
      <p:sp>
        <p:nvSpPr>
          <p:cNvPr id="25624" name="文本框 26"/>
          <p:cNvSpPr>
            <a:spLocks noChangeArrowheads="1"/>
          </p:cNvSpPr>
          <p:nvPr/>
        </p:nvSpPr>
        <p:spPr bwMode="auto">
          <a:xfrm>
            <a:off x="2155825" y="3168650"/>
            <a:ext cx="1441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添加文字</a:t>
            </a:r>
            <a:endParaRPr lang="zh-CN" altLang="en-US" b="1">
              <a:solidFill>
                <a:schemeClr val="bg1"/>
              </a:solidFill>
              <a:latin typeface="Calibri" panose="020f0502020204030204" pitchFamily="34" charset="0"/>
              <a:sym typeface="宋体" panose="02010600030101010101" pitchFamily="2" charset="-122"/>
            </a:endParaRPr>
          </a:p>
        </p:txBody>
      </p:sp>
      <p:sp>
        <p:nvSpPr>
          <p:cNvPr id="25625" name="文本框 27"/>
          <p:cNvSpPr>
            <a:spLocks noChangeArrowheads="1"/>
          </p:cNvSpPr>
          <p:nvPr/>
        </p:nvSpPr>
        <p:spPr bwMode="auto">
          <a:xfrm>
            <a:off x="2155825" y="2540000"/>
            <a:ext cx="1441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a:solidFill>
                  <a:srgbClr val="262626"/>
                </a:solidFill>
                <a:latin typeface="微软雅黑" panose="020b0503020204020204" pitchFamily="34" charset="-122"/>
                <a:ea typeface="微软雅黑" panose="020b0503020204020204" pitchFamily="34" charset="-122"/>
                <a:sym typeface="Arial" panose="020b0604020202020204" pitchFamily="34" charset="0"/>
              </a:rPr>
              <a:t>添加文字</a:t>
            </a:r>
            <a:endParaRPr lang="zh-CN" altLang="en-US" b="1">
              <a:solidFill>
                <a:srgbClr val="262626"/>
              </a:solidFill>
              <a:latin typeface="Calibri" panose="020f0502020204030204" pitchFamily="34" charset="0"/>
              <a:sym typeface="宋体" panose="02010600030101010101" pitchFamily="2" charset="-122"/>
            </a:endParaRPr>
          </a:p>
        </p:txBody>
      </p:sp>
      <p:sp>
        <p:nvSpPr>
          <p:cNvPr id="25626" name="文本框 30"/>
          <p:cNvSpPr>
            <a:spLocks noChangeArrowheads="1"/>
          </p:cNvSpPr>
          <p:nvPr/>
        </p:nvSpPr>
        <p:spPr bwMode="auto">
          <a:xfrm>
            <a:off x="2155825" y="5059363"/>
            <a:ext cx="1441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a:solidFill>
                  <a:srgbClr val="262626"/>
                </a:solidFill>
                <a:latin typeface="微软雅黑" panose="020b0503020204020204" pitchFamily="34" charset="-122"/>
                <a:ea typeface="微软雅黑" panose="020b0503020204020204" pitchFamily="34" charset="-122"/>
                <a:sym typeface="Arial" panose="020b0604020202020204" pitchFamily="34" charset="0"/>
              </a:rPr>
              <a:t>添加文字</a:t>
            </a:r>
            <a:endParaRPr lang="zh-CN" altLang="en-US" b="1">
              <a:solidFill>
                <a:srgbClr val="262626"/>
              </a:solidFill>
              <a:latin typeface="Calibri" panose="020f0502020204030204" pitchFamily="34" charset="0"/>
              <a:sym typeface="宋体" panose="02010600030101010101" pitchFamily="2" charset="-122"/>
            </a:endParaRPr>
          </a:p>
        </p:txBody>
      </p:sp>
    </p:spTree>
  </p:cSld>
  <p:clrMapOvr>
    <a:masterClrMapping/>
  </p:clrMapOvr>
  <p:transition spd="med">
    <p:fade/>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6626"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sp>
        <p:nvSpPr>
          <p:cNvPr id="26627"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sp>
        <p:nvSpPr>
          <p:cNvPr id="26628"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26629" name="图片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图片 1"/>
          <p:cNvPicPr>
            <a:picLocks noChangeAspect="1" noChangeArrowheads="1"/>
          </p:cNvPicPr>
          <p:nvPr/>
        </p:nvPicPr>
        <p:blipFill>
          <a:blip r:embed="rId3">
            <a:grayscl/>
            <a:extLst>
              <a:ext uri="{28A0092B-C50C-407E-A947-70E740481C1C}">
                <a14:useLocalDpi xmlns:a14="http://schemas.microsoft.com/office/drawing/2010/main" val="0"/>
              </a:ext>
            </a:extLst>
          </a:blip>
          <a:srcRect l="17018" t="8820" r="5692" b="25999"/>
          <a:stretch>
            <a:fillRect/>
          </a:stretch>
        </p:blipFill>
        <p:spPr bwMode="auto">
          <a:xfrm>
            <a:off x="0" y="2438400"/>
            <a:ext cx="300831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图片 2"/>
          <p:cNvPicPr>
            <a:picLocks noChangeAspect="1" noChangeArrowheads="1"/>
          </p:cNvPicPr>
          <p:nvPr/>
        </p:nvPicPr>
        <p:blipFill>
          <a:blip r:embed="rId4">
            <a:grayscl/>
            <a:extLst>
              <a:ext uri="{28A0092B-C50C-407E-A947-70E740481C1C}">
                <a14:useLocalDpi xmlns:a14="http://schemas.microsoft.com/office/drawing/2010/main" val="0"/>
              </a:ext>
            </a:extLst>
          </a:blip>
          <a:srcRect l="16121" t="18317" r="13890" b="28481"/>
          <a:stretch>
            <a:fillRect/>
          </a:stretch>
        </p:blipFill>
        <p:spPr bwMode="auto">
          <a:xfrm>
            <a:off x="3060700" y="4351338"/>
            <a:ext cx="300831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图片 3"/>
          <p:cNvPicPr>
            <a:picLocks noChangeAspect="1" noChangeArrowheads="1"/>
          </p:cNvPicPr>
          <p:nvPr/>
        </p:nvPicPr>
        <p:blipFill>
          <a:blip r:embed="rId5">
            <a:grayscl/>
            <a:extLst>
              <a:ext uri="{28A0092B-C50C-407E-A947-70E740481C1C}">
                <a14:useLocalDpi xmlns:a14="http://schemas.microsoft.com/office/drawing/2010/main" val="0"/>
              </a:ext>
            </a:extLst>
          </a:blip>
          <a:srcRect l="20966" t="25630" r="7697" b="16212"/>
          <a:stretch>
            <a:fillRect/>
          </a:stretch>
        </p:blipFill>
        <p:spPr bwMode="auto">
          <a:xfrm>
            <a:off x="6122988" y="2438400"/>
            <a:ext cx="3008312"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图片 4"/>
          <p:cNvPicPr>
            <a:picLocks noChangeAspect="1" noChangeArrowheads="1"/>
          </p:cNvPicPr>
          <p:nvPr/>
        </p:nvPicPr>
        <p:blipFill>
          <a:blip r:embed="rId6">
            <a:grayscl/>
            <a:extLst>
              <a:ext uri="{28A0092B-C50C-407E-A947-70E740481C1C}">
                <a14:useLocalDpi xmlns:a14="http://schemas.microsoft.com/office/drawing/2010/main" val="0"/>
              </a:ext>
            </a:extLst>
          </a:blip>
          <a:srcRect l="15726" t="168" r="1624" b="30147"/>
          <a:stretch>
            <a:fillRect/>
          </a:stretch>
        </p:blipFill>
        <p:spPr bwMode="auto">
          <a:xfrm>
            <a:off x="9183688" y="4351338"/>
            <a:ext cx="3008312"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矩形 5"/>
          <p:cNvSpPr>
            <a:spLocks noChangeArrowheads="1"/>
          </p:cNvSpPr>
          <p:nvPr/>
        </p:nvSpPr>
        <p:spPr bwMode="auto">
          <a:xfrm>
            <a:off x="0" y="4351338"/>
            <a:ext cx="3008313" cy="1692275"/>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35" name="矩形 6"/>
          <p:cNvSpPr>
            <a:spLocks noChangeArrowheads="1"/>
          </p:cNvSpPr>
          <p:nvPr/>
        </p:nvSpPr>
        <p:spPr bwMode="auto">
          <a:xfrm>
            <a:off x="3060700" y="2438400"/>
            <a:ext cx="3008313" cy="16922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24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24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a:p>
        </p:txBody>
      </p:sp>
      <p:sp>
        <p:nvSpPr>
          <p:cNvPr id="26636" name="矩形 7"/>
          <p:cNvSpPr>
            <a:spLocks noChangeArrowheads="1"/>
          </p:cNvSpPr>
          <p:nvPr/>
        </p:nvSpPr>
        <p:spPr bwMode="auto">
          <a:xfrm>
            <a:off x="6122988" y="4351338"/>
            <a:ext cx="3008312" cy="1692275"/>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a:p>
        </p:txBody>
      </p:sp>
      <p:sp>
        <p:nvSpPr>
          <p:cNvPr id="26637" name="矩形 8"/>
          <p:cNvSpPr>
            <a:spLocks noChangeArrowheads="1"/>
          </p:cNvSpPr>
          <p:nvPr/>
        </p:nvSpPr>
        <p:spPr bwMode="auto">
          <a:xfrm>
            <a:off x="9183688" y="2438400"/>
            <a:ext cx="3008312" cy="16922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24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24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38" name="直接连接符 9"/>
          <p:cNvSpPr>
            <a:spLocks noChangeShapeType="1"/>
          </p:cNvSpPr>
          <p:nvPr/>
        </p:nvSpPr>
        <p:spPr bwMode="auto">
          <a:xfrm>
            <a:off x="0" y="1870075"/>
            <a:ext cx="4419600" cy="1588"/>
          </a:xfrm>
          <a:prstGeom prst="line">
            <a:avLst/>
          </a:prstGeom>
          <a:noFill/>
          <a:ln w="19050" cap="flat" cmpd="sng">
            <a:solidFill>
              <a:srgbClr val="3F3F3F"/>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6639" name="直接连接符 10"/>
          <p:cNvSpPr>
            <a:spLocks noChangeShapeType="1"/>
          </p:cNvSpPr>
          <p:nvPr/>
        </p:nvSpPr>
        <p:spPr bwMode="auto">
          <a:xfrm>
            <a:off x="7772400" y="1870075"/>
            <a:ext cx="4419600" cy="1588"/>
          </a:xfrm>
          <a:prstGeom prst="line">
            <a:avLst/>
          </a:prstGeom>
          <a:noFill/>
          <a:ln w="19050" cap="flat" cmpd="sng">
            <a:solidFill>
              <a:srgbClr val="3F3F3F"/>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6640" name="文本框 11"/>
          <p:cNvSpPr>
            <a:spLocks noChangeArrowheads="1"/>
          </p:cNvSpPr>
          <p:nvPr/>
        </p:nvSpPr>
        <p:spPr bwMode="auto">
          <a:xfrm>
            <a:off x="5054600" y="1341438"/>
            <a:ext cx="208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8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28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41" name="TextBox 15"/>
          <p:cNvSpPr>
            <a:spLocks noChangeArrowheads="1"/>
          </p:cNvSpPr>
          <p:nvPr/>
        </p:nvSpPr>
        <p:spPr bwMode="auto">
          <a:xfrm>
            <a:off x="5094288" y="1771650"/>
            <a:ext cx="2003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p:fade/>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650"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sp>
        <p:nvSpPr>
          <p:cNvPr id="27651"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sp>
        <p:nvSpPr>
          <p:cNvPr id="27652"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27653" name="图片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任意多边形 4"/>
          <p:cNvSpPr>
            <a:spLocks noChangeArrowheads="1"/>
          </p:cNvSpPr>
          <p:nvPr/>
        </p:nvSpPr>
        <p:spPr bwMode="auto">
          <a:xfrm>
            <a:off x="1082675" y="4830763"/>
            <a:ext cx="10026650" cy="1341437"/>
          </a:xfrm>
          <a:custGeom>
            <a:gdLst>
              <a:gd name="T0" fmla="*/ 0 w 11343473"/>
              <a:gd name="T1" fmla="*/ 151755 h 1517550"/>
              <a:gd name="T2" fmla="*/ 151755 w 11343473"/>
              <a:gd name="T3" fmla="*/ 0 h 1517550"/>
              <a:gd name="T4" fmla="*/ 11191718 w 11343473"/>
              <a:gd name="T5" fmla="*/ 0 h 1517550"/>
              <a:gd name="T6" fmla="*/ 11343473 w 11343473"/>
              <a:gd name="T7" fmla="*/ 151755 h 1517550"/>
              <a:gd name="T8" fmla="*/ 11343473 w 11343473"/>
              <a:gd name="T9" fmla="*/ 1365795 h 1517550"/>
              <a:gd name="T10" fmla="*/ 11191718 w 11343473"/>
              <a:gd name="T11" fmla="*/ 1517550 h 1517550"/>
              <a:gd name="T12" fmla="*/ 151755 w 11343473"/>
              <a:gd name="T13" fmla="*/ 1517550 h 1517550"/>
              <a:gd name="T14" fmla="*/ 0 w 11343473"/>
              <a:gd name="T15" fmla="*/ 1365795 h 1517550"/>
              <a:gd name="T16" fmla="*/ 0 w 11343473"/>
              <a:gd name="T17" fmla="*/ 151755 h 1517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43473"/>
              <a:gd name="T28" fmla="*/ 0 h 1517550"/>
              <a:gd name="T29" fmla="*/ 11343473 w 11343473"/>
              <a:gd name="T30" fmla="*/ 1517550 h 151755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9824" tIns="369824" rIns="8310256" bIns="369824" anchor="ctr"/>
          <a:lstStyle/>
          <a:p>
            <a:pPr algn="ctr">
              <a:lnSpc>
                <a:spcPct val="90000"/>
              </a:lnSpc>
              <a:spcAft>
                <a:spcPct val="35000"/>
              </a:spcAft>
            </a:pPr>
            <a:endParaRPr lang="zh-CN" altLang="zh-CN" sz="5200">
              <a:solidFill>
                <a:srgbClr val="000000"/>
              </a:solidFill>
              <a:latin typeface="宋体" panose="02010600030101010101" pitchFamily="2" charset="-122"/>
              <a:sym typeface="宋体" panose="02010600030101010101" pitchFamily="2" charset="-122"/>
            </a:endParaRPr>
          </a:p>
        </p:txBody>
      </p:sp>
      <p:sp>
        <p:nvSpPr>
          <p:cNvPr id="27655" name="任意多边形 5"/>
          <p:cNvSpPr>
            <a:spLocks noChangeArrowheads="1"/>
          </p:cNvSpPr>
          <p:nvPr/>
        </p:nvSpPr>
        <p:spPr bwMode="auto">
          <a:xfrm>
            <a:off x="1082675" y="3263900"/>
            <a:ext cx="10026650" cy="1341438"/>
          </a:xfrm>
          <a:custGeom>
            <a:gdLst>
              <a:gd name="T0" fmla="*/ 0 w 11343473"/>
              <a:gd name="T1" fmla="*/ 151755 h 1517550"/>
              <a:gd name="T2" fmla="*/ 151755 w 11343473"/>
              <a:gd name="T3" fmla="*/ 0 h 1517550"/>
              <a:gd name="T4" fmla="*/ 11191718 w 11343473"/>
              <a:gd name="T5" fmla="*/ 0 h 1517550"/>
              <a:gd name="T6" fmla="*/ 11343473 w 11343473"/>
              <a:gd name="T7" fmla="*/ 151755 h 1517550"/>
              <a:gd name="T8" fmla="*/ 11343473 w 11343473"/>
              <a:gd name="T9" fmla="*/ 1365795 h 1517550"/>
              <a:gd name="T10" fmla="*/ 11191718 w 11343473"/>
              <a:gd name="T11" fmla="*/ 1517550 h 1517550"/>
              <a:gd name="T12" fmla="*/ 151755 w 11343473"/>
              <a:gd name="T13" fmla="*/ 1517550 h 1517550"/>
              <a:gd name="T14" fmla="*/ 0 w 11343473"/>
              <a:gd name="T15" fmla="*/ 1365795 h 1517550"/>
              <a:gd name="T16" fmla="*/ 0 w 11343473"/>
              <a:gd name="T17" fmla="*/ 151755 h 1517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43473"/>
              <a:gd name="T28" fmla="*/ 0 h 1517550"/>
              <a:gd name="T29" fmla="*/ 11343473 w 11343473"/>
              <a:gd name="T30" fmla="*/ 1517550 h 151755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9824" tIns="369824" rIns="8310256" bIns="369824" anchor="ctr"/>
          <a:lstStyle/>
          <a:p>
            <a:pPr algn="ctr">
              <a:lnSpc>
                <a:spcPct val="90000"/>
              </a:lnSpc>
              <a:spcAft>
                <a:spcPct val="35000"/>
              </a:spcAft>
            </a:pPr>
            <a:endParaRPr lang="zh-CN" altLang="zh-CN" sz="5200">
              <a:solidFill>
                <a:srgbClr val="000000"/>
              </a:solidFill>
              <a:latin typeface="宋体" panose="02010600030101010101" pitchFamily="2" charset="-122"/>
              <a:sym typeface="宋体" panose="02010600030101010101" pitchFamily="2" charset="-122"/>
            </a:endParaRPr>
          </a:p>
        </p:txBody>
      </p:sp>
      <p:sp>
        <p:nvSpPr>
          <p:cNvPr id="27656" name="任意多边形 6"/>
          <p:cNvSpPr>
            <a:spLocks noChangeArrowheads="1"/>
          </p:cNvSpPr>
          <p:nvPr/>
        </p:nvSpPr>
        <p:spPr bwMode="auto">
          <a:xfrm>
            <a:off x="1082675" y="1698625"/>
            <a:ext cx="10026650" cy="1339850"/>
          </a:xfrm>
          <a:custGeom>
            <a:gdLst>
              <a:gd name="T0" fmla="*/ 0 w 11343473"/>
              <a:gd name="T1" fmla="*/ 151755 h 1517550"/>
              <a:gd name="T2" fmla="*/ 151755 w 11343473"/>
              <a:gd name="T3" fmla="*/ 0 h 1517550"/>
              <a:gd name="T4" fmla="*/ 11191718 w 11343473"/>
              <a:gd name="T5" fmla="*/ 0 h 1517550"/>
              <a:gd name="T6" fmla="*/ 11343473 w 11343473"/>
              <a:gd name="T7" fmla="*/ 151755 h 1517550"/>
              <a:gd name="T8" fmla="*/ 11343473 w 11343473"/>
              <a:gd name="T9" fmla="*/ 1365795 h 1517550"/>
              <a:gd name="T10" fmla="*/ 11191718 w 11343473"/>
              <a:gd name="T11" fmla="*/ 1517550 h 1517550"/>
              <a:gd name="T12" fmla="*/ 151755 w 11343473"/>
              <a:gd name="T13" fmla="*/ 1517550 h 1517550"/>
              <a:gd name="T14" fmla="*/ 0 w 11343473"/>
              <a:gd name="T15" fmla="*/ 1365795 h 1517550"/>
              <a:gd name="T16" fmla="*/ 0 w 11343473"/>
              <a:gd name="T17" fmla="*/ 151755 h 1517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43473"/>
              <a:gd name="T28" fmla="*/ 0 h 1517550"/>
              <a:gd name="T29" fmla="*/ 11343473 w 11343473"/>
              <a:gd name="T30" fmla="*/ 1517550 h 151755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9824" tIns="369824" rIns="8310256" bIns="369824" anchor="ctr"/>
          <a:lstStyle/>
          <a:p>
            <a:pPr algn="ctr">
              <a:lnSpc>
                <a:spcPct val="90000"/>
              </a:lnSpc>
              <a:spcAft>
                <a:spcPct val="35000"/>
              </a:spcAft>
            </a:pPr>
            <a:endParaRPr lang="zh-CN" altLang="zh-CN" sz="5200">
              <a:solidFill>
                <a:srgbClr val="000000"/>
              </a:solidFill>
              <a:latin typeface="宋体" panose="02010600030101010101" pitchFamily="2" charset="-122"/>
              <a:sym typeface="宋体" panose="02010600030101010101" pitchFamily="2" charset="-122"/>
            </a:endParaRPr>
          </a:p>
        </p:txBody>
      </p:sp>
      <p:sp>
        <p:nvSpPr>
          <p:cNvPr id="27657" name="任意多边形 7"/>
          <p:cNvSpPr>
            <a:spLocks noChangeArrowheads="1"/>
          </p:cNvSpPr>
          <p:nvPr/>
        </p:nvSpPr>
        <p:spPr bwMode="auto">
          <a:xfrm>
            <a:off x="7346950" y="1809750"/>
            <a:ext cx="1685925" cy="1125538"/>
          </a:xfrm>
          <a:custGeom>
            <a:gdLst>
              <a:gd name="T0" fmla="*/ 0 w 1908118"/>
              <a:gd name="T1" fmla="*/ 127208 h 1272078"/>
              <a:gd name="T2" fmla="*/ 127208 w 1908118"/>
              <a:gd name="T3" fmla="*/ 0 h 1272078"/>
              <a:gd name="T4" fmla="*/ 1780910 w 1908118"/>
              <a:gd name="T5" fmla="*/ 0 h 1272078"/>
              <a:gd name="T6" fmla="*/ 1908118 w 1908118"/>
              <a:gd name="T7" fmla="*/ 127208 h 1272078"/>
              <a:gd name="T8" fmla="*/ 1908118 w 1908118"/>
              <a:gd name="T9" fmla="*/ 1144870 h 1272078"/>
              <a:gd name="T10" fmla="*/ 1780910 w 1908118"/>
              <a:gd name="T11" fmla="*/ 1272078 h 1272078"/>
              <a:gd name="T12" fmla="*/ 127208 w 1908118"/>
              <a:gd name="T13" fmla="*/ 1272078 h 1272078"/>
              <a:gd name="T14" fmla="*/ 0 w 1908118"/>
              <a:gd name="T15" fmla="*/ 1144870 h 1272078"/>
              <a:gd name="T16" fmla="*/ 0 w 1908118"/>
              <a:gd name="T17" fmla="*/ 127208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A5A5A5"/>
          </a:solidFill>
          <a:ln w="12700" cap="flat" cmpd="sng">
            <a:solidFill>
              <a:srgbClr val="FFFFFF"/>
            </a:solidFill>
            <a:miter lim="800000"/>
          </a:ln>
        </p:spPr>
        <p:txBody>
          <a:bodyPr lIns="223948" tIns="223948" rIns="223948" bIns="223948" anchor="ctr"/>
          <a:lstStyle/>
          <a:p>
            <a:pPr algn="ctr">
              <a:lnSpc>
                <a:spcPct val="90000"/>
              </a:lnSpc>
              <a:spcAft>
                <a:spcPct val="35000"/>
              </a:spcAft>
            </a:pPr>
            <a:endParaRPr lang="zh-CN" altLang="zh-CN" sz="4900">
              <a:solidFill>
                <a:srgbClr val="FFFFFF"/>
              </a:solidFill>
              <a:latin typeface="宋体" panose="02010600030101010101" pitchFamily="2" charset="-122"/>
              <a:sym typeface="宋体" panose="02010600030101010101" pitchFamily="2" charset="-122"/>
            </a:endParaRPr>
          </a:p>
        </p:txBody>
      </p:sp>
      <p:sp>
        <p:nvSpPr>
          <p:cNvPr id="27658" name="任意多边形 8"/>
          <p:cNvSpPr/>
          <p:nvPr/>
        </p:nvSpPr>
        <p:spPr bwMode="auto">
          <a:xfrm>
            <a:off x="6545263" y="2935288"/>
            <a:ext cx="1644650" cy="449262"/>
          </a:xfrm>
          <a:custGeom>
            <a:gdLst>
              <a:gd name="T0" fmla="*/ 1860415 w 1644650"/>
              <a:gd name="T1" fmla="*/ 0 h 449580"/>
              <a:gd name="T2" fmla="*/ 1860415 w 1644650"/>
              <a:gd name="T3" fmla="*/ 254415 h 449580"/>
              <a:gd name="T4" fmla="*/ 0 w 1644650"/>
              <a:gd name="T5" fmla="*/ 254415 h 449580"/>
              <a:gd name="T6" fmla="*/ 0 w 1644650"/>
              <a:gd name="T7" fmla="*/ 508831 h 449580"/>
              <a:gd name="T8" fmla="*/ 0 w 1644650"/>
              <a:gd name="T9" fmla="*/ 0 h 449580"/>
              <a:gd name="T10" fmla="*/ 1644650 w 1644650"/>
              <a:gd name="T11" fmla="*/ 449580 h 449580"/>
            </a:gdLst>
            <a:cxnLst>
              <a:cxn ang="0">
                <a:pos x="T0" y="T1"/>
              </a:cxn>
              <a:cxn ang="0">
                <a:pos x="T2" y="T3"/>
              </a:cxn>
              <a:cxn ang="0">
                <a:pos x="T4" y="T5"/>
              </a:cxn>
              <a:cxn ang="0">
                <a:pos x="T6" y="T7"/>
              </a:cxn>
            </a:cxnLst>
            <a:rect l="T8" t="T9" r="T10" b="T11"/>
            <a:pathLst>
              <a:path w="1644650" h="449580">
                <a:moveTo>
                  <a:pt x="1860415" y="0"/>
                </a:moveTo>
                <a:lnTo>
                  <a:pt x="1860415" y="254415"/>
                </a:lnTo>
                <a:lnTo>
                  <a:pt x="0" y="254415"/>
                </a:lnTo>
                <a:lnTo>
                  <a:pt x="0" y="508831"/>
                </a:lnTo>
              </a:path>
            </a:pathLst>
          </a:custGeom>
          <a:noFill/>
          <a:ln w="28575" cap="flat" cmpd="sng">
            <a:solidFill>
              <a:srgbClr val="7F7F7F"/>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7659" name="任意多边形 9"/>
          <p:cNvSpPr>
            <a:spLocks noChangeArrowheads="1"/>
          </p:cNvSpPr>
          <p:nvPr/>
        </p:nvSpPr>
        <p:spPr bwMode="auto">
          <a:xfrm>
            <a:off x="5702300" y="3384550"/>
            <a:ext cx="1685925" cy="1123950"/>
          </a:xfrm>
          <a:custGeom>
            <a:gdLst>
              <a:gd name="T0" fmla="*/ 0 w 1908118"/>
              <a:gd name="T1" fmla="*/ 127208 h 1272078"/>
              <a:gd name="T2" fmla="*/ 127208 w 1908118"/>
              <a:gd name="T3" fmla="*/ 0 h 1272078"/>
              <a:gd name="T4" fmla="*/ 1780910 w 1908118"/>
              <a:gd name="T5" fmla="*/ 0 h 1272078"/>
              <a:gd name="T6" fmla="*/ 1908118 w 1908118"/>
              <a:gd name="T7" fmla="*/ 127208 h 1272078"/>
              <a:gd name="T8" fmla="*/ 1908118 w 1908118"/>
              <a:gd name="T9" fmla="*/ 1144870 h 1272078"/>
              <a:gd name="T10" fmla="*/ 1780910 w 1908118"/>
              <a:gd name="T11" fmla="*/ 1272078 h 1272078"/>
              <a:gd name="T12" fmla="*/ 127208 w 1908118"/>
              <a:gd name="T13" fmla="*/ 1272078 h 1272078"/>
              <a:gd name="T14" fmla="*/ 0 w 1908118"/>
              <a:gd name="T15" fmla="*/ 1144870 h 1272078"/>
              <a:gd name="T16" fmla="*/ 0 w 1908118"/>
              <a:gd name="T17" fmla="*/ 127208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3F3F3F"/>
          </a:solidFill>
          <a:ln w="12700" cap="flat" cmpd="sng">
            <a:solidFill>
              <a:srgbClr val="FFFFFF"/>
            </a:solidFill>
            <a:miter lim="800000"/>
          </a:ln>
        </p:spPr>
        <p:txBody>
          <a:bodyPr lIns="223948" tIns="223948" rIns="223948" bIns="223948" anchor="ctr"/>
          <a:lstStyle/>
          <a:p>
            <a:pPr algn="ctr">
              <a:lnSpc>
                <a:spcPct val="90000"/>
              </a:lnSpc>
              <a:spcAft>
                <a:spcPct val="35000"/>
              </a:spcAft>
            </a:pPr>
            <a:endParaRPr lang="zh-CN" altLang="zh-CN" sz="4900">
              <a:solidFill>
                <a:srgbClr val="FFFFFF"/>
              </a:solidFill>
              <a:latin typeface="宋体" panose="02010600030101010101" pitchFamily="2" charset="-122"/>
              <a:sym typeface="宋体" panose="02010600030101010101" pitchFamily="2" charset="-122"/>
            </a:endParaRPr>
          </a:p>
        </p:txBody>
      </p:sp>
      <p:sp>
        <p:nvSpPr>
          <p:cNvPr id="27660" name="任意多边形 10"/>
          <p:cNvSpPr/>
          <p:nvPr/>
        </p:nvSpPr>
        <p:spPr bwMode="auto">
          <a:xfrm>
            <a:off x="5334000" y="4508500"/>
            <a:ext cx="1095375" cy="450850"/>
          </a:xfrm>
          <a:custGeom>
            <a:gdLst>
              <a:gd name="T0" fmla="*/ 1240276 w 1096010"/>
              <a:gd name="T1" fmla="*/ 0 h 449580"/>
              <a:gd name="T2" fmla="*/ 1240276 w 1096010"/>
              <a:gd name="T3" fmla="*/ 254415 h 449580"/>
              <a:gd name="T4" fmla="*/ 0 w 1096010"/>
              <a:gd name="T5" fmla="*/ 254415 h 449580"/>
              <a:gd name="T6" fmla="*/ 0 w 1096010"/>
              <a:gd name="T7" fmla="*/ 508831 h 449580"/>
              <a:gd name="T8" fmla="*/ 0 w 1096010"/>
              <a:gd name="T9" fmla="*/ 0 h 449580"/>
              <a:gd name="T10" fmla="*/ 1096010 w 1096010"/>
              <a:gd name="T11" fmla="*/ 449580 h 449580"/>
            </a:gdLst>
            <a:cxnLst>
              <a:cxn ang="0">
                <a:pos x="T0" y="T1"/>
              </a:cxn>
              <a:cxn ang="0">
                <a:pos x="T2" y="T3"/>
              </a:cxn>
              <a:cxn ang="0">
                <a:pos x="T4" y="T5"/>
              </a:cxn>
              <a:cxn ang="0">
                <a:pos x="T6" y="T7"/>
              </a:cxn>
            </a:cxnLst>
            <a:rect l="T8" t="T9" r="T10" b="T11"/>
            <a:pathLst>
              <a:path w="1096010" h="449580">
                <a:moveTo>
                  <a:pt x="1240276" y="0"/>
                </a:moveTo>
                <a:lnTo>
                  <a:pt x="1240276" y="254415"/>
                </a:lnTo>
                <a:lnTo>
                  <a:pt x="0" y="254415"/>
                </a:lnTo>
                <a:lnTo>
                  <a:pt x="0" y="508831"/>
                </a:lnTo>
              </a:path>
            </a:pathLst>
          </a:custGeom>
          <a:noFill/>
          <a:ln w="28575" cap="flat" cmpd="sng">
            <a:solidFill>
              <a:srgbClr val="7F7F7F"/>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7661" name="任意多边形 11"/>
          <p:cNvSpPr>
            <a:spLocks noChangeArrowheads="1"/>
          </p:cNvSpPr>
          <p:nvPr/>
        </p:nvSpPr>
        <p:spPr bwMode="auto">
          <a:xfrm>
            <a:off x="4606925" y="4959350"/>
            <a:ext cx="1685925" cy="1123950"/>
          </a:xfrm>
          <a:custGeom>
            <a:gdLst>
              <a:gd name="T0" fmla="*/ 0 w 1908118"/>
              <a:gd name="T1" fmla="*/ 127208 h 1272078"/>
              <a:gd name="T2" fmla="*/ 127208 w 1908118"/>
              <a:gd name="T3" fmla="*/ 0 h 1272078"/>
              <a:gd name="T4" fmla="*/ 1780910 w 1908118"/>
              <a:gd name="T5" fmla="*/ 0 h 1272078"/>
              <a:gd name="T6" fmla="*/ 1908118 w 1908118"/>
              <a:gd name="T7" fmla="*/ 127208 h 1272078"/>
              <a:gd name="T8" fmla="*/ 1908118 w 1908118"/>
              <a:gd name="T9" fmla="*/ 1144870 h 1272078"/>
              <a:gd name="T10" fmla="*/ 1780910 w 1908118"/>
              <a:gd name="T11" fmla="*/ 1272078 h 1272078"/>
              <a:gd name="T12" fmla="*/ 127208 w 1908118"/>
              <a:gd name="T13" fmla="*/ 1272078 h 1272078"/>
              <a:gd name="T14" fmla="*/ 0 w 1908118"/>
              <a:gd name="T15" fmla="*/ 1144870 h 1272078"/>
              <a:gd name="T16" fmla="*/ 0 w 1908118"/>
              <a:gd name="T17" fmla="*/ 127208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A5A5A5"/>
          </a:solidFill>
          <a:ln w="12700" cap="flat" cmpd="sng">
            <a:solidFill>
              <a:srgbClr val="FFFFFF"/>
            </a:solidFill>
            <a:miter lim="800000"/>
          </a:ln>
        </p:spPr>
        <p:txBody>
          <a:bodyPr lIns="223948" tIns="223948" rIns="223948" bIns="223948" anchor="ctr"/>
          <a:lstStyle/>
          <a:p>
            <a:pPr algn="ctr">
              <a:lnSpc>
                <a:spcPct val="90000"/>
              </a:lnSpc>
              <a:spcAft>
                <a:spcPct val="35000"/>
              </a:spcAft>
            </a:pPr>
            <a:r>
              <a:rPr lang="en-US" altLang="zh-CN"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62" name="任意多边形 12"/>
          <p:cNvSpPr/>
          <p:nvPr/>
        </p:nvSpPr>
        <p:spPr bwMode="auto">
          <a:xfrm>
            <a:off x="6577013" y="4516438"/>
            <a:ext cx="1004887" cy="449262"/>
          </a:xfrm>
          <a:custGeom>
            <a:gdLst>
              <a:gd name="T0" fmla="*/ 0 w 1004570"/>
              <a:gd name="T1" fmla="*/ 0 h 449580"/>
              <a:gd name="T2" fmla="*/ 0 w 1004570"/>
              <a:gd name="T3" fmla="*/ 254415 h 449580"/>
              <a:gd name="T4" fmla="*/ 1240276 w 1004570"/>
              <a:gd name="T5" fmla="*/ 254415 h 449580"/>
              <a:gd name="T6" fmla="*/ 1240276 w 1004570"/>
              <a:gd name="T7" fmla="*/ 508831 h 449580"/>
              <a:gd name="T8" fmla="*/ 0 w 1004570"/>
              <a:gd name="T9" fmla="*/ 0 h 449580"/>
              <a:gd name="T10" fmla="*/ 1004570 w 1004570"/>
              <a:gd name="T11" fmla="*/ 449580 h 449580"/>
            </a:gdLst>
            <a:cxnLst>
              <a:cxn ang="0">
                <a:pos x="T0" y="T1"/>
              </a:cxn>
              <a:cxn ang="0">
                <a:pos x="T2" y="T3"/>
              </a:cxn>
              <a:cxn ang="0">
                <a:pos x="T4" y="T5"/>
              </a:cxn>
              <a:cxn ang="0">
                <a:pos x="T6" y="T7"/>
              </a:cxn>
            </a:cxnLst>
            <a:rect l="T8" t="T9" r="T10" b="T11"/>
            <a:pathLst>
              <a:path w="1004569" h="449580">
                <a:moveTo>
                  <a:pt x="0" y="0"/>
                </a:moveTo>
                <a:lnTo>
                  <a:pt x="0" y="254415"/>
                </a:lnTo>
                <a:lnTo>
                  <a:pt x="1240276" y="254415"/>
                </a:lnTo>
                <a:lnTo>
                  <a:pt x="1240276" y="508831"/>
                </a:lnTo>
              </a:path>
            </a:pathLst>
          </a:custGeom>
          <a:noFill/>
          <a:ln w="28575" cap="flat" cmpd="sng">
            <a:solidFill>
              <a:srgbClr val="7F7F7F"/>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7663" name="任意多边形 13"/>
          <p:cNvSpPr>
            <a:spLocks noChangeArrowheads="1"/>
          </p:cNvSpPr>
          <p:nvPr/>
        </p:nvSpPr>
        <p:spPr bwMode="auto">
          <a:xfrm>
            <a:off x="6797675" y="4959350"/>
            <a:ext cx="1687513" cy="1123950"/>
          </a:xfrm>
          <a:custGeom>
            <a:gdLst>
              <a:gd name="T0" fmla="*/ 0 w 1908118"/>
              <a:gd name="T1" fmla="*/ 127208 h 1272078"/>
              <a:gd name="T2" fmla="*/ 127208 w 1908118"/>
              <a:gd name="T3" fmla="*/ 0 h 1272078"/>
              <a:gd name="T4" fmla="*/ 1780910 w 1908118"/>
              <a:gd name="T5" fmla="*/ 0 h 1272078"/>
              <a:gd name="T6" fmla="*/ 1908118 w 1908118"/>
              <a:gd name="T7" fmla="*/ 127208 h 1272078"/>
              <a:gd name="T8" fmla="*/ 1908118 w 1908118"/>
              <a:gd name="T9" fmla="*/ 1144870 h 1272078"/>
              <a:gd name="T10" fmla="*/ 1780910 w 1908118"/>
              <a:gd name="T11" fmla="*/ 1272078 h 1272078"/>
              <a:gd name="T12" fmla="*/ 127208 w 1908118"/>
              <a:gd name="T13" fmla="*/ 1272078 h 1272078"/>
              <a:gd name="T14" fmla="*/ 0 w 1908118"/>
              <a:gd name="T15" fmla="*/ 1144870 h 1272078"/>
              <a:gd name="T16" fmla="*/ 0 w 1908118"/>
              <a:gd name="T17" fmla="*/ 127208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A5A5A5"/>
          </a:solidFill>
          <a:ln w="12700" cap="flat" cmpd="sng">
            <a:solidFill>
              <a:srgbClr val="FFFFFF"/>
            </a:solidFill>
            <a:miter lim="800000"/>
          </a:ln>
        </p:spPr>
        <p:txBody>
          <a:bodyPr lIns="223948" tIns="223948" rIns="223948" bIns="223948" anchor="ctr"/>
          <a:lstStyle/>
          <a:p>
            <a:pPr algn="ctr">
              <a:lnSpc>
                <a:spcPct val="90000"/>
              </a:lnSpc>
              <a:spcAft>
                <a:spcPct val="35000"/>
              </a:spcAft>
            </a:pPr>
            <a:r>
              <a:rPr lang="en-US" altLang="zh-CN"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64" name="任意多边形 14"/>
          <p:cNvSpPr/>
          <p:nvPr/>
        </p:nvSpPr>
        <p:spPr bwMode="auto">
          <a:xfrm>
            <a:off x="8189913" y="2935288"/>
            <a:ext cx="1644650" cy="449262"/>
          </a:xfrm>
          <a:custGeom>
            <a:gdLst>
              <a:gd name="T0" fmla="*/ 0 w 1644650"/>
              <a:gd name="T1" fmla="*/ 0 h 449580"/>
              <a:gd name="T2" fmla="*/ 0 w 1644650"/>
              <a:gd name="T3" fmla="*/ 254415 h 449580"/>
              <a:gd name="T4" fmla="*/ 1860415 w 1644650"/>
              <a:gd name="T5" fmla="*/ 254415 h 449580"/>
              <a:gd name="T6" fmla="*/ 1860415 w 1644650"/>
              <a:gd name="T7" fmla="*/ 508831 h 449580"/>
              <a:gd name="T8" fmla="*/ 0 w 1644650"/>
              <a:gd name="T9" fmla="*/ 0 h 449580"/>
              <a:gd name="T10" fmla="*/ 1644650 w 1644650"/>
              <a:gd name="T11" fmla="*/ 449580 h 449580"/>
            </a:gdLst>
            <a:cxnLst>
              <a:cxn ang="0">
                <a:pos x="T0" y="T1"/>
              </a:cxn>
              <a:cxn ang="0">
                <a:pos x="T2" y="T3"/>
              </a:cxn>
              <a:cxn ang="0">
                <a:pos x="T4" y="T5"/>
              </a:cxn>
              <a:cxn ang="0">
                <a:pos x="T6" y="T7"/>
              </a:cxn>
            </a:cxnLst>
            <a:rect l="T8" t="T9" r="T10" b="T11"/>
            <a:pathLst>
              <a:path w="1644650" h="449580">
                <a:moveTo>
                  <a:pt x="0" y="0"/>
                </a:moveTo>
                <a:lnTo>
                  <a:pt x="0" y="254415"/>
                </a:lnTo>
                <a:lnTo>
                  <a:pt x="1860415" y="254415"/>
                </a:lnTo>
                <a:lnTo>
                  <a:pt x="1860415" y="508831"/>
                </a:lnTo>
              </a:path>
            </a:pathLst>
          </a:custGeom>
          <a:noFill/>
          <a:ln w="28575" cap="flat" cmpd="sng">
            <a:solidFill>
              <a:srgbClr val="7F7F7F"/>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7665" name="任意多边形 15"/>
          <p:cNvSpPr>
            <a:spLocks noChangeArrowheads="1"/>
          </p:cNvSpPr>
          <p:nvPr/>
        </p:nvSpPr>
        <p:spPr bwMode="auto">
          <a:xfrm>
            <a:off x="8991600" y="3384550"/>
            <a:ext cx="1685925" cy="1123950"/>
          </a:xfrm>
          <a:custGeom>
            <a:gdLst>
              <a:gd name="T0" fmla="*/ 0 w 1908118"/>
              <a:gd name="T1" fmla="*/ 127208 h 1272078"/>
              <a:gd name="T2" fmla="*/ 127208 w 1908118"/>
              <a:gd name="T3" fmla="*/ 0 h 1272078"/>
              <a:gd name="T4" fmla="*/ 1780910 w 1908118"/>
              <a:gd name="T5" fmla="*/ 0 h 1272078"/>
              <a:gd name="T6" fmla="*/ 1908118 w 1908118"/>
              <a:gd name="T7" fmla="*/ 127208 h 1272078"/>
              <a:gd name="T8" fmla="*/ 1908118 w 1908118"/>
              <a:gd name="T9" fmla="*/ 1144870 h 1272078"/>
              <a:gd name="T10" fmla="*/ 1780910 w 1908118"/>
              <a:gd name="T11" fmla="*/ 1272078 h 1272078"/>
              <a:gd name="T12" fmla="*/ 127208 w 1908118"/>
              <a:gd name="T13" fmla="*/ 1272078 h 1272078"/>
              <a:gd name="T14" fmla="*/ 0 w 1908118"/>
              <a:gd name="T15" fmla="*/ 1144870 h 1272078"/>
              <a:gd name="T16" fmla="*/ 0 w 1908118"/>
              <a:gd name="T17" fmla="*/ 127208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3F3F3F"/>
          </a:solidFill>
          <a:ln w="12700" cap="flat" cmpd="sng">
            <a:solidFill>
              <a:srgbClr val="FFFFFF"/>
            </a:solidFill>
            <a:miter lim="800000"/>
          </a:ln>
        </p:spPr>
        <p:txBody>
          <a:bodyPr lIns="223948" tIns="223948" rIns="223948" bIns="223948" anchor="ctr"/>
          <a:lstStyle/>
          <a:p>
            <a:pPr algn="ctr">
              <a:lnSpc>
                <a:spcPct val="90000"/>
              </a:lnSpc>
              <a:spcAft>
                <a:spcPct val="35000"/>
              </a:spcAft>
            </a:pPr>
            <a:endParaRPr lang="zh-CN" altLang="zh-CN" sz="4900">
              <a:solidFill>
                <a:srgbClr val="FFFFFF"/>
              </a:solidFill>
              <a:latin typeface="宋体" panose="02010600030101010101" pitchFamily="2" charset="-122"/>
              <a:sym typeface="宋体" panose="02010600030101010101" pitchFamily="2" charset="-122"/>
            </a:endParaRPr>
          </a:p>
        </p:txBody>
      </p:sp>
      <p:sp>
        <p:nvSpPr>
          <p:cNvPr id="27666" name="任意多边形 16"/>
          <p:cNvSpPr/>
          <p:nvPr/>
        </p:nvSpPr>
        <p:spPr bwMode="auto">
          <a:xfrm>
            <a:off x="9793288" y="4508500"/>
            <a:ext cx="80962" cy="450850"/>
          </a:xfrm>
          <a:custGeom>
            <a:gdLst>
              <a:gd name="T0" fmla="*/ 45720 w 80645"/>
              <a:gd name="T1" fmla="*/ 0 h 449580"/>
              <a:gd name="T2" fmla="*/ 45720 w 80645"/>
              <a:gd name="T3" fmla="*/ 508831 h 449580"/>
              <a:gd name="T4" fmla="*/ 0 w 80645"/>
              <a:gd name="T5" fmla="*/ 0 h 449580"/>
              <a:gd name="T6" fmla="*/ 80645 w 80645"/>
              <a:gd name="T7" fmla="*/ 449580 h 449580"/>
            </a:gdLst>
            <a:cxnLst>
              <a:cxn ang="0">
                <a:pos x="T0" y="T1"/>
              </a:cxn>
              <a:cxn ang="0">
                <a:pos x="T2" y="T3"/>
              </a:cxn>
            </a:cxnLst>
            <a:rect l="T4" t="T5" r="T6" b="T7"/>
            <a:pathLst>
              <a:path w="80645" h="449580">
                <a:moveTo>
                  <a:pt x="45720" y="0"/>
                </a:moveTo>
                <a:lnTo>
                  <a:pt x="45720" y="508831"/>
                </a:lnTo>
              </a:path>
            </a:pathLst>
          </a:custGeom>
          <a:noFill/>
          <a:ln w="28575" cap="flat" cmpd="sng">
            <a:solidFill>
              <a:srgbClr val="7F7F7F"/>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7667" name="任意多边形 17"/>
          <p:cNvSpPr>
            <a:spLocks noChangeArrowheads="1"/>
          </p:cNvSpPr>
          <p:nvPr/>
        </p:nvSpPr>
        <p:spPr bwMode="auto">
          <a:xfrm>
            <a:off x="8991600" y="4959350"/>
            <a:ext cx="1685925" cy="1123950"/>
          </a:xfrm>
          <a:custGeom>
            <a:gdLst>
              <a:gd name="T0" fmla="*/ 0 w 1908118"/>
              <a:gd name="T1" fmla="*/ 127208 h 1272078"/>
              <a:gd name="T2" fmla="*/ 127208 w 1908118"/>
              <a:gd name="T3" fmla="*/ 0 h 1272078"/>
              <a:gd name="T4" fmla="*/ 1780910 w 1908118"/>
              <a:gd name="T5" fmla="*/ 0 h 1272078"/>
              <a:gd name="T6" fmla="*/ 1908118 w 1908118"/>
              <a:gd name="T7" fmla="*/ 127208 h 1272078"/>
              <a:gd name="T8" fmla="*/ 1908118 w 1908118"/>
              <a:gd name="T9" fmla="*/ 1144870 h 1272078"/>
              <a:gd name="T10" fmla="*/ 1780910 w 1908118"/>
              <a:gd name="T11" fmla="*/ 1272078 h 1272078"/>
              <a:gd name="T12" fmla="*/ 127208 w 1908118"/>
              <a:gd name="T13" fmla="*/ 1272078 h 1272078"/>
              <a:gd name="T14" fmla="*/ 0 w 1908118"/>
              <a:gd name="T15" fmla="*/ 1144870 h 1272078"/>
              <a:gd name="T16" fmla="*/ 0 w 1908118"/>
              <a:gd name="T17" fmla="*/ 127208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A5A5A5"/>
          </a:solidFill>
          <a:ln w="12700" cap="flat" cmpd="sng">
            <a:solidFill>
              <a:srgbClr val="FFFFFF"/>
            </a:solidFill>
            <a:miter lim="800000"/>
          </a:ln>
        </p:spPr>
        <p:txBody>
          <a:bodyPr lIns="223948" tIns="223948" rIns="223948" bIns="223948" anchor="ctr"/>
          <a:lstStyle/>
          <a:p>
            <a:pPr algn="ctr">
              <a:lnSpc>
                <a:spcPct val="90000"/>
              </a:lnSpc>
              <a:spcAft>
                <a:spcPct val="35000"/>
              </a:spcAft>
            </a:pPr>
            <a:r>
              <a:rPr lang="en-US" altLang="zh-CN"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68" name="KSO_Shape"/>
          <p:cNvSpPr>
            <a:spLocks noChangeArrowheads="1"/>
          </p:cNvSpPr>
          <p:nvPr/>
        </p:nvSpPr>
        <p:spPr bwMode="auto">
          <a:xfrm>
            <a:off x="1347788" y="2078038"/>
            <a:ext cx="487362" cy="487362"/>
          </a:xfrm>
          <a:custGeom>
            <a:gdLst>
              <a:gd name="T0" fmla="*/ 424729 w 742418"/>
              <a:gd name="T1" fmla="*/ 206218 h 742418"/>
              <a:gd name="T2" fmla="*/ 450641 w 742418"/>
              <a:gd name="T3" fmla="*/ 216951 h 742418"/>
              <a:gd name="T4" fmla="*/ 574959 w 742418"/>
              <a:gd name="T5" fmla="*/ 341269 h 742418"/>
              <a:gd name="T6" fmla="*/ 579768 w 742418"/>
              <a:gd name="T7" fmla="*/ 347074 h 742418"/>
              <a:gd name="T8" fmla="*/ 580353 w 742418"/>
              <a:gd name="T9" fmla="*/ 348130 h 742418"/>
              <a:gd name="T10" fmla="*/ 582691 w 742418"/>
              <a:gd name="T11" fmla="*/ 352485 h 742418"/>
              <a:gd name="T12" fmla="*/ 586400 w 742418"/>
              <a:gd name="T13" fmla="*/ 371153 h 742418"/>
              <a:gd name="T14" fmla="*/ 582691 w 742418"/>
              <a:gd name="T15" fmla="*/ 389821 h 742418"/>
              <a:gd name="T16" fmla="*/ 581273 w 742418"/>
              <a:gd name="T17" fmla="*/ 393115 h 742418"/>
              <a:gd name="T18" fmla="*/ 579386 w 742418"/>
              <a:gd name="T19" fmla="*/ 395514 h 742418"/>
              <a:gd name="T20" fmla="*/ 573943 w 742418"/>
              <a:gd name="T21" fmla="*/ 401149 h 742418"/>
              <a:gd name="T22" fmla="*/ 449625 w 742418"/>
              <a:gd name="T23" fmla="*/ 525467 h 742418"/>
              <a:gd name="T24" fmla="*/ 397801 w 742418"/>
              <a:gd name="T25" fmla="*/ 525467 h 742418"/>
              <a:gd name="T26" fmla="*/ 397801 w 742418"/>
              <a:gd name="T27" fmla="*/ 473643 h 742418"/>
              <a:gd name="T28" fmla="*/ 462843 w 742418"/>
              <a:gd name="T29" fmla="*/ 408602 h 742418"/>
              <a:gd name="T30" fmla="*/ 192664 w 742418"/>
              <a:gd name="T31" fmla="*/ 408602 h 742418"/>
              <a:gd name="T32" fmla="*/ 156019 w 742418"/>
              <a:gd name="T33" fmla="*/ 371957 h 742418"/>
              <a:gd name="T34" fmla="*/ 192664 w 742418"/>
              <a:gd name="T35" fmla="*/ 335311 h 742418"/>
              <a:gd name="T36" fmla="*/ 465353 w 742418"/>
              <a:gd name="T37" fmla="*/ 335311 h 742418"/>
              <a:gd name="T38" fmla="*/ 398817 w 742418"/>
              <a:gd name="T39" fmla="*/ 268775 h 742418"/>
              <a:gd name="T40" fmla="*/ 398817 w 742418"/>
              <a:gd name="T41" fmla="*/ 216951 h 742418"/>
              <a:gd name="T42" fmla="*/ 424729 w 742418"/>
              <a:gd name="T43" fmla="*/ 206218 h 742418"/>
              <a:gd name="T44" fmla="*/ 371209 w 742418"/>
              <a:gd name="T45" fmla="*/ 67983 h 742418"/>
              <a:gd name="T46" fmla="*/ 67983 w 742418"/>
              <a:gd name="T47" fmla="*/ 371209 h 742418"/>
              <a:gd name="T48" fmla="*/ 371209 w 742418"/>
              <a:gd name="T49" fmla="*/ 674435 h 742418"/>
              <a:gd name="T50" fmla="*/ 674435 w 742418"/>
              <a:gd name="T51" fmla="*/ 371209 h 742418"/>
              <a:gd name="T52" fmla="*/ 371209 w 742418"/>
              <a:gd name="T53" fmla="*/ 67983 h 742418"/>
              <a:gd name="T54" fmla="*/ 371209 w 742418"/>
              <a:gd name="T55" fmla="*/ 0 h 742418"/>
              <a:gd name="T56" fmla="*/ 742418 w 742418"/>
              <a:gd name="T57" fmla="*/ 371209 h 742418"/>
              <a:gd name="T58" fmla="*/ 371209 w 742418"/>
              <a:gd name="T59" fmla="*/ 742418 h 742418"/>
              <a:gd name="T60" fmla="*/ 0 w 742418"/>
              <a:gd name="T61" fmla="*/ 371209 h 742418"/>
              <a:gd name="T62" fmla="*/ 371209 w 742418"/>
              <a:gd name="T63" fmla="*/ 0 h 7424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2418"/>
              <a:gd name="T97" fmla="*/ 0 h 742418"/>
              <a:gd name="T98" fmla="*/ 742418 w 742418"/>
              <a:gd name="T99" fmla="*/ 742418 h 742418"/>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27669" name="KSO_Shape"/>
          <p:cNvSpPr>
            <a:spLocks noChangeArrowheads="1"/>
          </p:cNvSpPr>
          <p:nvPr/>
        </p:nvSpPr>
        <p:spPr bwMode="auto">
          <a:xfrm>
            <a:off x="1347788" y="3676650"/>
            <a:ext cx="487362" cy="488950"/>
          </a:xfrm>
          <a:custGeom>
            <a:gdLst>
              <a:gd name="T0" fmla="*/ 424729 w 742418"/>
              <a:gd name="T1" fmla="*/ 206218 h 742418"/>
              <a:gd name="T2" fmla="*/ 450641 w 742418"/>
              <a:gd name="T3" fmla="*/ 216951 h 742418"/>
              <a:gd name="T4" fmla="*/ 574959 w 742418"/>
              <a:gd name="T5" fmla="*/ 341269 h 742418"/>
              <a:gd name="T6" fmla="*/ 579768 w 742418"/>
              <a:gd name="T7" fmla="*/ 347074 h 742418"/>
              <a:gd name="T8" fmla="*/ 580353 w 742418"/>
              <a:gd name="T9" fmla="*/ 348130 h 742418"/>
              <a:gd name="T10" fmla="*/ 582691 w 742418"/>
              <a:gd name="T11" fmla="*/ 352485 h 742418"/>
              <a:gd name="T12" fmla="*/ 586400 w 742418"/>
              <a:gd name="T13" fmla="*/ 371153 h 742418"/>
              <a:gd name="T14" fmla="*/ 582691 w 742418"/>
              <a:gd name="T15" fmla="*/ 389821 h 742418"/>
              <a:gd name="T16" fmla="*/ 581273 w 742418"/>
              <a:gd name="T17" fmla="*/ 393115 h 742418"/>
              <a:gd name="T18" fmla="*/ 579386 w 742418"/>
              <a:gd name="T19" fmla="*/ 395514 h 742418"/>
              <a:gd name="T20" fmla="*/ 573943 w 742418"/>
              <a:gd name="T21" fmla="*/ 401149 h 742418"/>
              <a:gd name="T22" fmla="*/ 449625 w 742418"/>
              <a:gd name="T23" fmla="*/ 525467 h 742418"/>
              <a:gd name="T24" fmla="*/ 397801 w 742418"/>
              <a:gd name="T25" fmla="*/ 525467 h 742418"/>
              <a:gd name="T26" fmla="*/ 397801 w 742418"/>
              <a:gd name="T27" fmla="*/ 473643 h 742418"/>
              <a:gd name="T28" fmla="*/ 462843 w 742418"/>
              <a:gd name="T29" fmla="*/ 408602 h 742418"/>
              <a:gd name="T30" fmla="*/ 192664 w 742418"/>
              <a:gd name="T31" fmla="*/ 408602 h 742418"/>
              <a:gd name="T32" fmla="*/ 156019 w 742418"/>
              <a:gd name="T33" fmla="*/ 371957 h 742418"/>
              <a:gd name="T34" fmla="*/ 192664 w 742418"/>
              <a:gd name="T35" fmla="*/ 335311 h 742418"/>
              <a:gd name="T36" fmla="*/ 465353 w 742418"/>
              <a:gd name="T37" fmla="*/ 335311 h 742418"/>
              <a:gd name="T38" fmla="*/ 398817 w 742418"/>
              <a:gd name="T39" fmla="*/ 268775 h 742418"/>
              <a:gd name="T40" fmla="*/ 398817 w 742418"/>
              <a:gd name="T41" fmla="*/ 216951 h 742418"/>
              <a:gd name="T42" fmla="*/ 424729 w 742418"/>
              <a:gd name="T43" fmla="*/ 206218 h 742418"/>
              <a:gd name="T44" fmla="*/ 371209 w 742418"/>
              <a:gd name="T45" fmla="*/ 67983 h 742418"/>
              <a:gd name="T46" fmla="*/ 67983 w 742418"/>
              <a:gd name="T47" fmla="*/ 371209 h 742418"/>
              <a:gd name="T48" fmla="*/ 371209 w 742418"/>
              <a:gd name="T49" fmla="*/ 674435 h 742418"/>
              <a:gd name="T50" fmla="*/ 674435 w 742418"/>
              <a:gd name="T51" fmla="*/ 371209 h 742418"/>
              <a:gd name="T52" fmla="*/ 371209 w 742418"/>
              <a:gd name="T53" fmla="*/ 67983 h 742418"/>
              <a:gd name="T54" fmla="*/ 371209 w 742418"/>
              <a:gd name="T55" fmla="*/ 0 h 742418"/>
              <a:gd name="T56" fmla="*/ 742418 w 742418"/>
              <a:gd name="T57" fmla="*/ 371209 h 742418"/>
              <a:gd name="T58" fmla="*/ 371209 w 742418"/>
              <a:gd name="T59" fmla="*/ 742418 h 742418"/>
              <a:gd name="T60" fmla="*/ 0 w 742418"/>
              <a:gd name="T61" fmla="*/ 371209 h 742418"/>
              <a:gd name="T62" fmla="*/ 371209 w 742418"/>
              <a:gd name="T63" fmla="*/ 0 h 7424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2418"/>
              <a:gd name="T97" fmla="*/ 0 h 742418"/>
              <a:gd name="T98" fmla="*/ 742418 w 742418"/>
              <a:gd name="T99" fmla="*/ 742418 h 742418"/>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1412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27670" name="KSO_Shape"/>
          <p:cNvSpPr>
            <a:spLocks noChangeArrowheads="1"/>
          </p:cNvSpPr>
          <p:nvPr/>
        </p:nvSpPr>
        <p:spPr bwMode="auto">
          <a:xfrm>
            <a:off x="1347788" y="5276850"/>
            <a:ext cx="487362" cy="487363"/>
          </a:xfrm>
          <a:custGeom>
            <a:gdLst>
              <a:gd name="T0" fmla="*/ 424729 w 742418"/>
              <a:gd name="T1" fmla="*/ 206218 h 742418"/>
              <a:gd name="T2" fmla="*/ 450641 w 742418"/>
              <a:gd name="T3" fmla="*/ 216951 h 742418"/>
              <a:gd name="T4" fmla="*/ 574959 w 742418"/>
              <a:gd name="T5" fmla="*/ 341269 h 742418"/>
              <a:gd name="T6" fmla="*/ 579768 w 742418"/>
              <a:gd name="T7" fmla="*/ 347074 h 742418"/>
              <a:gd name="T8" fmla="*/ 580353 w 742418"/>
              <a:gd name="T9" fmla="*/ 348130 h 742418"/>
              <a:gd name="T10" fmla="*/ 582691 w 742418"/>
              <a:gd name="T11" fmla="*/ 352485 h 742418"/>
              <a:gd name="T12" fmla="*/ 586400 w 742418"/>
              <a:gd name="T13" fmla="*/ 371153 h 742418"/>
              <a:gd name="T14" fmla="*/ 582691 w 742418"/>
              <a:gd name="T15" fmla="*/ 389821 h 742418"/>
              <a:gd name="T16" fmla="*/ 581273 w 742418"/>
              <a:gd name="T17" fmla="*/ 393115 h 742418"/>
              <a:gd name="T18" fmla="*/ 579386 w 742418"/>
              <a:gd name="T19" fmla="*/ 395514 h 742418"/>
              <a:gd name="T20" fmla="*/ 573943 w 742418"/>
              <a:gd name="T21" fmla="*/ 401149 h 742418"/>
              <a:gd name="T22" fmla="*/ 449625 w 742418"/>
              <a:gd name="T23" fmla="*/ 525467 h 742418"/>
              <a:gd name="T24" fmla="*/ 397801 w 742418"/>
              <a:gd name="T25" fmla="*/ 525467 h 742418"/>
              <a:gd name="T26" fmla="*/ 397801 w 742418"/>
              <a:gd name="T27" fmla="*/ 473643 h 742418"/>
              <a:gd name="T28" fmla="*/ 462843 w 742418"/>
              <a:gd name="T29" fmla="*/ 408602 h 742418"/>
              <a:gd name="T30" fmla="*/ 192664 w 742418"/>
              <a:gd name="T31" fmla="*/ 408602 h 742418"/>
              <a:gd name="T32" fmla="*/ 156019 w 742418"/>
              <a:gd name="T33" fmla="*/ 371957 h 742418"/>
              <a:gd name="T34" fmla="*/ 192664 w 742418"/>
              <a:gd name="T35" fmla="*/ 335311 h 742418"/>
              <a:gd name="T36" fmla="*/ 465353 w 742418"/>
              <a:gd name="T37" fmla="*/ 335311 h 742418"/>
              <a:gd name="T38" fmla="*/ 398817 w 742418"/>
              <a:gd name="T39" fmla="*/ 268775 h 742418"/>
              <a:gd name="T40" fmla="*/ 398817 w 742418"/>
              <a:gd name="T41" fmla="*/ 216951 h 742418"/>
              <a:gd name="T42" fmla="*/ 424729 w 742418"/>
              <a:gd name="T43" fmla="*/ 206218 h 742418"/>
              <a:gd name="T44" fmla="*/ 371209 w 742418"/>
              <a:gd name="T45" fmla="*/ 67983 h 742418"/>
              <a:gd name="T46" fmla="*/ 67983 w 742418"/>
              <a:gd name="T47" fmla="*/ 371209 h 742418"/>
              <a:gd name="T48" fmla="*/ 371209 w 742418"/>
              <a:gd name="T49" fmla="*/ 674435 h 742418"/>
              <a:gd name="T50" fmla="*/ 674435 w 742418"/>
              <a:gd name="T51" fmla="*/ 371209 h 742418"/>
              <a:gd name="T52" fmla="*/ 371209 w 742418"/>
              <a:gd name="T53" fmla="*/ 67983 h 742418"/>
              <a:gd name="T54" fmla="*/ 371209 w 742418"/>
              <a:gd name="T55" fmla="*/ 0 h 742418"/>
              <a:gd name="T56" fmla="*/ 742418 w 742418"/>
              <a:gd name="T57" fmla="*/ 371209 h 742418"/>
              <a:gd name="T58" fmla="*/ 371209 w 742418"/>
              <a:gd name="T59" fmla="*/ 742418 h 742418"/>
              <a:gd name="T60" fmla="*/ 0 w 742418"/>
              <a:gd name="T61" fmla="*/ 371209 h 742418"/>
              <a:gd name="T62" fmla="*/ 371209 w 742418"/>
              <a:gd name="T63" fmla="*/ 0 h 7424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2418"/>
              <a:gd name="T97" fmla="*/ 0 h 742418"/>
              <a:gd name="T98" fmla="*/ 742418 w 742418"/>
              <a:gd name="T99" fmla="*/ 742418 h 742418"/>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27671" name="KSO_Shape"/>
          <p:cNvSpPr>
            <a:spLocks noChangeArrowheads="1"/>
          </p:cNvSpPr>
          <p:nvPr/>
        </p:nvSpPr>
        <p:spPr bwMode="auto">
          <a:xfrm>
            <a:off x="6235700" y="3760788"/>
            <a:ext cx="558800" cy="476250"/>
          </a:xfrm>
          <a:custGeom>
            <a:gdLst>
              <a:gd name="T0" fmla="*/ 0 w 4999037"/>
              <a:gd name="T1" fmla="*/ 0 h 4260141"/>
              <a:gd name="T2" fmla="*/ 4999037 w 4999037"/>
              <a:gd name="T3" fmla="*/ 4260141 h 4260141"/>
            </a:gdLst>
            <a:rect l="T0" t="T1" r="T2" b="T3"/>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7672" name="KSO_Shape"/>
          <p:cNvSpPr>
            <a:spLocks noChangeArrowheads="1"/>
          </p:cNvSpPr>
          <p:nvPr/>
        </p:nvSpPr>
        <p:spPr bwMode="auto">
          <a:xfrm>
            <a:off x="9513888" y="3708400"/>
            <a:ext cx="558800" cy="517525"/>
          </a:xfrm>
          <a:custGeom>
            <a:gdLst>
              <a:gd name="T0" fmla="*/ 1541616 w 4477"/>
              <a:gd name="T1" fmla="*/ 16590 h 4133"/>
              <a:gd name="T2" fmla="*/ 1513532 w 4477"/>
              <a:gd name="T3" fmla="*/ 7657 h 4133"/>
              <a:gd name="T4" fmla="*/ 1486725 w 4477"/>
              <a:gd name="T5" fmla="*/ 2127 h 4133"/>
              <a:gd name="T6" fmla="*/ 1461195 w 4477"/>
              <a:gd name="T7" fmla="*/ 0 h 4133"/>
              <a:gd name="T8" fmla="*/ 1436516 w 4477"/>
              <a:gd name="T9" fmla="*/ 1276 h 4133"/>
              <a:gd name="T10" fmla="*/ 1413113 w 4477"/>
              <a:gd name="T11" fmla="*/ 5530 h 4133"/>
              <a:gd name="T12" fmla="*/ 1390561 w 4477"/>
              <a:gd name="T13" fmla="*/ 12762 h 4133"/>
              <a:gd name="T14" fmla="*/ 1369711 w 4477"/>
              <a:gd name="T15" fmla="*/ 22971 h 4133"/>
              <a:gd name="T16" fmla="*/ 1348861 w 4477"/>
              <a:gd name="T17" fmla="*/ 36158 h 4133"/>
              <a:gd name="T18" fmla="*/ 1329287 w 4477"/>
              <a:gd name="T19" fmla="*/ 51472 h 4133"/>
              <a:gd name="T20" fmla="*/ 1304608 w 4477"/>
              <a:gd name="T21" fmla="*/ 76145 h 4133"/>
              <a:gd name="T22" fmla="*/ 1316522 w 4477"/>
              <a:gd name="T23" fmla="*/ 210142 h 4133"/>
              <a:gd name="T24" fmla="*/ 1340776 w 4477"/>
              <a:gd name="T25" fmla="*/ 405821 h 4133"/>
              <a:gd name="T26" fmla="*/ 1372689 w 4477"/>
              <a:gd name="T27" fmla="*/ 594694 h 4133"/>
              <a:gd name="T28" fmla="*/ 1411836 w 4477"/>
              <a:gd name="T29" fmla="*/ 777186 h 4133"/>
              <a:gd name="T30" fmla="*/ 1449706 w 4477"/>
              <a:gd name="T31" fmla="*/ 923946 h 4133"/>
              <a:gd name="T32" fmla="*/ 1475662 w 4477"/>
              <a:gd name="T33" fmla="*/ 1009874 h 4133"/>
              <a:gd name="T34" fmla="*/ 1493534 w 4477"/>
              <a:gd name="T35" fmla="*/ 1066026 h 4133"/>
              <a:gd name="T36" fmla="*/ 1811814 w 4477"/>
              <a:gd name="T37" fmla="*/ 960104 h 4133"/>
              <a:gd name="T38" fmla="*/ 1798623 w 4477"/>
              <a:gd name="T39" fmla="*/ 861839 h 4133"/>
              <a:gd name="T40" fmla="*/ 1782454 w 4477"/>
              <a:gd name="T41" fmla="*/ 764850 h 4133"/>
              <a:gd name="T42" fmla="*/ 1764157 w 4477"/>
              <a:gd name="T43" fmla="*/ 669563 h 4133"/>
              <a:gd name="T44" fmla="*/ 1742881 w 4477"/>
              <a:gd name="T45" fmla="*/ 575977 h 4133"/>
              <a:gd name="T46" fmla="*/ 1719478 w 4477"/>
              <a:gd name="T47" fmla="*/ 484093 h 4133"/>
              <a:gd name="T48" fmla="*/ 1693097 w 4477"/>
              <a:gd name="T49" fmla="*/ 393910 h 4133"/>
              <a:gd name="T50" fmla="*/ 1664162 w 4477"/>
              <a:gd name="T51" fmla="*/ 305004 h 4133"/>
              <a:gd name="T52" fmla="*/ 1633526 w 4477"/>
              <a:gd name="T53" fmla="*/ 217799 h 4133"/>
              <a:gd name="T54" fmla="*/ 1599485 w 4477"/>
              <a:gd name="T55" fmla="*/ 131871 h 4133"/>
              <a:gd name="T56" fmla="*/ 1563742 w 4477"/>
              <a:gd name="T57" fmla="*/ 48069 h 4133"/>
              <a:gd name="T58" fmla="*/ 353597 w 4477"/>
              <a:gd name="T59" fmla="*/ 1192792 h 4133"/>
              <a:gd name="T60" fmla="*/ 353597 w 4477"/>
              <a:gd name="T61" fmla="*/ 1254473 h 4133"/>
              <a:gd name="T62" fmla="*/ 1496087 w 4477"/>
              <a:gd name="T63" fmla="*/ 1433562 h 4133"/>
              <a:gd name="T64" fmla="*/ 80847 w 4477"/>
              <a:gd name="T65" fmla="*/ 1595210 h 4133"/>
              <a:gd name="T66" fmla="*/ 0 w 4477"/>
              <a:gd name="T67" fmla="*/ 561514 h 4133"/>
              <a:gd name="T68" fmla="*/ 325088 w 4477"/>
              <a:gd name="T69" fmla="*/ 213971 h 4133"/>
              <a:gd name="T70" fmla="*/ 1204614 w 4477"/>
              <a:gd name="T71" fmla="*/ 191000 h 4133"/>
              <a:gd name="T72" fmla="*/ 1212273 w 4477"/>
              <a:gd name="T73" fmla="*/ 272249 h 4133"/>
              <a:gd name="T74" fmla="*/ 461251 w 4477"/>
              <a:gd name="T75" fmla="*/ 352648 h 4133"/>
              <a:gd name="T76" fmla="*/ 442528 w 4477"/>
              <a:gd name="T77" fmla="*/ 647443 h 4133"/>
              <a:gd name="T78" fmla="*/ 161693 w 4477"/>
              <a:gd name="T79" fmla="*/ 1433562 h 4133"/>
              <a:gd name="T80" fmla="*/ 200840 w 4477"/>
              <a:gd name="T81" fmla="*/ 558111 h 4133"/>
              <a:gd name="T82" fmla="*/ 200840 w 4477"/>
              <a:gd name="T83" fmla="*/ 558111 h 4133"/>
              <a:gd name="T84" fmla="*/ 353597 w 4477"/>
              <a:gd name="T85" fmla="*/ 938409 h 4133"/>
              <a:gd name="T86" fmla="*/ 1195678 w 4477"/>
              <a:gd name="T87" fmla="*/ 938409 h 4133"/>
              <a:gd name="T88" fmla="*/ 689749 w 4477"/>
              <a:gd name="T89" fmla="*/ 708699 h 4133"/>
              <a:gd name="T90" fmla="*/ 1195678 w 4477"/>
              <a:gd name="T91" fmla="*/ 708699 h 4133"/>
              <a:gd name="T92" fmla="*/ 689749 w 4477"/>
              <a:gd name="T93" fmla="*/ 473033 h 4133"/>
              <a:gd name="T94" fmla="*/ 1195678 w 4477"/>
              <a:gd name="T95" fmla="*/ 473033 h 4133"/>
              <a:gd name="T96" fmla="*/ 1702884 w 4477"/>
              <a:gd name="T97" fmla="*/ 1505878 h 4133"/>
              <a:gd name="T98" fmla="*/ 1802878 w 4477"/>
              <a:gd name="T99" fmla="*/ 1758134 h 4133"/>
              <a:gd name="T100" fmla="*/ 1837344 w 4477"/>
              <a:gd name="T101" fmla="*/ 1473123 h 4133"/>
              <a:gd name="T102" fmla="*/ 1817771 w 4477"/>
              <a:gd name="T103" fmla="*/ 1059645 h 4133"/>
              <a:gd name="T104" fmla="*/ 1646717 w 4477"/>
              <a:gd name="T105" fmla="*/ 1482482 h 4133"/>
              <a:gd name="T106" fmla="*/ 1524596 w 4477"/>
              <a:gd name="T107" fmla="*/ 1126431 h 41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77"/>
              <a:gd name="T163" fmla="*/ 0 h 4133"/>
              <a:gd name="T164" fmla="*/ 4477 w 4477"/>
              <a:gd name="T165" fmla="*/ 4133 h 4133"/>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77" h="4133">
                <a:moveTo>
                  <a:pt x="3646" y="48"/>
                </a:moveTo>
                <a:lnTo>
                  <a:pt x="3646" y="48"/>
                </a:lnTo>
                <a:lnTo>
                  <a:pt x="3623" y="39"/>
                </a:lnTo>
                <a:lnTo>
                  <a:pt x="3600" y="31"/>
                </a:lnTo>
                <a:lnTo>
                  <a:pt x="3578" y="24"/>
                </a:lnTo>
                <a:lnTo>
                  <a:pt x="3557" y="18"/>
                </a:lnTo>
                <a:lnTo>
                  <a:pt x="3536" y="13"/>
                </a:lnTo>
                <a:lnTo>
                  <a:pt x="3515" y="8"/>
                </a:lnTo>
                <a:lnTo>
                  <a:pt x="3494" y="5"/>
                </a:lnTo>
                <a:lnTo>
                  <a:pt x="3473" y="3"/>
                </a:lnTo>
                <a:lnTo>
                  <a:pt x="3454" y="1"/>
                </a:lnTo>
                <a:lnTo>
                  <a:pt x="3434" y="0"/>
                </a:lnTo>
                <a:lnTo>
                  <a:pt x="3415" y="0"/>
                </a:lnTo>
                <a:lnTo>
                  <a:pt x="3395" y="1"/>
                </a:lnTo>
                <a:lnTo>
                  <a:pt x="3376" y="3"/>
                </a:lnTo>
                <a:lnTo>
                  <a:pt x="3358" y="5"/>
                </a:lnTo>
                <a:lnTo>
                  <a:pt x="3339" y="9"/>
                </a:lnTo>
                <a:lnTo>
                  <a:pt x="3321" y="13"/>
                </a:lnTo>
                <a:lnTo>
                  <a:pt x="3303" y="18"/>
                </a:lnTo>
                <a:lnTo>
                  <a:pt x="3285" y="23"/>
                </a:lnTo>
                <a:lnTo>
                  <a:pt x="3268" y="30"/>
                </a:lnTo>
                <a:lnTo>
                  <a:pt x="3251" y="37"/>
                </a:lnTo>
                <a:lnTo>
                  <a:pt x="3235" y="45"/>
                </a:lnTo>
                <a:lnTo>
                  <a:pt x="3219" y="54"/>
                </a:lnTo>
                <a:lnTo>
                  <a:pt x="3201" y="63"/>
                </a:lnTo>
                <a:lnTo>
                  <a:pt x="3186" y="74"/>
                </a:lnTo>
                <a:lnTo>
                  <a:pt x="3170" y="85"/>
                </a:lnTo>
                <a:lnTo>
                  <a:pt x="3155" y="96"/>
                </a:lnTo>
                <a:lnTo>
                  <a:pt x="3139" y="108"/>
                </a:lnTo>
                <a:lnTo>
                  <a:pt x="3124" y="121"/>
                </a:lnTo>
                <a:lnTo>
                  <a:pt x="3110" y="134"/>
                </a:lnTo>
                <a:lnTo>
                  <a:pt x="3094" y="149"/>
                </a:lnTo>
                <a:lnTo>
                  <a:pt x="3066" y="179"/>
                </a:lnTo>
                <a:lnTo>
                  <a:pt x="3079" y="337"/>
                </a:lnTo>
                <a:lnTo>
                  <a:pt x="3094" y="494"/>
                </a:lnTo>
                <a:lnTo>
                  <a:pt x="3112" y="649"/>
                </a:lnTo>
                <a:lnTo>
                  <a:pt x="3131" y="802"/>
                </a:lnTo>
                <a:lnTo>
                  <a:pt x="3151" y="954"/>
                </a:lnTo>
                <a:lnTo>
                  <a:pt x="3174" y="1104"/>
                </a:lnTo>
                <a:lnTo>
                  <a:pt x="3198" y="1252"/>
                </a:lnTo>
                <a:lnTo>
                  <a:pt x="3226" y="1398"/>
                </a:lnTo>
                <a:lnTo>
                  <a:pt x="3254" y="1543"/>
                </a:lnTo>
                <a:lnTo>
                  <a:pt x="3284" y="1686"/>
                </a:lnTo>
                <a:lnTo>
                  <a:pt x="3318" y="1827"/>
                </a:lnTo>
                <a:lnTo>
                  <a:pt x="3352" y="1967"/>
                </a:lnTo>
                <a:lnTo>
                  <a:pt x="3388" y="2104"/>
                </a:lnTo>
                <a:lnTo>
                  <a:pt x="3407" y="2172"/>
                </a:lnTo>
                <a:lnTo>
                  <a:pt x="3427" y="2240"/>
                </a:lnTo>
                <a:lnTo>
                  <a:pt x="3447" y="2307"/>
                </a:lnTo>
                <a:lnTo>
                  <a:pt x="3468" y="2374"/>
                </a:lnTo>
                <a:lnTo>
                  <a:pt x="3488" y="2441"/>
                </a:lnTo>
                <a:lnTo>
                  <a:pt x="3510" y="2506"/>
                </a:lnTo>
                <a:lnTo>
                  <a:pt x="4267" y="2335"/>
                </a:lnTo>
                <a:lnTo>
                  <a:pt x="4258" y="2257"/>
                </a:lnTo>
                <a:lnTo>
                  <a:pt x="4249" y="2179"/>
                </a:lnTo>
                <a:lnTo>
                  <a:pt x="4238" y="2102"/>
                </a:lnTo>
                <a:lnTo>
                  <a:pt x="4227" y="2026"/>
                </a:lnTo>
                <a:lnTo>
                  <a:pt x="4214" y="1950"/>
                </a:lnTo>
                <a:lnTo>
                  <a:pt x="4202" y="1874"/>
                </a:lnTo>
                <a:lnTo>
                  <a:pt x="4189" y="1798"/>
                </a:lnTo>
                <a:lnTo>
                  <a:pt x="4175" y="1724"/>
                </a:lnTo>
                <a:lnTo>
                  <a:pt x="4161" y="1649"/>
                </a:lnTo>
                <a:lnTo>
                  <a:pt x="4146" y="1574"/>
                </a:lnTo>
                <a:lnTo>
                  <a:pt x="4130" y="1500"/>
                </a:lnTo>
                <a:lnTo>
                  <a:pt x="4113" y="1428"/>
                </a:lnTo>
                <a:lnTo>
                  <a:pt x="4096" y="1354"/>
                </a:lnTo>
                <a:lnTo>
                  <a:pt x="4078" y="1282"/>
                </a:lnTo>
                <a:lnTo>
                  <a:pt x="4060" y="1210"/>
                </a:lnTo>
                <a:lnTo>
                  <a:pt x="4041" y="1138"/>
                </a:lnTo>
                <a:lnTo>
                  <a:pt x="4020" y="1067"/>
                </a:lnTo>
                <a:lnTo>
                  <a:pt x="4000" y="995"/>
                </a:lnTo>
                <a:lnTo>
                  <a:pt x="3979" y="926"/>
                </a:lnTo>
                <a:lnTo>
                  <a:pt x="3957" y="855"/>
                </a:lnTo>
                <a:lnTo>
                  <a:pt x="3935" y="785"/>
                </a:lnTo>
                <a:lnTo>
                  <a:pt x="3911" y="717"/>
                </a:lnTo>
                <a:lnTo>
                  <a:pt x="3888" y="648"/>
                </a:lnTo>
                <a:lnTo>
                  <a:pt x="3863" y="579"/>
                </a:lnTo>
                <a:lnTo>
                  <a:pt x="3839" y="512"/>
                </a:lnTo>
                <a:lnTo>
                  <a:pt x="3812" y="444"/>
                </a:lnTo>
                <a:lnTo>
                  <a:pt x="3786" y="377"/>
                </a:lnTo>
                <a:lnTo>
                  <a:pt x="3759" y="310"/>
                </a:lnTo>
                <a:lnTo>
                  <a:pt x="3732" y="244"/>
                </a:lnTo>
                <a:lnTo>
                  <a:pt x="3703" y="179"/>
                </a:lnTo>
                <a:lnTo>
                  <a:pt x="3675" y="113"/>
                </a:lnTo>
                <a:lnTo>
                  <a:pt x="3646" y="48"/>
                </a:lnTo>
                <a:close/>
                <a:moveTo>
                  <a:pt x="831" y="2804"/>
                </a:moveTo>
                <a:lnTo>
                  <a:pt x="2810" y="2804"/>
                </a:lnTo>
                <a:lnTo>
                  <a:pt x="2810" y="2949"/>
                </a:lnTo>
                <a:lnTo>
                  <a:pt x="831" y="2949"/>
                </a:lnTo>
                <a:lnTo>
                  <a:pt x="831" y="2804"/>
                </a:lnTo>
                <a:close/>
                <a:moveTo>
                  <a:pt x="3516" y="3370"/>
                </a:moveTo>
                <a:lnTo>
                  <a:pt x="3637" y="3750"/>
                </a:lnTo>
                <a:lnTo>
                  <a:pt x="190" y="3750"/>
                </a:lnTo>
                <a:lnTo>
                  <a:pt x="0" y="3750"/>
                </a:lnTo>
                <a:lnTo>
                  <a:pt x="0" y="3559"/>
                </a:lnTo>
                <a:lnTo>
                  <a:pt x="0" y="1320"/>
                </a:lnTo>
                <a:lnTo>
                  <a:pt x="0" y="1240"/>
                </a:lnTo>
                <a:lnTo>
                  <a:pt x="59" y="1183"/>
                </a:lnTo>
                <a:lnTo>
                  <a:pt x="764" y="503"/>
                </a:lnTo>
                <a:lnTo>
                  <a:pt x="819" y="449"/>
                </a:lnTo>
                <a:lnTo>
                  <a:pt x="895" y="449"/>
                </a:lnTo>
                <a:lnTo>
                  <a:pt x="2831" y="449"/>
                </a:lnTo>
                <a:lnTo>
                  <a:pt x="2840" y="545"/>
                </a:lnTo>
                <a:lnTo>
                  <a:pt x="2849" y="640"/>
                </a:lnTo>
                <a:lnTo>
                  <a:pt x="2859" y="735"/>
                </a:lnTo>
                <a:lnTo>
                  <a:pt x="2870" y="829"/>
                </a:lnTo>
                <a:lnTo>
                  <a:pt x="1084" y="829"/>
                </a:lnTo>
                <a:lnTo>
                  <a:pt x="1138" y="1419"/>
                </a:lnTo>
                <a:lnTo>
                  <a:pt x="1148" y="1526"/>
                </a:lnTo>
                <a:lnTo>
                  <a:pt x="1040" y="1522"/>
                </a:lnTo>
                <a:lnTo>
                  <a:pt x="380" y="1497"/>
                </a:lnTo>
                <a:lnTo>
                  <a:pt x="380" y="3370"/>
                </a:lnTo>
                <a:lnTo>
                  <a:pt x="3516" y="3370"/>
                </a:lnTo>
                <a:close/>
                <a:moveTo>
                  <a:pt x="472" y="1312"/>
                </a:moveTo>
                <a:lnTo>
                  <a:pt x="939" y="1329"/>
                </a:lnTo>
                <a:lnTo>
                  <a:pt x="900" y="898"/>
                </a:lnTo>
                <a:lnTo>
                  <a:pt x="472" y="1312"/>
                </a:lnTo>
                <a:close/>
                <a:moveTo>
                  <a:pt x="2810" y="2206"/>
                </a:moveTo>
                <a:lnTo>
                  <a:pt x="831" y="2206"/>
                </a:lnTo>
                <a:lnTo>
                  <a:pt x="831" y="2351"/>
                </a:lnTo>
                <a:lnTo>
                  <a:pt x="2810" y="2351"/>
                </a:lnTo>
                <a:lnTo>
                  <a:pt x="2810" y="2206"/>
                </a:lnTo>
                <a:close/>
                <a:moveTo>
                  <a:pt x="2810" y="1666"/>
                </a:moveTo>
                <a:lnTo>
                  <a:pt x="1621" y="1666"/>
                </a:lnTo>
                <a:lnTo>
                  <a:pt x="1621" y="1810"/>
                </a:lnTo>
                <a:lnTo>
                  <a:pt x="2810" y="1810"/>
                </a:lnTo>
                <a:lnTo>
                  <a:pt x="2810" y="1666"/>
                </a:lnTo>
                <a:close/>
                <a:moveTo>
                  <a:pt x="2810" y="1112"/>
                </a:moveTo>
                <a:lnTo>
                  <a:pt x="1621" y="1112"/>
                </a:lnTo>
                <a:lnTo>
                  <a:pt x="1621" y="1256"/>
                </a:lnTo>
                <a:lnTo>
                  <a:pt x="2810" y="1256"/>
                </a:lnTo>
                <a:lnTo>
                  <a:pt x="2810" y="1112"/>
                </a:lnTo>
                <a:close/>
                <a:moveTo>
                  <a:pt x="4318" y="3463"/>
                </a:moveTo>
                <a:lnTo>
                  <a:pt x="4002" y="3540"/>
                </a:lnTo>
                <a:lnTo>
                  <a:pt x="4007" y="3867"/>
                </a:lnTo>
                <a:lnTo>
                  <a:pt x="4237" y="4133"/>
                </a:lnTo>
                <a:lnTo>
                  <a:pt x="4387" y="4100"/>
                </a:lnTo>
                <a:lnTo>
                  <a:pt x="4477" y="3751"/>
                </a:lnTo>
                <a:lnTo>
                  <a:pt x="4318" y="3463"/>
                </a:lnTo>
                <a:close/>
                <a:moveTo>
                  <a:pt x="4272" y="2491"/>
                </a:moveTo>
                <a:lnTo>
                  <a:pt x="4272" y="2491"/>
                </a:lnTo>
                <a:lnTo>
                  <a:pt x="4388" y="3367"/>
                </a:lnTo>
                <a:lnTo>
                  <a:pt x="3870" y="3485"/>
                </a:lnTo>
                <a:lnTo>
                  <a:pt x="3583" y="2648"/>
                </a:lnTo>
                <a:lnTo>
                  <a:pt x="4272" y="249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7673" name="TextBox 15"/>
          <p:cNvSpPr>
            <a:spLocks noChangeArrowheads="1"/>
          </p:cNvSpPr>
          <p:nvPr/>
        </p:nvSpPr>
        <p:spPr bwMode="auto">
          <a:xfrm>
            <a:off x="1885950" y="1860550"/>
            <a:ext cx="487997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a:t>
            </a: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74" name="TextBox 15"/>
          <p:cNvSpPr>
            <a:spLocks noChangeArrowheads="1"/>
          </p:cNvSpPr>
          <p:nvPr/>
        </p:nvSpPr>
        <p:spPr bwMode="auto">
          <a:xfrm>
            <a:off x="1885950" y="3556000"/>
            <a:ext cx="36798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a:t>
            </a: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75" name="TextBox 15"/>
          <p:cNvSpPr>
            <a:spLocks noChangeArrowheads="1"/>
          </p:cNvSpPr>
          <p:nvPr/>
        </p:nvSpPr>
        <p:spPr bwMode="auto">
          <a:xfrm>
            <a:off x="1885950" y="5132388"/>
            <a:ext cx="25781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a:t>
            </a:r>
            <a:endPar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76" name="KSO_Shape"/>
          <p:cNvSpPr>
            <a:spLocks noChangeArrowheads="1"/>
          </p:cNvSpPr>
          <p:nvPr/>
        </p:nvSpPr>
        <p:spPr bwMode="auto">
          <a:xfrm>
            <a:off x="7878763" y="1957388"/>
            <a:ext cx="622300" cy="846137"/>
          </a:xfrm>
          <a:custGeom>
            <a:gdLst>
              <a:gd name="T0" fmla="*/ 433263854 w 4676"/>
              <a:gd name="T1" fmla="*/ 326073671 h 6235"/>
              <a:gd name="T2" fmla="*/ 419356764 w 4676"/>
              <a:gd name="T3" fmla="*/ 272863828 h 6235"/>
              <a:gd name="T4" fmla="*/ 397143001 w 4676"/>
              <a:gd name="T5" fmla="*/ 220494202 h 6235"/>
              <a:gd name="T6" fmla="*/ 369235627 w 4676"/>
              <a:gd name="T7" fmla="*/ 170364746 h 6235"/>
              <a:gd name="T8" fmla="*/ 334328111 w 4676"/>
              <a:gd name="T9" fmla="*/ 118181800 h 6235"/>
              <a:gd name="T10" fmla="*/ 277300025 w 4676"/>
              <a:gd name="T11" fmla="*/ 46862083 h 6235"/>
              <a:gd name="T12" fmla="*/ 243886036 w 4676"/>
              <a:gd name="T13" fmla="*/ 10642030 h 6235"/>
              <a:gd name="T14" fmla="*/ 233525765 w 4676"/>
              <a:gd name="T15" fmla="*/ 3454054 h 6235"/>
              <a:gd name="T16" fmla="*/ 221671968 w 4676"/>
              <a:gd name="T17" fmla="*/ 186681 h 6235"/>
              <a:gd name="T18" fmla="*/ 211311697 w 4676"/>
              <a:gd name="T19" fmla="*/ 653536 h 6235"/>
              <a:gd name="T20" fmla="*/ 199644896 w 4676"/>
              <a:gd name="T21" fmla="*/ 5040994 h 6235"/>
              <a:gd name="T22" fmla="*/ 189097935 w 4676"/>
              <a:gd name="T23" fmla="*/ 14096083 h 6235"/>
              <a:gd name="T24" fmla="*/ 144390221 w 4676"/>
              <a:gd name="T25" fmla="*/ 64038553 h 6235"/>
              <a:gd name="T26" fmla="*/ 88855356 w 4676"/>
              <a:gd name="T27" fmla="*/ 137038703 h 6235"/>
              <a:gd name="T28" fmla="*/ 58801496 w 4676"/>
              <a:gd name="T29" fmla="*/ 184367336 h 6235"/>
              <a:gd name="T30" fmla="*/ 32294150 w 4676"/>
              <a:gd name="T31" fmla="*/ 235243516 h 6235"/>
              <a:gd name="T32" fmla="*/ 12133681 w 4676"/>
              <a:gd name="T33" fmla="*/ 288079997 h 6235"/>
              <a:gd name="T34" fmla="*/ 1120145 w 4676"/>
              <a:gd name="T35" fmla="*/ 341289840 h 6235"/>
              <a:gd name="T36" fmla="*/ 653265 w 4676"/>
              <a:gd name="T37" fmla="*/ 380497092 h 6235"/>
              <a:gd name="T38" fmla="*/ 6906949 w 4676"/>
              <a:gd name="T39" fmla="*/ 418210593 h 6235"/>
              <a:gd name="T40" fmla="*/ 19320513 w 4676"/>
              <a:gd name="T41" fmla="*/ 453497242 h 6235"/>
              <a:gd name="T42" fmla="*/ 37240998 w 4676"/>
              <a:gd name="T43" fmla="*/ 485796387 h 6235"/>
              <a:gd name="T44" fmla="*/ 60294717 w 4676"/>
              <a:gd name="T45" fmla="*/ 514361610 h 6235"/>
              <a:gd name="T46" fmla="*/ 87735516 w 4676"/>
              <a:gd name="T47" fmla="*/ 538632868 h 6235"/>
              <a:gd name="T48" fmla="*/ 118909521 w 4676"/>
              <a:gd name="T49" fmla="*/ 558143002 h 6235"/>
              <a:gd name="T50" fmla="*/ 153350463 w 4676"/>
              <a:gd name="T51" fmla="*/ 572145592 h 6235"/>
              <a:gd name="T52" fmla="*/ 190497963 w 4676"/>
              <a:gd name="T53" fmla="*/ 580360465 h 6235"/>
              <a:gd name="T54" fmla="*/ 223912258 w 4676"/>
              <a:gd name="T55" fmla="*/ 581947405 h 6235"/>
              <a:gd name="T56" fmla="*/ 262086405 w 4676"/>
              <a:gd name="T57" fmla="*/ 577559947 h 6235"/>
              <a:gd name="T58" fmla="*/ 298207258 w 4676"/>
              <a:gd name="T59" fmla="*/ 566824730 h 6235"/>
              <a:gd name="T60" fmla="*/ 331341364 w 4676"/>
              <a:gd name="T61" fmla="*/ 550394983 h 6235"/>
              <a:gd name="T62" fmla="*/ 360928649 w 4676"/>
              <a:gd name="T63" fmla="*/ 528737562 h 6235"/>
              <a:gd name="T64" fmla="*/ 386502847 w 4676"/>
              <a:gd name="T65" fmla="*/ 502599496 h 6235"/>
              <a:gd name="T66" fmla="*/ 407503272 w 4676"/>
              <a:gd name="T67" fmla="*/ 472260652 h 6235"/>
              <a:gd name="T68" fmla="*/ 423183772 w 4676"/>
              <a:gd name="T69" fmla="*/ 438747623 h 6235"/>
              <a:gd name="T70" fmla="*/ 433077163 w 4676"/>
              <a:gd name="T71" fmla="*/ 402340889 h 6235"/>
              <a:gd name="T72" fmla="*/ 436437293 w 4676"/>
              <a:gd name="T73" fmla="*/ 363787172 h 6235"/>
              <a:gd name="T74" fmla="*/ 346741675 w 4676"/>
              <a:gd name="T75" fmla="*/ 477114965 h 6235"/>
              <a:gd name="T76" fmla="*/ 323594459 w 4676"/>
              <a:gd name="T77" fmla="*/ 496625098 h 6235"/>
              <a:gd name="T78" fmla="*/ 297740684 w 4676"/>
              <a:gd name="T79" fmla="*/ 507267128 h 6235"/>
              <a:gd name="T80" fmla="*/ 271699912 w 4676"/>
              <a:gd name="T81" fmla="*/ 508667387 h 6235"/>
              <a:gd name="T82" fmla="*/ 247619241 w 4676"/>
              <a:gd name="T83" fmla="*/ 499705790 h 6235"/>
              <a:gd name="T84" fmla="*/ 231565665 w 4676"/>
              <a:gd name="T85" fmla="*/ 484582809 h 6235"/>
              <a:gd name="T86" fmla="*/ 220738820 w 4676"/>
              <a:gd name="T87" fmla="*/ 460965087 h 6235"/>
              <a:gd name="T88" fmla="*/ 218498530 w 4676"/>
              <a:gd name="T89" fmla="*/ 433426761 h 6235"/>
              <a:gd name="T90" fmla="*/ 225125595 w 4676"/>
              <a:gd name="T91" fmla="*/ 404301496 h 6235"/>
              <a:gd name="T92" fmla="*/ 238005734 w 4676"/>
              <a:gd name="T93" fmla="*/ 380030237 h 6235"/>
              <a:gd name="T94" fmla="*/ 259473039 w 4676"/>
              <a:gd name="T95" fmla="*/ 357159238 h 6235"/>
              <a:gd name="T96" fmla="*/ 284486858 w 4676"/>
              <a:gd name="T97" fmla="*/ 342690099 h 6235"/>
              <a:gd name="T98" fmla="*/ 310714320 w 4676"/>
              <a:gd name="T99" fmla="*/ 337182250 h 6235"/>
              <a:gd name="T100" fmla="*/ 335914830 w 4676"/>
              <a:gd name="T101" fmla="*/ 341663201 h 6235"/>
              <a:gd name="T102" fmla="*/ 354582078 w 4676"/>
              <a:gd name="T103" fmla="*/ 353611997 h 6235"/>
              <a:gd name="T104" fmla="*/ 369142434 w 4676"/>
              <a:gd name="T105" fmla="*/ 374709375 h 6235"/>
              <a:gd name="T106" fmla="*/ 375022431 w 4676"/>
              <a:gd name="T107" fmla="*/ 400847442 h 6235"/>
              <a:gd name="T108" fmla="*/ 372222374 w 4676"/>
              <a:gd name="T109" fmla="*/ 429692839 h 6235"/>
              <a:gd name="T110" fmla="*/ 360368883 w 4676"/>
              <a:gd name="T111" fmla="*/ 458537930 h 62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676"/>
              <a:gd name="T169" fmla="*/ 0 h 6235"/>
              <a:gd name="T170" fmla="*/ 4676 w 4676"/>
              <a:gd name="T171" fmla="*/ 6235 h 6235"/>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676" h="6235">
                <a:moveTo>
                  <a:pt x="4676" y="3897"/>
                </a:moveTo>
                <a:lnTo>
                  <a:pt x="4676" y="3897"/>
                </a:lnTo>
                <a:lnTo>
                  <a:pt x="4674" y="3817"/>
                </a:lnTo>
                <a:lnTo>
                  <a:pt x="4671" y="3736"/>
                </a:lnTo>
                <a:lnTo>
                  <a:pt x="4663" y="3656"/>
                </a:lnTo>
                <a:lnTo>
                  <a:pt x="4653" y="3575"/>
                </a:lnTo>
                <a:lnTo>
                  <a:pt x="4642" y="3493"/>
                </a:lnTo>
                <a:lnTo>
                  <a:pt x="4627" y="3412"/>
                </a:lnTo>
                <a:lnTo>
                  <a:pt x="4610" y="3330"/>
                </a:lnTo>
                <a:lnTo>
                  <a:pt x="4590" y="3249"/>
                </a:lnTo>
                <a:lnTo>
                  <a:pt x="4569" y="3167"/>
                </a:lnTo>
                <a:lnTo>
                  <a:pt x="4546" y="3086"/>
                </a:lnTo>
                <a:lnTo>
                  <a:pt x="4520" y="3005"/>
                </a:lnTo>
                <a:lnTo>
                  <a:pt x="4493" y="2923"/>
                </a:lnTo>
                <a:lnTo>
                  <a:pt x="4463" y="2842"/>
                </a:lnTo>
                <a:lnTo>
                  <a:pt x="4432" y="2761"/>
                </a:lnTo>
                <a:lnTo>
                  <a:pt x="4400" y="2680"/>
                </a:lnTo>
                <a:lnTo>
                  <a:pt x="4366" y="2600"/>
                </a:lnTo>
                <a:lnTo>
                  <a:pt x="4330" y="2520"/>
                </a:lnTo>
                <a:lnTo>
                  <a:pt x="4293" y="2441"/>
                </a:lnTo>
                <a:lnTo>
                  <a:pt x="4255" y="2362"/>
                </a:lnTo>
                <a:lnTo>
                  <a:pt x="4215" y="2283"/>
                </a:lnTo>
                <a:lnTo>
                  <a:pt x="4173" y="2205"/>
                </a:lnTo>
                <a:lnTo>
                  <a:pt x="4133" y="2127"/>
                </a:lnTo>
                <a:lnTo>
                  <a:pt x="4089" y="2051"/>
                </a:lnTo>
                <a:lnTo>
                  <a:pt x="4046" y="1975"/>
                </a:lnTo>
                <a:lnTo>
                  <a:pt x="4002" y="1900"/>
                </a:lnTo>
                <a:lnTo>
                  <a:pt x="3956" y="1825"/>
                </a:lnTo>
                <a:lnTo>
                  <a:pt x="3910" y="1752"/>
                </a:lnTo>
                <a:lnTo>
                  <a:pt x="3865" y="1679"/>
                </a:lnTo>
                <a:lnTo>
                  <a:pt x="3818" y="1608"/>
                </a:lnTo>
                <a:lnTo>
                  <a:pt x="3771" y="1537"/>
                </a:lnTo>
                <a:lnTo>
                  <a:pt x="3724" y="1468"/>
                </a:lnTo>
                <a:lnTo>
                  <a:pt x="3676" y="1399"/>
                </a:lnTo>
                <a:lnTo>
                  <a:pt x="3582" y="1266"/>
                </a:lnTo>
                <a:lnTo>
                  <a:pt x="3487" y="1139"/>
                </a:lnTo>
                <a:lnTo>
                  <a:pt x="3395" y="1016"/>
                </a:lnTo>
                <a:lnTo>
                  <a:pt x="3303" y="899"/>
                </a:lnTo>
                <a:lnTo>
                  <a:pt x="3214" y="789"/>
                </a:lnTo>
                <a:lnTo>
                  <a:pt x="3129" y="686"/>
                </a:lnTo>
                <a:lnTo>
                  <a:pt x="3048" y="590"/>
                </a:lnTo>
                <a:lnTo>
                  <a:pt x="2971" y="502"/>
                </a:lnTo>
                <a:lnTo>
                  <a:pt x="2901" y="420"/>
                </a:lnTo>
                <a:lnTo>
                  <a:pt x="2835" y="349"/>
                </a:lnTo>
                <a:lnTo>
                  <a:pt x="2777" y="285"/>
                </a:lnTo>
                <a:lnTo>
                  <a:pt x="2727" y="230"/>
                </a:lnTo>
                <a:lnTo>
                  <a:pt x="2650" y="151"/>
                </a:lnTo>
                <a:lnTo>
                  <a:pt x="2613" y="114"/>
                </a:lnTo>
                <a:lnTo>
                  <a:pt x="2600" y="100"/>
                </a:lnTo>
                <a:lnTo>
                  <a:pt x="2584" y="87"/>
                </a:lnTo>
                <a:lnTo>
                  <a:pt x="2569" y="75"/>
                </a:lnTo>
                <a:lnTo>
                  <a:pt x="2553" y="64"/>
                </a:lnTo>
                <a:lnTo>
                  <a:pt x="2536" y="54"/>
                </a:lnTo>
                <a:lnTo>
                  <a:pt x="2520" y="44"/>
                </a:lnTo>
                <a:lnTo>
                  <a:pt x="2502" y="37"/>
                </a:lnTo>
                <a:lnTo>
                  <a:pt x="2485" y="28"/>
                </a:lnTo>
                <a:lnTo>
                  <a:pt x="2466" y="22"/>
                </a:lnTo>
                <a:lnTo>
                  <a:pt x="2449" y="16"/>
                </a:lnTo>
                <a:lnTo>
                  <a:pt x="2431" y="11"/>
                </a:lnTo>
                <a:lnTo>
                  <a:pt x="2412" y="7"/>
                </a:lnTo>
                <a:lnTo>
                  <a:pt x="2394" y="5"/>
                </a:lnTo>
                <a:lnTo>
                  <a:pt x="2375" y="2"/>
                </a:lnTo>
                <a:lnTo>
                  <a:pt x="2357" y="1"/>
                </a:lnTo>
                <a:lnTo>
                  <a:pt x="2338" y="0"/>
                </a:lnTo>
                <a:lnTo>
                  <a:pt x="2320" y="1"/>
                </a:lnTo>
                <a:lnTo>
                  <a:pt x="2301" y="2"/>
                </a:lnTo>
                <a:lnTo>
                  <a:pt x="2283" y="5"/>
                </a:lnTo>
                <a:lnTo>
                  <a:pt x="2264" y="7"/>
                </a:lnTo>
                <a:lnTo>
                  <a:pt x="2246" y="11"/>
                </a:lnTo>
                <a:lnTo>
                  <a:pt x="2227" y="16"/>
                </a:lnTo>
                <a:lnTo>
                  <a:pt x="2209" y="22"/>
                </a:lnTo>
                <a:lnTo>
                  <a:pt x="2191" y="28"/>
                </a:lnTo>
                <a:lnTo>
                  <a:pt x="2174" y="37"/>
                </a:lnTo>
                <a:lnTo>
                  <a:pt x="2157" y="44"/>
                </a:lnTo>
                <a:lnTo>
                  <a:pt x="2139" y="54"/>
                </a:lnTo>
                <a:lnTo>
                  <a:pt x="2123" y="64"/>
                </a:lnTo>
                <a:lnTo>
                  <a:pt x="2107" y="75"/>
                </a:lnTo>
                <a:lnTo>
                  <a:pt x="2093" y="87"/>
                </a:lnTo>
                <a:lnTo>
                  <a:pt x="2077" y="100"/>
                </a:lnTo>
                <a:lnTo>
                  <a:pt x="2063" y="114"/>
                </a:lnTo>
                <a:lnTo>
                  <a:pt x="2026" y="151"/>
                </a:lnTo>
                <a:lnTo>
                  <a:pt x="1949" y="230"/>
                </a:lnTo>
                <a:lnTo>
                  <a:pt x="1899" y="285"/>
                </a:lnTo>
                <a:lnTo>
                  <a:pt x="1841" y="349"/>
                </a:lnTo>
                <a:lnTo>
                  <a:pt x="1775" y="420"/>
                </a:lnTo>
                <a:lnTo>
                  <a:pt x="1705" y="502"/>
                </a:lnTo>
                <a:lnTo>
                  <a:pt x="1629" y="590"/>
                </a:lnTo>
                <a:lnTo>
                  <a:pt x="1547" y="686"/>
                </a:lnTo>
                <a:lnTo>
                  <a:pt x="1462" y="789"/>
                </a:lnTo>
                <a:lnTo>
                  <a:pt x="1373" y="899"/>
                </a:lnTo>
                <a:lnTo>
                  <a:pt x="1282" y="1016"/>
                </a:lnTo>
                <a:lnTo>
                  <a:pt x="1188" y="1139"/>
                </a:lnTo>
                <a:lnTo>
                  <a:pt x="1094" y="1266"/>
                </a:lnTo>
                <a:lnTo>
                  <a:pt x="999" y="1399"/>
                </a:lnTo>
                <a:lnTo>
                  <a:pt x="952" y="1468"/>
                </a:lnTo>
                <a:lnTo>
                  <a:pt x="905" y="1537"/>
                </a:lnTo>
                <a:lnTo>
                  <a:pt x="858" y="1608"/>
                </a:lnTo>
                <a:lnTo>
                  <a:pt x="812" y="1679"/>
                </a:lnTo>
                <a:lnTo>
                  <a:pt x="766" y="1752"/>
                </a:lnTo>
                <a:lnTo>
                  <a:pt x="719" y="1825"/>
                </a:lnTo>
                <a:lnTo>
                  <a:pt x="675" y="1900"/>
                </a:lnTo>
                <a:lnTo>
                  <a:pt x="630" y="1975"/>
                </a:lnTo>
                <a:lnTo>
                  <a:pt x="587" y="2051"/>
                </a:lnTo>
                <a:lnTo>
                  <a:pt x="544" y="2127"/>
                </a:lnTo>
                <a:lnTo>
                  <a:pt x="502" y="2205"/>
                </a:lnTo>
                <a:lnTo>
                  <a:pt x="461" y="2283"/>
                </a:lnTo>
                <a:lnTo>
                  <a:pt x="422" y="2362"/>
                </a:lnTo>
                <a:lnTo>
                  <a:pt x="383" y="2441"/>
                </a:lnTo>
                <a:lnTo>
                  <a:pt x="346" y="2520"/>
                </a:lnTo>
                <a:lnTo>
                  <a:pt x="311" y="2600"/>
                </a:lnTo>
                <a:lnTo>
                  <a:pt x="276" y="2680"/>
                </a:lnTo>
                <a:lnTo>
                  <a:pt x="243" y="2761"/>
                </a:lnTo>
                <a:lnTo>
                  <a:pt x="212" y="2842"/>
                </a:lnTo>
                <a:lnTo>
                  <a:pt x="183" y="2923"/>
                </a:lnTo>
                <a:lnTo>
                  <a:pt x="155" y="3005"/>
                </a:lnTo>
                <a:lnTo>
                  <a:pt x="130" y="3086"/>
                </a:lnTo>
                <a:lnTo>
                  <a:pt x="106" y="3167"/>
                </a:lnTo>
                <a:lnTo>
                  <a:pt x="85" y="3249"/>
                </a:lnTo>
                <a:lnTo>
                  <a:pt x="66" y="3330"/>
                </a:lnTo>
                <a:lnTo>
                  <a:pt x="49" y="3412"/>
                </a:lnTo>
                <a:lnTo>
                  <a:pt x="34" y="3493"/>
                </a:lnTo>
                <a:lnTo>
                  <a:pt x="22" y="3575"/>
                </a:lnTo>
                <a:lnTo>
                  <a:pt x="12" y="3656"/>
                </a:lnTo>
                <a:lnTo>
                  <a:pt x="6" y="3736"/>
                </a:lnTo>
                <a:lnTo>
                  <a:pt x="1" y="3817"/>
                </a:lnTo>
                <a:lnTo>
                  <a:pt x="0" y="3897"/>
                </a:lnTo>
                <a:lnTo>
                  <a:pt x="1" y="3957"/>
                </a:lnTo>
                <a:lnTo>
                  <a:pt x="3" y="4016"/>
                </a:lnTo>
                <a:lnTo>
                  <a:pt x="7" y="4076"/>
                </a:lnTo>
                <a:lnTo>
                  <a:pt x="12" y="4135"/>
                </a:lnTo>
                <a:lnTo>
                  <a:pt x="18" y="4194"/>
                </a:lnTo>
                <a:lnTo>
                  <a:pt x="27" y="4252"/>
                </a:lnTo>
                <a:lnTo>
                  <a:pt x="37" y="4310"/>
                </a:lnTo>
                <a:lnTo>
                  <a:pt x="48" y="4367"/>
                </a:lnTo>
                <a:lnTo>
                  <a:pt x="60" y="4424"/>
                </a:lnTo>
                <a:lnTo>
                  <a:pt x="74" y="4480"/>
                </a:lnTo>
                <a:lnTo>
                  <a:pt x="88" y="4536"/>
                </a:lnTo>
                <a:lnTo>
                  <a:pt x="104" y="4591"/>
                </a:lnTo>
                <a:lnTo>
                  <a:pt x="123" y="4646"/>
                </a:lnTo>
                <a:lnTo>
                  <a:pt x="141" y="4700"/>
                </a:lnTo>
                <a:lnTo>
                  <a:pt x="162" y="4753"/>
                </a:lnTo>
                <a:lnTo>
                  <a:pt x="183" y="4806"/>
                </a:lnTo>
                <a:lnTo>
                  <a:pt x="207" y="4858"/>
                </a:lnTo>
                <a:lnTo>
                  <a:pt x="230" y="4910"/>
                </a:lnTo>
                <a:lnTo>
                  <a:pt x="256" y="4960"/>
                </a:lnTo>
                <a:lnTo>
                  <a:pt x="282" y="5010"/>
                </a:lnTo>
                <a:lnTo>
                  <a:pt x="311" y="5059"/>
                </a:lnTo>
                <a:lnTo>
                  <a:pt x="339" y="5109"/>
                </a:lnTo>
                <a:lnTo>
                  <a:pt x="369" y="5157"/>
                </a:lnTo>
                <a:lnTo>
                  <a:pt x="399" y="5204"/>
                </a:lnTo>
                <a:lnTo>
                  <a:pt x="431" y="5249"/>
                </a:lnTo>
                <a:lnTo>
                  <a:pt x="465" y="5295"/>
                </a:lnTo>
                <a:lnTo>
                  <a:pt x="499" y="5339"/>
                </a:lnTo>
                <a:lnTo>
                  <a:pt x="534" y="5384"/>
                </a:lnTo>
                <a:lnTo>
                  <a:pt x="571" y="5426"/>
                </a:lnTo>
                <a:lnTo>
                  <a:pt x="608" y="5468"/>
                </a:lnTo>
                <a:lnTo>
                  <a:pt x="646" y="5510"/>
                </a:lnTo>
                <a:lnTo>
                  <a:pt x="686" y="5549"/>
                </a:lnTo>
                <a:lnTo>
                  <a:pt x="725" y="5589"/>
                </a:lnTo>
                <a:lnTo>
                  <a:pt x="767" y="5627"/>
                </a:lnTo>
                <a:lnTo>
                  <a:pt x="809" y="5664"/>
                </a:lnTo>
                <a:lnTo>
                  <a:pt x="851" y="5701"/>
                </a:lnTo>
                <a:lnTo>
                  <a:pt x="895" y="5735"/>
                </a:lnTo>
                <a:lnTo>
                  <a:pt x="940" y="5770"/>
                </a:lnTo>
                <a:lnTo>
                  <a:pt x="986" y="5803"/>
                </a:lnTo>
                <a:lnTo>
                  <a:pt x="1031" y="5835"/>
                </a:lnTo>
                <a:lnTo>
                  <a:pt x="1078" y="5866"/>
                </a:lnTo>
                <a:lnTo>
                  <a:pt x="1126" y="5896"/>
                </a:lnTo>
                <a:lnTo>
                  <a:pt x="1176" y="5924"/>
                </a:lnTo>
                <a:lnTo>
                  <a:pt x="1225" y="5953"/>
                </a:lnTo>
                <a:lnTo>
                  <a:pt x="1274" y="5979"/>
                </a:lnTo>
                <a:lnTo>
                  <a:pt x="1325" y="6004"/>
                </a:lnTo>
                <a:lnTo>
                  <a:pt x="1377" y="6028"/>
                </a:lnTo>
                <a:lnTo>
                  <a:pt x="1429" y="6051"/>
                </a:lnTo>
                <a:lnTo>
                  <a:pt x="1482" y="6072"/>
                </a:lnTo>
                <a:lnTo>
                  <a:pt x="1535" y="6093"/>
                </a:lnTo>
                <a:lnTo>
                  <a:pt x="1589" y="6112"/>
                </a:lnTo>
                <a:lnTo>
                  <a:pt x="1643" y="6129"/>
                </a:lnTo>
                <a:lnTo>
                  <a:pt x="1699" y="6146"/>
                </a:lnTo>
                <a:lnTo>
                  <a:pt x="1754" y="6161"/>
                </a:lnTo>
                <a:lnTo>
                  <a:pt x="1811" y="6175"/>
                </a:lnTo>
                <a:lnTo>
                  <a:pt x="1868" y="6187"/>
                </a:lnTo>
                <a:lnTo>
                  <a:pt x="1925" y="6198"/>
                </a:lnTo>
                <a:lnTo>
                  <a:pt x="1983" y="6208"/>
                </a:lnTo>
                <a:lnTo>
                  <a:pt x="2041" y="6217"/>
                </a:lnTo>
                <a:lnTo>
                  <a:pt x="2100" y="6223"/>
                </a:lnTo>
                <a:lnTo>
                  <a:pt x="2158" y="6228"/>
                </a:lnTo>
                <a:lnTo>
                  <a:pt x="2218" y="6232"/>
                </a:lnTo>
                <a:lnTo>
                  <a:pt x="2278" y="6234"/>
                </a:lnTo>
                <a:lnTo>
                  <a:pt x="2338" y="6235"/>
                </a:lnTo>
                <a:lnTo>
                  <a:pt x="2399" y="6234"/>
                </a:lnTo>
                <a:lnTo>
                  <a:pt x="2458" y="6232"/>
                </a:lnTo>
                <a:lnTo>
                  <a:pt x="2518" y="6228"/>
                </a:lnTo>
                <a:lnTo>
                  <a:pt x="2576" y="6223"/>
                </a:lnTo>
                <a:lnTo>
                  <a:pt x="2636" y="6217"/>
                </a:lnTo>
                <a:lnTo>
                  <a:pt x="2694" y="6208"/>
                </a:lnTo>
                <a:lnTo>
                  <a:pt x="2752" y="6198"/>
                </a:lnTo>
                <a:lnTo>
                  <a:pt x="2808" y="6187"/>
                </a:lnTo>
                <a:lnTo>
                  <a:pt x="2865" y="6175"/>
                </a:lnTo>
                <a:lnTo>
                  <a:pt x="2922" y="6161"/>
                </a:lnTo>
                <a:lnTo>
                  <a:pt x="2977" y="6146"/>
                </a:lnTo>
                <a:lnTo>
                  <a:pt x="3033" y="6129"/>
                </a:lnTo>
                <a:lnTo>
                  <a:pt x="3087" y="6112"/>
                </a:lnTo>
                <a:lnTo>
                  <a:pt x="3142" y="6093"/>
                </a:lnTo>
                <a:lnTo>
                  <a:pt x="3195" y="6072"/>
                </a:lnTo>
                <a:lnTo>
                  <a:pt x="3248" y="6051"/>
                </a:lnTo>
                <a:lnTo>
                  <a:pt x="3299" y="6028"/>
                </a:lnTo>
                <a:lnTo>
                  <a:pt x="3351" y="6004"/>
                </a:lnTo>
                <a:lnTo>
                  <a:pt x="3402" y="5979"/>
                </a:lnTo>
                <a:lnTo>
                  <a:pt x="3451" y="5953"/>
                </a:lnTo>
                <a:lnTo>
                  <a:pt x="3501" y="5924"/>
                </a:lnTo>
                <a:lnTo>
                  <a:pt x="3550" y="5896"/>
                </a:lnTo>
                <a:lnTo>
                  <a:pt x="3597" y="5866"/>
                </a:lnTo>
                <a:lnTo>
                  <a:pt x="3644" y="5835"/>
                </a:lnTo>
                <a:lnTo>
                  <a:pt x="3691" y="5803"/>
                </a:lnTo>
                <a:lnTo>
                  <a:pt x="3736" y="5770"/>
                </a:lnTo>
                <a:lnTo>
                  <a:pt x="3781" y="5735"/>
                </a:lnTo>
                <a:lnTo>
                  <a:pt x="3824" y="5701"/>
                </a:lnTo>
                <a:lnTo>
                  <a:pt x="3867" y="5664"/>
                </a:lnTo>
                <a:lnTo>
                  <a:pt x="3909" y="5627"/>
                </a:lnTo>
                <a:lnTo>
                  <a:pt x="3950" y="5589"/>
                </a:lnTo>
                <a:lnTo>
                  <a:pt x="3991" y="5549"/>
                </a:lnTo>
                <a:lnTo>
                  <a:pt x="4030" y="5510"/>
                </a:lnTo>
                <a:lnTo>
                  <a:pt x="4068" y="5468"/>
                </a:lnTo>
                <a:lnTo>
                  <a:pt x="4105" y="5426"/>
                </a:lnTo>
                <a:lnTo>
                  <a:pt x="4141" y="5384"/>
                </a:lnTo>
                <a:lnTo>
                  <a:pt x="4177" y="5339"/>
                </a:lnTo>
                <a:lnTo>
                  <a:pt x="4211" y="5295"/>
                </a:lnTo>
                <a:lnTo>
                  <a:pt x="4244" y="5249"/>
                </a:lnTo>
                <a:lnTo>
                  <a:pt x="4276" y="5204"/>
                </a:lnTo>
                <a:lnTo>
                  <a:pt x="4308" y="5157"/>
                </a:lnTo>
                <a:lnTo>
                  <a:pt x="4337" y="5109"/>
                </a:lnTo>
                <a:lnTo>
                  <a:pt x="4366" y="5059"/>
                </a:lnTo>
                <a:lnTo>
                  <a:pt x="4393" y="5010"/>
                </a:lnTo>
                <a:lnTo>
                  <a:pt x="4420" y="4960"/>
                </a:lnTo>
                <a:lnTo>
                  <a:pt x="4445" y="4910"/>
                </a:lnTo>
                <a:lnTo>
                  <a:pt x="4469" y="4858"/>
                </a:lnTo>
                <a:lnTo>
                  <a:pt x="4492" y="4806"/>
                </a:lnTo>
                <a:lnTo>
                  <a:pt x="4514" y="4753"/>
                </a:lnTo>
                <a:lnTo>
                  <a:pt x="4534" y="4700"/>
                </a:lnTo>
                <a:lnTo>
                  <a:pt x="4553" y="4646"/>
                </a:lnTo>
                <a:lnTo>
                  <a:pt x="4571" y="4591"/>
                </a:lnTo>
                <a:lnTo>
                  <a:pt x="4587" y="4536"/>
                </a:lnTo>
                <a:lnTo>
                  <a:pt x="4603" y="4480"/>
                </a:lnTo>
                <a:lnTo>
                  <a:pt x="4616" y="4424"/>
                </a:lnTo>
                <a:lnTo>
                  <a:pt x="4629" y="4367"/>
                </a:lnTo>
                <a:lnTo>
                  <a:pt x="4640" y="4310"/>
                </a:lnTo>
                <a:lnTo>
                  <a:pt x="4648" y="4252"/>
                </a:lnTo>
                <a:lnTo>
                  <a:pt x="4657" y="4194"/>
                </a:lnTo>
                <a:lnTo>
                  <a:pt x="4664" y="4135"/>
                </a:lnTo>
                <a:lnTo>
                  <a:pt x="4669" y="4076"/>
                </a:lnTo>
                <a:lnTo>
                  <a:pt x="4673" y="4016"/>
                </a:lnTo>
                <a:lnTo>
                  <a:pt x="4676" y="3957"/>
                </a:lnTo>
                <a:lnTo>
                  <a:pt x="4676" y="3897"/>
                </a:lnTo>
                <a:close/>
                <a:moveTo>
                  <a:pt x="3835" y="4954"/>
                </a:moveTo>
                <a:lnTo>
                  <a:pt x="3835" y="4954"/>
                </a:lnTo>
                <a:lnTo>
                  <a:pt x="3807" y="4996"/>
                </a:lnTo>
                <a:lnTo>
                  <a:pt x="3778" y="5036"/>
                </a:lnTo>
                <a:lnTo>
                  <a:pt x="3747" y="5075"/>
                </a:lnTo>
                <a:lnTo>
                  <a:pt x="3715" y="5111"/>
                </a:lnTo>
                <a:lnTo>
                  <a:pt x="3683" y="5147"/>
                </a:lnTo>
                <a:lnTo>
                  <a:pt x="3649" y="5180"/>
                </a:lnTo>
                <a:lnTo>
                  <a:pt x="3614" y="5211"/>
                </a:lnTo>
                <a:lnTo>
                  <a:pt x="3578" y="5241"/>
                </a:lnTo>
                <a:lnTo>
                  <a:pt x="3543" y="5269"/>
                </a:lnTo>
                <a:lnTo>
                  <a:pt x="3506" y="5295"/>
                </a:lnTo>
                <a:lnTo>
                  <a:pt x="3467" y="5320"/>
                </a:lnTo>
                <a:lnTo>
                  <a:pt x="3429" y="5342"/>
                </a:lnTo>
                <a:lnTo>
                  <a:pt x="3390" y="5362"/>
                </a:lnTo>
                <a:lnTo>
                  <a:pt x="3350" y="5380"/>
                </a:lnTo>
                <a:lnTo>
                  <a:pt x="3311" y="5396"/>
                </a:lnTo>
                <a:lnTo>
                  <a:pt x="3271" y="5411"/>
                </a:lnTo>
                <a:lnTo>
                  <a:pt x="3230" y="5423"/>
                </a:lnTo>
                <a:lnTo>
                  <a:pt x="3190" y="5434"/>
                </a:lnTo>
                <a:lnTo>
                  <a:pt x="3150" y="5443"/>
                </a:lnTo>
                <a:lnTo>
                  <a:pt x="3109" y="5449"/>
                </a:lnTo>
                <a:lnTo>
                  <a:pt x="3069" y="5453"/>
                </a:lnTo>
                <a:lnTo>
                  <a:pt x="3029" y="5455"/>
                </a:lnTo>
                <a:lnTo>
                  <a:pt x="2989" y="5455"/>
                </a:lnTo>
                <a:lnTo>
                  <a:pt x="2949" y="5453"/>
                </a:lnTo>
                <a:lnTo>
                  <a:pt x="2911" y="5449"/>
                </a:lnTo>
                <a:lnTo>
                  <a:pt x="2871" y="5442"/>
                </a:lnTo>
                <a:lnTo>
                  <a:pt x="2833" y="5433"/>
                </a:lnTo>
                <a:lnTo>
                  <a:pt x="2796" y="5422"/>
                </a:lnTo>
                <a:lnTo>
                  <a:pt x="2759" y="5408"/>
                </a:lnTo>
                <a:lnTo>
                  <a:pt x="2722" y="5392"/>
                </a:lnTo>
                <a:lnTo>
                  <a:pt x="2687" y="5374"/>
                </a:lnTo>
                <a:lnTo>
                  <a:pt x="2653" y="5353"/>
                </a:lnTo>
                <a:lnTo>
                  <a:pt x="2620" y="5331"/>
                </a:lnTo>
                <a:lnTo>
                  <a:pt x="2589" y="5306"/>
                </a:lnTo>
                <a:lnTo>
                  <a:pt x="2559" y="5280"/>
                </a:lnTo>
                <a:lnTo>
                  <a:pt x="2532" y="5252"/>
                </a:lnTo>
                <a:lnTo>
                  <a:pt x="2506" y="5222"/>
                </a:lnTo>
                <a:lnTo>
                  <a:pt x="2481" y="5191"/>
                </a:lnTo>
                <a:lnTo>
                  <a:pt x="2459" y="5159"/>
                </a:lnTo>
                <a:lnTo>
                  <a:pt x="2439" y="5125"/>
                </a:lnTo>
                <a:lnTo>
                  <a:pt x="2421" y="5090"/>
                </a:lnTo>
                <a:lnTo>
                  <a:pt x="2404" y="5054"/>
                </a:lnTo>
                <a:lnTo>
                  <a:pt x="2389" y="5016"/>
                </a:lnTo>
                <a:lnTo>
                  <a:pt x="2376" y="4978"/>
                </a:lnTo>
                <a:lnTo>
                  <a:pt x="2365" y="4938"/>
                </a:lnTo>
                <a:lnTo>
                  <a:pt x="2355" y="4899"/>
                </a:lnTo>
                <a:lnTo>
                  <a:pt x="2348" y="4857"/>
                </a:lnTo>
                <a:lnTo>
                  <a:pt x="2343" y="4816"/>
                </a:lnTo>
                <a:lnTo>
                  <a:pt x="2339" y="4773"/>
                </a:lnTo>
                <a:lnTo>
                  <a:pt x="2338" y="4730"/>
                </a:lnTo>
                <a:lnTo>
                  <a:pt x="2338" y="4687"/>
                </a:lnTo>
                <a:lnTo>
                  <a:pt x="2341" y="4643"/>
                </a:lnTo>
                <a:lnTo>
                  <a:pt x="2346" y="4599"/>
                </a:lnTo>
                <a:lnTo>
                  <a:pt x="2352" y="4554"/>
                </a:lnTo>
                <a:lnTo>
                  <a:pt x="2359" y="4510"/>
                </a:lnTo>
                <a:lnTo>
                  <a:pt x="2370" y="4464"/>
                </a:lnTo>
                <a:lnTo>
                  <a:pt x="2381" y="4420"/>
                </a:lnTo>
                <a:lnTo>
                  <a:pt x="2396" y="4376"/>
                </a:lnTo>
                <a:lnTo>
                  <a:pt x="2412" y="4331"/>
                </a:lnTo>
                <a:lnTo>
                  <a:pt x="2431" y="4287"/>
                </a:lnTo>
                <a:lnTo>
                  <a:pt x="2450" y="4242"/>
                </a:lnTo>
                <a:lnTo>
                  <a:pt x="2473" y="4199"/>
                </a:lnTo>
                <a:lnTo>
                  <a:pt x="2496" y="4156"/>
                </a:lnTo>
                <a:lnTo>
                  <a:pt x="2523" y="4113"/>
                </a:lnTo>
                <a:lnTo>
                  <a:pt x="2550" y="4071"/>
                </a:lnTo>
                <a:lnTo>
                  <a:pt x="2580" y="4031"/>
                </a:lnTo>
                <a:lnTo>
                  <a:pt x="2611" y="3993"/>
                </a:lnTo>
                <a:lnTo>
                  <a:pt x="2642" y="3956"/>
                </a:lnTo>
                <a:lnTo>
                  <a:pt x="2675" y="3921"/>
                </a:lnTo>
                <a:lnTo>
                  <a:pt x="2708" y="3888"/>
                </a:lnTo>
                <a:lnTo>
                  <a:pt x="2744" y="3856"/>
                </a:lnTo>
                <a:lnTo>
                  <a:pt x="2780" y="3826"/>
                </a:lnTo>
                <a:lnTo>
                  <a:pt x="2816" y="3799"/>
                </a:lnTo>
                <a:lnTo>
                  <a:pt x="2853" y="3773"/>
                </a:lnTo>
                <a:lnTo>
                  <a:pt x="2891" y="3749"/>
                </a:lnTo>
                <a:lnTo>
                  <a:pt x="2929" y="3726"/>
                </a:lnTo>
                <a:lnTo>
                  <a:pt x="2969" y="3705"/>
                </a:lnTo>
                <a:lnTo>
                  <a:pt x="3007" y="3687"/>
                </a:lnTo>
                <a:lnTo>
                  <a:pt x="3048" y="3671"/>
                </a:lnTo>
                <a:lnTo>
                  <a:pt x="3087" y="3656"/>
                </a:lnTo>
                <a:lnTo>
                  <a:pt x="3128" y="3644"/>
                </a:lnTo>
                <a:lnTo>
                  <a:pt x="3167" y="3634"/>
                </a:lnTo>
                <a:lnTo>
                  <a:pt x="3208" y="3625"/>
                </a:lnTo>
                <a:lnTo>
                  <a:pt x="3249" y="3619"/>
                </a:lnTo>
                <a:lnTo>
                  <a:pt x="3290" y="3614"/>
                </a:lnTo>
                <a:lnTo>
                  <a:pt x="3329" y="3612"/>
                </a:lnTo>
                <a:lnTo>
                  <a:pt x="3369" y="3612"/>
                </a:lnTo>
                <a:lnTo>
                  <a:pt x="3408" y="3614"/>
                </a:lnTo>
                <a:lnTo>
                  <a:pt x="3448" y="3619"/>
                </a:lnTo>
                <a:lnTo>
                  <a:pt x="3487" y="3625"/>
                </a:lnTo>
                <a:lnTo>
                  <a:pt x="3525" y="3634"/>
                </a:lnTo>
                <a:lnTo>
                  <a:pt x="3562" y="3646"/>
                </a:lnTo>
                <a:lnTo>
                  <a:pt x="3599" y="3660"/>
                </a:lnTo>
                <a:lnTo>
                  <a:pt x="3635" y="3675"/>
                </a:lnTo>
                <a:lnTo>
                  <a:pt x="3671" y="3693"/>
                </a:lnTo>
                <a:lnTo>
                  <a:pt x="3706" y="3714"/>
                </a:lnTo>
                <a:lnTo>
                  <a:pt x="3739" y="3736"/>
                </a:lnTo>
                <a:lnTo>
                  <a:pt x="3770" y="3761"/>
                </a:lnTo>
                <a:lnTo>
                  <a:pt x="3799" y="3788"/>
                </a:lnTo>
                <a:lnTo>
                  <a:pt x="3826" y="3815"/>
                </a:lnTo>
                <a:lnTo>
                  <a:pt x="3852" y="3845"/>
                </a:lnTo>
                <a:lnTo>
                  <a:pt x="3877" y="3876"/>
                </a:lnTo>
                <a:lnTo>
                  <a:pt x="3899" y="3909"/>
                </a:lnTo>
                <a:lnTo>
                  <a:pt x="3919" y="3942"/>
                </a:lnTo>
                <a:lnTo>
                  <a:pt x="3938" y="3977"/>
                </a:lnTo>
                <a:lnTo>
                  <a:pt x="3955" y="4014"/>
                </a:lnTo>
                <a:lnTo>
                  <a:pt x="3970" y="4051"/>
                </a:lnTo>
                <a:lnTo>
                  <a:pt x="3982" y="4089"/>
                </a:lnTo>
                <a:lnTo>
                  <a:pt x="3993" y="4129"/>
                </a:lnTo>
                <a:lnTo>
                  <a:pt x="4002" y="4169"/>
                </a:lnTo>
                <a:lnTo>
                  <a:pt x="4009" y="4210"/>
                </a:lnTo>
                <a:lnTo>
                  <a:pt x="4015" y="4252"/>
                </a:lnTo>
                <a:lnTo>
                  <a:pt x="4018" y="4294"/>
                </a:lnTo>
                <a:lnTo>
                  <a:pt x="4020" y="4337"/>
                </a:lnTo>
                <a:lnTo>
                  <a:pt x="4019" y="4380"/>
                </a:lnTo>
                <a:lnTo>
                  <a:pt x="4017" y="4425"/>
                </a:lnTo>
                <a:lnTo>
                  <a:pt x="4013" y="4468"/>
                </a:lnTo>
                <a:lnTo>
                  <a:pt x="4007" y="4513"/>
                </a:lnTo>
                <a:lnTo>
                  <a:pt x="3998" y="4558"/>
                </a:lnTo>
                <a:lnTo>
                  <a:pt x="3988" y="4603"/>
                </a:lnTo>
                <a:lnTo>
                  <a:pt x="3976" y="4647"/>
                </a:lnTo>
                <a:lnTo>
                  <a:pt x="3962" y="4691"/>
                </a:lnTo>
                <a:lnTo>
                  <a:pt x="3946" y="4737"/>
                </a:lnTo>
                <a:lnTo>
                  <a:pt x="3928" y="4780"/>
                </a:lnTo>
                <a:lnTo>
                  <a:pt x="3908" y="4825"/>
                </a:lnTo>
                <a:lnTo>
                  <a:pt x="3886" y="4869"/>
                </a:lnTo>
                <a:lnTo>
                  <a:pt x="3861" y="4912"/>
                </a:lnTo>
                <a:lnTo>
                  <a:pt x="3835" y="4954"/>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Tree>
  </p:cSld>
  <p:clrMapOvr>
    <a:masterClrMapping/>
  </p:clrMapOvr>
  <p:transition spd="med">
    <p:fade/>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8674"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sp>
        <p:nvSpPr>
          <p:cNvPr id="28675"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sp>
        <p:nvSpPr>
          <p:cNvPr id="28676"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28677" name="图片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78" name="KSO_Shape"/>
          <p:cNvGrpSpPr/>
          <p:nvPr/>
        </p:nvGrpSpPr>
        <p:grpSpPr>
          <a:xfrm>
            <a:off x="336550" y="1422400"/>
            <a:ext cx="5975350" cy="4932363"/>
            <a:chExt cx="5832647" cy="4819363"/>
          </a:xfrm>
        </p:grpSpPr>
        <p:sp>
          <p:nvSpPr>
            <p:cNvPr id="28679" name="内蒙古"/>
            <p:cNvSpPr>
              <a:spLocks noChangeArrowheads="1"/>
            </p:cNvSpPr>
            <p:nvPr/>
          </p:nvSpPr>
          <p:spPr bwMode="auto">
            <a:xfrm>
              <a:off x="2449067" y="53708"/>
              <a:ext cx="2556482" cy="2180529"/>
            </a:xfrm>
            <a:custGeom>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28"/>
                <a:gd name="T178" fmla="*/ 0 h 1218"/>
                <a:gd name="T179" fmla="*/ 1428 w 1428"/>
                <a:gd name="T180" fmla="*/ 1218 h 1218"/>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solidFill>
              <a:srgbClr val="D8D8D8">
                <a:alpha val="73999"/>
              </a:srgbClr>
            </a:solidFill>
            <a:ln w="3175" cmpd="sng">
              <a:solidFill>
                <a:schemeClr val="bg1"/>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80" name="甘肃"/>
            <p:cNvSpPr>
              <a:spLocks noChangeArrowheads="1"/>
            </p:cNvSpPr>
            <p:nvPr/>
          </p:nvSpPr>
          <p:spPr bwMode="auto">
            <a:xfrm>
              <a:off x="1958538" y="1528877"/>
              <a:ext cx="1632711" cy="1382076"/>
            </a:xfrm>
            <a:custGeom>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12"/>
                <a:gd name="T169" fmla="*/ 0 h 772"/>
                <a:gd name="T170" fmla="*/ 912 w 912"/>
                <a:gd name="T171" fmla="*/ 772 h 772"/>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solidFill>
              <a:srgbClr val="D8D8D8">
                <a:alpha val="73999"/>
              </a:srgbClr>
            </a:solidFill>
            <a:ln w="3175" cmpd="sng">
              <a:solidFill>
                <a:schemeClr val="bg1"/>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81" name="宁夏"/>
            <p:cNvSpPr>
              <a:spLocks noChangeArrowheads="1"/>
            </p:cNvSpPr>
            <p:nvPr/>
          </p:nvSpPr>
          <p:spPr bwMode="auto">
            <a:xfrm>
              <a:off x="3118622" y="2008665"/>
              <a:ext cx="329407" cy="544237"/>
            </a:xfrm>
            <a:custGeom>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4"/>
                <a:gd name="T151" fmla="*/ 0 h 304"/>
                <a:gd name="T152" fmla="*/ 184 w 184"/>
                <a:gd name="T153" fmla="*/ 304 h 304"/>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solidFill>
              <a:srgbClr val="D8D8D8">
                <a:alpha val="73999"/>
              </a:srgbClr>
            </a:solidFill>
            <a:ln w="3175" cmpd="sng">
              <a:solidFill>
                <a:schemeClr val="bg1"/>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82" name="新疆"/>
            <p:cNvSpPr>
              <a:spLocks noChangeArrowheads="1"/>
            </p:cNvSpPr>
            <p:nvPr/>
          </p:nvSpPr>
          <p:spPr bwMode="auto">
            <a:xfrm>
              <a:off x="0" y="576462"/>
              <a:ext cx="2334491" cy="1765190"/>
            </a:xfrm>
            <a:custGeom>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04"/>
                <a:gd name="T175" fmla="*/ 0 h 986"/>
                <a:gd name="T176" fmla="*/ 1304 w 1304"/>
                <a:gd name="T177" fmla="*/ 986 h 986"/>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04" h="985">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solidFill>
              <a:srgbClr val="D8D8D8">
                <a:alpha val="73999"/>
              </a:srgbClr>
            </a:solidFill>
            <a:ln w="3175" cmpd="sng">
              <a:solidFill>
                <a:schemeClr val="bg1"/>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83" name="青海"/>
            <p:cNvSpPr>
              <a:spLocks noChangeArrowheads="1"/>
            </p:cNvSpPr>
            <p:nvPr/>
          </p:nvSpPr>
          <p:spPr bwMode="auto">
            <a:xfrm>
              <a:off x="1514555" y="1962118"/>
              <a:ext cx="1453686" cy="1041928"/>
            </a:xfrm>
            <a:custGeom>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12"/>
                <a:gd name="T163" fmla="*/ 0 h 582"/>
                <a:gd name="T164" fmla="*/ 812 w 812"/>
                <a:gd name="T165" fmla="*/ 582 h 582"/>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rgbClr val="A5A5A5"/>
            </a:solidFill>
            <a:ln w="3175" cmpd="sng">
              <a:solidFill>
                <a:srgbClr val="262626"/>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84" name="四川"/>
            <p:cNvSpPr>
              <a:spLocks noChangeArrowheads="1"/>
            </p:cNvSpPr>
            <p:nvPr/>
          </p:nvSpPr>
          <p:spPr bwMode="auto">
            <a:xfrm>
              <a:off x="2348813" y="2692542"/>
              <a:ext cx="1256758" cy="1102796"/>
            </a:xfrm>
            <a:custGeom>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02"/>
                <a:gd name="T181" fmla="*/ 0 h 616"/>
                <a:gd name="T182" fmla="*/ 702 w 702"/>
                <a:gd name="T183" fmla="*/ 616 h 616"/>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D8D8D8">
                <a:alpha val="73999"/>
              </a:srgbClr>
            </a:solidFill>
            <a:ln w="3175" cmpd="sng">
              <a:solidFill>
                <a:schemeClr val="bg1"/>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85" name="西藏"/>
            <p:cNvSpPr>
              <a:spLocks noChangeArrowheads="1"/>
            </p:cNvSpPr>
            <p:nvPr/>
          </p:nvSpPr>
          <p:spPr bwMode="auto">
            <a:xfrm>
              <a:off x="261377" y="2244978"/>
              <a:ext cx="2248559" cy="1367754"/>
            </a:xfrm>
            <a:custGeom>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56"/>
                <a:gd name="T190" fmla="*/ 0 h 764"/>
                <a:gd name="T191" fmla="*/ 1256 w 1256"/>
                <a:gd name="T192" fmla="*/ 764 h 764"/>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solidFill>
              <a:srgbClr val="D8D8D8">
                <a:alpha val="73999"/>
              </a:srgbClr>
            </a:solidFill>
            <a:ln w="3175" cmpd="sng">
              <a:solidFill>
                <a:schemeClr val="bg1"/>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86" name="云南"/>
            <p:cNvSpPr>
              <a:spLocks noChangeArrowheads="1"/>
            </p:cNvSpPr>
            <p:nvPr/>
          </p:nvSpPr>
          <p:spPr bwMode="auto">
            <a:xfrm>
              <a:off x="2309427" y="3383580"/>
              <a:ext cx="1016864" cy="1059830"/>
            </a:xfrm>
            <a:custGeom>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8"/>
                <a:gd name="T163" fmla="*/ 0 h 592"/>
                <a:gd name="T164" fmla="*/ 568 w 568"/>
                <a:gd name="T165" fmla="*/ 592 h 592"/>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solidFill>
              <a:srgbClr val="D8D8D8">
                <a:alpha val="73999"/>
              </a:srgbClr>
            </a:solidFill>
            <a:ln w="3175" cmpd="sng">
              <a:solidFill>
                <a:schemeClr val="bg1"/>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87" name="贵州"/>
            <p:cNvSpPr>
              <a:spLocks noChangeArrowheads="1"/>
            </p:cNvSpPr>
            <p:nvPr/>
          </p:nvSpPr>
          <p:spPr bwMode="auto">
            <a:xfrm>
              <a:off x="3039851" y="3369257"/>
              <a:ext cx="687457" cy="594364"/>
            </a:xfrm>
            <a:custGeom>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4"/>
                <a:gd name="T178" fmla="*/ 0 h 332"/>
                <a:gd name="T179" fmla="*/ 384 w 384"/>
                <a:gd name="T180" fmla="*/ 332 h 332"/>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solidFill>
              <a:srgbClr val="D8D8D8">
                <a:alpha val="7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88" name="广西"/>
            <p:cNvSpPr>
              <a:spLocks noChangeArrowheads="1"/>
            </p:cNvSpPr>
            <p:nvPr/>
          </p:nvSpPr>
          <p:spPr bwMode="auto">
            <a:xfrm>
              <a:off x="3150847" y="3734469"/>
              <a:ext cx="898707" cy="683877"/>
            </a:xfrm>
            <a:custGeom>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2"/>
                <a:gd name="T169" fmla="*/ 0 h 382"/>
                <a:gd name="T170" fmla="*/ 502 w 502"/>
                <a:gd name="T171" fmla="*/ 382 h 382"/>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solidFill>
              <a:srgbClr val="D8D8D8">
                <a:alpha val="73999"/>
              </a:srgbClr>
            </a:solidFill>
            <a:ln w="3175" cmpd="sng">
              <a:solidFill>
                <a:schemeClr val="bg1"/>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89" name="重庆"/>
            <p:cNvSpPr>
              <a:spLocks noChangeArrowheads="1"/>
            </p:cNvSpPr>
            <p:nvPr/>
          </p:nvSpPr>
          <p:spPr bwMode="auto">
            <a:xfrm>
              <a:off x="3276165" y="2982563"/>
              <a:ext cx="508432" cy="515593"/>
            </a:xfrm>
            <a:custGeom>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4"/>
                <a:gd name="T157" fmla="*/ 0 h 288"/>
                <a:gd name="T158" fmla="*/ 284 w 284"/>
                <a:gd name="T159" fmla="*/ 288 h 288"/>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solidFill>
              <a:srgbClr val="D8D8D8">
                <a:alpha val="73999"/>
              </a:srgbClr>
            </a:solidFill>
            <a:ln w="3175" cmpd="sng">
              <a:solidFill>
                <a:schemeClr val="bg1"/>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90" name="陕西"/>
            <p:cNvSpPr>
              <a:spLocks noChangeArrowheads="1"/>
            </p:cNvSpPr>
            <p:nvPr/>
          </p:nvSpPr>
          <p:spPr bwMode="auto">
            <a:xfrm>
              <a:off x="3276165" y="1980021"/>
              <a:ext cx="580042" cy="1034767"/>
            </a:xfrm>
            <a:custGeom>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4"/>
                <a:gd name="T154" fmla="*/ 0 h 578"/>
                <a:gd name="T155" fmla="*/ 324 w 324"/>
                <a:gd name="T156" fmla="*/ 578 h 578"/>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solidFill>
              <a:srgbClr val="D8D8D8">
                <a:alpha val="73999"/>
              </a:srgbClr>
            </a:solidFill>
            <a:ln w="3175" cmpd="sng">
              <a:solidFill>
                <a:schemeClr val="bg1"/>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91" name="山西"/>
            <p:cNvSpPr>
              <a:spLocks noChangeArrowheads="1"/>
            </p:cNvSpPr>
            <p:nvPr/>
          </p:nvSpPr>
          <p:spPr bwMode="auto">
            <a:xfrm>
              <a:off x="3777436" y="1786673"/>
              <a:ext cx="386695" cy="848580"/>
            </a:xfrm>
            <a:custGeom>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6"/>
                <a:gd name="T148" fmla="*/ 0 h 474"/>
                <a:gd name="T149" fmla="*/ 216 w 216"/>
                <a:gd name="T150" fmla="*/ 474 h 474"/>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6" h="473">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rgbClr val="A5A5A5"/>
            </a:solidFill>
            <a:ln w="3175" cmpd="sng">
              <a:solidFill>
                <a:srgbClr val="262626"/>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92" name="湖南"/>
            <p:cNvSpPr>
              <a:spLocks noChangeArrowheads="1"/>
            </p:cNvSpPr>
            <p:nvPr/>
          </p:nvSpPr>
          <p:spPr bwMode="auto">
            <a:xfrm>
              <a:off x="3677181" y="3233198"/>
              <a:ext cx="615847" cy="716101"/>
            </a:xfrm>
            <a:custGeom>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44"/>
                <a:gd name="T160" fmla="*/ 0 h 400"/>
                <a:gd name="T161" fmla="*/ 344 w 344"/>
                <a:gd name="T162" fmla="*/ 400 h 400"/>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93" name="湖北"/>
            <p:cNvSpPr>
              <a:spLocks noChangeArrowheads="1"/>
            </p:cNvSpPr>
            <p:nvPr/>
          </p:nvSpPr>
          <p:spPr bwMode="auto">
            <a:xfrm>
              <a:off x="3605571" y="2821440"/>
              <a:ext cx="873644" cy="547818"/>
            </a:xfrm>
            <a:custGeom>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88"/>
                <a:gd name="T175" fmla="*/ 0 h 306"/>
                <a:gd name="T176" fmla="*/ 488 w 488"/>
                <a:gd name="T177" fmla="*/ 306 h 306"/>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solidFill>
              <a:srgbClr val="D8D8D8">
                <a:alpha val="73999"/>
              </a:srgbClr>
            </a:solidFill>
            <a:ln w="3175" cmpd="sng">
              <a:solidFill>
                <a:schemeClr val="bg1"/>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94" name="广东"/>
            <p:cNvSpPr>
              <a:spLocks noChangeArrowheads="1"/>
            </p:cNvSpPr>
            <p:nvPr/>
          </p:nvSpPr>
          <p:spPr bwMode="auto">
            <a:xfrm>
              <a:off x="3798919" y="3827562"/>
              <a:ext cx="909449" cy="719682"/>
            </a:xfrm>
            <a:custGeom>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8"/>
                <a:gd name="T154" fmla="*/ 0 h 402"/>
                <a:gd name="T155" fmla="*/ 508 w 508"/>
                <a:gd name="T156" fmla="*/ 402 h 40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rgbClr val="D8D8D8">
                <a:alpha val="73999"/>
              </a:srgbClr>
            </a:solidFill>
            <a:ln w="3175" cmpd="sng">
              <a:solidFill>
                <a:schemeClr val="bg1"/>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95" name="江西"/>
            <p:cNvSpPr>
              <a:spLocks noChangeArrowheads="1"/>
            </p:cNvSpPr>
            <p:nvPr/>
          </p:nvSpPr>
          <p:spPr bwMode="auto">
            <a:xfrm>
              <a:off x="4228580" y="3204554"/>
              <a:ext cx="544237" cy="741165"/>
            </a:xfrm>
            <a:custGeom>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4"/>
                <a:gd name="T178" fmla="*/ 0 h 414"/>
                <a:gd name="T179" fmla="*/ 304 w 304"/>
                <a:gd name="T180" fmla="*/ 414 h 414"/>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4" h="413">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solidFill>
              <a:srgbClr val="D8D8D8">
                <a:alpha val="7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96" name="福建"/>
            <p:cNvSpPr>
              <a:spLocks noChangeArrowheads="1"/>
            </p:cNvSpPr>
            <p:nvPr/>
          </p:nvSpPr>
          <p:spPr bwMode="auto">
            <a:xfrm>
              <a:off x="4511440" y="3401482"/>
              <a:ext cx="504852" cy="615847"/>
            </a:xfrm>
            <a:custGeom>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2"/>
                <a:gd name="T157" fmla="*/ 0 h 344"/>
                <a:gd name="T158" fmla="*/ 282 w 282"/>
                <a:gd name="T159" fmla="*/ 344 h 344"/>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solidFill>
              <a:srgbClr val="D8D8D8">
                <a:alpha val="73999"/>
              </a:srgbClr>
            </a:solidFill>
            <a:ln w="3175" cmpd="sng">
              <a:solidFill>
                <a:schemeClr val="bg1"/>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97" name="浙江"/>
            <p:cNvSpPr>
              <a:spLocks noChangeArrowheads="1"/>
            </p:cNvSpPr>
            <p:nvPr/>
          </p:nvSpPr>
          <p:spPr bwMode="auto">
            <a:xfrm>
              <a:off x="4737012" y="3011207"/>
              <a:ext cx="433241" cy="501271"/>
            </a:xfrm>
            <a:custGeom>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2"/>
                <a:gd name="T139" fmla="*/ 0 h 280"/>
                <a:gd name="T140" fmla="*/ 242 w 242"/>
                <a:gd name="T141" fmla="*/ 280 h 280"/>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1"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rgbClr val="D8D8D8">
                <a:alpha val="7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98" name="安徽"/>
            <p:cNvSpPr>
              <a:spLocks noChangeArrowheads="1"/>
            </p:cNvSpPr>
            <p:nvPr/>
          </p:nvSpPr>
          <p:spPr bwMode="auto">
            <a:xfrm>
              <a:off x="4314512" y="2577965"/>
              <a:ext cx="547818" cy="669555"/>
            </a:xfrm>
            <a:custGeom>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6"/>
                <a:gd name="T175" fmla="*/ 0 h 374"/>
                <a:gd name="T176" fmla="*/ 306 w 306"/>
                <a:gd name="T177" fmla="*/ 374 h 374"/>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solidFill>
              <a:srgbClr val="D8D8D8">
                <a:alpha val="73999"/>
              </a:srgbClr>
            </a:solidFill>
            <a:ln w="3175" cmpd="sng">
              <a:solidFill>
                <a:schemeClr val="bg1"/>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699" name="天津"/>
            <p:cNvSpPr>
              <a:spLocks noChangeArrowheads="1"/>
            </p:cNvSpPr>
            <p:nvPr/>
          </p:nvSpPr>
          <p:spPr bwMode="auto">
            <a:xfrm>
              <a:off x="4421927" y="1804576"/>
              <a:ext cx="143220" cy="207669"/>
            </a:xfrm>
            <a:custGeom>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
                <a:gd name="T145" fmla="*/ 0 h 116"/>
                <a:gd name="T146" fmla="*/ 80 w 80"/>
                <a:gd name="T147" fmla="*/ 116 h 116"/>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 h="115">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solidFill>
              <a:srgbClr val="D8D8D8">
                <a:alpha val="73999"/>
              </a:srgbClr>
            </a:solidFill>
            <a:ln w="3175" cmpd="sng">
              <a:solidFill>
                <a:schemeClr val="bg1"/>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700" name="北京"/>
            <p:cNvSpPr>
              <a:spLocks noChangeArrowheads="1"/>
            </p:cNvSpPr>
            <p:nvPr/>
          </p:nvSpPr>
          <p:spPr bwMode="auto">
            <a:xfrm>
              <a:off x="4278707" y="1711483"/>
              <a:ext cx="189767" cy="204089"/>
            </a:xfrm>
            <a:custGeom>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6"/>
                <a:gd name="T97" fmla="*/ 0 h 114"/>
                <a:gd name="T98" fmla="*/ 106 w 106"/>
                <a:gd name="T99" fmla="*/ 114 h 114"/>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5"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solidFill>
              <a:srgbClr val="D8D8D8">
                <a:alpha val="73999"/>
              </a:srgbClr>
            </a:solidFill>
            <a:ln w="3175" cmpd="sng">
              <a:solidFill>
                <a:schemeClr val="bg1"/>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701" name="辽宁"/>
            <p:cNvSpPr>
              <a:spLocks noChangeArrowheads="1"/>
            </p:cNvSpPr>
            <p:nvPr/>
          </p:nvSpPr>
          <p:spPr bwMode="auto">
            <a:xfrm>
              <a:off x="4600952" y="1306885"/>
              <a:ext cx="673135" cy="640911"/>
            </a:xfrm>
            <a:custGeom>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6"/>
                <a:gd name="T172" fmla="*/ 0 h 358"/>
                <a:gd name="T173" fmla="*/ 376 w 376"/>
                <a:gd name="T174" fmla="*/ 358 h 358"/>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solidFill>
              <a:srgbClr val="D8D8D8">
                <a:alpha val="73999"/>
              </a:srgbClr>
            </a:solidFill>
            <a:ln w="3175" cmpd="sng">
              <a:solidFill>
                <a:schemeClr val="bg1"/>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702" name="吉林"/>
            <p:cNvSpPr>
              <a:spLocks noChangeArrowheads="1"/>
            </p:cNvSpPr>
            <p:nvPr/>
          </p:nvSpPr>
          <p:spPr bwMode="auto">
            <a:xfrm>
              <a:off x="4751334" y="920190"/>
              <a:ext cx="959576" cy="651652"/>
            </a:xfrm>
            <a:custGeom>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36"/>
                <a:gd name="T157" fmla="*/ 0 h 364"/>
                <a:gd name="T158" fmla="*/ 536 w 536"/>
                <a:gd name="T159" fmla="*/ 364 h 364"/>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solidFill>
              <a:srgbClr val="D8D8D8">
                <a:alpha val="73999"/>
              </a:srgbClr>
            </a:solidFill>
            <a:ln w="3175" cmpd="sng">
              <a:solidFill>
                <a:schemeClr val="bg1"/>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703" name="黑龙江"/>
            <p:cNvSpPr>
              <a:spLocks noChangeArrowheads="1"/>
            </p:cNvSpPr>
            <p:nvPr/>
          </p:nvSpPr>
          <p:spPr bwMode="auto">
            <a:xfrm>
              <a:off x="4547245" y="0"/>
              <a:ext cx="1285402" cy="1167245"/>
            </a:xfrm>
            <a:custGeom>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8"/>
                <a:gd name="T187" fmla="*/ 0 h 652"/>
                <a:gd name="T188" fmla="*/ 718 w 718"/>
                <a:gd name="T189" fmla="*/ 652 h 652"/>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solidFill>
              <a:srgbClr val="D8D8D8">
                <a:alpha val="73999"/>
              </a:srgbClr>
            </a:solidFill>
            <a:ln w="3175" cmpd="sng">
              <a:solidFill>
                <a:schemeClr val="bg1"/>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704" name="山东"/>
            <p:cNvSpPr>
              <a:spLocks noChangeArrowheads="1"/>
            </p:cNvSpPr>
            <p:nvPr/>
          </p:nvSpPr>
          <p:spPr bwMode="auto">
            <a:xfrm>
              <a:off x="4293029" y="2094597"/>
              <a:ext cx="776970" cy="486949"/>
            </a:xfrm>
            <a:custGeom>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4"/>
                <a:gd name="T154" fmla="*/ 0 h 272"/>
                <a:gd name="T155" fmla="*/ 434 w 434"/>
                <a:gd name="T156" fmla="*/ 272 h 27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3"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solidFill>
              <a:srgbClr val="D8D8D8">
                <a:alpha val="73999"/>
              </a:srgbClr>
            </a:solidFill>
            <a:ln w="3175" cmpd="sng">
              <a:solidFill>
                <a:schemeClr val="bg1"/>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705" name="上海"/>
            <p:cNvSpPr>
              <a:spLocks noChangeArrowheads="1"/>
            </p:cNvSpPr>
            <p:nvPr/>
          </p:nvSpPr>
          <p:spPr bwMode="auto">
            <a:xfrm>
              <a:off x="5019872" y="2903792"/>
              <a:ext cx="121737" cy="107415"/>
            </a:xfrm>
            <a:custGeom>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
                <a:gd name="T97" fmla="*/ 0 h 60"/>
                <a:gd name="T98" fmla="*/ 68 w 68"/>
                <a:gd name="T99" fmla="*/ 60 h 60"/>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solidFill>
              <a:srgbClr val="D8D8D8">
                <a:alpha val="73999"/>
              </a:srgbClr>
            </a:solidFill>
            <a:ln w="3175" cmpd="sng">
              <a:solidFill>
                <a:schemeClr val="bg1"/>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706" name="江苏"/>
            <p:cNvSpPr>
              <a:spLocks noChangeArrowheads="1"/>
            </p:cNvSpPr>
            <p:nvPr/>
          </p:nvSpPr>
          <p:spPr bwMode="auto">
            <a:xfrm>
              <a:off x="4450571" y="2492033"/>
              <a:ext cx="676716" cy="522754"/>
            </a:xfrm>
            <a:custGeom>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8"/>
                <a:gd name="T154" fmla="*/ 0 h 292"/>
                <a:gd name="T155" fmla="*/ 378 w 378"/>
                <a:gd name="T156" fmla="*/ 292 h 29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solidFill>
              <a:srgbClr val="D8D8D8">
                <a:alpha val="73999"/>
              </a:srgbClr>
            </a:solidFill>
            <a:ln w="3175" cmpd="sng">
              <a:solidFill>
                <a:schemeClr val="bg1"/>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707" name="河北"/>
            <p:cNvSpPr>
              <a:spLocks noChangeArrowheads="1"/>
            </p:cNvSpPr>
            <p:nvPr/>
          </p:nvSpPr>
          <p:spPr bwMode="auto">
            <a:xfrm>
              <a:off x="4096101" y="1493072"/>
              <a:ext cx="630169" cy="898707"/>
            </a:xfrm>
            <a:custGeom>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2"/>
                <a:gd name="T166" fmla="*/ 0 h 502"/>
                <a:gd name="T167" fmla="*/ 352 w 352"/>
                <a:gd name="T168" fmla="*/ 502 h 502"/>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solidFill>
              <a:srgbClr val="D8D8D8">
                <a:alpha val="73999"/>
              </a:srgbClr>
            </a:solidFill>
            <a:ln w="3175" cmpd="sng">
              <a:solidFill>
                <a:schemeClr val="bg1"/>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708" name="河南"/>
            <p:cNvSpPr>
              <a:spLocks noChangeArrowheads="1"/>
            </p:cNvSpPr>
            <p:nvPr/>
          </p:nvSpPr>
          <p:spPr bwMode="auto">
            <a:xfrm>
              <a:off x="3809660" y="2355974"/>
              <a:ext cx="662394" cy="655233"/>
            </a:xfrm>
            <a:custGeom>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70"/>
                <a:gd name="T166" fmla="*/ 0 h 366"/>
                <a:gd name="T167" fmla="*/ 370 w 370"/>
                <a:gd name="T168" fmla="*/ 366 h 366"/>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solidFill>
              <a:srgbClr val="D8D8D8">
                <a:alpha val="7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709" name="台湾"/>
            <p:cNvSpPr>
              <a:spLocks noChangeArrowheads="1"/>
            </p:cNvSpPr>
            <p:nvPr/>
          </p:nvSpPr>
          <p:spPr bwMode="auto">
            <a:xfrm>
              <a:off x="5055677" y="3755952"/>
              <a:ext cx="189767" cy="458305"/>
            </a:xfrm>
            <a:custGeom>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6"/>
                <a:gd name="T136" fmla="*/ 0 h 256"/>
                <a:gd name="T137" fmla="*/ 106 w 106"/>
                <a:gd name="T138" fmla="*/ 256 h 256"/>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5"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solidFill>
              <a:srgbClr val="D8D8D8">
                <a:alpha val="7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710" name="海南"/>
            <p:cNvSpPr>
              <a:spLocks noChangeArrowheads="1"/>
            </p:cNvSpPr>
            <p:nvPr/>
          </p:nvSpPr>
          <p:spPr bwMode="auto">
            <a:xfrm>
              <a:off x="3659279" y="4568727"/>
              <a:ext cx="286441" cy="250636"/>
            </a:xfrm>
            <a:custGeom>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0"/>
                <a:gd name="T145" fmla="*/ 0 h 140"/>
                <a:gd name="T146" fmla="*/ 160 w 160"/>
                <a:gd name="T147" fmla="*/ 140 h 140"/>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solidFill>
              <a:srgbClr val="D8D8D8">
                <a:alpha val="73999"/>
              </a:srgbClr>
            </a:solidFill>
            <a:ln w="3175" cmpd="sng">
              <a:solidFill>
                <a:schemeClr val="bg1"/>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sp>
        <p:nvSpPr>
          <p:cNvPr id="28711" name="矩形 1"/>
          <p:cNvSpPr>
            <a:spLocks noChangeArrowheads="1"/>
          </p:cNvSpPr>
          <p:nvPr/>
        </p:nvSpPr>
        <p:spPr bwMode="auto">
          <a:xfrm>
            <a:off x="6653213" y="3910013"/>
            <a:ext cx="18367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a:t>
            </a:r>
            <a:endPar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712" name="矩形 78"/>
          <p:cNvSpPr>
            <a:spLocks noChangeArrowheads="1"/>
          </p:cNvSpPr>
          <p:nvPr/>
        </p:nvSpPr>
        <p:spPr bwMode="auto">
          <a:xfrm>
            <a:off x="7035800" y="3308350"/>
            <a:ext cx="1073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A5A5A5"/>
                </a:solidFill>
                <a:latin typeface="微软雅黑" panose="020b0503020204020204" pitchFamily="34" charset="-122"/>
                <a:ea typeface="微软雅黑" panose="020b0503020204020204" pitchFamily="34" charset="-122"/>
                <a:sym typeface="微软雅黑" panose="020b0503020204020204" pitchFamily="34" charset="-122"/>
              </a:rPr>
              <a:t>30%</a:t>
            </a:r>
            <a:endParaRPr lang="en-US" altLang="zh-CN" sz="3200" b="1">
              <a:solidFill>
                <a:srgbClr val="A5A5A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713" name="青海"/>
          <p:cNvSpPr>
            <a:spLocks noChangeArrowheads="1"/>
          </p:cNvSpPr>
          <p:nvPr/>
        </p:nvSpPr>
        <p:spPr bwMode="auto">
          <a:xfrm>
            <a:off x="7124700" y="2262188"/>
            <a:ext cx="893763" cy="639762"/>
          </a:xfrm>
          <a:custGeom>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12"/>
              <a:gd name="T163" fmla="*/ 0 h 582"/>
              <a:gd name="T164" fmla="*/ 812 w 812"/>
              <a:gd name="T165" fmla="*/ 582 h 582"/>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rgbClr val="A5A5A5"/>
          </a:solidFill>
          <a:ln w="3175" cmpd="sng">
            <a:solidFill>
              <a:srgbClr val="262626"/>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714" name="山西"/>
          <p:cNvSpPr>
            <a:spLocks noChangeArrowheads="1"/>
          </p:cNvSpPr>
          <p:nvPr/>
        </p:nvSpPr>
        <p:spPr bwMode="auto">
          <a:xfrm>
            <a:off x="10788650" y="2098675"/>
            <a:ext cx="447675" cy="979488"/>
          </a:xfrm>
          <a:custGeom>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6"/>
              <a:gd name="T148" fmla="*/ 0 h 474"/>
              <a:gd name="T149" fmla="*/ 216 w 216"/>
              <a:gd name="T150" fmla="*/ 474 h 474"/>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6" h="473">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rgbClr val="A5A5A5"/>
          </a:solidFill>
          <a:ln w="3175" cmpd="sng">
            <a:solidFill>
              <a:srgbClr val="262626"/>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715" name="湖南"/>
          <p:cNvSpPr>
            <a:spLocks noChangeArrowheads="1"/>
          </p:cNvSpPr>
          <p:nvPr/>
        </p:nvSpPr>
        <p:spPr bwMode="auto">
          <a:xfrm>
            <a:off x="8972550" y="2212975"/>
            <a:ext cx="646113" cy="752475"/>
          </a:xfrm>
          <a:custGeom>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44"/>
              <a:gd name="T160" fmla="*/ 0 h 400"/>
              <a:gd name="T161" fmla="*/ 344 w 344"/>
              <a:gd name="T162" fmla="*/ 400 h 400"/>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8716" name="矩形 82"/>
          <p:cNvSpPr>
            <a:spLocks noChangeArrowheads="1"/>
          </p:cNvSpPr>
          <p:nvPr/>
        </p:nvSpPr>
        <p:spPr bwMode="auto">
          <a:xfrm>
            <a:off x="8759825" y="3308350"/>
            <a:ext cx="1071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40%</a:t>
            </a:r>
            <a:endParaRPr lang="en-US" altLang="zh-CN" sz="32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717" name="矩形 83"/>
          <p:cNvSpPr>
            <a:spLocks noChangeArrowheads="1"/>
          </p:cNvSpPr>
          <p:nvPr/>
        </p:nvSpPr>
        <p:spPr bwMode="auto">
          <a:xfrm>
            <a:off x="10475913" y="3308350"/>
            <a:ext cx="1073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A5A5A5"/>
                </a:solidFill>
                <a:latin typeface="微软雅黑" panose="020b0503020204020204" pitchFamily="34" charset="-122"/>
                <a:ea typeface="微软雅黑" panose="020b0503020204020204" pitchFamily="34" charset="-122"/>
                <a:sym typeface="微软雅黑" panose="020b0503020204020204" pitchFamily="34" charset="-122"/>
              </a:rPr>
              <a:t>30%</a:t>
            </a:r>
            <a:endParaRPr lang="en-US" altLang="zh-CN" sz="3200" b="1">
              <a:solidFill>
                <a:srgbClr val="A5A5A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718" name="矩形 1"/>
          <p:cNvSpPr>
            <a:spLocks noChangeArrowheads="1"/>
          </p:cNvSpPr>
          <p:nvPr/>
        </p:nvSpPr>
        <p:spPr bwMode="auto">
          <a:xfrm>
            <a:off x="8377238" y="3910013"/>
            <a:ext cx="18367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a:t>
            </a:r>
            <a:endPar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719" name="矩形 1"/>
          <p:cNvSpPr>
            <a:spLocks noChangeArrowheads="1"/>
          </p:cNvSpPr>
          <p:nvPr/>
        </p:nvSpPr>
        <p:spPr bwMode="auto">
          <a:xfrm>
            <a:off x="10093325" y="3910013"/>
            <a:ext cx="18383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a:t>
            </a:r>
            <a:endParaRPr lang="en-US" altLang="zh-CN"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720" name="直接连接符 86"/>
          <p:cNvSpPr>
            <a:spLocks noChangeShapeType="1"/>
          </p:cNvSpPr>
          <p:nvPr/>
        </p:nvSpPr>
        <p:spPr bwMode="auto">
          <a:xfrm>
            <a:off x="6867525" y="4760913"/>
            <a:ext cx="4886325" cy="0"/>
          </a:xfrm>
          <a:prstGeom prst="line">
            <a:avLst/>
          </a:prstGeom>
          <a:noFill/>
          <a:ln w="6350" cap="flat" cmpd="sng">
            <a:solidFill>
              <a:schemeClr val="bg1"/>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8721" name="文本框 87"/>
          <p:cNvSpPr>
            <a:spLocks noChangeArrowheads="1"/>
          </p:cNvSpPr>
          <p:nvPr/>
        </p:nvSpPr>
        <p:spPr bwMode="auto">
          <a:xfrm>
            <a:off x="6867525" y="4984750"/>
            <a:ext cx="1408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722" name="TextBox 15"/>
          <p:cNvSpPr>
            <a:spLocks noChangeArrowheads="1"/>
          </p:cNvSpPr>
          <p:nvPr/>
        </p:nvSpPr>
        <p:spPr bwMode="auto">
          <a:xfrm>
            <a:off x="6867525" y="5284788"/>
            <a:ext cx="4816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20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r>
              <a:rPr lang="en-US" altLang="zh-CN"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r>
              <a:rPr lang="en-US" altLang="zh-CN"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r>
              <a:rPr lang="en-US" altLang="zh-CN"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r>
              <a:rPr lang="en-US" altLang="zh-CN"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p:fade/>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9698"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sp>
        <p:nvSpPr>
          <p:cNvPr id="29699"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sp>
        <p:nvSpPr>
          <p:cNvPr id="29700"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29701" name="图片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2" name="组合 1"/>
          <p:cNvGrpSpPr/>
          <p:nvPr/>
        </p:nvGrpSpPr>
        <p:grpSpPr>
          <a:xfrm>
            <a:off x="879475" y="1617663"/>
            <a:ext cx="10071100" cy="5089525"/>
            <a:chExt cx="7767638" cy="3827463"/>
          </a:xfrm>
        </p:grpSpPr>
        <p:sp>
          <p:nvSpPr>
            <p:cNvPr id="29703" name="Freeform 4"/>
            <p:cNvSpPr>
              <a:spLocks noChangeArrowheads="1"/>
            </p:cNvSpPr>
            <p:nvPr/>
          </p:nvSpPr>
          <p:spPr bwMode="auto">
            <a:xfrm>
              <a:off x="3898900" y="2844800"/>
              <a:ext cx="276225" cy="273050"/>
            </a:xfrm>
            <a:custGeom>
              <a:gdLst>
                <a:gd name="T0" fmla="*/ 53 w 144"/>
                <a:gd name="T1" fmla="*/ 137 h 143"/>
                <a:gd name="T2" fmla="*/ 60 w 144"/>
                <a:gd name="T3" fmla="*/ 133 h 143"/>
                <a:gd name="T4" fmla="*/ 66 w 144"/>
                <a:gd name="T5" fmla="*/ 141 h 143"/>
                <a:gd name="T6" fmla="*/ 80 w 144"/>
                <a:gd name="T7" fmla="*/ 141 h 143"/>
                <a:gd name="T8" fmla="*/ 87 w 144"/>
                <a:gd name="T9" fmla="*/ 134 h 143"/>
                <a:gd name="T10" fmla="*/ 87 w 144"/>
                <a:gd name="T11" fmla="*/ 59 h 143"/>
                <a:gd name="T12" fmla="*/ 99 w 144"/>
                <a:gd name="T13" fmla="*/ 55 h 143"/>
                <a:gd name="T14" fmla="*/ 99 w 144"/>
                <a:gd name="T15" fmla="*/ 16 h 143"/>
                <a:gd name="T16" fmla="*/ 109 w 144"/>
                <a:gd name="T17" fmla="*/ 15 h 143"/>
                <a:gd name="T18" fmla="*/ 122 w 144"/>
                <a:gd name="T19" fmla="*/ 11 h 143"/>
                <a:gd name="T20" fmla="*/ 128 w 144"/>
                <a:gd name="T21" fmla="*/ 16 h 143"/>
                <a:gd name="T22" fmla="*/ 136 w 144"/>
                <a:gd name="T23" fmla="*/ 11 h 143"/>
                <a:gd name="T24" fmla="*/ 144 w 144"/>
                <a:gd name="T25" fmla="*/ 9 h 143"/>
                <a:gd name="T26" fmla="*/ 143 w 144"/>
                <a:gd name="T27" fmla="*/ 6 h 143"/>
                <a:gd name="T28" fmla="*/ 119 w 144"/>
                <a:gd name="T29" fmla="*/ 8 h 143"/>
                <a:gd name="T30" fmla="*/ 102 w 144"/>
                <a:gd name="T31" fmla="*/ 9 h 143"/>
                <a:gd name="T32" fmla="*/ 77 w 144"/>
                <a:gd name="T33" fmla="*/ 9 h 143"/>
                <a:gd name="T34" fmla="*/ 73 w 144"/>
                <a:gd name="T35" fmla="*/ 5 h 143"/>
                <a:gd name="T36" fmla="*/ 34 w 144"/>
                <a:gd name="T37" fmla="*/ 5 h 143"/>
                <a:gd name="T38" fmla="*/ 24 w 144"/>
                <a:gd name="T39" fmla="*/ 3 h 143"/>
                <a:gd name="T40" fmla="*/ 13 w 144"/>
                <a:gd name="T41" fmla="*/ 2 h 143"/>
                <a:gd name="T42" fmla="*/ 8 w 144"/>
                <a:gd name="T43" fmla="*/ 0 h 143"/>
                <a:gd name="T44" fmla="*/ 4 w 144"/>
                <a:gd name="T45" fmla="*/ 3 h 143"/>
                <a:gd name="T46" fmla="*/ 1 w 144"/>
                <a:gd name="T47" fmla="*/ 3 h 143"/>
                <a:gd name="T48" fmla="*/ 7 w 144"/>
                <a:gd name="T49" fmla="*/ 18 h 143"/>
                <a:gd name="T50" fmla="*/ 18 w 144"/>
                <a:gd name="T51" fmla="*/ 41 h 143"/>
                <a:gd name="T52" fmla="*/ 29 w 144"/>
                <a:gd name="T53" fmla="*/ 65 h 143"/>
                <a:gd name="T54" fmla="*/ 30 w 144"/>
                <a:gd name="T55" fmla="*/ 84 h 143"/>
                <a:gd name="T56" fmla="*/ 34 w 144"/>
                <a:gd name="T57" fmla="*/ 101 h 143"/>
                <a:gd name="T58" fmla="*/ 42 w 144"/>
                <a:gd name="T59" fmla="*/ 129 h 143"/>
                <a:gd name="T60" fmla="*/ 49 w 144"/>
                <a:gd name="T61" fmla="*/ 138 h 143"/>
                <a:gd name="T62" fmla="*/ 53 w 144"/>
                <a:gd name="T63" fmla="*/ 137 h 1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4"/>
                <a:gd name="T97" fmla="*/ 0 h 143"/>
                <a:gd name="T98" fmla="*/ 144 w 144"/>
                <a:gd name="T99" fmla="*/ 143 h 143"/>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4" h="143">
                  <a:moveTo>
                    <a:pt x="53" y="137"/>
                  </a:moveTo>
                  <a:cubicBezTo>
                    <a:pt x="53" y="134"/>
                    <a:pt x="57" y="130"/>
                    <a:pt x="60" y="133"/>
                  </a:cubicBezTo>
                  <a:cubicBezTo>
                    <a:pt x="62" y="137"/>
                    <a:pt x="61" y="141"/>
                    <a:pt x="66" y="141"/>
                  </a:cubicBezTo>
                  <a:cubicBezTo>
                    <a:pt x="70" y="141"/>
                    <a:pt x="79" y="143"/>
                    <a:pt x="80" y="141"/>
                  </a:cubicBezTo>
                  <a:cubicBezTo>
                    <a:pt x="81" y="139"/>
                    <a:pt x="87" y="137"/>
                    <a:pt x="87" y="134"/>
                  </a:cubicBezTo>
                  <a:cubicBezTo>
                    <a:pt x="87" y="130"/>
                    <a:pt x="87" y="62"/>
                    <a:pt x="87" y="59"/>
                  </a:cubicBezTo>
                  <a:cubicBezTo>
                    <a:pt x="87" y="57"/>
                    <a:pt x="99" y="59"/>
                    <a:pt x="99" y="55"/>
                  </a:cubicBezTo>
                  <a:cubicBezTo>
                    <a:pt x="99" y="51"/>
                    <a:pt x="99" y="16"/>
                    <a:pt x="99" y="16"/>
                  </a:cubicBezTo>
                  <a:cubicBezTo>
                    <a:pt x="99" y="16"/>
                    <a:pt x="107" y="16"/>
                    <a:pt x="109" y="15"/>
                  </a:cubicBezTo>
                  <a:cubicBezTo>
                    <a:pt x="112" y="14"/>
                    <a:pt x="120" y="10"/>
                    <a:pt x="122" y="11"/>
                  </a:cubicBezTo>
                  <a:cubicBezTo>
                    <a:pt x="124" y="13"/>
                    <a:pt x="127" y="17"/>
                    <a:pt x="128" y="16"/>
                  </a:cubicBezTo>
                  <a:cubicBezTo>
                    <a:pt x="129" y="14"/>
                    <a:pt x="133" y="11"/>
                    <a:pt x="136" y="11"/>
                  </a:cubicBezTo>
                  <a:cubicBezTo>
                    <a:pt x="138" y="11"/>
                    <a:pt x="141" y="10"/>
                    <a:pt x="144" y="9"/>
                  </a:cubicBezTo>
                  <a:cubicBezTo>
                    <a:pt x="143" y="8"/>
                    <a:pt x="143" y="7"/>
                    <a:pt x="143" y="6"/>
                  </a:cubicBezTo>
                  <a:cubicBezTo>
                    <a:pt x="143" y="4"/>
                    <a:pt x="122" y="7"/>
                    <a:pt x="119" y="8"/>
                  </a:cubicBezTo>
                  <a:cubicBezTo>
                    <a:pt x="116" y="9"/>
                    <a:pt x="105" y="11"/>
                    <a:pt x="102" y="9"/>
                  </a:cubicBezTo>
                  <a:cubicBezTo>
                    <a:pt x="98" y="8"/>
                    <a:pt x="77" y="9"/>
                    <a:pt x="77" y="9"/>
                  </a:cubicBezTo>
                  <a:cubicBezTo>
                    <a:pt x="73" y="5"/>
                    <a:pt x="73" y="5"/>
                    <a:pt x="73" y="5"/>
                  </a:cubicBezTo>
                  <a:cubicBezTo>
                    <a:pt x="73" y="5"/>
                    <a:pt x="38" y="5"/>
                    <a:pt x="34" y="5"/>
                  </a:cubicBezTo>
                  <a:cubicBezTo>
                    <a:pt x="30" y="5"/>
                    <a:pt x="27" y="5"/>
                    <a:pt x="24" y="3"/>
                  </a:cubicBezTo>
                  <a:cubicBezTo>
                    <a:pt x="20" y="0"/>
                    <a:pt x="17" y="0"/>
                    <a:pt x="13" y="2"/>
                  </a:cubicBezTo>
                  <a:cubicBezTo>
                    <a:pt x="9" y="4"/>
                    <a:pt x="11" y="0"/>
                    <a:pt x="8" y="0"/>
                  </a:cubicBezTo>
                  <a:cubicBezTo>
                    <a:pt x="5" y="0"/>
                    <a:pt x="4" y="3"/>
                    <a:pt x="4" y="3"/>
                  </a:cubicBezTo>
                  <a:cubicBezTo>
                    <a:pt x="1" y="3"/>
                    <a:pt x="1" y="3"/>
                    <a:pt x="1" y="3"/>
                  </a:cubicBezTo>
                  <a:cubicBezTo>
                    <a:pt x="0" y="7"/>
                    <a:pt x="3" y="13"/>
                    <a:pt x="7" y="18"/>
                  </a:cubicBezTo>
                  <a:cubicBezTo>
                    <a:pt x="11" y="23"/>
                    <a:pt x="15" y="33"/>
                    <a:pt x="18" y="41"/>
                  </a:cubicBezTo>
                  <a:cubicBezTo>
                    <a:pt x="20" y="49"/>
                    <a:pt x="28" y="59"/>
                    <a:pt x="29" y="65"/>
                  </a:cubicBezTo>
                  <a:cubicBezTo>
                    <a:pt x="31" y="71"/>
                    <a:pt x="28" y="80"/>
                    <a:pt x="30" y="84"/>
                  </a:cubicBezTo>
                  <a:cubicBezTo>
                    <a:pt x="32" y="88"/>
                    <a:pt x="33" y="95"/>
                    <a:pt x="34" y="101"/>
                  </a:cubicBezTo>
                  <a:cubicBezTo>
                    <a:pt x="35" y="108"/>
                    <a:pt x="35" y="123"/>
                    <a:pt x="42" y="129"/>
                  </a:cubicBezTo>
                  <a:cubicBezTo>
                    <a:pt x="44" y="131"/>
                    <a:pt x="46" y="134"/>
                    <a:pt x="49" y="138"/>
                  </a:cubicBezTo>
                  <a:cubicBezTo>
                    <a:pt x="51" y="138"/>
                    <a:pt x="53" y="138"/>
                    <a:pt x="53" y="13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04" name="Freeform 5"/>
            <p:cNvSpPr>
              <a:spLocks noChangeArrowheads="1"/>
            </p:cNvSpPr>
            <p:nvPr/>
          </p:nvSpPr>
          <p:spPr bwMode="auto">
            <a:xfrm>
              <a:off x="4175125" y="2813050"/>
              <a:ext cx="171450" cy="149225"/>
            </a:xfrm>
            <a:custGeom>
              <a:gdLst>
                <a:gd name="T0" fmla="*/ 59 w 90"/>
                <a:gd name="T1" fmla="*/ 4 h 78"/>
                <a:gd name="T2" fmla="*/ 58 w 90"/>
                <a:gd name="T3" fmla="*/ 0 h 78"/>
                <a:gd name="T4" fmla="*/ 48 w 90"/>
                <a:gd name="T5" fmla="*/ 0 h 78"/>
                <a:gd name="T6" fmla="*/ 42 w 90"/>
                <a:gd name="T7" fmla="*/ 6 h 78"/>
                <a:gd name="T8" fmla="*/ 31 w 90"/>
                <a:gd name="T9" fmla="*/ 14 h 78"/>
                <a:gd name="T10" fmla="*/ 20 w 90"/>
                <a:gd name="T11" fmla="*/ 27 h 78"/>
                <a:gd name="T12" fmla="*/ 5 w 90"/>
                <a:gd name="T13" fmla="*/ 24 h 78"/>
                <a:gd name="T14" fmla="*/ 0 w 90"/>
                <a:gd name="T15" fmla="*/ 25 h 78"/>
                <a:gd name="T16" fmla="*/ 6 w 90"/>
                <a:gd name="T17" fmla="*/ 31 h 78"/>
                <a:gd name="T18" fmla="*/ 12 w 90"/>
                <a:gd name="T19" fmla="*/ 45 h 78"/>
                <a:gd name="T20" fmla="*/ 23 w 90"/>
                <a:gd name="T21" fmla="*/ 53 h 78"/>
                <a:gd name="T22" fmla="*/ 28 w 90"/>
                <a:gd name="T23" fmla="*/ 61 h 78"/>
                <a:gd name="T24" fmla="*/ 36 w 90"/>
                <a:gd name="T25" fmla="*/ 69 h 78"/>
                <a:gd name="T26" fmla="*/ 44 w 90"/>
                <a:gd name="T27" fmla="*/ 74 h 78"/>
                <a:gd name="T28" fmla="*/ 55 w 90"/>
                <a:gd name="T29" fmla="*/ 76 h 78"/>
                <a:gd name="T30" fmla="*/ 67 w 90"/>
                <a:gd name="T31" fmla="*/ 78 h 78"/>
                <a:gd name="T32" fmla="*/ 79 w 90"/>
                <a:gd name="T33" fmla="*/ 67 h 78"/>
                <a:gd name="T34" fmla="*/ 82 w 90"/>
                <a:gd name="T35" fmla="*/ 56 h 78"/>
                <a:gd name="T36" fmla="*/ 88 w 90"/>
                <a:gd name="T37" fmla="*/ 48 h 78"/>
                <a:gd name="T38" fmla="*/ 84 w 90"/>
                <a:gd name="T39" fmla="*/ 39 h 78"/>
                <a:gd name="T40" fmla="*/ 87 w 90"/>
                <a:gd name="T41" fmla="*/ 29 h 78"/>
                <a:gd name="T42" fmla="*/ 87 w 90"/>
                <a:gd name="T43" fmla="*/ 12 h 78"/>
                <a:gd name="T44" fmla="*/ 74 w 90"/>
                <a:gd name="T45" fmla="*/ 7 h 78"/>
                <a:gd name="T46" fmla="*/ 59 w 90"/>
                <a:gd name="T47" fmla="*/ 4 h 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0"/>
                <a:gd name="T73" fmla="*/ 0 h 78"/>
                <a:gd name="T74" fmla="*/ 90 w 90"/>
                <a:gd name="T75" fmla="*/ 78 h 78"/>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0" h="78">
                  <a:moveTo>
                    <a:pt x="59" y="4"/>
                  </a:moveTo>
                  <a:cubicBezTo>
                    <a:pt x="58" y="0"/>
                    <a:pt x="58" y="0"/>
                    <a:pt x="58" y="0"/>
                  </a:cubicBezTo>
                  <a:cubicBezTo>
                    <a:pt x="48" y="0"/>
                    <a:pt x="48" y="0"/>
                    <a:pt x="48" y="0"/>
                  </a:cubicBezTo>
                  <a:cubicBezTo>
                    <a:pt x="42" y="2"/>
                    <a:pt x="42" y="4"/>
                    <a:pt x="42" y="6"/>
                  </a:cubicBezTo>
                  <a:cubicBezTo>
                    <a:pt x="42" y="8"/>
                    <a:pt x="36" y="13"/>
                    <a:pt x="31" y="14"/>
                  </a:cubicBezTo>
                  <a:cubicBezTo>
                    <a:pt x="27" y="15"/>
                    <a:pt x="22" y="25"/>
                    <a:pt x="20" y="27"/>
                  </a:cubicBezTo>
                  <a:cubicBezTo>
                    <a:pt x="17" y="28"/>
                    <a:pt x="8" y="25"/>
                    <a:pt x="5" y="24"/>
                  </a:cubicBezTo>
                  <a:cubicBezTo>
                    <a:pt x="4" y="24"/>
                    <a:pt x="2" y="25"/>
                    <a:pt x="0" y="25"/>
                  </a:cubicBezTo>
                  <a:cubicBezTo>
                    <a:pt x="1" y="28"/>
                    <a:pt x="5" y="31"/>
                    <a:pt x="6" y="31"/>
                  </a:cubicBezTo>
                  <a:cubicBezTo>
                    <a:pt x="8" y="31"/>
                    <a:pt x="8" y="43"/>
                    <a:pt x="12" y="45"/>
                  </a:cubicBezTo>
                  <a:cubicBezTo>
                    <a:pt x="16" y="47"/>
                    <a:pt x="23" y="51"/>
                    <a:pt x="23" y="53"/>
                  </a:cubicBezTo>
                  <a:cubicBezTo>
                    <a:pt x="23" y="55"/>
                    <a:pt x="28" y="58"/>
                    <a:pt x="28" y="61"/>
                  </a:cubicBezTo>
                  <a:cubicBezTo>
                    <a:pt x="28" y="65"/>
                    <a:pt x="32" y="69"/>
                    <a:pt x="36" y="69"/>
                  </a:cubicBezTo>
                  <a:cubicBezTo>
                    <a:pt x="43" y="69"/>
                    <a:pt x="44" y="72"/>
                    <a:pt x="44" y="74"/>
                  </a:cubicBezTo>
                  <a:cubicBezTo>
                    <a:pt x="44" y="76"/>
                    <a:pt x="53" y="74"/>
                    <a:pt x="55" y="76"/>
                  </a:cubicBezTo>
                  <a:cubicBezTo>
                    <a:pt x="56" y="78"/>
                    <a:pt x="65" y="77"/>
                    <a:pt x="67" y="78"/>
                  </a:cubicBezTo>
                  <a:cubicBezTo>
                    <a:pt x="71" y="75"/>
                    <a:pt x="77" y="70"/>
                    <a:pt x="79" y="67"/>
                  </a:cubicBezTo>
                  <a:cubicBezTo>
                    <a:pt x="82" y="63"/>
                    <a:pt x="79" y="58"/>
                    <a:pt x="82" y="56"/>
                  </a:cubicBezTo>
                  <a:cubicBezTo>
                    <a:pt x="84" y="55"/>
                    <a:pt x="90" y="48"/>
                    <a:pt x="88" y="48"/>
                  </a:cubicBezTo>
                  <a:cubicBezTo>
                    <a:pt x="86" y="47"/>
                    <a:pt x="87" y="42"/>
                    <a:pt x="84" y="39"/>
                  </a:cubicBezTo>
                  <a:cubicBezTo>
                    <a:pt x="81" y="36"/>
                    <a:pt x="88" y="35"/>
                    <a:pt x="87" y="29"/>
                  </a:cubicBezTo>
                  <a:cubicBezTo>
                    <a:pt x="87" y="24"/>
                    <a:pt x="88" y="13"/>
                    <a:pt x="87" y="12"/>
                  </a:cubicBezTo>
                  <a:cubicBezTo>
                    <a:pt x="85" y="11"/>
                    <a:pt x="78" y="10"/>
                    <a:pt x="74" y="7"/>
                  </a:cubicBezTo>
                  <a:cubicBezTo>
                    <a:pt x="69" y="4"/>
                    <a:pt x="59" y="4"/>
                    <a:pt x="59" y="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05" name="Freeform 6"/>
            <p:cNvSpPr>
              <a:spLocks noChangeArrowheads="1"/>
            </p:cNvSpPr>
            <p:nvPr/>
          </p:nvSpPr>
          <p:spPr bwMode="auto">
            <a:xfrm>
              <a:off x="4065588" y="2862262"/>
              <a:ext cx="193675" cy="207963"/>
            </a:xfrm>
            <a:custGeom>
              <a:gdLst>
                <a:gd name="T0" fmla="*/ 93 w 101"/>
                <a:gd name="T1" fmla="*/ 44 h 109"/>
                <a:gd name="T2" fmla="*/ 85 w 101"/>
                <a:gd name="T3" fmla="*/ 36 h 109"/>
                <a:gd name="T4" fmla="*/ 80 w 101"/>
                <a:gd name="T5" fmla="*/ 28 h 109"/>
                <a:gd name="T6" fmla="*/ 69 w 101"/>
                <a:gd name="T7" fmla="*/ 20 h 109"/>
                <a:gd name="T8" fmla="*/ 63 w 101"/>
                <a:gd name="T9" fmla="*/ 6 h 109"/>
                <a:gd name="T10" fmla="*/ 57 w 101"/>
                <a:gd name="T11" fmla="*/ 0 h 109"/>
                <a:gd name="T12" fmla="*/ 49 w 101"/>
                <a:gd name="T13" fmla="*/ 2 h 109"/>
                <a:gd name="T14" fmla="*/ 41 w 101"/>
                <a:gd name="T15" fmla="*/ 7 h 109"/>
                <a:gd name="T16" fmla="*/ 35 w 101"/>
                <a:gd name="T17" fmla="*/ 2 h 109"/>
                <a:gd name="T18" fmla="*/ 22 w 101"/>
                <a:gd name="T19" fmla="*/ 6 h 109"/>
                <a:gd name="T20" fmla="*/ 12 w 101"/>
                <a:gd name="T21" fmla="*/ 7 h 109"/>
                <a:gd name="T22" fmla="*/ 12 w 101"/>
                <a:gd name="T23" fmla="*/ 46 h 109"/>
                <a:gd name="T24" fmla="*/ 0 w 101"/>
                <a:gd name="T25" fmla="*/ 50 h 109"/>
                <a:gd name="T26" fmla="*/ 0 w 101"/>
                <a:gd name="T27" fmla="*/ 83 h 109"/>
                <a:gd name="T28" fmla="*/ 6 w 101"/>
                <a:gd name="T29" fmla="*/ 87 h 109"/>
                <a:gd name="T30" fmla="*/ 9 w 101"/>
                <a:gd name="T31" fmla="*/ 100 h 109"/>
                <a:gd name="T32" fmla="*/ 7 w 101"/>
                <a:gd name="T33" fmla="*/ 102 h 109"/>
                <a:gd name="T34" fmla="*/ 9 w 101"/>
                <a:gd name="T35" fmla="*/ 107 h 109"/>
                <a:gd name="T36" fmla="*/ 20 w 101"/>
                <a:gd name="T37" fmla="*/ 107 h 109"/>
                <a:gd name="T38" fmla="*/ 31 w 101"/>
                <a:gd name="T39" fmla="*/ 95 h 109"/>
                <a:gd name="T40" fmla="*/ 38 w 101"/>
                <a:gd name="T41" fmla="*/ 89 h 109"/>
                <a:gd name="T42" fmla="*/ 52 w 101"/>
                <a:gd name="T43" fmla="*/ 93 h 109"/>
                <a:gd name="T44" fmla="*/ 62 w 101"/>
                <a:gd name="T45" fmla="*/ 88 h 109"/>
                <a:gd name="T46" fmla="*/ 67 w 101"/>
                <a:gd name="T47" fmla="*/ 80 h 109"/>
                <a:gd name="T48" fmla="*/ 76 w 101"/>
                <a:gd name="T49" fmla="*/ 73 h 109"/>
                <a:gd name="T50" fmla="*/ 81 w 101"/>
                <a:gd name="T51" fmla="*/ 65 h 109"/>
                <a:gd name="T52" fmla="*/ 90 w 101"/>
                <a:gd name="T53" fmla="*/ 59 h 109"/>
                <a:gd name="T54" fmla="*/ 97 w 101"/>
                <a:gd name="T55" fmla="*/ 55 h 109"/>
                <a:gd name="T56" fmla="*/ 101 w 101"/>
                <a:gd name="T57" fmla="*/ 49 h 109"/>
                <a:gd name="T58" fmla="*/ 101 w 101"/>
                <a:gd name="T59" fmla="*/ 49 h 109"/>
                <a:gd name="T60" fmla="*/ 93 w 101"/>
                <a:gd name="T61" fmla="*/ 44 h 10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1"/>
                <a:gd name="T94" fmla="*/ 0 h 109"/>
                <a:gd name="T95" fmla="*/ 101 w 101"/>
                <a:gd name="T96" fmla="*/ 109 h 109"/>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0" h="109">
                  <a:moveTo>
                    <a:pt x="93" y="44"/>
                  </a:moveTo>
                  <a:cubicBezTo>
                    <a:pt x="89" y="44"/>
                    <a:pt x="85" y="40"/>
                    <a:pt x="85" y="36"/>
                  </a:cubicBezTo>
                  <a:cubicBezTo>
                    <a:pt x="85" y="33"/>
                    <a:pt x="80" y="30"/>
                    <a:pt x="80" y="28"/>
                  </a:cubicBezTo>
                  <a:cubicBezTo>
                    <a:pt x="80" y="26"/>
                    <a:pt x="73" y="22"/>
                    <a:pt x="69" y="20"/>
                  </a:cubicBezTo>
                  <a:cubicBezTo>
                    <a:pt x="65" y="18"/>
                    <a:pt x="65" y="6"/>
                    <a:pt x="63" y="6"/>
                  </a:cubicBezTo>
                  <a:cubicBezTo>
                    <a:pt x="62" y="6"/>
                    <a:pt x="58" y="3"/>
                    <a:pt x="57" y="0"/>
                  </a:cubicBezTo>
                  <a:cubicBezTo>
                    <a:pt x="54" y="1"/>
                    <a:pt x="51" y="2"/>
                    <a:pt x="49" y="2"/>
                  </a:cubicBezTo>
                  <a:cubicBezTo>
                    <a:pt x="46" y="2"/>
                    <a:pt x="42" y="5"/>
                    <a:pt x="41" y="7"/>
                  </a:cubicBezTo>
                  <a:cubicBezTo>
                    <a:pt x="40" y="8"/>
                    <a:pt x="37" y="4"/>
                    <a:pt x="35" y="2"/>
                  </a:cubicBezTo>
                  <a:cubicBezTo>
                    <a:pt x="33" y="1"/>
                    <a:pt x="25" y="5"/>
                    <a:pt x="22" y="6"/>
                  </a:cubicBezTo>
                  <a:cubicBezTo>
                    <a:pt x="20" y="7"/>
                    <a:pt x="12" y="7"/>
                    <a:pt x="12" y="7"/>
                  </a:cubicBezTo>
                  <a:cubicBezTo>
                    <a:pt x="12" y="7"/>
                    <a:pt x="12" y="42"/>
                    <a:pt x="12" y="46"/>
                  </a:cubicBezTo>
                  <a:cubicBezTo>
                    <a:pt x="12" y="50"/>
                    <a:pt x="0" y="48"/>
                    <a:pt x="0" y="50"/>
                  </a:cubicBezTo>
                  <a:cubicBezTo>
                    <a:pt x="0" y="51"/>
                    <a:pt x="0" y="67"/>
                    <a:pt x="0" y="83"/>
                  </a:cubicBezTo>
                  <a:cubicBezTo>
                    <a:pt x="3" y="84"/>
                    <a:pt x="5" y="85"/>
                    <a:pt x="6" y="87"/>
                  </a:cubicBezTo>
                  <a:cubicBezTo>
                    <a:pt x="7" y="90"/>
                    <a:pt x="10" y="98"/>
                    <a:pt x="9" y="100"/>
                  </a:cubicBezTo>
                  <a:cubicBezTo>
                    <a:pt x="9" y="102"/>
                    <a:pt x="7" y="100"/>
                    <a:pt x="7" y="102"/>
                  </a:cubicBezTo>
                  <a:cubicBezTo>
                    <a:pt x="7" y="104"/>
                    <a:pt x="6" y="107"/>
                    <a:pt x="9" y="107"/>
                  </a:cubicBezTo>
                  <a:cubicBezTo>
                    <a:pt x="12" y="107"/>
                    <a:pt x="18" y="109"/>
                    <a:pt x="20" y="107"/>
                  </a:cubicBezTo>
                  <a:cubicBezTo>
                    <a:pt x="23" y="104"/>
                    <a:pt x="30" y="98"/>
                    <a:pt x="31" y="95"/>
                  </a:cubicBezTo>
                  <a:cubicBezTo>
                    <a:pt x="31" y="92"/>
                    <a:pt x="33" y="85"/>
                    <a:pt x="38" y="89"/>
                  </a:cubicBezTo>
                  <a:cubicBezTo>
                    <a:pt x="44" y="93"/>
                    <a:pt x="44" y="93"/>
                    <a:pt x="52" y="93"/>
                  </a:cubicBezTo>
                  <a:cubicBezTo>
                    <a:pt x="59" y="93"/>
                    <a:pt x="61" y="93"/>
                    <a:pt x="62" y="88"/>
                  </a:cubicBezTo>
                  <a:cubicBezTo>
                    <a:pt x="64" y="84"/>
                    <a:pt x="62" y="80"/>
                    <a:pt x="67" y="80"/>
                  </a:cubicBezTo>
                  <a:cubicBezTo>
                    <a:pt x="71" y="80"/>
                    <a:pt x="76" y="76"/>
                    <a:pt x="76" y="73"/>
                  </a:cubicBezTo>
                  <a:cubicBezTo>
                    <a:pt x="76" y="70"/>
                    <a:pt x="78" y="65"/>
                    <a:pt x="81" y="65"/>
                  </a:cubicBezTo>
                  <a:cubicBezTo>
                    <a:pt x="84" y="65"/>
                    <a:pt x="89" y="62"/>
                    <a:pt x="90" y="59"/>
                  </a:cubicBezTo>
                  <a:cubicBezTo>
                    <a:pt x="91" y="55"/>
                    <a:pt x="95" y="57"/>
                    <a:pt x="97" y="55"/>
                  </a:cubicBezTo>
                  <a:cubicBezTo>
                    <a:pt x="98" y="54"/>
                    <a:pt x="99" y="51"/>
                    <a:pt x="101" y="49"/>
                  </a:cubicBezTo>
                  <a:cubicBezTo>
                    <a:pt x="101" y="49"/>
                    <a:pt x="101" y="49"/>
                    <a:pt x="101" y="49"/>
                  </a:cubicBezTo>
                  <a:cubicBezTo>
                    <a:pt x="101" y="47"/>
                    <a:pt x="100" y="44"/>
                    <a:pt x="93" y="4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06" name="Freeform 7"/>
            <p:cNvSpPr>
              <a:spLocks noChangeArrowheads="1"/>
            </p:cNvSpPr>
            <p:nvPr/>
          </p:nvSpPr>
          <p:spPr bwMode="auto">
            <a:xfrm>
              <a:off x="4292600" y="3041650"/>
              <a:ext cx="30163" cy="36513"/>
            </a:xfrm>
            <a:custGeom>
              <a:gdLst>
                <a:gd name="T0" fmla="*/ 7 w 15"/>
                <a:gd name="T1" fmla="*/ 0 h 19"/>
                <a:gd name="T2" fmla="*/ 0 w 15"/>
                <a:gd name="T3" fmla="*/ 8 h 19"/>
                <a:gd name="T4" fmla="*/ 7 w 15"/>
                <a:gd name="T5" fmla="*/ 19 h 19"/>
                <a:gd name="T6" fmla="*/ 13 w 15"/>
                <a:gd name="T7" fmla="*/ 16 h 19"/>
                <a:gd name="T8" fmla="*/ 15 w 15"/>
                <a:gd name="T9" fmla="*/ 13 h 19"/>
                <a:gd name="T10" fmla="*/ 14 w 15"/>
                <a:gd name="T11" fmla="*/ 3 h 19"/>
                <a:gd name="T12" fmla="*/ 7 w 15"/>
                <a:gd name="T13" fmla="*/ 0 h 19"/>
                <a:gd name="T14" fmla="*/ 0 60000 65536"/>
                <a:gd name="T15" fmla="*/ 0 60000 65536"/>
                <a:gd name="T16" fmla="*/ 0 60000 65536"/>
                <a:gd name="T17" fmla="*/ 0 60000 65536"/>
                <a:gd name="T18" fmla="*/ 0 60000 65536"/>
                <a:gd name="T19" fmla="*/ 0 60000 65536"/>
                <a:gd name="T20" fmla="*/ 0 60000 65536"/>
                <a:gd name="T21" fmla="*/ 0 w 15"/>
                <a:gd name="T22" fmla="*/ 0 h 19"/>
                <a:gd name="T23" fmla="*/ 15 w 15"/>
                <a:gd name="T24" fmla="*/ 19 h 19"/>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19">
                  <a:moveTo>
                    <a:pt x="7" y="0"/>
                  </a:moveTo>
                  <a:cubicBezTo>
                    <a:pt x="5" y="0"/>
                    <a:pt x="0" y="7"/>
                    <a:pt x="0" y="8"/>
                  </a:cubicBezTo>
                  <a:cubicBezTo>
                    <a:pt x="0" y="10"/>
                    <a:pt x="3" y="18"/>
                    <a:pt x="7" y="19"/>
                  </a:cubicBezTo>
                  <a:cubicBezTo>
                    <a:pt x="10" y="19"/>
                    <a:pt x="13" y="19"/>
                    <a:pt x="13" y="16"/>
                  </a:cubicBezTo>
                  <a:cubicBezTo>
                    <a:pt x="13" y="15"/>
                    <a:pt x="14" y="14"/>
                    <a:pt x="15" y="13"/>
                  </a:cubicBezTo>
                  <a:cubicBezTo>
                    <a:pt x="15" y="11"/>
                    <a:pt x="14" y="6"/>
                    <a:pt x="14" y="3"/>
                  </a:cubicBezTo>
                  <a:cubicBezTo>
                    <a:pt x="12" y="2"/>
                    <a:pt x="9" y="0"/>
                    <a:pt x="7" y="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07" name="Freeform 8"/>
            <p:cNvSpPr>
              <a:spLocks noChangeArrowheads="1"/>
            </p:cNvSpPr>
            <p:nvPr/>
          </p:nvSpPr>
          <p:spPr bwMode="auto">
            <a:xfrm>
              <a:off x="4214813" y="3101975"/>
              <a:ext cx="47625" cy="53975"/>
            </a:xfrm>
            <a:custGeom>
              <a:gdLst>
                <a:gd name="T0" fmla="*/ 18 w 25"/>
                <a:gd name="T1" fmla="*/ 3 h 28"/>
                <a:gd name="T2" fmla="*/ 7 w 25"/>
                <a:gd name="T3" fmla="*/ 8 h 28"/>
                <a:gd name="T4" fmla="*/ 0 w 25"/>
                <a:gd name="T5" fmla="*/ 18 h 28"/>
                <a:gd name="T6" fmla="*/ 7 w 25"/>
                <a:gd name="T7" fmla="*/ 27 h 28"/>
                <a:gd name="T8" fmla="*/ 11 w 25"/>
                <a:gd name="T9" fmla="*/ 28 h 28"/>
                <a:gd name="T10" fmla="*/ 14 w 25"/>
                <a:gd name="T11" fmla="*/ 22 h 28"/>
                <a:gd name="T12" fmla="*/ 21 w 25"/>
                <a:gd name="T13" fmla="*/ 20 h 28"/>
                <a:gd name="T14" fmla="*/ 25 w 25"/>
                <a:gd name="T15" fmla="*/ 12 h 28"/>
                <a:gd name="T16" fmla="*/ 18 w 25"/>
                <a:gd name="T17" fmla="*/ 3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8"/>
                <a:gd name="T29" fmla="*/ 25 w 25"/>
                <a:gd name="T30" fmla="*/ 28 h 28"/>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8">
                  <a:moveTo>
                    <a:pt x="18" y="3"/>
                  </a:moveTo>
                  <a:cubicBezTo>
                    <a:pt x="17" y="0"/>
                    <a:pt x="8" y="5"/>
                    <a:pt x="7" y="8"/>
                  </a:cubicBezTo>
                  <a:cubicBezTo>
                    <a:pt x="5" y="10"/>
                    <a:pt x="0" y="18"/>
                    <a:pt x="0" y="18"/>
                  </a:cubicBezTo>
                  <a:cubicBezTo>
                    <a:pt x="7" y="27"/>
                    <a:pt x="7" y="27"/>
                    <a:pt x="7" y="27"/>
                  </a:cubicBezTo>
                  <a:cubicBezTo>
                    <a:pt x="11" y="28"/>
                    <a:pt x="11" y="28"/>
                    <a:pt x="11" y="28"/>
                  </a:cubicBezTo>
                  <a:cubicBezTo>
                    <a:pt x="11" y="28"/>
                    <a:pt x="13" y="24"/>
                    <a:pt x="14" y="22"/>
                  </a:cubicBezTo>
                  <a:cubicBezTo>
                    <a:pt x="15" y="19"/>
                    <a:pt x="21" y="22"/>
                    <a:pt x="21" y="20"/>
                  </a:cubicBezTo>
                  <a:cubicBezTo>
                    <a:pt x="21" y="17"/>
                    <a:pt x="25" y="14"/>
                    <a:pt x="25" y="12"/>
                  </a:cubicBezTo>
                  <a:cubicBezTo>
                    <a:pt x="25" y="9"/>
                    <a:pt x="19" y="6"/>
                    <a:pt x="18" y="3"/>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08" name="Freeform 9"/>
            <p:cNvSpPr>
              <a:spLocks noEditPoints="1" noChangeArrowheads="1"/>
            </p:cNvSpPr>
            <p:nvPr/>
          </p:nvSpPr>
          <p:spPr bwMode="auto">
            <a:xfrm>
              <a:off x="3992563" y="2954337"/>
              <a:ext cx="346075" cy="304800"/>
            </a:xfrm>
            <a:custGeom>
              <a:gdLst>
                <a:gd name="T0" fmla="*/ 172 w 181"/>
                <a:gd name="T1" fmla="*/ 59 h 159"/>
                <a:gd name="T2" fmla="*/ 172 w 181"/>
                <a:gd name="T3" fmla="*/ 58 h 159"/>
                <a:gd name="T4" fmla="*/ 170 w 181"/>
                <a:gd name="T5" fmla="*/ 61 h 159"/>
                <a:gd name="T6" fmla="*/ 164 w 181"/>
                <a:gd name="T7" fmla="*/ 64 h 159"/>
                <a:gd name="T8" fmla="*/ 157 w 181"/>
                <a:gd name="T9" fmla="*/ 53 h 159"/>
                <a:gd name="T10" fmla="*/ 164 w 181"/>
                <a:gd name="T11" fmla="*/ 45 h 159"/>
                <a:gd name="T12" fmla="*/ 171 w 181"/>
                <a:gd name="T13" fmla="*/ 48 h 159"/>
                <a:gd name="T14" fmla="*/ 171 w 181"/>
                <a:gd name="T15" fmla="*/ 46 h 159"/>
                <a:gd name="T16" fmla="*/ 170 w 181"/>
                <a:gd name="T17" fmla="*/ 26 h 159"/>
                <a:gd name="T18" fmla="*/ 163 w 181"/>
                <a:gd name="T19" fmla="*/ 5 h 159"/>
                <a:gd name="T20" fmla="*/ 150 w 181"/>
                <a:gd name="T21" fmla="*/ 2 h 159"/>
                <a:gd name="T22" fmla="*/ 139 w 181"/>
                <a:gd name="T23" fmla="*/ 0 h 159"/>
                <a:gd name="T24" fmla="*/ 135 w 181"/>
                <a:gd name="T25" fmla="*/ 6 h 159"/>
                <a:gd name="T26" fmla="*/ 128 w 181"/>
                <a:gd name="T27" fmla="*/ 10 h 159"/>
                <a:gd name="T28" fmla="*/ 119 w 181"/>
                <a:gd name="T29" fmla="*/ 16 h 159"/>
                <a:gd name="T30" fmla="*/ 114 w 181"/>
                <a:gd name="T31" fmla="*/ 24 h 159"/>
                <a:gd name="T32" fmla="*/ 105 w 181"/>
                <a:gd name="T33" fmla="*/ 31 h 159"/>
                <a:gd name="T34" fmla="*/ 100 w 181"/>
                <a:gd name="T35" fmla="*/ 39 h 159"/>
                <a:gd name="T36" fmla="*/ 90 w 181"/>
                <a:gd name="T37" fmla="*/ 44 h 159"/>
                <a:gd name="T38" fmla="*/ 76 w 181"/>
                <a:gd name="T39" fmla="*/ 40 h 159"/>
                <a:gd name="T40" fmla="*/ 69 w 181"/>
                <a:gd name="T41" fmla="*/ 46 h 159"/>
                <a:gd name="T42" fmla="*/ 58 w 181"/>
                <a:gd name="T43" fmla="*/ 58 h 159"/>
                <a:gd name="T44" fmla="*/ 47 w 181"/>
                <a:gd name="T45" fmla="*/ 58 h 159"/>
                <a:gd name="T46" fmla="*/ 45 w 181"/>
                <a:gd name="T47" fmla="*/ 53 h 159"/>
                <a:gd name="T48" fmla="*/ 47 w 181"/>
                <a:gd name="T49" fmla="*/ 51 h 159"/>
                <a:gd name="T50" fmla="*/ 44 w 181"/>
                <a:gd name="T51" fmla="*/ 38 h 159"/>
                <a:gd name="T52" fmla="*/ 38 w 181"/>
                <a:gd name="T53" fmla="*/ 34 h 159"/>
                <a:gd name="T54" fmla="*/ 38 w 181"/>
                <a:gd name="T55" fmla="*/ 76 h 159"/>
                <a:gd name="T56" fmla="*/ 31 w 181"/>
                <a:gd name="T57" fmla="*/ 83 h 159"/>
                <a:gd name="T58" fmla="*/ 17 w 181"/>
                <a:gd name="T59" fmla="*/ 83 h 159"/>
                <a:gd name="T60" fmla="*/ 11 w 181"/>
                <a:gd name="T61" fmla="*/ 75 h 159"/>
                <a:gd name="T62" fmla="*/ 4 w 181"/>
                <a:gd name="T63" fmla="*/ 79 h 159"/>
                <a:gd name="T64" fmla="*/ 0 w 181"/>
                <a:gd name="T65" fmla="*/ 80 h 159"/>
                <a:gd name="T66" fmla="*/ 8 w 181"/>
                <a:gd name="T67" fmla="*/ 98 h 159"/>
                <a:gd name="T68" fmla="*/ 19 w 181"/>
                <a:gd name="T69" fmla="*/ 120 h 159"/>
                <a:gd name="T70" fmla="*/ 19 w 181"/>
                <a:gd name="T71" fmla="*/ 131 h 159"/>
                <a:gd name="T72" fmla="*/ 19 w 181"/>
                <a:gd name="T73" fmla="*/ 140 h 159"/>
                <a:gd name="T74" fmla="*/ 23 w 181"/>
                <a:gd name="T75" fmla="*/ 149 h 159"/>
                <a:gd name="T76" fmla="*/ 27 w 181"/>
                <a:gd name="T77" fmla="*/ 152 h 159"/>
                <a:gd name="T78" fmla="*/ 33 w 181"/>
                <a:gd name="T79" fmla="*/ 157 h 159"/>
                <a:gd name="T80" fmla="*/ 41 w 181"/>
                <a:gd name="T81" fmla="*/ 157 h 159"/>
                <a:gd name="T82" fmla="*/ 54 w 181"/>
                <a:gd name="T83" fmla="*/ 153 h 159"/>
                <a:gd name="T84" fmla="*/ 64 w 181"/>
                <a:gd name="T85" fmla="*/ 149 h 159"/>
                <a:gd name="T86" fmla="*/ 82 w 181"/>
                <a:gd name="T87" fmla="*/ 149 h 159"/>
                <a:gd name="T88" fmla="*/ 93 w 181"/>
                <a:gd name="T89" fmla="*/ 147 h 159"/>
                <a:gd name="T90" fmla="*/ 100 w 181"/>
                <a:gd name="T91" fmla="*/ 146 h 159"/>
                <a:gd name="T92" fmla="*/ 109 w 181"/>
                <a:gd name="T93" fmla="*/ 143 h 159"/>
                <a:gd name="T94" fmla="*/ 132 w 181"/>
                <a:gd name="T95" fmla="*/ 128 h 159"/>
                <a:gd name="T96" fmla="*/ 159 w 181"/>
                <a:gd name="T97" fmla="*/ 95 h 159"/>
                <a:gd name="T98" fmla="*/ 175 w 181"/>
                <a:gd name="T99" fmla="*/ 77 h 159"/>
                <a:gd name="T100" fmla="*/ 181 w 181"/>
                <a:gd name="T101" fmla="*/ 59 h 159"/>
                <a:gd name="T102" fmla="*/ 172 w 181"/>
                <a:gd name="T103" fmla="*/ 59 h 159"/>
                <a:gd name="T104" fmla="*/ 137 w 181"/>
                <a:gd name="T105" fmla="*/ 97 h 159"/>
                <a:gd name="T106" fmla="*/ 130 w 181"/>
                <a:gd name="T107" fmla="*/ 99 h 159"/>
                <a:gd name="T108" fmla="*/ 127 w 181"/>
                <a:gd name="T109" fmla="*/ 105 h 159"/>
                <a:gd name="T110" fmla="*/ 123 w 181"/>
                <a:gd name="T111" fmla="*/ 104 h 159"/>
                <a:gd name="T112" fmla="*/ 116 w 181"/>
                <a:gd name="T113" fmla="*/ 95 h 159"/>
                <a:gd name="T114" fmla="*/ 123 w 181"/>
                <a:gd name="T115" fmla="*/ 85 h 159"/>
                <a:gd name="T116" fmla="*/ 134 w 181"/>
                <a:gd name="T117" fmla="*/ 80 h 159"/>
                <a:gd name="T118" fmla="*/ 141 w 181"/>
                <a:gd name="T119" fmla="*/ 89 h 159"/>
                <a:gd name="T120" fmla="*/ 137 w 181"/>
                <a:gd name="T121" fmla="*/ 97 h 1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1"/>
                <a:gd name="T184" fmla="*/ 0 h 159"/>
                <a:gd name="T185" fmla="*/ 181 w 181"/>
                <a:gd name="T186" fmla="*/ 159 h 159"/>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1" h="159">
                  <a:moveTo>
                    <a:pt x="172" y="59"/>
                  </a:moveTo>
                  <a:cubicBezTo>
                    <a:pt x="172" y="59"/>
                    <a:pt x="172" y="59"/>
                    <a:pt x="172" y="58"/>
                  </a:cubicBezTo>
                  <a:cubicBezTo>
                    <a:pt x="171" y="59"/>
                    <a:pt x="170" y="60"/>
                    <a:pt x="170" y="61"/>
                  </a:cubicBezTo>
                  <a:cubicBezTo>
                    <a:pt x="170" y="64"/>
                    <a:pt x="167" y="64"/>
                    <a:pt x="164" y="64"/>
                  </a:cubicBezTo>
                  <a:cubicBezTo>
                    <a:pt x="160" y="63"/>
                    <a:pt x="157" y="55"/>
                    <a:pt x="157" y="53"/>
                  </a:cubicBezTo>
                  <a:cubicBezTo>
                    <a:pt x="157" y="52"/>
                    <a:pt x="162" y="45"/>
                    <a:pt x="164" y="45"/>
                  </a:cubicBezTo>
                  <a:cubicBezTo>
                    <a:pt x="166" y="45"/>
                    <a:pt x="169" y="47"/>
                    <a:pt x="171" y="48"/>
                  </a:cubicBezTo>
                  <a:cubicBezTo>
                    <a:pt x="171" y="47"/>
                    <a:pt x="171" y="47"/>
                    <a:pt x="171" y="46"/>
                  </a:cubicBezTo>
                  <a:cubicBezTo>
                    <a:pt x="171" y="45"/>
                    <a:pt x="173" y="28"/>
                    <a:pt x="170" y="26"/>
                  </a:cubicBezTo>
                  <a:cubicBezTo>
                    <a:pt x="167" y="24"/>
                    <a:pt x="164" y="7"/>
                    <a:pt x="163" y="5"/>
                  </a:cubicBezTo>
                  <a:cubicBezTo>
                    <a:pt x="162" y="3"/>
                    <a:pt x="151" y="4"/>
                    <a:pt x="150" y="2"/>
                  </a:cubicBezTo>
                  <a:cubicBezTo>
                    <a:pt x="148" y="0"/>
                    <a:pt x="139" y="2"/>
                    <a:pt x="139" y="0"/>
                  </a:cubicBezTo>
                  <a:cubicBezTo>
                    <a:pt x="137" y="2"/>
                    <a:pt x="136" y="5"/>
                    <a:pt x="135" y="6"/>
                  </a:cubicBezTo>
                  <a:cubicBezTo>
                    <a:pt x="133" y="8"/>
                    <a:pt x="129" y="6"/>
                    <a:pt x="128" y="10"/>
                  </a:cubicBezTo>
                  <a:cubicBezTo>
                    <a:pt x="127" y="13"/>
                    <a:pt x="122" y="16"/>
                    <a:pt x="119" y="16"/>
                  </a:cubicBezTo>
                  <a:cubicBezTo>
                    <a:pt x="116" y="16"/>
                    <a:pt x="114" y="21"/>
                    <a:pt x="114" y="24"/>
                  </a:cubicBezTo>
                  <a:cubicBezTo>
                    <a:pt x="114" y="27"/>
                    <a:pt x="109" y="31"/>
                    <a:pt x="105" y="31"/>
                  </a:cubicBezTo>
                  <a:cubicBezTo>
                    <a:pt x="100" y="31"/>
                    <a:pt x="102" y="35"/>
                    <a:pt x="100" y="39"/>
                  </a:cubicBezTo>
                  <a:cubicBezTo>
                    <a:pt x="99" y="44"/>
                    <a:pt x="97" y="44"/>
                    <a:pt x="90" y="44"/>
                  </a:cubicBezTo>
                  <a:cubicBezTo>
                    <a:pt x="82" y="44"/>
                    <a:pt x="82" y="44"/>
                    <a:pt x="76" y="40"/>
                  </a:cubicBezTo>
                  <a:cubicBezTo>
                    <a:pt x="71" y="36"/>
                    <a:pt x="69" y="43"/>
                    <a:pt x="69" y="46"/>
                  </a:cubicBezTo>
                  <a:cubicBezTo>
                    <a:pt x="68" y="49"/>
                    <a:pt x="61" y="55"/>
                    <a:pt x="58" y="58"/>
                  </a:cubicBezTo>
                  <a:cubicBezTo>
                    <a:pt x="56" y="60"/>
                    <a:pt x="50" y="58"/>
                    <a:pt x="47" y="58"/>
                  </a:cubicBezTo>
                  <a:cubicBezTo>
                    <a:pt x="44" y="58"/>
                    <a:pt x="45" y="55"/>
                    <a:pt x="45" y="53"/>
                  </a:cubicBezTo>
                  <a:cubicBezTo>
                    <a:pt x="45" y="51"/>
                    <a:pt x="47" y="53"/>
                    <a:pt x="47" y="51"/>
                  </a:cubicBezTo>
                  <a:cubicBezTo>
                    <a:pt x="48" y="49"/>
                    <a:pt x="45" y="41"/>
                    <a:pt x="44" y="38"/>
                  </a:cubicBezTo>
                  <a:cubicBezTo>
                    <a:pt x="43" y="36"/>
                    <a:pt x="41" y="35"/>
                    <a:pt x="38" y="34"/>
                  </a:cubicBezTo>
                  <a:cubicBezTo>
                    <a:pt x="38" y="53"/>
                    <a:pt x="38" y="74"/>
                    <a:pt x="38" y="76"/>
                  </a:cubicBezTo>
                  <a:cubicBezTo>
                    <a:pt x="38" y="79"/>
                    <a:pt x="32" y="81"/>
                    <a:pt x="31" y="83"/>
                  </a:cubicBezTo>
                  <a:cubicBezTo>
                    <a:pt x="30" y="85"/>
                    <a:pt x="21" y="83"/>
                    <a:pt x="17" y="83"/>
                  </a:cubicBezTo>
                  <a:cubicBezTo>
                    <a:pt x="12" y="83"/>
                    <a:pt x="13" y="79"/>
                    <a:pt x="11" y="75"/>
                  </a:cubicBezTo>
                  <a:cubicBezTo>
                    <a:pt x="8" y="72"/>
                    <a:pt x="4" y="76"/>
                    <a:pt x="4" y="79"/>
                  </a:cubicBezTo>
                  <a:cubicBezTo>
                    <a:pt x="4" y="80"/>
                    <a:pt x="2" y="80"/>
                    <a:pt x="0" y="80"/>
                  </a:cubicBezTo>
                  <a:cubicBezTo>
                    <a:pt x="3" y="85"/>
                    <a:pt x="6" y="92"/>
                    <a:pt x="8" y="98"/>
                  </a:cubicBezTo>
                  <a:cubicBezTo>
                    <a:pt x="11" y="107"/>
                    <a:pt x="17" y="115"/>
                    <a:pt x="19" y="120"/>
                  </a:cubicBezTo>
                  <a:cubicBezTo>
                    <a:pt x="21" y="125"/>
                    <a:pt x="22" y="130"/>
                    <a:pt x="19" y="131"/>
                  </a:cubicBezTo>
                  <a:cubicBezTo>
                    <a:pt x="15" y="131"/>
                    <a:pt x="15" y="134"/>
                    <a:pt x="19" y="140"/>
                  </a:cubicBezTo>
                  <a:cubicBezTo>
                    <a:pt x="23" y="145"/>
                    <a:pt x="20" y="149"/>
                    <a:pt x="23" y="149"/>
                  </a:cubicBezTo>
                  <a:cubicBezTo>
                    <a:pt x="26" y="150"/>
                    <a:pt x="25" y="152"/>
                    <a:pt x="27" y="152"/>
                  </a:cubicBezTo>
                  <a:cubicBezTo>
                    <a:pt x="30" y="152"/>
                    <a:pt x="32" y="155"/>
                    <a:pt x="33" y="157"/>
                  </a:cubicBezTo>
                  <a:cubicBezTo>
                    <a:pt x="35" y="159"/>
                    <a:pt x="39" y="159"/>
                    <a:pt x="41" y="157"/>
                  </a:cubicBezTo>
                  <a:cubicBezTo>
                    <a:pt x="43" y="154"/>
                    <a:pt x="48" y="153"/>
                    <a:pt x="54" y="153"/>
                  </a:cubicBezTo>
                  <a:cubicBezTo>
                    <a:pt x="60" y="153"/>
                    <a:pt x="59" y="151"/>
                    <a:pt x="64" y="149"/>
                  </a:cubicBezTo>
                  <a:cubicBezTo>
                    <a:pt x="70" y="147"/>
                    <a:pt x="77" y="147"/>
                    <a:pt x="82" y="149"/>
                  </a:cubicBezTo>
                  <a:cubicBezTo>
                    <a:pt x="87" y="150"/>
                    <a:pt x="90" y="149"/>
                    <a:pt x="93" y="147"/>
                  </a:cubicBezTo>
                  <a:cubicBezTo>
                    <a:pt x="95" y="146"/>
                    <a:pt x="99" y="150"/>
                    <a:pt x="100" y="146"/>
                  </a:cubicBezTo>
                  <a:cubicBezTo>
                    <a:pt x="100" y="142"/>
                    <a:pt x="105" y="143"/>
                    <a:pt x="109" y="143"/>
                  </a:cubicBezTo>
                  <a:cubicBezTo>
                    <a:pt x="113" y="143"/>
                    <a:pt x="124" y="136"/>
                    <a:pt x="132" y="128"/>
                  </a:cubicBezTo>
                  <a:cubicBezTo>
                    <a:pt x="141" y="120"/>
                    <a:pt x="154" y="103"/>
                    <a:pt x="159" y="95"/>
                  </a:cubicBezTo>
                  <a:cubicBezTo>
                    <a:pt x="164" y="87"/>
                    <a:pt x="171" y="81"/>
                    <a:pt x="175" y="77"/>
                  </a:cubicBezTo>
                  <a:cubicBezTo>
                    <a:pt x="178" y="75"/>
                    <a:pt x="180" y="65"/>
                    <a:pt x="181" y="59"/>
                  </a:cubicBezTo>
                  <a:cubicBezTo>
                    <a:pt x="177" y="59"/>
                    <a:pt x="172" y="59"/>
                    <a:pt x="172" y="59"/>
                  </a:cubicBezTo>
                  <a:close/>
                  <a:moveTo>
                    <a:pt x="137" y="97"/>
                  </a:moveTo>
                  <a:cubicBezTo>
                    <a:pt x="137" y="99"/>
                    <a:pt x="131" y="96"/>
                    <a:pt x="130" y="99"/>
                  </a:cubicBezTo>
                  <a:cubicBezTo>
                    <a:pt x="129" y="101"/>
                    <a:pt x="127" y="105"/>
                    <a:pt x="127" y="105"/>
                  </a:cubicBezTo>
                  <a:cubicBezTo>
                    <a:pt x="123" y="104"/>
                    <a:pt x="123" y="104"/>
                    <a:pt x="123" y="104"/>
                  </a:cubicBezTo>
                  <a:cubicBezTo>
                    <a:pt x="116" y="95"/>
                    <a:pt x="116" y="95"/>
                    <a:pt x="116" y="95"/>
                  </a:cubicBezTo>
                  <a:cubicBezTo>
                    <a:pt x="116" y="95"/>
                    <a:pt x="121" y="87"/>
                    <a:pt x="123" y="85"/>
                  </a:cubicBezTo>
                  <a:cubicBezTo>
                    <a:pt x="124" y="82"/>
                    <a:pt x="133" y="77"/>
                    <a:pt x="134" y="80"/>
                  </a:cubicBezTo>
                  <a:cubicBezTo>
                    <a:pt x="135" y="83"/>
                    <a:pt x="141" y="86"/>
                    <a:pt x="141" y="89"/>
                  </a:cubicBezTo>
                  <a:cubicBezTo>
                    <a:pt x="141" y="91"/>
                    <a:pt x="137" y="94"/>
                    <a:pt x="137" y="9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09" name="Freeform 10"/>
            <p:cNvSpPr>
              <a:spLocks noChangeArrowheads="1"/>
            </p:cNvSpPr>
            <p:nvPr/>
          </p:nvSpPr>
          <p:spPr bwMode="auto">
            <a:xfrm>
              <a:off x="3898900" y="2597150"/>
              <a:ext cx="252413" cy="268288"/>
            </a:xfrm>
            <a:custGeom>
              <a:gdLst>
                <a:gd name="T0" fmla="*/ 8 w 132"/>
                <a:gd name="T1" fmla="*/ 129 h 140"/>
                <a:gd name="T2" fmla="*/ 13 w 132"/>
                <a:gd name="T3" fmla="*/ 131 h 140"/>
                <a:gd name="T4" fmla="*/ 24 w 132"/>
                <a:gd name="T5" fmla="*/ 132 h 140"/>
                <a:gd name="T6" fmla="*/ 34 w 132"/>
                <a:gd name="T7" fmla="*/ 134 h 140"/>
                <a:gd name="T8" fmla="*/ 73 w 132"/>
                <a:gd name="T9" fmla="*/ 134 h 140"/>
                <a:gd name="T10" fmla="*/ 77 w 132"/>
                <a:gd name="T11" fmla="*/ 138 h 140"/>
                <a:gd name="T12" fmla="*/ 102 w 132"/>
                <a:gd name="T13" fmla="*/ 138 h 140"/>
                <a:gd name="T14" fmla="*/ 119 w 132"/>
                <a:gd name="T15" fmla="*/ 137 h 140"/>
                <a:gd name="T16" fmla="*/ 122 w 132"/>
                <a:gd name="T17" fmla="*/ 136 h 140"/>
                <a:gd name="T18" fmla="*/ 109 w 132"/>
                <a:gd name="T19" fmla="*/ 119 h 140"/>
                <a:gd name="T20" fmla="*/ 110 w 132"/>
                <a:gd name="T21" fmla="*/ 81 h 140"/>
                <a:gd name="T22" fmla="*/ 127 w 132"/>
                <a:gd name="T23" fmla="*/ 82 h 140"/>
                <a:gd name="T24" fmla="*/ 130 w 132"/>
                <a:gd name="T25" fmla="*/ 79 h 140"/>
                <a:gd name="T26" fmla="*/ 132 w 132"/>
                <a:gd name="T27" fmla="*/ 57 h 140"/>
                <a:gd name="T28" fmla="*/ 129 w 132"/>
                <a:gd name="T29" fmla="*/ 57 h 140"/>
                <a:gd name="T30" fmla="*/ 119 w 132"/>
                <a:gd name="T31" fmla="*/ 58 h 140"/>
                <a:gd name="T32" fmla="*/ 113 w 132"/>
                <a:gd name="T33" fmla="*/ 61 h 140"/>
                <a:gd name="T34" fmla="*/ 113 w 132"/>
                <a:gd name="T35" fmla="*/ 52 h 140"/>
                <a:gd name="T36" fmla="*/ 108 w 132"/>
                <a:gd name="T37" fmla="*/ 43 h 140"/>
                <a:gd name="T38" fmla="*/ 109 w 132"/>
                <a:gd name="T39" fmla="*/ 27 h 140"/>
                <a:gd name="T40" fmla="*/ 107 w 132"/>
                <a:gd name="T41" fmla="*/ 18 h 140"/>
                <a:gd name="T42" fmla="*/ 100 w 132"/>
                <a:gd name="T43" fmla="*/ 16 h 140"/>
                <a:gd name="T44" fmla="*/ 94 w 132"/>
                <a:gd name="T45" fmla="*/ 14 h 140"/>
                <a:gd name="T46" fmla="*/ 85 w 132"/>
                <a:gd name="T47" fmla="*/ 14 h 140"/>
                <a:gd name="T48" fmla="*/ 81 w 132"/>
                <a:gd name="T49" fmla="*/ 24 h 140"/>
                <a:gd name="T50" fmla="*/ 68 w 132"/>
                <a:gd name="T51" fmla="*/ 26 h 140"/>
                <a:gd name="T52" fmla="*/ 58 w 132"/>
                <a:gd name="T53" fmla="*/ 19 h 140"/>
                <a:gd name="T54" fmla="*/ 54 w 132"/>
                <a:gd name="T55" fmla="*/ 10 h 140"/>
                <a:gd name="T56" fmla="*/ 52 w 132"/>
                <a:gd name="T57" fmla="*/ 1 h 140"/>
                <a:gd name="T58" fmla="*/ 15 w 132"/>
                <a:gd name="T59" fmla="*/ 1 h 140"/>
                <a:gd name="T60" fmla="*/ 9 w 132"/>
                <a:gd name="T61" fmla="*/ 4 h 140"/>
                <a:gd name="T62" fmla="*/ 19 w 132"/>
                <a:gd name="T63" fmla="*/ 28 h 140"/>
                <a:gd name="T64" fmla="*/ 17 w 132"/>
                <a:gd name="T65" fmla="*/ 39 h 140"/>
                <a:gd name="T66" fmla="*/ 24 w 132"/>
                <a:gd name="T67" fmla="*/ 63 h 140"/>
                <a:gd name="T68" fmla="*/ 16 w 132"/>
                <a:gd name="T69" fmla="*/ 79 h 140"/>
                <a:gd name="T70" fmla="*/ 8 w 132"/>
                <a:gd name="T71" fmla="*/ 101 h 140"/>
                <a:gd name="T72" fmla="*/ 2 w 132"/>
                <a:gd name="T73" fmla="*/ 117 h 140"/>
                <a:gd name="T74" fmla="*/ 1 w 132"/>
                <a:gd name="T75" fmla="*/ 132 h 140"/>
                <a:gd name="T76" fmla="*/ 1 w 132"/>
                <a:gd name="T77" fmla="*/ 132 h 140"/>
                <a:gd name="T78" fmla="*/ 4 w 132"/>
                <a:gd name="T79" fmla="*/ 132 h 140"/>
                <a:gd name="T80" fmla="*/ 8 w 132"/>
                <a:gd name="T81" fmla="*/ 129 h 1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2"/>
                <a:gd name="T124" fmla="*/ 0 h 140"/>
                <a:gd name="T125" fmla="*/ 132 w 132"/>
                <a:gd name="T126" fmla="*/ 140 h 140"/>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2" h="140">
                  <a:moveTo>
                    <a:pt x="8" y="129"/>
                  </a:moveTo>
                  <a:cubicBezTo>
                    <a:pt x="11" y="129"/>
                    <a:pt x="9" y="133"/>
                    <a:pt x="13" y="131"/>
                  </a:cubicBezTo>
                  <a:cubicBezTo>
                    <a:pt x="17" y="129"/>
                    <a:pt x="20" y="129"/>
                    <a:pt x="24" y="132"/>
                  </a:cubicBezTo>
                  <a:cubicBezTo>
                    <a:pt x="27" y="134"/>
                    <a:pt x="30" y="134"/>
                    <a:pt x="34" y="134"/>
                  </a:cubicBezTo>
                  <a:cubicBezTo>
                    <a:pt x="38" y="134"/>
                    <a:pt x="73" y="134"/>
                    <a:pt x="73" y="134"/>
                  </a:cubicBezTo>
                  <a:cubicBezTo>
                    <a:pt x="77" y="138"/>
                    <a:pt x="77" y="138"/>
                    <a:pt x="77" y="138"/>
                  </a:cubicBezTo>
                  <a:cubicBezTo>
                    <a:pt x="77" y="138"/>
                    <a:pt x="98" y="137"/>
                    <a:pt x="102" y="138"/>
                  </a:cubicBezTo>
                  <a:cubicBezTo>
                    <a:pt x="105" y="140"/>
                    <a:pt x="116" y="138"/>
                    <a:pt x="119" y="137"/>
                  </a:cubicBezTo>
                  <a:cubicBezTo>
                    <a:pt x="120" y="137"/>
                    <a:pt x="121" y="137"/>
                    <a:pt x="122" y="136"/>
                  </a:cubicBezTo>
                  <a:cubicBezTo>
                    <a:pt x="109" y="119"/>
                    <a:pt x="109" y="119"/>
                    <a:pt x="109" y="119"/>
                  </a:cubicBezTo>
                  <a:cubicBezTo>
                    <a:pt x="110" y="81"/>
                    <a:pt x="110" y="81"/>
                    <a:pt x="110" y="81"/>
                  </a:cubicBezTo>
                  <a:cubicBezTo>
                    <a:pt x="127" y="82"/>
                    <a:pt x="127" y="82"/>
                    <a:pt x="127" y="82"/>
                  </a:cubicBezTo>
                  <a:cubicBezTo>
                    <a:pt x="130" y="79"/>
                    <a:pt x="130" y="79"/>
                    <a:pt x="130" y="79"/>
                  </a:cubicBezTo>
                  <a:cubicBezTo>
                    <a:pt x="132" y="57"/>
                    <a:pt x="132" y="57"/>
                    <a:pt x="132" y="57"/>
                  </a:cubicBezTo>
                  <a:cubicBezTo>
                    <a:pt x="132" y="56"/>
                    <a:pt x="131" y="56"/>
                    <a:pt x="129" y="57"/>
                  </a:cubicBezTo>
                  <a:cubicBezTo>
                    <a:pt x="126" y="58"/>
                    <a:pt x="123" y="58"/>
                    <a:pt x="119" y="58"/>
                  </a:cubicBezTo>
                  <a:cubicBezTo>
                    <a:pt x="116" y="58"/>
                    <a:pt x="115" y="61"/>
                    <a:pt x="113" y="61"/>
                  </a:cubicBezTo>
                  <a:cubicBezTo>
                    <a:pt x="111" y="60"/>
                    <a:pt x="113" y="54"/>
                    <a:pt x="113" y="52"/>
                  </a:cubicBezTo>
                  <a:cubicBezTo>
                    <a:pt x="114" y="49"/>
                    <a:pt x="110" y="45"/>
                    <a:pt x="108" y="43"/>
                  </a:cubicBezTo>
                  <a:cubicBezTo>
                    <a:pt x="105" y="41"/>
                    <a:pt x="111" y="28"/>
                    <a:pt x="109" y="27"/>
                  </a:cubicBezTo>
                  <a:cubicBezTo>
                    <a:pt x="108" y="25"/>
                    <a:pt x="107" y="21"/>
                    <a:pt x="107" y="18"/>
                  </a:cubicBezTo>
                  <a:cubicBezTo>
                    <a:pt x="107" y="14"/>
                    <a:pt x="105" y="16"/>
                    <a:pt x="100" y="16"/>
                  </a:cubicBezTo>
                  <a:cubicBezTo>
                    <a:pt x="95" y="16"/>
                    <a:pt x="94" y="14"/>
                    <a:pt x="94" y="14"/>
                  </a:cubicBezTo>
                  <a:cubicBezTo>
                    <a:pt x="94" y="14"/>
                    <a:pt x="88" y="12"/>
                    <a:pt x="85" y="14"/>
                  </a:cubicBezTo>
                  <a:cubicBezTo>
                    <a:pt x="82" y="15"/>
                    <a:pt x="83" y="24"/>
                    <a:pt x="81" y="24"/>
                  </a:cubicBezTo>
                  <a:cubicBezTo>
                    <a:pt x="79" y="23"/>
                    <a:pt x="73" y="24"/>
                    <a:pt x="68" y="26"/>
                  </a:cubicBezTo>
                  <a:cubicBezTo>
                    <a:pt x="63" y="27"/>
                    <a:pt x="61" y="25"/>
                    <a:pt x="58" y="19"/>
                  </a:cubicBezTo>
                  <a:cubicBezTo>
                    <a:pt x="56" y="13"/>
                    <a:pt x="53" y="15"/>
                    <a:pt x="54" y="10"/>
                  </a:cubicBezTo>
                  <a:cubicBezTo>
                    <a:pt x="55" y="6"/>
                    <a:pt x="52" y="1"/>
                    <a:pt x="52" y="1"/>
                  </a:cubicBezTo>
                  <a:cubicBezTo>
                    <a:pt x="52" y="1"/>
                    <a:pt x="19" y="0"/>
                    <a:pt x="15" y="1"/>
                  </a:cubicBezTo>
                  <a:cubicBezTo>
                    <a:pt x="14" y="1"/>
                    <a:pt x="11" y="2"/>
                    <a:pt x="9" y="4"/>
                  </a:cubicBezTo>
                  <a:cubicBezTo>
                    <a:pt x="11" y="12"/>
                    <a:pt x="17" y="25"/>
                    <a:pt x="19" y="28"/>
                  </a:cubicBezTo>
                  <a:cubicBezTo>
                    <a:pt x="20" y="31"/>
                    <a:pt x="17" y="34"/>
                    <a:pt x="17" y="39"/>
                  </a:cubicBezTo>
                  <a:cubicBezTo>
                    <a:pt x="17" y="45"/>
                    <a:pt x="23" y="56"/>
                    <a:pt x="24" y="63"/>
                  </a:cubicBezTo>
                  <a:cubicBezTo>
                    <a:pt x="25" y="70"/>
                    <a:pt x="20" y="75"/>
                    <a:pt x="16" y="79"/>
                  </a:cubicBezTo>
                  <a:cubicBezTo>
                    <a:pt x="12" y="84"/>
                    <a:pt x="8" y="95"/>
                    <a:pt x="8" y="101"/>
                  </a:cubicBezTo>
                  <a:cubicBezTo>
                    <a:pt x="8" y="108"/>
                    <a:pt x="2" y="114"/>
                    <a:pt x="2" y="117"/>
                  </a:cubicBezTo>
                  <a:cubicBezTo>
                    <a:pt x="2" y="120"/>
                    <a:pt x="1" y="129"/>
                    <a:pt x="1" y="132"/>
                  </a:cubicBezTo>
                  <a:cubicBezTo>
                    <a:pt x="0" y="132"/>
                    <a:pt x="1" y="132"/>
                    <a:pt x="1" y="132"/>
                  </a:cubicBezTo>
                  <a:cubicBezTo>
                    <a:pt x="4" y="132"/>
                    <a:pt x="4" y="132"/>
                    <a:pt x="4" y="132"/>
                  </a:cubicBezTo>
                  <a:cubicBezTo>
                    <a:pt x="4" y="132"/>
                    <a:pt x="5" y="129"/>
                    <a:pt x="8" y="129"/>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10" name="Freeform 11"/>
            <p:cNvSpPr>
              <a:spLocks noChangeArrowheads="1"/>
            </p:cNvSpPr>
            <p:nvPr/>
          </p:nvSpPr>
          <p:spPr bwMode="auto">
            <a:xfrm>
              <a:off x="4108450" y="2647950"/>
              <a:ext cx="247650" cy="219075"/>
            </a:xfrm>
            <a:custGeom>
              <a:gdLst>
                <a:gd name="T0" fmla="*/ 100 w 130"/>
                <a:gd name="T1" fmla="*/ 5 h 115"/>
                <a:gd name="T2" fmla="*/ 92 w 130"/>
                <a:gd name="T3" fmla="*/ 0 h 115"/>
                <a:gd name="T4" fmla="*/ 78 w 130"/>
                <a:gd name="T5" fmla="*/ 3 h 115"/>
                <a:gd name="T6" fmla="*/ 75 w 130"/>
                <a:gd name="T7" fmla="*/ 10 h 115"/>
                <a:gd name="T8" fmla="*/ 74 w 130"/>
                <a:gd name="T9" fmla="*/ 16 h 115"/>
                <a:gd name="T10" fmla="*/ 73 w 130"/>
                <a:gd name="T11" fmla="*/ 29 h 115"/>
                <a:gd name="T12" fmla="*/ 71 w 130"/>
                <a:gd name="T13" fmla="*/ 39 h 115"/>
                <a:gd name="T14" fmla="*/ 78 w 130"/>
                <a:gd name="T15" fmla="*/ 48 h 115"/>
                <a:gd name="T16" fmla="*/ 86 w 130"/>
                <a:gd name="T17" fmla="*/ 46 h 115"/>
                <a:gd name="T18" fmla="*/ 87 w 130"/>
                <a:gd name="T19" fmla="*/ 54 h 115"/>
                <a:gd name="T20" fmla="*/ 85 w 130"/>
                <a:gd name="T21" fmla="*/ 59 h 115"/>
                <a:gd name="T22" fmla="*/ 77 w 130"/>
                <a:gd name="T23" fmla="*/ 59 h 115"/>
                <a:gd name="T24" fmla="*/ 73 w 130"/>
                <a:gd name="T25" fmla="*/ 49 h 115"/>
                <a:gd name="T26" fmla="*/ 64 w 130"/>
                <a:gd name="T27" fmla="*/ 47 h 115"/>
                <a:gd name="T28" fmla="*/ 58 w 130"/>
                <a:gd name="T29" fmla="*/ 41 h 115"/>
                <a:gd name="T30" fmla="*/ 54 w 130"/>
                <a:gd name="T31" fmla="*/ 43 h 115"/>
                <a:gd name="T32" fmla="*/ 49 w 130"/>
                <a:gd name="T33" fmla="*/ 44 h 115"/>
                <a:gd name="T34" fmla="*/ 40 w 130"/>
                <a:gd name="T35" fmla="*/ 41 h 115"/>
                <a:gd name="T36" fmla="*/ 36 w 130"/>
                <a:gd name="T37" fmla="*/ 36 h 115"/>
                <a:gd name="T38" fmla="*/ 29 w 130"/>
                <a:gd name="T39" fmla="*/ 36 h 115"/>
                <a:gd name="T40" fmla="*/ 26 w 130"/>
                <a:gd name="T41" fmla="*/ 34 h 115"/>
                <a:gd name="T42" fmla="*/ 23 w 130"/>
                <a:gd name="T43" fmla="*/ 31 h 115"/>
                <a:gd name="T44" fmla="*/ 21 w 130"/>
                <a:gd name="T45" fmla="*/ 53 h 115"/>
                <a:gd name="T46" fmla="*/ 18 w 130"/>
                <a:gd name="T47" fmla="*/ 56 h 115"/>
                <a:gd name="T48" fmla="*/ 1 w 130"/>
                <a:gd name="T49" fmla="*/ 55 h 115"/>
                <a:gd name="T50" fmla="*/ 0 w 130"/>
                <a:gd name="T51" fmla="*/ 93 h 115"/>
                <a:gd name="T52" fmla="*/ 13 w 130"/>
                <a:gd name="T53" fmla="*/ 110 h 115"/>
                <a:gd name="T54" fmla="*/ 34 w 130"/>
                <a:gd name="T55" fmla="*/ 109 h 115"/>
                <a:gd name="T56" fmla="*/ 35 w 130"/>
                <a:gd name="T57" fmla="*/ 112 h 115"/>
                <a:gd name="T58" fmla="*/ 40 w 130"/>
                <a:gd name="T59" fmla="*/ 111 h 115"/>
                <a:gd name="T60" fmla="*/ 55 w 130"/>
                <a:gd name="T61" fmla="*/ 114 h 115"/>
                <a:gd name="T62" fmla="*/ 66 w 130"/>
                <a:gd name="T63" fmla="*/ 101 h 115"/>
                <a:gd name="T64" fmla="*/ 77 w 130"/>
                <a:gd name="T65" fmla="*/ 93 h 115"/>
                <a:gd name="T66" fmla="*/ 83 w 130"/>
                <a:gd name="T67" fmla="*/ 87 h 115"/>
                <a:gd name="T68" fmla="*/ 93 w 130"/>
                <a:gd name="T69" fmla="*/ 87 h 115"/>
                <a:gd name="T70" fmla="*/ 93 w 130"/>
                <a:gd name="T71" fmla="*/ 87 h 115"/>
                <a:gd name="T72" fmla="*/ 91 w 130"/>
                <a:gd name="T73" fmla="*/ 79 h 115"/>
                <a:gd name="T74" fmla="*/ 122 w 130"/>
                <a:gd name="T75" fmla="*/ 67 h 115"/>
                <a:gd name="T76" fmla="*/ 120 w 130"/>
                <a:gd name="T77" fmla="*/ 62 h 115"/>
                <a:gd name="T78" fmla="*/ 122 w 130"/>
                <a:gd name="T79" fmla="*/ 51 h 115"/>
                <a:gd name="T80" fmla="*/ 127 w 130"/>
                <a:gd name="T81" fmla="*/ 48 h 115"/>
                <a:gd name="T82" fmla="*/ 126 w 130"/>
                <a:gd name="T83" fmla="*/ 30 h 115"/>
                <a:gd name="T84" fmla="*/ 130 w 130"/>
                <a:gd name="T85" fmla="*/ 28 h 115"/>
                <a:gd name="T86" fmla="*/ 125 w 130"/>
                <a:gd name="T87" fmla="*/ 16 h 115"/>
                <a:gd name="T88" fmla="*/ 110 w 130"/>
                <a:gd name="T89" fmla="*/ 9 h 115"/>
                <a:gd name="T90" fmla="*/ 100 w 130"/>
                <a:gd name="T91" fmla="*/ 5 h 1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0"/>
                <a:gd name="T139" fmla="*/ 0 h 115"/>
                <a:gd name="T140" fmla="*/ 130 w 130"/>
                <a:gd name="T141" fmla="*/ 115 h 115"/>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0" h="115">
                  <a:moveTo>
                    <a:pt x="100" y="5"/>
                  </a:moveTo>
                  <a:cubicBezTo>
                    <a:pt x="99" y="5"/>
                    <a:pt x="95" y="3"/>
                    <a:pt x="92" y="0"/>
                  </a:cubicBezTo>
                  <a:cubicBezTo>
                    <a:pt x="90" y="3"/>
                    <a:pt x="82" y="3"/>
                    <a:pt x="78" y="3"/>
                  </a:cubicBezTo>
                  <a:cubicBezTo>
                    <a:pt x="74" y="3"/>
                    <a:pt x="78" y="8"/>
                    <a:pt x="75" y="10"/>
                  </a:cubicBezTo>
                  <a:cubicBezTo>
                    <a:pt x="73" y="12"/>
                    <a:pt x="72" y="15"/>
                    <a:pt x="74" y="16"/>
                  </a:cubicBezTo>
                  <a:cubicBezTo>
                    <a:pt x="76" y="17"/>
                    <a:pt x="73" y="26"/>
                    <a:pt x="73" y="29"/>
                  </a:cubicBezTo>
                  <a:cubicBezTo>
                    <a:pt x="73" y="32"/>
                    <a:pt x="69" y="38"/>
                    <a:pt x="71" y="39"/>
                  </a:cubicBezTo>
                  <a:cubicBezTo>
                    <a:pt x="72" y="40"/>
                    <a:pt x="75" y="47"/>
                    <a:pt x="78" y="48"/>
                  </a:cubicBezTo>
                  <a:cubicBezTo>
                    <a:pt x="82" y="49"/>
                    <a:pt x="84" y="46"/>
                    <a:pt x="86" y="46"/>
                  </a:cubicBezTo>
                  <a:cubicBezTo>
                    <a:pt x="87" y="46"/>
                    <a:pt x="87" y="50"/>
                    <a:pt x="87" y="54"/>
                  </a:cubicBezTo>
                  <a:cubicBezTo>
                    <a:pt x="87" y="57"/>
                    <a:pt x="85" y="59"/>
                    <a:pt x="85" y="59"/>
                  </a:cubicBezTo>
                  <a:cubicBezTo>
                    <a:pt x="85" y="59"/>
                    <a:pt x="80" y="61"/>
                    <a:pt x="77" y="59"/>
                  </a:cubicBezTo>
                  <a:cubicBezTo>
                    <a:pt x="75" y="57"/>
                    <a:pt x="73" y="51"/>
                    <a:pt x="73" y="49"/>
                  </a:cubicBezTo>
                  <a:cubicBezTo>
                    <a:pt x="73" y="47"/>
                    <a:pt x="67" y="47"/>
                    <a:pt x="64" y="47"/>
                  </a:cubicBezTo>
                  <a:cubicBezTo>
                    <a:pt x="62" y="47"/>
                    <a:pt x="59" y="43"/>
                    <a:pt x="58" y="41"/>
                  </a:cubicBezTo>
                  <a:cubicBezTo>
                    <a:pt x="57" y="39"/>
                    <a:pt x="54" y="41"/>
                    <a:pt x="54" y="43"/>
                  </a:cubicBezTo>
                  <a:cubicBezTo>
                    <a:pt x="54" y="44"/>
                    <a:pt x="52" y="44"/>
                    <a:pt x="49" y="44"/>
                  </a:cubicBezTo>
                  <a:cubicBezTo>
                    <a:pt x="47" y="44"/>
                    <a:pt x="42" y="40"/>
                    <a:pt x="40" y="41"/>
                  </a:cubicBezTo>
                  <a:cubicBezTo>
                    <a:pt x="38" y="42"/>
                    <a:pt x="36" y="38"/>
                    <a:pt x="36" y="36"/>
                  </a:cubicBezTo>
                  <a:cubicBezTo>
                    <a:pt x="37" y="34"/>
                    <a:pt x="31" y="35"/>
                    <a:pt x="29" y="36"/>
                  </a:cubicBezTo>
                  <a:cubicBezTo>
                    <a:pt x="27" y="37"/>
                    <a:pt x="26" y="34"/>
                    <a:pt x="26" y="34"/>
                  </a:cubicBezTo>
                  <a:cubicBezTo>
                    <a:pt x="26" y="34"/>
                    <a:pt x="25" y="32"/>
                    <a:pt x="23" y="31"/>
                  </a:cubicBezTo>
                  <a:cubicBezTo>
                    <a:pt x="21" y="53"/>
                    <a:pt x="21" y="53"/>
                    <a:pt x="21" y="53"/>
                  </a:cubicBezTo>
                  <a:cubicBezTo>
                    <a:pt x="18" y="56"/>
                    <a:pt x="18" y="56"/>
                    <a:pt x="18" y="56"/>
                  </a:cubicBezTo>
                  <a:cubicBezTo>
                    <a:pt x="1" y="55"/>
                    <a:pt x="1" y="55"/>
                    <a:pt x="1" y="55"/>
                  </a:cubicBezTo>
                  <a:cubicBezTo>
                    <a:pt x="0" y="93"/>
                    <a:pt x="0" y="93"/>
                    <a:pt x="0" y="93"/>
                  </a:cubicBezTo>
                  <a:cubicBezTo>
                    <a:pt x="13" y="110"/>
                    <a:pt x="13" y="110"/>
                    <a:pt x="13" y="110"/>
                  </a:cubicBezTo>
                  <a:cubicBezTo>
                    <a:pt x="20" y="109"/>
                    <a:pt x="34" y="107"/>
                    <a:pt x="34" y="109"/>
                  </a:cubicBezTo>
                  <a:cubicBezTo>
                    <a:pt x="34" y="110"/>
                    <a:pt x="34" y="111"/>
                    <a:pt x="35" y="112"/>
                  </a:cubicBezTo>
                  <a:cubicBezTo>
                    <a:pt x="37" y="112"/>
                    <a:pt x="39" y="111"/>
                    <a:pt x="40" y="111"/>
                  </a:cubicBezTo>
                  <a:cubicBezTo>
                    <a:pt x="43" y="112"/>
                    <a:pt x="52" y="115"/>
                    <a:pt x="55" y="114"/>
                  </a:cubicBezTo>
                  <a:cubicBezTo>
                    <a:pt x="57" y="112"/>
                    <a:pt x="62" y="102"/>
                    <a:pt x="66" y="101"/>
                  </a:cubicBezTo>
                  <a:cubicBezTo>
                    <a:pt x="71" y="100"/>
                    <a:pt x="77" y="95"/>
                    <a:pt x="77" y="93"/>
                  </a:cubicBezTo>
                  <a:cubicBezTo>
                    <a:pt x="77" y="91"/>
                    <a:pt x="77" y="89"/>
                    <a:pt x="83" y="87"/>
                  </a:cubicBezTo>
                  <a:cubicBezTo>
                    <a:pt x="93" y="87"/>
                    <a:pt x="93" y="87"/>
                    <a:pt x="93" y="87"/>
                  </a:cubicBezTo>
                  <a:cubicBezTo>
                    <a:pt x="93" y="87"/>
                    <a:pt x="93" y="87"/>
                    <a:pt x="93" y="87"/>
                  </a:cubicBezTo>
                  <a:cubicBezTo>
                    <a:pt x="91" y="79"/>
                    <a:pt x="91" y="79"/>
                    <a:pt x="91" y="79"/>
                  </a:cubicBezTo>
                  <a:cubicBezTo>
                    <a:pt x="91" y="79"/>
                    <a:pt x="121" y="67"/>
                    <a:pt x="122" y="67"/>
                  </a:cubicBezTo>
                  <a:cubicBezTo>
                    <a:pt x="121" y="65"/>
                    <a:pt x="120" y="63"/>
                    <a:pt x="120" y="62"/>
                  </a:cubicBezTo>
                  <a:cubicBezTo>
                    <a:pt x="121" y="62"/>
                    <a:pt x="122" y="54"/>
                    <a:pt x="122" y="51"/>
                  </a:cubicBezTo>
                  <a:cubicBezTo>
                    <a:pt x="122" y="49"/>
                    <a:pt x="129" y="51"/>
                    <a:pt x="127" y="48"/>
                  </a:cubicBezTo>
                  <a:cubicBezTo>
                    <a:pt x="124" y="46"/>
                    <a:pt x="125" y="33"/>
                    <a:pt x="126" y="30"/>
                  </a:cubicBezTo>
                  <a:cubicBezTo>
                    <a:pt x="127" y="27"/>
                    <a:pt x="130" y="30"/>
                    <a:pt x="130" y="28"/>
                  </a:cubicBezTo>
                  <a:cubicBezTo>
                    <a:pt x="130" y="25"/>
                    <a:pt x="127" y="18"/>
                    <a:pt x="125" y="16"/>
                  </a:cubicBezTo>
                  <a:cubicBezTo>
                    <a:pt x="124" y="14"/>
                    <a:pt x="113" y="10"/>
                    <a:pt x="110" y="9"/>
                  </a:cubicBezTo>
                  <a:cubicBezTo>
                    <a:pt x="108" y="9"/>
                    <a:pt x="103" y="5"/>
                    <a:pt x="100" y="5"/>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11" name="Freeform 12"/>
            <p:cNvSpPr>
              <a:spLocks noChangeArrowheads="1"/>
            </p:cNvSpPr>
            <p:nvPr/>
          </p:nvSpPr>
          <p:spPr bwMode="auto">
            <a:xfrm>
              <a:off x="4254500" y="2492375"/>
              <a:ext cx="42863" cy="38100"/>
            </a:xfrm>
            <a:custGeom>
              <a:gdLst>
                <a:gd name="T0" fmla="*/ 18 w 22"/>
                <a:gd name="T1" fmla="*/ 0 h 20"/>
                <a:gd name="T2" fmla="*/ 12 w 22"/>
                <a:gd name="T3" fmla="*/ 2 h 20"/>
                <a:gd name="T4" fmla="*/ 6 w 22"/>
                <a:gd name="T5" fmla="*/ 3 h 20"/>
                <a:gd name="T6" fmla="*/ 5 w 22"/>
                <a:gd name="T7" fmla="*/ 5 h 20"/>
                <a:gd name="T8" fmla="*/ 3 w 22"/>
                <a:gd name="T9" fmla="*/ 12 h 20"/>
                <a:gd name="T10" fmla="*/ 0 w 22"/>
                <a:gd name="T11" fmla="*/ 15 h 20"/>
                <a:gd name="T12" fmla="*/ 3 w 22"/>
                <a:gd name="T13" fmla="*/ 18 h 20"/>
                <a:gd name="T14" fmla="*/ 6 w 22"/>
                <a:gd name="T15" fmla="*/ 19 h 20"/>
                <a:gd name="T16" fmla="*/ 12 w 22"/>
                <a:gd name="T17" fmla="*/ 15 h 20"/>
                <a:gd name="T18" fmla="*/ 22 w 22"/>
                <a:gd name="T19" fmla="*/ 13 h 20"/>
                <a:gd name="T20" fmla="*/ 20 w 22"/>
                <a:gd name="T21" fmla="*/ 5 h 20"/>
                <a:gd name="T22" fmla="*/ 18 w 22"/>
                <a:gd name="T23" fmla="*/ 0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20"/>
                <a:gd name="T38" fmla="*/ 22 w 22"/>
                <a:gd name="T39" fmla="*/ 20 h 20"/>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20">
                  <a:moveTo>
                    <a:pt x="18" y="0"/>
                  </a:moveTo>
                  <a:cubicBezTo>
                    <a:pt x="16" y="1"/>
                    <a:pt x="13" y="2"/>
                    <a:pt x="12" y="2"/>
                  </a:cubicBezTo>
                  <a:cubicBezTo>
                    <a:pt x="11" y="3"/>
                    <a:pt x="10" y="4"/>
                    <a:pt x="6" y="3"/>
                  </a:cubicBezTo>
                  <a:cubicBezTo>
                    <a:pt x="6" y="4"/>
                    <a:pt x="6" y="4"/>
                    <a:pt x="5" y="5"/>
                  </a:cubicBezTo>
                  <a:cubicBezTo>
                    <a:pt x="2" y="6"/>
                    <a:pt x="3" y="12"/>
                    <a:pt x="3" y="12"/>
                  </a:cubicBezTo>
                  <a:cubicBezTo>
                    <a:pt x="3" y="12"/>
                    <a:pt x="0" y="12"/>
                    <a:pt x="0" y="15"/>
                  </a:cubicBezTo>
                  <a:cubicBezTo>
                    <a:pt x="0" y="17"/>
                    <a:pt x="2" y="18"/>
                    <a:pt x="3" y="18"/>
                  </a:cubicBezTo>
                  <a:cubicBezTo>
                    <a:pt x="4" y="18"/>
                    <a:pt x="5" y="18"/>
                    <a:pt x="6" y="19"/>
                  </a:cubicBezTo>
                  <a:cubicBezTo>
                    <a:pt x="13" y="20"/>
                    <a:pt x="12" y="15"/>
                    <a:pt x="12" y="15"/>
                  </a:cubicBezTo>
                  <a:cubicBezTo>
                    <a:pt x="12" y="15"/>
                    <a:pt x="21" y="16"/>
                    <a:pt x="22" y="13"/>
                  </a:cubicBezTo>
                  <a:cubicBezTo>
                    <a:pt x="22" y="10"/>
                    <a:pt x="20" y="5"/>
                    <a:pt x="20" y="5"/>
                  </a:cubicBezTo>
                  <a:lnTo>
                    <a:pt x="18" y="0"/>
                  </a:ln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12" name="Freeform 13"/>
            <p:cNvSpPr>
              <a:spLocks noChangeArrowheads="1"/>
            </p:cNvSpPr>
            <p:nvPr/>
          </p:nvSpPr>
          <p:spPr bwMode="auto">
            <a:xfrm>
              <a:off x="4514850" y="2205037"/>
              <a:ext cx="223838" cy="298450"/>
            </a:xfrm>
            <a:custGeom>
              <a:gdLst>
                <a:gd name="T0" fmla="*/ 27 w 117"/>
                <a:gd name="T1" fmla="*/ 30 h 157"/>
                <a:gd name="T2" fmla="*/ 35 w 117"/>
                <a:gd name="T3" fmla="*/ 37 h 157"/>
                <a:gd name="T4" fmla="*/ 58 w 117"/>
                <a:gd name="T5" fmla="*/ 45 h 157"/>
                <a:gd name="T6" fmla="*/ 73 w 117"/>
                <a:gd name="T7" fmla="*/ 48 h 157"/>
                <a:gd name="T8" fmla="*/ 77 w 117"/>
                <a:gd name="T9" fmla="*/ 51 h 157"/>
                <a:gd name="T10" fmla="*/ 47 w 117"/>
                <a:gd name="T11" fmla="*/ 81 h 157"/>
                <a:gd name="T12" fmla="*/ 35 w 117"/>
                <a:gd name="T13" fmla="*/ 83 h 157"/>
                <a:gd name="T14" fmla="*/ 20 w 117"/>
                <a:gd name="T15" fmla="*/ 91 h 157"/>
                <a:gd name="T16" fmla="*/ 11 w 117"/>
                <a:gd name="T17" fmla="*/ 92 h 157"/>
                <a:gd name="T18" fmla="*/ 5 w 117"/>
                <a:gd name="T19" fmla="*/ 100 h 157"/>
                <a:gd name="T20" fmla="*/ 0 w 117"/>
                <a:gd name="T21" fmla="*/ 108 h 157"/>
                <a:gd name="T22" fmla="*/ 1 w 117"/>
                <a:gd name="T23" fmla="*/ 148 h 157"/>
                <a:gd name="T24" fmla="*/ 6 w 117"/>
                <a:gd name="T25" fmla="*/ 157 h 157"/>
                <a:gd name="T26" fmla="*/ 31 w 117"/>
                <a:gd name="T27" fmla="*/ 131 h 157"/>
                <a:gd name="T28" fmla="*/ 51 w 117"/>
                <a:gd name="T29" fmla="*/ 116 h 157"/>
                <a:gd name="T30" fmla="*/ 79 w 117"/>
                <a:gd name="T31" fmla="*/ 88 h 157"/>
                <a:gd name="T32" fmla="*/ 92 w 117"/>
                <a:gd name="T33" fmla="*/ 67 h 157"/>
                <a:gd name="T34" fmla="*/ 102 w 117"/>
                <a:gd name="T35" fmla="*/ 50 h 157"/>
                <a:gd name="T36" fmla="*/ 113 w 117"/>
                <a:gd name="T37" fmla="*/ 28 h 157"/>
                <a:gd name="T38" fmla="*/ 117 w 117"/>
                <a:gd name="T39" fmla="*/ 8 h 157"/>
                <a:gd name="T40" fmla="*/ 109 w 117"/>
                <a:gd name="T41" fmla="*/ 4 h 157"/>
                <a:gd name="T42" fmla="*/ 84 w 117"/>
                <a:gd name="T43" fmla="*/ 11 h 157"/>
                <a:gd name="T44" fmla="*/ 66 w 117"/>
                <a:gd name="T45" fmla="*/ 15 h 157"/>
                <a:gd name="T46" fmla="*/ 51 w 117"/>
                <a:gd name="T47" fmla="*/ 18 h 157"/>
                <a:gd name="T48" fmla="*/ 33 w 117"/>
                <a:gd name="T49" fmla="*/ 16 h 157"/>
                <a:gd name="T50" fmla="*/ 27 w 117"/>
                <a:gd name="T51" fmla="*/ 10 h 157"/>
                <a:gd name="T52" fmla="*/ 20 w 117"/>
                <a:gd name="T53" fmla="*/ 20 h 157"/>
                <a:gd name="T54" fmla="*/ 27 w 117"/>
                <a:gd name="T55" fmla="*/ 30 h 1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7"/>
                <a:gd name="T85" fmla="*/ 0 h 157"/>
                <a:gd name="T86" fmla="*/ 117 w 117"/>
                <a:gd name="T87" fmla="*/ 157 h 157"/>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7" h="157">
                  <a:moveTo>
                    <a:pt x="27" y="30"/>
                  </a:moveTo>
                  <a:cubicBezTo>
                    <a:pt x="29" y="31"/>
                    <a:pt x="33" y="36"/>
                    <a:pt x="35" y="37"/>
                  </a:cubicBezTo>
                  <a:cubicBezTo>
                    <a:pt x="37" y="37"/>
                    <a:pt x="50" y="41"/>
                    <a:pt x="58" y="45"/>
                  </a:cubicBezTo>
                  <a:cubicBezTo>
                    <a:pt x="66" y="48"/>
                    <a:pt x="71" y="48"/>
                    <a:pt x="73" y="48"/>
                  </a:cubicBezTo>
                  <a:cubicBezTo>
                    <a:pt x="76" y="48"/>
                    <a:pt x="79" y="49"/>
                    <a:pt x="77" y="51"/>
                  </a:cubicBezTo>
                  <a:cubicBezTo>
                    <a:pt x="75" y="52"/>
                    <a:pt x="50" y="77"/>
                    <a:pt x="47" y="81"/>
                  </a:cubicBezTo>
                  <a:cubicBezTo>
                    <a:pt x="44" y="84"/>
                    <a:pt x="42" y="83"/>
                    <a:pt x="35" y="83"/>
                  </a:cubicBezTo>
                  <a:cubicBezTo>
                    <a:pt x="27" y="83"/>
                    <a:pt x="22" y="91"/>
                    <a:pt x="20" y="91"/>
                  </a:cubicBezTo>
                  <a:cubicBezTo>
                    <a:pt x="19" y="90"/>
                    <a:pt x="14" y="91"/>
                    <a:pt x="11" y="92"/>
                  </a:cubicBezTo>
                  <a:cubicBezTo>
                    <a:pt x="5" y="100"/>
                    <a:pt x="5" y="100"/>
                    <a:pt x="5" y="100"/>
                  </a:cubicBezTo>
                  <a:cubicBezTo>
                    <a:pt x="0" y="108"/>
                    <a:pt x="0" y="108"/>
                    <a:pt x="0" y="108"/>
                  </a:cubicBezTo>
                  <a:cubicBezTo>
                    <a:pt x="1" y="148"/>
                    <a:pt x="1" y="148"/>
                    <a:pt x="1" y="148"/>
                  </a:cubicBezTo>
                  <a:cubicBezTo>
                    <a:pt x="6" y="157"/>
                    <a:pt x="6" y="157"/>
                    <a:pt x="6" y="157"/>
                  </a:cubicBezTo>
                  <a:cubicBezTo>
                    <a:pt x="11" y="151"/>
                    <a:pt x="23" y="140"/>
                    <a:pt x="31" y="131"/>
                  </a:cubicBezTo>
                  <a:cubicBezTo>
                    <a:pt x="41" y="121"/>
                    <a:pt x="46" y="118"/>
                    <a:pt x="51" y="116"/>
                  </a:cubicBezTo>
                  <a:cubicBezTo>
                    <a:pt x="56" y="113"/>
                    <a:pt x="70" y="100"/>
                    <a:pt x="79" y="88"/>
                  </a:cubicBezTo>
                  <a:cubicBezTo>
                    <a:pt x="85" y="81"/>
                    <a:pt x="91" y="73"/>
                    <a:pt x="92" y="67"/>
                  </a:cubicBezTo>
                  <a:cubicBezTo>
                    <a:pt x="93" y="62"/>
                    <a:pt x="98" y="55"/>
                    <a:pt x="102" y="50"/>
                  </a:cubicBezTo>
                  <a:cubicBezTo>
                    <a:pt x="106" y="45"/>
                    <a:pt x="113" y="32"/>
                    <a:pt x="113" y="28"/>
                  </a:cubicBezTo>
                  <a:cubicBezTo>
                    <a:pt x="113" y="24"/>
                    <a:pt x="116" y="15"/>
                    <a:pt x="117" y="8"/>
                  </a:cubicBezTo>
                  <a:cubicBezTo>
                    <a:pt x="117" y="1"/>
                    <a:pt x="111" y="0"/>
                    <a:pt x="109" y="4"/>
                  </a:cubicBezTo>
                  <a:cubicBezTo>
                    <a:pt x="107" y="8"/>
                    <a:pt x="93" y="11"/>
                    <a:pt x="84" y="11"/>
                  </a:cubicBezTo>
                  <a:cubicBezTo>
                    <a:pt x="75" y="11"/>
                    <a:pt x="69" y="12"/>
                    <a:pt x="66" y="15"/>
                  </a:cubicBezTo>
                  <a:cubicBezTo>
                    <a:pt x="63" y="18"/>
                    <a:pt x="54" y="14"/>
                    <a:pt x="51" y="18"/>
                  </a:cubicBezTo>
                  <a:cubicBezTo>
                    <a:pt x="48" y="21"/>
                    <a:pt x="36" y="24"/>
                    <a:pt x="33" y="16"/>
                  </a:cubicBezTo>
                  <a:cubicBezTo>
                    <a:pt x="31" y="13"/>
                    <a:pt x="29" y="11"/>
                    <a:pt x="27" y="10"/>
                  </a:cubicBezTo>
                  <a:cubicBezTo>
                    <a:pt x="24" y="13"/>
                    <a:pt x="20" y="18"/>
                    <a:pt x="20" y="20"/>
                  </a:cubicBezTo>
                  <a:cubicBezTo>
                    <a:pt x="21" y="22"/>
                    <a:pt x="25" y="29"/>
                    <a:pt x="27" y="3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13" name="Freeform 14"/>
            <p:cNvSpPr>
              <a:spLocks noChangeArrowheads="1"/>
            </p:cNvSpPr>
            <p:nvPr/>
          </p:nvSpPr>
          <p:spPr bwMode="auto">
            <a:xfrm>
              <a:off x="3363913" y="1655762"/>
              <a:ext cx="260350" cy="206375"/>
            </a:xfrm>
            <a:custGeom>
              <a:gdLst>
                <a:gd name="T0" fmla="*/ 50 w 136"/>
                <a:gd name="T1" fmla="*/ 108 h 108"/>
                <a:gd name="T2" fmla="*/ 50 w 136"/>
                <a:gd name="T3" fmla="*/ 93 h 108"/>
                <a:gd name="T4" fmla="*/ 68 w 136"/>
                <a:gd name="T5" fmla="*/ 81 h 108"/>
                <a:gd name="T6" fmla="*/ 75 w 136"/>
                <a:gd name="T7" fmla="*/ 79 h 108"/>
                <a:gd name="T8" fmla="*/ 85 w 136"/>
                <a:gd name="T9" fmla="*/ 77 h 108"/>
                <a:gd name="T10" fmla="*/ 91 w 136"/>
                <a:gd name="T11" fmla="*/ 70 h 108"/>
                <a:gd name="T12" fmla="*/ 99 w 136"/>
                <a:gd name="T13" fmla="*/ 67 h 108"/>
                <a:gd name="T14" fmla="*/ 104 w 136"/>
                <a:gd name="T15" fmla="*/ 64 h 108"/>
                <a:gd name="T16" fmla="*/ 106 w 136"/>
                <a:gd name="T17" fmla="*/ 57 h 108"/>
                <a:gd name="T18" fmla="*/ 110 w 136"/>
                <a:gd name="T19" fmla="*/ 54 h 108"/>
                <a:gd name="T20" fmla="*/ 116 w 136"/>
                <a:gd name="T21" fmla="*/ 50 h 108"/>
                <a:gd name="T22" fmla="*/ 133 w 136"/>
                <a:gd name="T23" fmla="*/ 49 h 108"/>
                <a:gd name="T24" fmla="*/ 135 w 136"/>
                <a:gd name="T25" fmla="*/ 45 h 108"/>
                <a:gd name="T26" fmla="*/ 131 w 136"/>
                <a:gd name="T27" fmla="*/ 37 h 108"/>
                <a:gd name="T28" fmla="*/ 130 w 136"/>
                <a:gd name="T29" fmla="*/ 27 h 108"/>
                <a:gd name="T30" fmla="*/ 127 w 136"/>
                <a:gd name="T31" fmla="*/ 15 h 108"/>
                <a:gd name="T32" fmla="*/ 125 w 136"/>
                <a:gd name="T33" fmla="*/ 11 h 108"/>
                <a:gd name="T34" fmla="*/ 112 w 136"/>
                <a:gd name="T35" fmla="*/ 8 h 108"/>
                <a:gd name="T36" fmla="*/ 93 w 136"/>
                <a:gd name="T37" fmla="*/ 6 h 108"/>
                <a:gd name="T38" fmla="*/ 82 w 136"/>
                <a:gd name="T39" fmla="*/ 2 h 108"/>
                <a:gd name="T40" fmla="*/ 70 w 136"/>
                <a:gd name="T41" fmla="*/ 25 h 108"/>
                <a:gd name="T42" fmla="*/ 53 w 136"/>
                <a:gd name="T43" fmla="*/ 33 h 108"/>
                <a:gd name="T44" fmla="*/ 44 w 136"/>
                <a:gd name="T45" fmla="*/ 42 h 108"/>
                <a:gd name="T46" fmla="*/ 38 w 136"/>
                <a:gd name="T47" fmla="*/ 53 h 108"/>
                <a:gd name="T48" fmla="*/ 38 w 136"/>
                <a:gd name="T49" fmla="*/ 70 h 108"/>
                <a:gd name="T50" fmla="*/ 25 w 136"/>
                <a:gd name="T51" fmla="*/ 89 h 108"/>
                <a:gd name="T52" fmla="*/ 8 w 136"/>
                <a:gd name="T53" fmla="*/ 100 h 108"/>
                <a:gd name="T54" fmla="*/ 0 w 136"/>
                <a:gd name="T55" fmla="*/ 104 h 108"/>
                <a:gd name="T56" fmla="*/ 42 w 136"/>
                <a:gd name="T57" fmla="*/ 104 h 108"/>
                <a:gd name="T58" fmla="*/ 50 w 136"/>
                <a:gd name="T59" fmla="*/ 108 h 10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6"/>
                <a:gd name="T91" fmla="*/ 0 h 108"/>
                <a:gd name="T92" fmla="*/ 136 w 136"/>
                <a:gd name="T93" fmla="*/ 108 h 108"/>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6" h="108">
                  <a:moveTo>
                    <a:pt x="50" y="108"/>
                  </a:moveTo>
                  <a:cubicBezTo>
                    <a:pt x="50" y="101"/>
                    <a:pt x="49" y="94"/>
                    <a:pt x="50" y="93"/>
                  </a:cubicBezTo>
                  <a:cubicBezTo>
                    <a:pt x="50" y="91"/>
                    <a:pt x="65" y="83"/>
                    <a:pt x="68" y="81"/>
                  </a:cubicBezTo>
                  <a:cubicBezTo>
                    <a:pt x="70" y="80"/>
                    <a:pt x="75" y="82"/>
                    <a:pt x="75" y="79"/>
                  </a:cubicBezTo>
                  <a:cubicBezTo>
                    <a:pt x="75" y="76"/>
                    <a:pt x="81" y="77"/>
                    <a:pt x="85" y="77"/>
                  </a:cubicBezTo>
                  <a:cubicBezTo>
                    <a:pt x="89" y="76"/>
                    <a:pt x="91" y="73"/>
                    <a:pt x="91" y="70"/>
                  </a:cubicBezTo>
                  <a:cubicBezTo>
                    <a:pt x="91" y="67"/>
                    <a:pt x="96" y="67"/>
                    <a:pt x="99" y="67"/>
                  </a:cubicBezTo>
                  <a:cubicBezTo>
                    <a:pt x="103" y="67"/>
                    <a:pt x="102" y="64"/>
                    <a:pt x="104" y="64"/>
                  </a:cubicBezTo>
                  <a:cubicBezTo>
                    <a:pt x="107" y="64"/>
                    <a:pt x="105" y="60"/>
                    <a:pt x="106" y="57"/>
                  </a:cubicBezTo>
                  <a:cubicBezTo>
                    <a:pt x="106" y="53"/>
                    <a:pt x="106" y="54"/>
                    <a:pt x="110" y="54"/>
                  </a:cubicBezTo>
                  <a:cubicBezTo>
                    <a:pt x="113" y="54"/>
                    <a:pt x="116" y="52"/>
                    <a:pt x="116" y="50"/>
                  </a:cubicBezTo>
                  <a:cubicBezTo>
                    <a:pt x="116" y="48"/>
                    <a:pt x="130" y="49"/>
                    <a:pt x="133" y="49"/>
                  </a:cubicBezTo>
                  <a:cubicBezTo>
                    <a:pt x="135" y="49"/>
                    <a:pt x="136" y="46"/>
                    <a:pt x="135" y="45"/>
                  </a:cubicBezTo>
                  <a:cubicBezTo>
                    <a:pt x="135" y="43"/>
                    <a:pt x="133" y="37"/>
                    <a:pt x="131" y="37"/>
                  </a:cubicBezTo>
                  <a:cubicBezTo>
                    <a:pt x="129" y="37"/>
                    <a:pt x="130" y="31"/>
                    <a:pt x="130" y="27"/>
                  </a:cubicBezTo>
                  <a:cubicBezTo>
                    <a:pt x="130" y="22"/>
                    <a:pt x="129" y="18"/>
                    <a:pt x="127" y="15"/>
                  </a:cubicBezTo>
                  <a:cubicBezTo>
                    <a:pt x="126" y="14"/>
                    <a:pt x="126" y="13"/>
                    <a:pt x="125" y="11"/>
                  </a:cubicBezTo>
                  <a:cubicBezTo>
                    <a:pt x="121" y="11"/>
                    <a:pt x="116" y="8"/>
                    <a:pt x="112" y="8"/>
                  </a:cubicBezTo>
                  <a:cubicBezTo>
                    <a:pt x="106" y="8"/>
                    <a:pt x="97" y="11"/>
                    <a:pt x="93" y="6"/>
                  </a:cubicBezTo>
                  <a:cubicBezTo>
                    <a:pt x="88" y="2"/>
                    <a:pt x="85" y="0"/>
                    <a:pt x="82" y="2"/>
                  </a:cubicBezTo>
                  <a:cubicBezTo>
                    <a:pt x="79" y="3"/>
                    <a:pt x="73" y="20"/>
                    <a:pt x="70" y="25"/>
                  </a:cubicBezTo>
                  <a:cubicBezTo>
                    <a:pt x="67" y="29"/>
                    <a:pt x="57" y="33"/>
                    <a:pt x="53" y="33"/>
                  </a:cubicBezTo>
                  <a:cubicBezTo>
                    <a:pt x="48" y="33"/>
                    <a:pt x="48" y="40"/>
                    <a:pt x="44" y="42"/>
                  </a:cubicBezTo>
                  <a:cubicBezTo>
                    <a:pt x="41" y="45"/>
                    <a:pt x="42" y="50"/>
                    <a:pt x="38" y="53"/>
                  </a:cubicBezTo>
                  <a:cubicBezTo>
                    <a:pt x="34" y="56"/>
                    <a:pt x="36" y="67"/>
                    <a:pt x="38" y="70"/>
                  </a:cubicBezTo>
                  <a:cubicBezTo>
                    <a:pt x="40" y="74"/>
                    <a:pt x="30" y="85"/>
                    <a:pt x="25" y="89"/>
                  </a:cubicBezTo>
                  <a:cubicBezTo>
                    <a:pt x="19" y="92"/>
                    <a:pt x="17" y="98"/>
                    <a:pt x="8" y="100"/>
                  </a:cubicBezTo>
                  <a:cubicBezTo>
                    <a:pt x="5" y="100"/>
                    <a:pt x="2" y="102"/>
                    <a:pt x="0" y="104"/>
                  </a:cubicBezTo>
                  <a:cubicBezTo>
                    <a:pt x="14" y="104"/>
                    <a:pt x="35" y="104"/>
                    <a:pt x="42" y="104"/>
                  </a:cubicBezTo>
                  <a:cubicBezTo>
                    <a:pt x="50" y="104"/>
                    <a:pt x="48" y="106"/>
                    <a:pt x="50" y="108"/>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14" name="Freeform 15"/>
            <p:cNvSpPr>
              <a:spLocks noChangeArrowheads="1"/>
            </p:cNvSpPr>
            <p:nvPr/>
          </p:nvSpPr>
          <p:spPr bwMode="auto">
            <a:xfrm>
              <a:off x="3805238" y="1619250"/>
              <a:ext cx="93663" cy="174625"/>
            </a:xfrm>
            <a:custGeom>
              <a:gdLst>
                <a:gd name="T0" fmla="*/ 13 w 49"/>
                <a:gd name="T1" fmla="*/ 23 h 91"/>
                <a:gd name="T2" fmla="*/ 10 w 49"/>
                <a:gd name="T3" fmla="*/ 35 h 91"/>
                <a:gd name="T4" fmla="*/ 3 w 49"/>
                <a:gd name="T5" fmla="*/ 42 h 91"/>
                <a:gd name="T6" fmla="*/ 7 w 49"/>
                <a:gd name="T7" fmla="*/ 54 h 91"/>
                <a:gd name="T8" fmla="*/ 12 w 49"/>
                <a:gd name="T9" fmla="*/ 62 h 91"/>
                <a:gd name="T10" fmla="*/ 21 w 49"/>
                <a:gd name="T11" fmla="*/ 68 h 91"/>
                <a:gd name="T12" fmla="*/ 26 w 49"/>
                <a:gd name="T13" fmla="*/ 88 h 91"/>
                <a:gd name="T14" fmla="*/ 27 w 49"/>
                <a:gd name="T15" fmla="*/ 91 h 91"/>
                <a:gd name="T16" fmla="*/ 32 w 49"/>
                <a:gd name="T17" fmla="*/ 87 h 91"/>
                <a:gd name="T18" fmla="*/ 34 w 49"/>
                <a:gd name="T19" fmla="*/ 78 h 91"/>
                <a:gd name="T20" fmla="*/ 35 w 49"/>
                <a:gd name="T21" fmla="*/ 73 h 91"/>
                <a:gd name="T22" fmla="*/ 43 w 49"/>
                <a:gd name="T23" fmla="*/ 65 h 91"/>
                <a:gd name="T24" fmla="*/ 48 w 49"/>
                <a:gd name="T25" fmla="*/ 61 h 91"/>
                <a:gd name="T26" fmla="*/ 49 w 49"/>
                <a:gd name="T27" fmla="*/ 55 h 91"/>
                <a:gd name="T28" fmla="*/ 44 w 49"/>
                <a:gd name="T29" fmla="*/ 51 h 91"/>
                <a:gd name="T30" fmla="*/ 40 w 49"/>
                <a:gd name="T31" fmla="*/ 47 h 91"/>
                <a:gd name="T32" fmla="*/ 31 w 49"/>
                <a:gd name="T33" fmla="*/ 43 h 91"/>
                <a:gd name="T34" fmla="*/ 40 w 49"/>
                <a:gd name="T35" fmla="*/ 35 h 91"/>
                <a:gd name="T36" fmla="*/ 40 w 49"/>
                <a:gd name="T37" fmla="*/ 20 h 91"/>
                <a:gd name="T38" fmla="*/ 42 w 49"/>
                <a:gd name="T39" fmla="*/ 10 h 91"/>
                <a:gd name="T40" fmla="*/ 40 w 49"/>
                <a:gd name="T41" fmla="*/ 6 h 91"/>
                <a:gd name="T42" fmla="*/ 35 w 49"/>
                <a:gd name="T43" fmla="*/ 4 h 91"/>
                <a:gd name="T44" fmla="*/ 20 w 49"/>
                <a:gd name="T45" fmla="*/ 4 h 91"/>
                <a:gd name="T46" fmla="*/ 13 w 49"/>
                <a:gd name="T47" fmla="*/ 5 h 91"/>
                <a:gd name="T48" fmla="*/ 13 w 49"/>
                <a:gd name="T49" fmla="*/ 23 h 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
                <a:gd name="T76" fmla="*/ 0 h 91"/>
                <a:gd name="T77" fmla="*/ 49 w 49"/>
                <a:gd name="T78" fmla="*/ 91 h 91"/>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 h="91">
                  <a:moveTo>
                    <a:pt x="13" y="23"/>
                  </a:moveTo>
                  <a:cubicBezTo>
                    <a:pt x="16" y="27"/>
                    <a:pt x="13" y="34"/>
                    <a:pt x="10" y="35"/>
                  </a:cubicBezTo>
                  <a:cubicBezTo>
                    <a:pt x="7" y="36"/>
                    <a:pt x="5" y="42"/>
                    <a:pt x="3" y="42"/>
                  </a:cubicBezTo>
                  <a:cubicBezTo>
                    <a:pt x="0" y="42"/>
                    <a:pt x="3" y="52"/>
                    <a:pt x="7" y="54"/>
                  </a:cubicBezTo>
                  <a:cubicBezTo>
                    <a:pt x="12" y="56"/>
                    <a:pt x="12" y="60"/>
                    <a:pt x="12" y="62"/>
                  </a:cubicBezTo>
                  <a:cubicBezTo>
                    <a:pt x="12" y="64"/>
                    <a:pt x="19" y="66"/>
                    <a:pt x="21" y="68"/>
                  </a:cubicBezTo>
                  <a:cubicBezTo>
                    <a:pt x="23" y="71"/>
                    <a:pt x="26" y="84"/>
                    <a:pt x="26" y="88"/>
                  </a:cubicBezTo>
                  <a:cubicBezTo>
                    <a:pt x="26" y="89"/>
                    <a:pt x="26" y="90"/>
                    <a:pt x="27" y="91"/>
                  </a:cubicBezTo>
                  <a:cubicBezTo>
                    <a:pt x="29" y="90"/>
                    <a:pt x="31" y="89"/>
                    <a:pt x="32" y="87"/>
                  </a:cubicBezTo>
                  <a:cubicBezTo>
                    <a:pt x="33" y="84"/>
                    <a:pt x="34" y="79"/>
                    <a:pt x="34" y="78"/>
                  </a:cubicBezTo>
                  <a:cubicBezTo>
                    <a:pt x="33" y="77"/>
                    <a:pt x="33" y="74"/>
                    <a:pt x="35" y="73"/>
                  </a:cubicBezTo>
                  <a:cubicBezTo>
                    <a:pt x="36" y="72"/>
                    <a:pt x="42" y="65"/>
                    <a:pt x="43" y="65"/>
                  </a:cubicBezTo>
                  <a:cubicBezTo>
                    <a:pt x="45" y="64"/>
                    <a:pt x="48" y="65"/>
                    <a:pt x="48" y="61"/>
                  </a:cubicBezTo>
                  <a:cubicBezTo>
                    <a:pt x="48" y="60"/>
                    <a:pt x="48" y="58"/>
                    <a:pt x="49" y="55"/>
                  </a:cubicBezTo>
                  <a:cubicBezTo>
                    <a:pt x="46" y="54"/>
                    <a:pt x="44" y="52"/>
                    <a:pt x="44" y="51"/>
                  </a:cubicBezTo>
                  <a:cubicBezTo>
                    <a:pt x="44" y="49"/>
                    <a:pt x="41" y="45"/>
                    <a:pt x="40" y="47"/>
                  </a:cubicBezTo>
                  <a:cubicBezTo>
                    <a:pt x="38" y="49"/>
                    <a:pt x="32" y="47"/>
                    <a:pt x="31" y="43"/>
                  </a:cubicBezTo>
                  <a:cubicBezTo>
                    <a:pt x="30" y="39"/>
                    <a:pt x="35" y="39"/>
                    <a:pt x="40" y="35"/>
                  </a:cubicBezTo>
                  <a:cubicBezTo>
                    <a:pt x="44" y="31"/>
                    <a:pt x="45" y="24"/>
                    <a:pt x="40" y="20"/>
                  </a:cubicBezTo>
                  <a:cubicBezTo>
                    <a:pt x="35" y="16"/>
                    <a:pt x="38" y="14"/>
                    <a:pt x="42" y="10"/>
                  </a:cubicBezTo>
                  <a:cubicBezTo>
                    <a:pt x="45" y="7"/>
                    <a:pt x="42" y="5"/>
                    <a:pt x="40" y="6"/>
                  </a:cubicBezTo>
                  <a:cubicBezTo>
                    <a:pt x="39" y="8"/>
                    <a:pt x="36" y="8"/>
                    <a:pt x="35" y="4"/>
                  </a:cubicBezTo>
                  <a:cubicBezTo>
                    <a:pt x="35" y="0"/>
                    <a:pt x="24" y="0"/>
                    <a:pt x="20" y="4"/>
                  </a:cubicBezTo>
                  <a:cubicBezTo>
                    <a:pt x="18" y="5"/>
                    <a:pt x="16" y="5"/>
                    <a:pt x="13" y="5"/>
                  </a:cubicBezTo>
                  <a:cubicBezTo>
                    <a:pt x="12" y="12"/>
                    <a:pt x="12" y="20"/>
                    <a:pt x="13" y="23"/>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15" name="Freeform 16"/>
            <p:cNvSpPr>
              <a:spLocks noChangeArrowheads="1"/>
            </p:cNvSpPr>
            <p:nvPr/>
          </p:nvSpPr>
          <p:spPr bwMode="auto">
            <a:xfrm>
              <a:off x="3457575" y="1625600"/>
              <a:ext cx="449263" cy="430213"/>
            </a:xfrm>
            <a:custGeom>
              <a:gdLst>
                <a:gd name="T0" fmla="*/ 81 w 235"/>
                <a:gd name="T1" fmla="*/ 43 h 225"/>
                <a:gd name="T2" fmla="*/ 82 w 235"/>
                <a:gd name="T3" fmla="*/ 53 h 225"/>
                <a:gd name="T4" fmla="*/ 86 w 235"/>
                <a:gd name="T5" fmla="*/ 61 h 225"/>
                <a:gd name="T6" fmla="*/ 84 w 235"/>
                <a:gd name="T7" fmla="*/ 65 h 225"/>
                <a:gd name="T8" fmla="*/ 67 w 235"/>
                <a:gd name="T9" fmla="*/ 66 h 225"/>
                <a:gd name="T10" fmla="*/ 61 w 235"/>
                <a:gd name="T11" fmla="*/ 70 h 225"/>
                <a:gd name="T12" fmla="*/ 57 w 235"/>
                <a:gd name="T13" fmla="*/ 73 h 225"/>
                <a:gd name="T14" fmla="*/ 55 w 235"/>
                <a:gd name="T15" fmla="*/ 80 h 225"/>
                <a:gd name="T16" fmla="*/ 50 w 235"/>
                <a:gd name="T17" fmla="*/ 83 h 225"/>
                <a:gd name="T18" fmla="*/ 42 w 235"/>
                <a:gd name="T19" fmla="*/ 86 h 225"/>
                <a:gd name="T20" fmla="*/ 36 w 235"/>
                <a:gd name="T21" fmla="*/ 93 h 225"/>
                <a:gd name="T22" fmla="*/ 26 w 235"/>
                <a:gd name="T23" fmla="*/ 95 h 225"/>
                <a:gd name="T24" fmla="*/ 19 w 235"/>
                <a:gd name="T25" fmla="*/ 97 h 225"/>
                <a:gd name="T26" fmla="*/ 1 w 235"/>
                <a:gd name="T27" fmla="*/ 109 h 225"/>
                <a:gd name="T28" fmla="*/ 1 w 235"/>
                <a:gd name="T29" fmla="*/ 124 h 225"/>
                <a:gd name="T30" fmla="*/ 3 w 235"/>
                <a:gd name="T31" fmla="*/ 126 h 225"/>
                <a:gd name="T32" fmla="*/ 112 w 235"/>
                <a:gd name="T33" fmla="*/ 199 h 225"/>
                <a:gd name="T34" fmla="*/ 120 w 235"/>
                <a:gd name="T35" fmla="*/ 209 h 225"/>
                <a:gd name="T36" fmla="*/ 132 w 235"/>
                <a:gd name="T37" fmla="*/ 213 h 225"/>
                <a:gd name="T38" fmla="*/ 138 w 235"/>
                <a:gd name="T39" fmla="*/ 225 h 225"/>
                <a:gd name="T40" fmla="*/ 149 w 235"/>
                <a:gd name="T41" fmla="*/ 223 h 225"/>
                <a:gd name="T42" fmla="*/ 166 w 235"/>
                <a:gd name="T43" fmla="*/ 217 h 225"/>
                <a:gd name="T44" fmla="*/ 187 w 235"/>
                <a:gd name="T45" fmla="*/ 201 h 225"/>
                <a:gd name="T46" fmla="*/ 235 w 235"/>
                <a:gd name="T47" fmla="*/ 171 h 225"/>
                <a:gd name="T48" fmla="*/ 235 w 235"/>
                <a:gd name="T49" fmla="*/ 171 h 225"/>
                <a:gd name="T50" fmla="*/ 230 w 235"/>
                <a:gd name="T51" fmla="*/ 161 h 225"/>
                <a:gd name="T52" fmla="*/ 221 w 235"/>
                <a:gd name="T53" fmla="*/ 158 h 225"/>
                <a:gd name="T54" fmla="*/ 214 w 235"/>
                <a:gd name="T55" fmla="*/ 154 h 225"/>
                <a:gd name="T56" fmla="*/ 212 w 235"/>
                <a:gd name="T57" fmla="*/ 145 h 225"/>
                <a:gd name="T58" fmla="*/ 207 w 235"/>
                <a:gd name="T59" fmla="*/ 138 h 225"/>
                <a:gd name="T60" fmla="*/ 212 w 235"/>
                <a:gd name="T61" fmla="*/ 133 h 225"/>
                <a:gd name="T62" fmla="*/ 211 w 235"/>
                <a:gd name="T63" fmla="*/ 127 h 225"/>
                <a:gd name="T64" fmla="*/ 211 w 235"/>
                <a:gd name="T65" fmla="*/ 120 h 225"/>
                <a:gd name="T66" fmla="*/ 211 w 235"/>
                <a:gd name="T67" fmla="*/ 113 h 225"/>
                <a:gd name="T68" fmla="*/ 212 w 235"/>
                <a:gd name="T69" fmla="*/ 101 h 225"/>
                <a:gd name="T70" fmla="*/ 207 w 235"/>
                <a:gd name="T71" fmla="*/ 91 h 225"/>
                <a:gd name="T72" fmla="*/ 209 w 235"/>
                <a:gd name="T73" fmla="*/ 88 h 225"/>
                <a:gd name="T74" fmla="*/ 208 w 235"/>
                <a:gd name="T75" fmla="*/ 85 h 225"/>
                <a:gd name="T76" fmla="*/ 203 w 235"/>
                <a:gd name="T77" fmla="*/ 65 h 225"/>
                <a:gd name="T78" fmla="*/ 194 w 235"/>
                <a:gd name="T79" fmla="*/ 59 h 225"/>
                <a:gd name="T80" fmla="*/ 189 w 235"/>
                <a:gd name="T81" fmla="*/ 51 h 225"/>
                <a:gd name="T82" fmla="*/ 185 w 235"/>
                <a:gd name="T83" fmla="*/ 39 h 225"/>
                <a:gd name="T84" fmla="*/ 192 w 235"/>
                <a:gd name="T85" fmla="*/ 32 h 225"/>
                <a:gd name="T86" fmla="*/ 195 w 235"/>
                <a:gd name="T87" fmla="*/ 20 h 225"/>
                <a:gd name="T88" fmla="*/ 195 w 235"/>
                <a:gd name="T89" fmla="*/ 2 h 225"/>
                <a:gd name="T90" fmla="*/ 185 w 235"/>
                <a:gd name="T91" fmla="*/ 0 h 225"/>
                <a:gd name="T92" fmla="*/ 173 w 235"/>
                <a:gd name="T93" fmla="*/ 1 h 225"/>
                <a:gd name="T94" fmla="*/ 158 w 235"/>
                <a:gd name="T95" fmla="*/ 5 h 225"/>
                <a:gd name="T96" fmla="*/ 115 w 235"/>
                <a:gd name="T97" fmla="*/ 7 h 225"/>
                <a:gd name="T98" fmla="*/ 98 w 235"/>
                <a:gd name="T99" fmla="*/ 16 h 225"/>
                <a:gd name="T100" fmla="*/ 80 w 235"/>
                <a:gd name="T101" fmla="*/ 26 h 225"/>
                <a:gd name="T102" fmla="*/ 76 w 235"/>
                <a:gd name="T103" fmla="*/ 27 h 225"/>
                <a:gd name="T104" fmla="*/ 78 w 235"/>
                <a:gd name="T105" fmla="*/ 31 h 225"/>
                <a:gd name="T106" fmla="*/ 81 w 235"/>
                <a:gd name="T107" fmla="*/ 43 h 2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5"/>
                <a:gd name="T163" fmla="*/ 0 h 225"/>
                <a:gd name="T164" fmla="*/ 235 w 235"/>
                <a:gd name="T165" fmla="*/ 225 h 225"/>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5" h="225">
                  <a:moveTo>
                    <a:pt x="81" y="43"/>
                  </a:moveTo>
                  <a:cubicBezTo>
                    <a:pt x="81" y="47"/>
                    <a:pt x="80" y="53"/>
                    <a:pt x="82" y="53"/>
                  </a:cubicBezTo>
                  <a:cubicBezTo>
                    <a:pt x="84" y="53"/>
                    <a:pt x="86" y="59"/>
                    <a:pt x="86" y="61"/>
                  </a:cubicBezTo>
                  <a:cubicBezTo>
                    <a:pt x="87" y="62"/>
                    <a:pt x="86" y="65"/>
                    <a:pt x="84" y="65"/>
                  </a:cubicBezTo>
                  <a:cubicBezTo>
                    <a:pt x="81" y="65"/>
                    <a:pt x="67" y="64"/>
                    <a:pt x="67" y="66"/>
                  </a:cubicBezTo>
                  <a:cubicBezTo>
                    <a:pt x="67" y="68"/>
                    <a:pt x="64" y="70"/>
                    <a:pt x="61" y="70"/>
                  </a:cubicBezTo>
                  <a:cubicBezTo>
                    <a:pt x="57" y="70"/>
                    <a:pt x="57" y="69"/>
                    <a:pt x="57" y="73"/>
                  </a:cubicBezTo>
                  <a:cubicBezTo>
                    <a:pt x="56" y="76"/>
                    <a:pt x="58" y="80"/>
                    <a:pt x="55" y="80"/>
                  </a:cubicBezTo>
                  <a:cubicBezTo>
                    <a:pt x="53" y="80"/>
                    <a:pt x="54" y="83"/>
                    <a:pt x="50" y="83"/>
                  </a:cubicBezTo>
                  <a:cubicBezTo>
                    <a:pt x="47" y="83"/>
                    <a:pt x="42" y="83"/>
                    <a:pt x="42" y="86"/>
                  </a:cubicBezTo>
                  <a:cubicBezTo>
                    <a:pt x="42" y="89"/>
                    <a:pt x="40" y="92"/>
                    <a:pt x="36" y="93"/>
                  </a:cubicBezTo>
                  <a:cubicBezTo>
                    <a:pt x="32" y="93"/>
                    <a:pt x="26" y="92"/>
                    <a:pt x="26" y="95"/>
                  </a:cubicBezTo>
                  <a:cubicBezTo>
                    <a:pt x="26" y="98"/>
                    <a:pt x="21" y="96"/>
                    <a:pt x="19" y="97"/>
                  </a:cubicBezTo>
                  <a:cubicBezTo>
                    <a:pt x="16" y="99"/>
                    <a:pt x="1" y="107"/>
                    <a:pt x="1" y="109"/>
                  </a:cubicBezTo>
                  <a:cubicBezTo>
                    <a:pt x="0" y="110"/>
                    <a:pt x="1" y="117"/>
                    <a:pt x="1" y="124"/>
                  </a:cubicBezTo>
                  <a:cubicBezTo>
                    <a:pt x="1" y="125"/>
                    <a:pt x="2" y="126"/>
                    <a:pt x="3" y="126"/>
                  </a:cubicBezTo>
                  <a:cubicBezTo>
                    <a:pt x="9" y="129"/>
                    <a:pt x="109" y="196"/>
                    <a:pt x="112" y="199"/>
                  </a:cubicBezTo>
                  <a:cubicBezTo>
                    <a:pt x="116" y="202"/>
                    <a:pt x="120" y="209"/>
                    <a:pt x="120" y="209"/>
                  </a:cubicBezTo>
                  <a:cubicBezTo>
                    <a:pt x="120" y="209"/>
                    <a:pt x="127" y="210"/>
                    <a:pt x="132" y="213"/>
                  </a:cubicBezTo>
                  <a:cubicBezTo>
                    <a:pt x="138" y="217"/>
                    <a:pt x="138" y="225"/>
                    <a:pt x="138" y="225"/>
                  </a:cubicBezTo>
                  <a:cubicBezTo>
                    <a:pt x="138" y="225"/>
                    <a:pt x="145" y="224"/>
                    <a:pt x="149" y="223"/>
                  </a:cubicBezTo>
                  <a:cubicBezTo>
                    <a:pt x="153" y="222"/>
                    <a:pt x="166" y="217"/>
                    <a:pt x="166" y="217"/>
                  </a:cubicBezTo>
                  <a:cubicBezTo>
                    <a:pt x="187" y="201"/>
                    <a:pt x="187" y="201"/>
                    <a:pt x="187" y="201"/>
                  </a:cubicBezTo>
                  <a:cubicBezTo>
                    <a:pt x="235" y="171"/>
                    <a:pt x="235" y="171"/>
                    <a:pt x="235" y="171"/>
                  </a:cubicBezTo>
                  <a:cubicBezTo>
                    <a:pt x="235" y="171"/>
                    <a:pt x="235" y="171"/>
                    <a:pt x="235" y="171"/>
                  </a:cubicBezTo>
                  <a:cubicBezTo>
                    <a:pt x="234" y="165"/>
                    <a:pt x="232" y="161"/>
                    <a:pt x="230" y="161"/>
                  </a:cubicBezTo>
                  <a:cubicBezTo>
                    <a:pt x="227" y="161"/>
                    <a:pt x="225" y="158"/>
                    <a:pt x="221" y="158"/>
                  </a:cubicBezTo>
                  <a:cubicBezTo>
                    <a:pt x="218" y="158"/>
                    <a:pt x="214" y="157"/>
                    <a:pt x="214" y="154"/>
                  </a:cubicBezTo>
                  <a:cubicBezTo>
                    <a:pt x="213" y="151"/>
                    <a:pt x="215" y="149"/>
                    <a:pt x="212" y="145"/>
                  </a:cubicBezTo>
                  <a:cubicBezTo>
                    <a:pt x="210" y="141"/>
                    <a:pt x="207" y="140"/>
                    <a:pt x="207" y="138"/>
                  </a:cubicBezTo>
                  <a:cubicBezTo>
                    <a:pt x="207" y="136"/>
                    <a:pt x="212" y="133"/>
                    <a:pt x="212" y="133"/>
                  </a:cubicBezTo>
                  <a:cubicBezTo>
                    <a:pt x="213" y="132"/>
                    <a:pt x="211" y="129"/>
                    <a:pt x="211" y="127"/>
                  </a:cubicBezTo>
                  <a:cubicBezTo>
                    <a:pt x="211" y="126"/>
                    <a:pt x="209" y="122"/>
                    <a:pt x="211" y="120"/>
                  </a:cubicBezTo>
                  <a:cubicBezTo>
                    <a:pt x="212" y="118"/>
                    <a:pt x="213" y="116"/>
                    <a:pt x="211" y="113"/>
                  </a:cubicBezTo>
                  <a:cubicBezTo>
                    <a:pt x="210" y="109"/>
                    <a:pt x="214" y="106"/>
                    <a:pt x="212" y="101"/>
                  </a:cubicBezTo>
                  <a:cubicBezTo>
                    <a:pt x="210" y="96"/>
                    <a:pt x="206" y="92"/>
                    <a:pt x="207" y="91"/>
                  </a:cubicBezTo>
                  <a:cubicBezTo>
                    <a:pt x="207" y="90"/>
                    <a:pt x="208" y="89"/>
                    <a:pt x="209" y="88"/>
                  </a:cubicBezTo>
                  <a:cubicBezTo>
                    <a:pt x="208" y="87"/>
                    <a:pt x="208" y="86"/>
                    <a:pt x="208" y="85"/>
                  </a:cubicBezTo>
                  <a:cubicBezTo>
                    <a:pt x="208" y="81"/>
                    <a:pt x="205" y="68"/>
                    <a:pt x="203" y="65"/>
                  </a:cubicBezTo>
                  <a:cubicBezTo>
                    <a:pt x="201" y="63"/>
                    <a:pt x="194" y="61"/>
                    <a:pt x="194" y="59"/>
                  </a:cubicBezTo>
                  <a:cubicBezTo>
                    <a:pt x="194" y="57"/>
                    <a:pt x="194" y="53"/>
                    <a:pt x="189" y="51"/>
                  </a:cubicBezTo>
                  <a:cubicBezTo>
                    <a:pt x="185" y="49"/>
                    <a:pt x="182" y="39"/>
                    <a:pt x="185" y="39"/>
                  </a:cubicBezTo>
                  <a:cubicBezTo>
                    <a:pt x="187" y="39"/>
                    <a:pt x="189" y="33"/>
                    <a:pt x="192" y="32"/>
                  </a:cubicBezTo>
                  <a:cubicBezTo>
                    <a:pt x="195" y="31"/>
                    <a:pt x="198" y="24"/>
                    <a:pt x="195" y="20"/>
                  </a:cubicBezTo>
                  <a:cubicBezTo>
                    <a:pt x="194" y="17"/>
                    <a:pt x="194" y="9"/>
                    <a:pt x="195" y="2"/>
                  </a:cubicBezTo>
                  <a:cubicBezTo>
                    <a:pt x="191" y="2"/>
                    <a:pt x="186" y="1"/>
                    <a:pt x="185" y="0"/>
                  </a:cubicBezTo>
                  <a:cubicBezTo>
                    <a:pt x="183" y="0"/>
                    <a:pt x="177" y="1"/>
                    <a:pt x="173" y="1"/>
                  </a:cubicBezTo>
                  <a:cubicBezTo>
                    <a:pt x="170" y="2"/>
                    <a:pt x="161" y="7"/>
                    <a:pt x="158" y="5"/>
                  </a:cubicBezTo>
                  <a:cubicBezTo>
                    <a:pt x="155" y="2"/>
                    <a:pt x="124" y="7"/>
                    <a:pt x="115" y="7"/>
                  </a:cubicBezTo>
                  <a:cubicBezTo>
                    <a:pt x="107" y="7"/>
                    <a:pt x="103" y="16"/>
                    <a:pt x="98" y="16"/>
                  </a:cubicBezTo>
                  <a:cubicBezTo>
                    <a:pt x="93" y="16"/>
                    <a:pt x="85" y="21"/>
                    <a:pt x="80" y="26"/>
                  </a:cubicBezTo>
                  <a:cubicBezTo>
                    <a:pt x="79" y="27"/>
                    <a:pt x="78" y="27"/>
                    <a:pt x="76" y="27"/>
                  </a:cubicBezTo>
                  <a:cubicBezTo>
                    <a:pt x="77" y="29"/>
                    <a:pt x="77" y="30"/>
                    <a:pt x="78" y="31"/>
                  </a:cubicBezTo>
                  <a:cubicBezTo>
                    <a:pt x="80" y="34"/>
                    <a:pt x="81" y="38"/>
                    <a:pt x="81" y="43"/>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16" name="Freeform 17"/>
            <p:cNvSpPr>
              <a:spLocks noChangeArrowheads="1"/>
            </p:cNvSpPr>
            <p:nvPr/>
          </p:nvSpPr>
          <p:spPr bwMode="auto">
            <a:xfrm>
              <a:off x="3851275" y="1724025"/>
              <a:ext cx="328613" cy="315913"/>
            </a:xfrm>
            <a:custGeom>
              <a:gdLst>
                <a:gd name="T0" fmla="*/ 19 w 172"/>
                <a:gd name="T1" fmla="*/ 10 h 165"/>
                <a:gd name="T2" fmla="*/ 11 w 172"/>
                <a:gd name="T3" fmla="*/ 18 h 165"/>
                <a:gd name="T4" fmla="*/ 10 w 172"/>
                <a:gd name="T5" fmla="*/ 23 h 165"/>
                <a:gd name="T6" fmla="*/ 8 w 172"/>
                <a:gd name="T7" fmla="*/ 32 h 165"/>
                <a:gd name="T8" fmla="*/ 1 w 172"/>
                <a:gd name="T9" fmla="*/ 39 h 165"/>
                <a:gd name="T10" fmla="*/ 6 w 172"/>
                <a:gd name="T11" fmla="*/ 49 h 165"/>
                <a:gd name="T12" fmla="*/ 5 w 172"/>
                <a:gd name="T13" fmla="*/ 61 h 165"/>
                <a:gd name="T14" fmla="*/ 5 w 172"/>
                <a:gd name="T15" fmla="*/ 68 h 165"/>
                <a:gd name="T16" fmla="*/ 5 w 172"/>
                <a:gd name="T17" fmla="*/ 75 h 165"/>
                <a:gd name="T18" fmla="*/ 6 w 172"/>
                <a:gd name="T19" fmla="*/ 81 h 165"/>
                <a:gd name="T20" fmla="*/ 1 w 172"/>
                <a:gd name="T21" fmla="*/ 86 h 165"/>
                <a:gd name="T22" fmla="*/ 6 w 172"/>
                <a:gd name="T23" fmla="*/ 93 h 165"/>
                <a:gd name="T24" fmla="*/ 8 w 172"/>
                <a:gd name="T25" fmla="*/ 102 h 165"/>
                <a:gd name="T26" fmla="*/ 15 w 172"/>
                <a:gd name="T27" fmla="*/ 106 h 165"/>
                <a:gd name="T28" fmla="*/ 24 w 172"/>
                <a:gd name="T29" fmla="*/ 109 h 165"/>
                <a:gd name="T30" fmla="*/ 29 w 172"/>
                <a:gd name="T31" fmla="*/ 119 h 165"/>
                <a:gd name="T32" fmla="*/ 46 w 172"/>
                <a:gd name="T33" fmla="*/ 122 h 165"/>
                <a:gd name="T34" fmla="*/ 53 w 172"/>
                <a:gd name="T35" fmla="*/ 129 h 165"/>
                <a:gd name="T36" fmla="*/ 72 w 172"/>
                <a:gd name="T37" fmla="*/ 119 h 165"/>
                <a:gd name="T38" fmla="*/ 158 w 172"/>
                <a:gd name="T39" fmla="*/ 165 h 165"/>
                <a:gd name="T40" fmla="*/ 158 w 172"/>
                <a:gd name="T41" fmla="*/ 159 h 165"/>
                <a:gd name="T42" fmla="*/ 169 w 172"/>
                <a:gd name="T43" fmla="*/ 159 h 165"/>
                <a:gd name="T44" fmla="*/ 169 w 172"/>
                <a:gd name="T45" fmla="*/ 48 h 165"/>
                <a:gd name="T46" fmla="*/ 169 w 172"/>
                <a:gd name="T47" fmla="*/ 32 h 165"/>
                <a:gd name="T48" fmla="*/ 170 w 172"/>
                <a:gd name="T49" fmla="*/ 18 h 165"/>
                <a:gd name="T50" fmla="*/ 171 w 172"/>
                <a:gd name="T51" fmla="*/ 15 h 165"/>
                <a:gd name="T52" fmla="*/ 171 w 172"/>
                <a:gd name="T53" fmla="*/ 15 h 165"/>
                <a:gd name="T54" fmla="*/ 156 w 172"/>
                <a:gd name="T55" fmla="*/ 11 h 165"/>
                <a:gd name="T56" fmla="*/ 138 w 172"/>
                <a:gd name="T57" fmla="*/ 2 h 165"/>
                <a:gd name="T58" fmla="*/ 113 w 172"/>
                <a:gd name="T59" fmla="*/ 15 h 165"/>
                <a:gd name="T60" fmla="*/ 115 w 172"/>
                <a:gd name="T61" fmla="*/ 29 h 165"/>
                <a:gd name="T62" fmla="*/ 97 w 172"/>
                <a:gd name="T63" fmla="*/ 29 h 165"/>
                <a:gd name="T64" fmla="*/ 77 w 172"/>
                <a:gd name="T65" fmla="*/ 22 h 165"/>
                <a:gd name="T66" fmla="*/ 65 w 172"/>
                <a:gd name="T67" fmla="*/ 14 h 165"/>
                <a:gd name="T68" fmla="*/ 58 w 172"/>
                <a:gd name="T69" fmla="*/ 7 h 165"/>
                <a:gd name="T70" fmla="*/ 38 w 172"/>
                <a:gd name="T71" fmla="*/ 3 h 165"/>
                <a:gd name="T72" fmla="*/ 25 w 172"/>
                <a:gd name="T73" fmla="*/ 0 h 165"/>
                <a:gd name="T74" fmla="*/ 24 w 172"/>
                <a:gd name="T75" fmla="*/ 6 h 165"/>
                <a:gd name="T76" fmla="*/ 19 w 172"/>
                <a:gd name="T77" fmla="*/ 10 h 1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2"/>
                <a:gd name="T118" fmla="*/ 0 h 165"/>
                <a:gd name="T119" fmla="*/ 172 w 172"/>
                <a:gd name="T120" fmla="*/ 165 h 165"/>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2" h="165">
                  <a:moveTo>
                    <a:pt x="19" y="10"/>
                  </a:moveTo>
                  <a:cubicBezTo>
                    <a:pt x="18" y="10"/>
                    <a:pt x="12" y="17"/>
                    <a:pt x="11" y="18"/>
                  </a:cubicBezTo>
                  <a:cubicBezTo>
                    <a:pt x="9" y="19"/>
                    <a:pt x="9" y="22"/>
                    <a:pt x="10" y="23"/>
                  </a:cubicBezTo>
                  <a:cubicBezTo>
                    <a:pt x="10" y="24"/>
                    <a:pt x="9" y="29"/>
                    <a:pt x="8" y="32"/>
                  </a:cubicBezTo>
                  <a:cubicBezTo>
                    <a:pt x="6" y="35"/>
                    <a:pt x="1" y="37"/>
                    <a:pt x="1" y="39"/>
                  </a:cubicBezTo>
                  <a:cubicBezTo>
                    <a:pt x="0" y="40"/>
                    <a:pt x="4" y="44"/>
                    <a:pt x="6" y="49"/>
                  </a:cubicBezTo>
                  <a:cubicBezTo>
                    <a:pt x="8" y="54"/>
                    <a:pt x="4" y="57"/>
                    <a:pt x="5" y="61"/>
                  </a:cubicBezTo>
                  <a:cubicBezTo>
                    <a:pt x="7" y="64"/>
                    <a:pt x="6" y="66"/>
                    <a:pt x="5" y="68"/>
                  </a:cubicBezTo>
                  <a:cubicBezTo>
                    <a:pt x="3" y="70"/>
                    <a:pt x="5" y="74"/>
                    <a:pt x="5" y="75"/>
                  </a:cubicBezTo>
                  <a:cubicBezTo>
                    <a:pt x="5" y="77"/>
                    <a:pt x="7" y="80"/>
                    <a:pt x="6" y="81"/>
                  </a:cubicBezTo>
                  <a:cubicBezTo>
                    <a:pt x="6" y="81"/>
                    <a:pt x="1" y="84"/>
                    <a:pt x="1" y="86"/>
                  </a:cubicBezTo>
                  <a:cubicBezTo>
                    <a:pt x="1" y="88"/>
                    <a:pt x="4" y="89"/>
                    <a:pt x="6" y="93"/>
                  </a:cubicBezTo>
                  <a:cubicBezTo>
                    <a:pt x="9" y="97"/>
                    <a:pt x="7" y="99"/>
                    <a:pt x="8" y="102"/>
                  </a:cubicBezTo>
                  <a:cubicBezTo>
                    <a:pt x="8" y="105"/>
                    <a:pt x="12" y="106"/>
                    <a:pt x="15" y="106"/>
                  </a:cubicBezTo>
                  <a:cubicBezTo>
                    <a:pt x="19" y="106"/>
                    <a:pt x="21" y="109"/>
                    <a:pt x="24" y="109"/>
                  </a:cubicBezTo>
                  <a:cubicBezTo>
                    <a:pt x="26" y="109"/>
                    <a:pt x="28" y="113"/>
                    <a:pt x="29" y="119"/>
                  </a:cubicBezTo>
                  <a:cubicBezTo>
                    <a:pt x="31" y="119"/>
                    <a:pt x="41" y="119"/>
                    <a:pt x="46" y="122"/>
                  </a:cubicBezTo>
                  <a:cubicBezTo>
                    <a:pt x="51" y="125"/>
                    <a:pt x="53" y="129"/>
                    <a:pt x="53" y="129"/>
                  </a:cubicBezTo>
                  <a:cubicBezTo>
                    <a:pt x="72" y="119"/>
                    <a:pt x="72" y="119"/>
                    <a:pt x="72" y="119"/>
                  </a:cubicBezTo>
                  <a:cubicBezTo>
                    <a:pt x="158" y="165"/>
                    <a:pt x="158" y="165"/>
                    <a:pt x="158" y="165"/>
                  </a:cubicBezTo>
                  <a:cubicBezTo>
                    <a:pt x="158" y="159"/>
                    <a:pt x="158" y="159"/>
                    <a:pt x="158" y="159"/>
                  </a:cubicBezTo>
                  <a:cubicBezTo>
                    <a:pt x="169" y="159"/>
                    <a:pt x="169" y="159"/>
                    <a:pt x="169" y="159"/>
                  </a:cubicBezTo>
                  <a:cubicBezTo>
                    <a:pt x="169" y="159"/>
                    <a:pt x="169" y="56"/>
                    <a:pt x="169" y="48"/>
                  </a:cubicBezTo>
                  <a:cubicBezTo>
                    <a:pt x="169" y="41"/>
                    <a:pt x="165" y="36"/>
                    <a:pt x="169" y="32"/>
                  </a:cubicBezTo>
                  <a:cubicBezTo>
                    <a:pt x="172" y="27"/>
                    <a:pt x="167" y="25"/>
                    <a:pt x="170" y="18"/>
                  </a:cubicBezTo>
                  <a:cubicBezTo>
                    <a:pt x="170" y="17"/>
                    <a:pt x="171" y="16"/>
                    <a:pt x="171" y="15"/>
                  </a:cubicBezTo>
                  <a:cubicBezTo>
                    <a:pt x="171" y="15"/>
                    <a:pt x="171" y="15"/>
                    <a:pt x="171" y="15"/>
                  </a:cubicBezTo>
                  <a:cubicBezTo>
                    <a:pt x="170" y="12"/>
                    <a:pt x="165" y="12"/>
                    <a:pt x="156" y="11"/>
                  </a:cubicBezTo>
                  <a:cubicBezTo>
                    <a:pt x="146" y="9"/>
                    <a:pt x="149" y="2"/>
                    <a:pt x="138" y="2"/>
                  </a:cubicBezTo>
                  <a:cubicBezTo>
                    <a:pt x="127" y="1"/>
                    <a:pt x="113" y="10"/>
                    <a:pt x="113" y="15"/>
                  </a:cubicBezTo>
                  <a:cubicBezTo>
                    <a:pt x="113" y="19"/>
                    <a:pt x="118" y="24"/>
                    <a:pt x="115" y="29"/>
                  </a:cubicBezTo>
                  <a:cubicBezTo>
                    <a:pt x="111" y="34"/>
                    <a:pt x="103" y="35"/>
                    <a:pt x="97" y="29"/>
                  </a:cubicBezTo>
                  <a:cubicBezTo>
                    <a:pt x="92" y="24"/>
                    <a:pt x="83" y="22"/>
                    <a:pt x="77" y="22"/>
                  </a:cubicBezTo>
                  <a:cubicBezTo>
                    <a:pt x="70" y="22"/>
                    <a:pt x="65" y="18"/>
                    <a:pt x="65" y="14"/>
                  </a:cubicBezTo>
                  <a:cubicBezTo>
                    <a:pt x="66" y="10"/>
                    <a:pt x="64" y="9"/>
                    <a:pt x="58" y="7"/>
                  </a:cubicBezTo>
                  <a:cubicBezTo>
                    <a:pt x="52" y="6"/>
                    <a:pt x="48" y="2"/>
                    <a:pt x="38" y="3"/>
                  </a:cubicBezTo>
                  <a:cubicBezTo>
                    <a:pt x="32" y="4"/>
                    <a:pt x="28" y="2"/>
                    <a:pt x="25" y="0"/>
                  </a:cubicBezTo>
                  <a:cubicBezTo>
                    <a:pt x="24" y="3"/>
                    <a:pt x="24" y="5"/>
                    <a:pt x="24" y="6"/>
                  </a:cubicBezTo>
                  <a:cubicBezTo>
                    <a:pt x="24" y="10"/>
                    <a:pt x="21" y="9"/>
                    <a:pt x="19" y="1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17" name="Freeform 18"/>
            <p:cNvSpPr>
              <a:spLocks noChangeArrowheads="1"/>
            </p:cNvSpPr>
            <p:nvPr/>
          </p:nvSpPr>
          <p:spPr bwMode="auto">
            <a:xfrm>
              <a:off x="3287713" y="2163762"/>
              <a:ext cx="61913" cy="22225"/>
            </a:xfrm>
            <a:custGeom>
              <a:gdLst>
                <a:gd name="T0" fmla="*/ 16 w 32"/>
                <a:gd name="T1" fmla="*/ 7 h 11"/>
                <a:gd name="T2" fmla="*/ 25 w 32"/>
                <a:gd name="T3" fmla="*/ 10 h 11"/>
                <a:gd name="T4" fmla="*/ 32 w 32"/>
                <a:gd name="T5" fmla="*/ 8 h 11"/>
                <a:gd name="T6" fmla="*/ 26 w 32"/>
                <a:gd name="T7" fmla="*/ 7 h 11"/>
                <a:gd name="T8" fmla="*/ 15 w 32"/>
                <a:gd name="T9" fmla="*/ 2 h 11"/>
                <a:gd name="T10" fmla="*/ 1 w 32"/>
                <a:gd name="T11" fmla="*/ 5 h 11"/>
                <a:gd name="T12" fmla="*/ 0 w 32"/>
                <a:gd name="T13" fmla="*/ 11 h 11"/>
                <a:gd name="T14" fmla="*/ 3 w 32"/>
                <a:gd name="T15" fmla="*/ 11 h 11"/>
                <a:gd name="T16" fmla="*/ 16 w 32"/>
                <a:gd name="T17" fmla="*/ 7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11"/>
                <a:gd name="T29" fmla="*/ 32 w 32"/>
                <a:gd name="T30" fmla="*/ 11 h 11"/>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11">
                  <a:moveTo>
                    <a:pt x="16" y="7"/>
                  </a:moveTo>
                  <a:cubicBezTo>
                    <a:pt x="18" y="5"/>
                    <a:pt x="22" y="9"/>
                    <a:pt x="25" y="10"/>
                  </a:cubicBezTo>
                  <a:cubicBezTo>
                    <a:pt x="29" y="10"/>
                    <a:pt x="32" y="8"/>
                    <a:pt x="32" y="8"/>
                  </a:cubicBezTo>
                  <a:cubicBezTo>
                    <a:pt x="32" y="8"/>
                    <a:pt x="32" y="7"/>
                    <a:pt x="26" y="7"/>
                  </a:cubicBezTo>
                  <a:cubicBezTo>
                    <a:pt x="21" y="7"/>
                    <a:pt x="20" y="0"/>
                    <a:pt x="15" y="2"/>
                  </a:cubicBezTo>
                  <a:cubicBezTo>
                    <a:pt x="10" y="5"/>
                    <a:pt x="7" y="5"/>
                    <a:pt x="1" y="5"/>
                  </a:cubicBezTo>
                  <a:cubicBezTo>
                    <a:pt x="1" y="6"/>
                    <a:pt x="0" y="9"/>
                    <a:pt x="0" y="11"/>
                  </a:cubicBezTo>
                  <a:cubicBezTo>
                    <a:pt x="1" y="11"/>
                    <a:pt x="2" y="11"/>
                    <a:pt x="3" y="11"/>
                  </a:cubicBezTo>
                  <a:cubicBezTo>
                    <a:pt x="6" y="11"/>
                    <a:pt x="13" y="9"/>
                    <a:pt x="16" y="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18" name="Freeform 19"/>
            <p:cNvSpPr>
              <a:spLocks noChangeArrowheads="1"/>
            </p:cNvSpPr>
            <p:nvPr/>
          </p:nvSpPr>
          <p:spPr bwMode="auto">
            <a:xfrm>
              <a:off x="3275013" y="2105025"/>
              <a:ext cx="125413" cy="101600"/>
            </a:xfrm>
            <a:custGeom>
              <a:gdLst>
                <a:gd name="T0" fmla="*/ 15 w 66"/>
                <a:gd name="T1" fmla="*/ 51 h 53"/>
                <a:gd name="T2" fmla="*/ 21 w 66"/>
                <a:gd name="T3" fmla="*/ 48 h 53"/>
                <a:gd name="T4" fmla="*/ 37 w 66"/>
                <a:gd name="T5" fmla="*/ 47 h 53"/>
                <a:gd name="T6" fmla="*/ 40 w 66"/>
                <a:gd name="T7" fmla="*/ 48 h 53"/>
                <a:gd name="T8" fmla="*/ 40 w 66"/>
                <a:gd name="T9" fmla="*/ 47 h 53"/>
                <a:gd name="T10" fmla="*/ 48 w 66"/>
                <a:gd name="T11" fmla="*/ 50 h 53"/>
                <a:gd name="T12" fmla="*/ 65 w 66"/>
                <a:gd name="T13" fmla="*/ 51 h 53"/>
                <a:gd name="T14" fmla="*/ 66 w 66"/>
                <a:gd name="T15" fmla="*/ 50 h 53"/>
                <a:gd name="T16" fmla="*/ 66 w 66"/>
                <a:gd name="T17" fmla="*/ 43 h 53"/>
                <a:gd name="T18" fmla="*/ 60 w 66"/>
                <a:gd name="T19" fmla="*/ 36 h 53"/>
                <a:gd name="T20" fmla="*/ 58 w 66"/>
                <a:gd name="T21" fmla="*/ 29 h 53"/>
                <a:gd name="T22" fmla="*/ 56 w 66"/>
                <a:gd name="T23" fmla="*/ 26 h 53"/>
                <a:gd name="T24" fmla="*/ 50 w 66"/>
                <a:gd name="T25" fmla="*/ 18 h 53"/>
                <a:gd name="T26" fmla="*/ 42 w 66"/>
                <a:gd name="T27" fmla="*/ 8 h 53"/>
                <a:gd name="T28" fmla="*/ 38 w 66"/>
                <a:gd name="T29" fmla="*/ 8 h 53"/>
                <a:gd name="T30" fmla="*/ 32 w 66"/>
                <a:gd name="T31" fmla="*/ 2 h 53"/>
                <a:gd name="T32" fmla="*/ 23 w 66"/>
                <a:gd name="T33" fmla="*/ 3 h 53"/>
                <a:gd name="T34" fmla="*/ 13 w 66"/>
                <a:gd name="T35" fmla="*/ 3 h 53"/>
                <a:gd name="T36" fmla="*/ 6 w 66"/>
                <a:gd name="T37" fmla="*/ 8 h 53"/>
                <a:gd name="T38" fmla="*/ 6 w 66"/>
                <a:gd name="T39" fmla="*/ 8 h 53"/>
                <a:gd name="T40" fmla="*/ 3 w 66"/>
                <a:gd name="T41" fmla="*/ 18 h 53"/>
                <a:gd name="T42" fmla="*/ 7 w 66"/>
                <a:gd name="T43" fmla="*/ 34 h 53"/>
                <a:gd name="T44" fmla="*/ 8 w 66"/>
                <a:gd name="T45" fmla="*/ 36 h 53"/>
                <a:gd name="T46" fmla="*/ 22 w 66"/>
                <a:gd name="T47" fmla="*/ 33 h 53"/>
                <a:gd name="T48" fmla="*/ 33 w 66"/>
                <a:gd name="T49" fmla="*/ 38 h 53"/>
                <a:gd name="T50" fmla="*/ 39 w 66"/>
                <a:gd name="T51" fmla="*/ 39 h 53"/>
                <a:gd name="T52" fmla="*/ 32 w 66"/>
                <a:gd name="T53" fmla="*/ 41 h 53"/>
                <a:gd name="T54" fmla="*/ 23 w 66"/>
                <a:gd name="T55" fmla="*/ 38 h 53"/>
                <a:gd name="T56" fmla="*/ 10 w 66"/>
                <a:gd name="T57" fmla="*/ 42 h 53"/>
                <a:gd name="T58" fmla="*/ 7 w 66"/>
                <a:gd name="T59" fmla="*/ 42 h 53"/>
                <a:gd name="T60" fmla="*/ 8 w 66"/>
                <a:gd name="T61" fmla="*/ 48 h 53"/>
                <a:gd name="T62" fmla="*/ 9 w 66"/>
                <a:gd name="T63" fmla="*/ 49 h 53"/>
                <a:gd name="T64" fmla="*/ 15 w 66"/>
                <a:gd name="T65" fmla="*/ 51 h 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
                <a:gd name="T100" fmla="*/ 0 h 53"/>
                <a:gd name="T101" fmla="*/ 66 w 66"/>
                <a:gd name="T102" fmla="*/ 53 h 53"/>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 h="52">
                  <a:moveTo>
                    <a:pt x="15" y="51"/>
                  </a:moveTo>
                  <a:cubicBezTo>
                    <a:pt x="17" y="51"/>
                    <a:pt x="21" y="48"/>
                    <a:pt x="21" y="48"/>
                  </a:cubicBezTo>
                  <a:cubicBezTo>
                    <a:pt x="21" y="48"/>
                    <a:pt x="35" y="47"/>
                    <a:pt x="37" y="47"/>
                  </a:cubicBezTo>
                  <a:cubicBezTo>
                    <a:pt x="38" y="47"/>
                    <a:pt x="39" y="47"/>
                    <a:pt x="40" y="48"/>
                  </a:cubicBezTo>
                  <a:cubicBezTo>
                    <a:pt x="40" y="47"/>
                    <a:pt x="40" y="47"/>
                    <a:pt x="40" y="47"/>
                  </a:cubicBezTo>
                  <a:cubicBezTo>
                    <a:pt x="40" y="47"/>
                    <a:pt x="48" y="48"/>
                    <a:pt x="48" y="50"/>
                  </a:cubicBezTo>
                  <a:cubicBezTo>
                    <a:pt x="49" y="52"/>
                    <a:pt x="59" y="53"/>
                    <a:pt x="65" y="51"/>
                  </a:cubicBezTo>
                  <a:cubicBezTo>
                    <a:pt x="65" y="51"/>
                    <a:pt x="66" y="50"/>
                    <a:pt x="66" y="50"/>
                  </a:cubicBezTo>
                  <a:cubicBezTo>
                    <a:pt x="66" y="48"/>
                    <a:pt x="66" y="44"/>
                    <a:pt x="66" y="43"/>
                  </a:cubicBezTo>
                  <a:cubicBezTo>
                    <a:pt x="66" y="42"/>
                    <a:pt x="62" y="38"/>
                    <a:pt x="60" y="36"/>
                  </a:cubicBezTo>
                  <a:cubicBezTo>
                    <a:pt x="58" y="34"/>
                    <a:pt x="58" y="29"/>
                    <a:pt x="58" y="29"/>
                  </a:cubicBezTo>
                  <a:cubicBezTo>
                    <a:pt x="56" y="26"/>
                    <a:pt x="56" y="26"/>
                    <a:pt x="56" y="26"/>
                  </a:cubicBezTo>
                  <a:cubicBezTo>
                    <a:pt x="56" y="26"/>
                    <a:pt x="55" y="19"/>
                    <a:pt x="50" y="18"/>
                  </a:cubicBezTo>
                  <a:cubicBezTo>
                    <a:pt x="45" y="16"/>
                    <a:pt x="42" y="8"/>
                    <a:pt x="42" y="8"/>
                  </a:cubicBezTo>
                  <a:cubicBezTo>
                    <a:pt x="38" y="8"/>
                    <a:pt x="38" y="8"/>
                    <a:pt x="38" y="8"/>
                  </a:cubicBezTo>
                  <a:cubicBezTo>
                    <a:pt x="38" y="8"/>
                    <a:pt x="35" y="4"/>
                    <a:pt x="32" y="2"/>
                  </a:cubicBezTo>
                  <a:cubicBezTo>
                    <a:pt x="29" y="0"/>
                    <a:pt x="23" y="3"/>
                    <a:pt x="23" y="3"/>
                  </a:cubicBezTo>
                  <a:cubicBezTo>
                    <a:pt x="23" y="3"/>
                    <a:pt x="17" y="4"/>
                    <a:pt x="13" y="3"/>
                  </a:cubicBezTo>
                  <a:cubicBezTo>
                    <a:pt x="9" y="2"/>
                    <a:pt x="10" y="8"/>
                    <a:pt x="6" y="8"/>
                  </a:cubicBezTo>
                  <a:cubicBezTo>
                    <a:pt x="6" y="8"/>
                    <a:pt x="6" y="8"/>
                    <a:pt x="6" y="8"/>
                  </a:cubicBezTo>
                  <a:cubicBezTo>
                    <a:pt x="5" y="12"/>
                    <a:pt x="5" y="15"/>
                    <a:pt x="3" y="18"/>
                  </a:cubicBezTo>
                  <a:cubicBezTo>
                    <a:pt x="0" y="23"/>
                    <a:pt x="5" y="31"/>
                    <a:pt x="7" y="34"/>
                  </a:cubicBezTo>
                  <a:cubicBezTo>
                    <a:pt x="8" y="34"/>
                    <a:pt x="8" y="35"/>
                    <a:pt x="8" y="36"/>
                  </a:cubicBezTo>
                  <a:cubicBezTo>
                    <a:pt x="14" y="36"/>
                    <a:pt x="17" y="36"/>
                    <a:pt x="22" y="33"/>
                  </a:cubicBezTo>
                  <a:cubicBezTo>
                    <a:pt x="27" y="31"/>
                    <a:pt x="28" y="38"/>
                    <a:pt x="33" y="38"/>
                  </a:cubicBezTo>
                  <a:cubicBezTo>
                    <a:pt x="39" y="38"/>
                    <a:pt x="39" y="39"/>
                    <a:pt x="39" y="39"/>
                  </a:cubicBezTo>
                  <a:cubicBezTo>
                    <a:pt x="39" y="39"/>
                    <a:pt x="36" y="41"/>
                    <a:pt x="32" y="41"/>
                  </a:cubicBezTo>
                  <a:cubicBezTo>
                    <a:pt x="29" y="40"/>
                    <a:pt x="25" y="36"/>
                    <a:pt x="23" y="38"/>
                  </a:cubicBezTo>
                  <a:cubicBezTo>
                    <a:pt x="20" y="40"/>
                    <a:pt x="13" y="42"/>
                    <a:pt x="10" y="42"/>
                  </a:cubicBezTo>
                  <a:cubicBezTo>
                    <a:pt x="9" y="42"/>
                    <a:pt x="8" y="42"/>
                    <a:pt x="7" y="42"/>
                  </a:cubicBezTo>
                  <a:cubicBezTo>
                    <a:pt x="6" y="44"/>
                    <a:pt x="6" y="46"/>
                    <a:pt x="8" y="48"/>
                  </a:cubicBezTo>
                  <a:cubicBezTo>
                    <a:pt x="8" y="48"/>
                    <a:pt x="9" y="49"/>
                    <a:pt x="9" y="49"/>
                  </a:cubicBezTo>
                  <a:cubicBezTo>
                    <a:pt x="15" y="48"/>
                    <a:pt x="13" y="50"/>
                    <a:pt x="15" y="51"/>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19" name="Freeform 20"/>
            <p:cNvSpPr>
              <a:spLocks noChangeArrowheads="1"/>
            </p:cNvSpPr>
            <p:nvPr/>
          </p:nvSpPr>
          <p:spPr bwMode="auto">
            <a:xfrm>
              <a:off x="3290888" y="2195512"/>
              <a:ext cx="60325" cy="33338"/>
            </a:xfrm>
            <a:custGeom>
              <a:gdLst>
                <a:gd name="T0" fmla="*/ 16 w 31"/>
                <a:gd name="T1" fmla="*/ 17 h 18"/>
                <a:gd name="T2" fmla="*/ 26 w 31"/>
                <a:gd name="T3" fmla="*/ 12 h 18"/>
                <a:gd name="T4" fmla="*/ 30 w 31"/>
                <a:gd name="T5" fmla="*/ 10 h 18"/>
                <a:gd name="T6" fmla="*/ 29 w 31"/>
                <a:gd name="T7" fmla="*/ 5 h 18"/>
                <a:gd name="T8" fmla="*/ 31 w 31"/>
                <a:gd name="T9" fmla="*/ 1 h 18"/>
                <a:gd name="T10" fmla="*/ 28 w 31"/>
                <a:gd name="T11" fmla="*/ 0 h 18"/>
                <a:gd name="T12" fmla="*/ 12 w 31"/>
                <a:gd name="T13" fmla="*/ 1 h 18"/>
                <a:gd name="T14" fmla="*/ 6 w 31"/>
                <a:gd name="T15" fmla="*/ 4 h 18"/>
                <a:gd name="T16" fmla="*/ 0 w 31"/>
                <a:gd name="T17" fmla="*/ 2 h 18"/>
                <a:gd name="T18" fmla="*/ 9 w 31"/>
                <a:gd name="T19" fmla="*/ 9 h 18"/>
                <a:gd name="T20" fmla="*/ 14 w 31"/>
                <a:gd name="T21" fmla="*/ 18 h 18"/>
                <a:gd name="T22" fmla="*/ 15 w 31"/>
                <a:gd name="T23" fmla="*/ 18 h 18"/>
                <a:gd name="T24" fmla="*/ 16 w 31"/>
                <a:gd name="T25" fmla="*/ 1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18"/>
                <a:gd name="T41" fmla="*/ 31 w 31"/>
                <a:gd name="T42" fmla="*/ 18 h 1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18">
                  <a:moveTo>
                    <a:pt x="16" y="17"/>
                  </a:moveTo>
                  <a:cubicBezTo>
                    <a:pt x="19" y="16"/>
                    <a:pt x="24" y="11"/>
                    <a:pt x="26" y="12"/>
                  </a:cubicBezTo>
                  <a:cubicBezTo>
                    <a:pt x="27" y="13"/>
                    <a:pt x="30" y="11"/>
                    <a:pt x="30" y="10"/>
                  </a:cubicBezTo>
                  <a:cubicBezTo>
                    <a:pt x="30" y="9"/>
                    <a:pt x="26" y="6"/>
                    <a:pt x="29" y="5"/>
                  </a:cubicBezTo>
                  <a:cubicBezTo>
                    <a:pt x="31" y="4"/>
                    <a:pt x="31" y="2"/>
                    <a:pt x="31" y="1"/>
                  </a:cubicBezTo>
                  <a:cubicBezTo>
                    <a:pt x="30" y="0"/>
                    <a:pt x="29" y="0"/>
                    <a:pt x="28" y="0"/>
                  </a:cubicBezTo>
                  <a:cubicBezTo>
                    <a:pt x="26" y="0"/>
                    <a:pt x="12" y="1"/>
                    <a:pt x="12" y="1"/>
                  </a:cubicBezTo>
                  <a:cubicBezTo>
                    <a:pt x="12" y="1"/>
                    <a:pt x="8" y="4"/>
                    <a:pt x="6" y="4"/>
                  </a:cubicBezTo>
                  <a:cubicBezTo>
                    <a:pt x="4" y="3"/>
                    <a:pt x="6" y="1"/>
                    <a:pt x="0" y="2"/>
                  </a:cubicBezTo>
                  <a:cubicBezTo>
                    <a:pt x="3" y="6"/>
                    <a:pt x="3" y="7"/>
                    <a:pt x="9" y="9"/>
                  </a:cubicBezTo>
                  <a:cubicBezTo>
                    <a:pt x="16" y="11"/>
                    <a:pt x="9" y="14"/>
                    <a:pt x="14" y="18"/>
                  </a:cubicBezTo>
                  <a:cubicBezTo>
                    <a:pt x="14" y="18"/>
                    <a:pt x="15" y="18"/>
                    <a:pt x="15" y="18"/>
                  </a:cubicBezTo>
                  <a:cubicBezTo>
                    <a:pt x="16" y="18"/>
                    <a:pt x="16" y="17"/>
                    <a:pt x="16" y="1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20" name="Freeform 21"/>
            <p:cNvSpPr>
              <a:spLocks noChangeArrowheads="1"/>
            </p:cNvSpPr>
            <p:nvPr/>
          </p:nvSpPr>
          <p:spPr bwMode="auto">
            <a:xfrm>
              <a:off x="3959225" y="2227262"/>
              <a:ext cx="263525" cy="185738"/>
            </a:xfrm>
            <a:custGeom>
              <a:gdLst>
                <a:gd name="T0" fmla="*/ 128 w 138"/>
                <a:gd name="T1" fmla="*/ 55 h 97"/>
                <a:gd name="T2" fmla="*/ 124 w 138"/>
                <a:gd name="T3" fmla="*/ 47 h 97"/>
                <a:gd name="T4" fmla="*/ 117 w 138"/>
                <a:gd name="T5" fmla="*/ 41 h 97"/>
                <a:gd name="T6" fmla="*/ 112 w 138"/>
                <a:gd name="T7" fmla="*/ 34 h 97"/>
                <a:gd name="T8" fmla="*/ 103 w 138"/>
                <a:gd name="T9" fmla="*/ 30 h 97"/>
                <a:gd name="T10" fmla="*/ 101 w 138"/>
                <a:gd name="T11" fmla="*/ 27 h 97"/>
                <a:gd name="T12" fmla="*/ 97 w 138"/>
                <a:gd name="T13" fmla="*/ 26 h 97"/>
                <a:gd name="T14" fmla="*/ 98 w 138"/>
                <a:gd name="T15" fmla="*/ 22 h 97"/>
                <a:gd name="T16" fmla="*/ 97 w 138"/>
                <a:gd name="T17" fmla="*/ 12 h 97"/>
                <a:gd name="T18" fmla="*/ 89 w 138"/>
                <a:gd name="T19" fmla="*/ 1 h 97"/>
                <a:gd name="T20" fmla="*/ 87 w 138"/>
                <a:gd name="T21" fmla="*/ 1 h 97"/>
                <a:gd name="T22" fmla="*/ 78 w 138"/>
                <a:gd name="T23" fmla="*/ 5 h 97"/>
                <a:gd name="T24" fmla="*/ 76 w 138"/>
                <a:gd name="T25" fmla="*/ 10 h 97"/>
                <a:gd name="T26" fmla="*/ 65 w 138"/>
                <a:gd name="T27" fmla="*/ 21 h 97"/>
                <a:gd name="T28" fmla="*/ 49 w 138"/>
                <a:gd name="T29" fmla="*/ 25 h 97"/>
                <a:gd name="T30" fmla="*/ 48 w 138"/>
                <a:gd name="T31" fmla="*/ 31 h 97"/>
                <a:gd name="T32" fmla="*/ 38 w 138"/>
                <a:gd name="T33" fmla="*/ 36 h 97"/>
                <a:gd name="T34" fmla="*/ 26 w 138"/>
                <a:gd name="T35" fmla="*/ 40 h 97"/>
                <a:gd name="T36" fmla="*/ 18 w 138"/>
                <a:gd name="T37" fmla="*/ 40 h 97"/>
                <a:gd name="T38" fmla="*/ 12 w 138"/>
                <a:gd name="T39" fmla="*/ 42 h 97"/>
                <a:gd name="T40" fmla="*/ 11 w 138"/>
                <a:gd name="T41" fmla="*/ 41 h 97"/>
                <a:gd name="T42" fmla="*/ 5 w 138"/>
                <a:gd name="T43" fmla="*/ 48 h 97"/>
                <a:gd name="T44" fmla="*/ 0 w 138"/>
                <a:gd name="T45" fmla="*/ 59 h 97"/>
                <a:gd name="T46" fmla="*/ 1 w 138"/>
                <a:gd name="T47" fmla="*/ 69 h 97"/>
                <a:gd name="T48" fmla="*/ 5 w 138"/>
                <a:gd name="T49" fmla="*/ 78 h 97"/>
                <a:gd name="T50" fmla="*/ 6 w 138"/>
                <a:gd name="T51" fmla="*/ 84 h 97"/>
                <a:gd name="T52" fmla="*/ 9 w 138"/>
                <a:gd name="T53" fmla="*/ 88 h 97"/>
                <a:gd name="T54" fmla="*/ 16 w 138"/>
                <a:gd name="T55" fmla="*/ 95 h 97"/>
                <a:gd name="T56" fmla="*/ 18 w 138"/>
                <a:gd name="T57" fmla="*/ 97 h 97"/>
                <a:gd name="T58" fmla="*/ 19 w 138"/>
                <a:gd name="T59" fmla="*/ 96 h 97"/>
                <a:gd name="T60" fmla="*/ 21 w 138"/>
                <a:gd name="T61" fmla="*/ 88 h 97"/>
                <a:gd name="T62" fmla="*/ 27 w 138"/>
                <a:gd name="T63" fmla="*/ 86 h 97"/>
                <a:gd name="T64" fmla="*/ 32 w 138"/>
                <a:gd name="T65" fmla="*/ 85 h 97"/>
                <a:gd name="T66" fmla="*/ 42 w 138"/>
                <a:gd name="T67" fmla="*/ 86 h 97"/>
                <a:gd name="T68" fmla="*/ 42 w 138"/>
                <a:gd name="T69" fmla="*/ 79 h 97"/>
                <a:gd name="T70" fmla="*/ 53 w 138"/>
                <a:gd name="T71" fmla="*/ 70 h 97"/>
                <a:gd name="T72" fmla="*/ 63 w 138"/>
                <a:gd name="T73" fmla="*/ 76 h 97"/>
                <a:gd name="T74" fmla="*/ 84 w 138"/>
                <a:gd name="T75" fmla="*/ 80 h 97"/>
                <a:gd name="T76" fmla="*/ 88 w 138"/>
                <a:gd name="T77" fmla="*/ 72 h 97"/>
                <a:gd name="T78" fmla="*/ 97 w 138"/>
                <a:gd name="T79" fmla="*/ 72 h 97"/>
                <a:gd name="T80" fmla="*/ 108 w 138"/>
                <a:gd name="T81" fmla="*/ 69 h 97"/>
                <a:gd name="T82" fmla="*/ 117 w 138"/>
                <a:gd name="T83" fmla="*/ 68 h 97"/>
                <a:gd name="T84" fmla="*/ 130 w 138"/>
                <a:gd name="T85" fmla="*/ 69 h 97"/>
                <a:gd name="T86" fmla="*/ 138 w 138"/>
                <a:gd name="T87" fmla="*/ 68 h 97"/>
                <a:gd name="T88" fmla="*/ 136 w 138"/>
                <a:gd name="T89" fmla="*/ 61 h 97"/>
                <a:gd name="T90" fmla="*/ 128 w 138"/>
                <a:gd name="T91" fmla="*/ 55 h 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
                <a:gd name="T139" fmla="*/ 0 h 97"/>
                <a:gd name="T140" fmla="*/ 138 w 138"/>
                <a:gd name="T141" fmla="*/ 97 h 9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 h="97">
                  <a:moveTo>
                    <a:pt x="128" y="55"/>
                  </a:moveTo>
                  <a:cubicBezTo>
                    <a:pt x="128" y="53"/>
                    <a:pt x="128" y="51"/>
                    <a:pt x="124" y="47"/>
                  </a:cubicBezTo>
                  <a:cubicBezTo>
                    <a:pt x="120" y="44"/>
                    <a:pt x="117" y="43"/>
                    <a:pt x="117" y="41"/>
                  </a:cubicBezTo>
                  <a:cubicBezTo>
                    <a:pt x="117" y="39"/>
                    <a:pt x="115" y="38"/>
                    <a:pt x="112" y="34"/>
                  </a:cubicBezTo>
                  <a:cubicBezTo>
                    <a:pt x="108" y="30"/>
                    <a:pt x="103" y="30"/>
                    <a:pt x="103" y="30"/>
                  </a:cubicBezTo>
                  <a:cubicBezTo>
                    <a:pt x="101" y="27"/>
                    <a:pt x="101" y="27"/>
                    <a:pt x="101" y="27"/>
                  </a:cubicBezTo>
                  <a:cubicBezTo>
                    <a:pt x="97" y="26"/>
                    <a:pt x="97" y="26"/>
                    <a:pt x="97" y="26"/>
                  </a:cubicBezTo>
                  <a:cubicBezTo>
                    <a:pt x="97" y="26"/>
                    <a:pt x="94" y="24"/>
                    <a:pt x="98" y="22"/>
                  </a:cubicBezTo>
                  <a:cubicBezTo>
                    <a:pt x="102" y="20"/>
                    <a:pt x="98" y="14"/>
                    <a:pt x="97" y="12"/>
                  </a:cubicBezTo>
                  <a:cubicBezTo>
                    <a:pt x="97" y="10"/>
                    <a:pt x="91" y="3"/>
                    <a:pt x="89" y="1"/>
                  </a:cubicBezTo>
                  <a:cubicBezTo>
                    <a:pt x="89" y="1"/>
                    <a:pt x="88" y="1"/>
                    <a:pt x="87" y="1"/>
                  </a:cubicBezTo>
                  <a:cubicBezTo>
                    <a:pt x="85" y="0"/>
                    <a:pt x="80" y="2"/>
                    <a:pt x="78" y="5"/>
                  </a:cubicBezTo>
                  <a:cubicBezTo>
                    <a:pt x="76" y="7"/>
                    <a:pt x="77" y="8"/>
                    <a:pt x="76" y="10"/>
                  </a:cubicBezTo>
                  <a:cubicBezTo>
                    <a:pt x="74" y="12"/>
                    <a:pt x="68" y="17"/>
                    <a:pt x="65" y="21"/>
                  </a:cubicBezTo>
                  <a:cubicBezTo>
                    <a:pt x="61" y="26"/>
                    <a:pt x="52" y="23"/>
                    <a:pt x="49" y="25"/>
                  </a:cubicBezTo>
                  <a:cubicBezTo>
                    <a:pt x="46" y="26"/>
                    <a:pt x="50" y="29"/>
                    <a:pt x="48" y="31"/>
                  </a:cubicBezTo>
                  <a:cubicBezTo>
                    <a:pt x="46" y="32"/>
                    <a:pt x="40" y="35"/>
                    <a:pt x="38" y="36"/>
                  </a:cubicBezTo>
                  <a:cubicBezTo>
                    <a:pt x="36" y="37"/>
                    <a:pt x="28" y="37"/>
                    <a:pt x="26" y="40"/>
                  </a:cubicBezTo>
                  <a:cubicBezTo>
                    <a:pt x="23" y="43"/>
                    <a:pt x="21" y="36"/>
                    <a:pt x="18" y="40"/>
                  </a:cubicBezTo>
                  <a:cubicBezTo>
                    <a:pt x="16" y="43"/>
                    <a:pt x="13" y="43"/>
                    <a:pt x="12" y="42"/>
                  </a:cubicBezTo>
                  <a:cubicBezTo>
                    <a:pt x="12" y="42"/>
                    <a:pt x="11" y="42"/>
                    <a:pt x="11" y="41"/>
                  </a:cubicBezTo>
                  <a:cubicBezTo>
                    <a:pt x="9" y="43"/>
                    <a:pt x="6" y="45"/>
                    <a:pt x="5" y="48"/>
                  </a:cubicBezTo>
                  <a:cubicBezTo>
                    <a:pt x="4" y="53"/>
                    <a:pt x="0" y="57"/>
                    <a:pt x="0" y="59"/>
                  </a:cubicBezTo>
                  <a:cubicBezTo>
                    <a:pt x="0" y="62"/>
                    <a:pt x="1" y="65"/>
                    <a:pt x="1" y="69"/>
                  </a:cubicBezTo>
                  <a:cubicBezTo>
                    <a:pt x="1" y="73"/>
                    <a:pt x="2" y="75"/>
                    <a:pt x="5" y="78"/>
                  </a:cubicBezTo>
                  <a:cubicBezTo>
                    <a:pt x="7" y="81"/>
                    <a:pt x="6" y="84"/>
                    <a:pt x="6" y="84"/>
                  </a:cubicBezTo>
                  <a:cubicBezTo>
                    <a:pt x="6" y="84"/>
                    <a:pt x="7" y="86"/>
                    <a:pt x="9" y="88"/>
                  </a:cubicBezTo>
                  <a:cubicBezTo>
                    <a:pt x="11" y="90"/>
                    <a:pt x="16" y="94"/>
                    <a:pt x="16" y="95"/>
                  </a:cubicBezTo>
                  <a:cubicBezTo>
                    <a:pt x="16" y="96"/>
                    <a:pt x="17" y="97"/>
                    <a:pt x="18" y="97"/>
                  </a:cubicBezTo>
                  <a:cubicBezTo>
                    <a:pt x="18" y="97"/>
                    <a:pt x="18" y="96"/>
                    <a:pt x="19" y="96"/>
                  </a:cubicBezTo>
                  <a:cubicBezTo>
                    <a:pt x="22" y="93"/>
                    <a:pt x="21" y="88"/>
                    <a:pt x="21" y="88"/>
                  </a:cubicBezTo>
                  <a:cubicBezTo>
                    <a:pt x="27" y="86"/>
                    <a:pt x="27" y="86"/>
                    <a:pt x="27" y="86"/>
                  </a:cubicBezTo>
                  <a:cubicBezTo>
                    <a:pt x="32" y="85"/>
                    <a:pt x="32" y="85"/>
                    <a:pt x="32" y="85"/>
                  </a:cubicBezTo>
                  <a:cubicBezTo>
                    <a:pt x="42" y="86"/>
                    <a:pt x="42" y="86"/>
                    <a:pt x="42" y="86"/>
                  </a:cubicBezTo>
                  <a:cubicBezTo>
                    <a:pt x="42" y="79"/>
                    <a:pt x="42" y="79"/>
                    <a:pt x="42" y="79"/>
                  </a:cubicBezTo>
                  <a:cubicBezTo>
                    <a:pt x="42" y="79"/>
                    <a:pt x="49" y="70"/>
                    <a:pt x="53" y="70"/>
                  </a:cubicBezTo>
                  <a:cubicBezTo>
                    <a:pt x="58" y="70"/>
                    <a:pt x="63" y="76"/>
                    <a:pt x="63" y="76"/>
                  </a:cubicBezTo>
                  <a:cubicBezTo>
                    <a:pt x="84" y="80"/>
                    <a:pt x="84" y="80"/>
                    <a:pt x="84" y="80"/>
                  </a:cubicBezTo>
                  <a:cubicBezTo>
                    <a:pt x="84" y="80"/>
                    <a:pt x="85" y="74"/>
                    <a:pt x="88" y="72"/>
                  </a:cubicBezTo>
                  <a:cubicBezTo>
                    <a:pt x="90" y="71"/>
                    <a:pt x="94" y="74"/>
                    <a:pt x="97" y="72"/>
                  </a:cubicBezTo>
                  <a:cubicBezTo>
                    <a:pt x="99" y="71"/>
                    <a:pt x="104" y="69"/>
                    <a:pt x="108" y="69"/>
                  </a:cubicBezTo>
                  <a:cubicBezTo>
                    <a:pt x="113" y="69"/>
                    <a:pt x="115" y="72"/>
                    <a:pt x="117" y="68"/>
                  </a:cubicBezTo>
                  <a:cubicBezTo>
                    <a:pt x="120" y="63"/>
                    <a:pt x="130" y="69"/>
                    <a:pt x="130" y="69"/>
                  </a:cubicBezTo>
                  <a:cubicBezTo>
                    <a:pt x="138" y="68"/>
                    <a:pt x="138" y="68"/>
                    <a:pt x="138" y="68"/>
                  </a:cubicBezTo>
                  <a:cubicBezTo>
                    <a:pt x="136" y="61"/>
                    <a:pt x="136" y="61"/>
                    <a:pt x="136" y="61"/>
                  </a:cubicBezTo>
                  <a:cubicBezTo>
                    <a:pt x="136" y="61"/>
                    <a:pt x="128" y="57"/>
                    <a:pt x="128" y="55"/>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21" name="Freeform 22"/>
            <p:cNvSpPr>
              <a:spLocks noChangeArrowheads="1"/>
            </p:cNvSpPr>
            <p:nvPr/>
          </p:nvSpPr>
          <p:spPr bwMode="auto">
            <a:xfrm>
              <a:off x="3706813" y="2165350"/>
              <a:ext cx="255588" cy="212725"/>
            </a:xfrm>
            <a:custGeom>
              <a:gdLst>
                <a:gd name="T0" fmla="*/ 83 w 134"/>
                <a:gd name="T1" fmla="*/ 81 h 111"/>
                <a:gd name="T2" fmla="*/ 89 w 134"/>
                <a:gd name="T3" fmla="*/ 80 h 111"/>
                <a:gd name="T4" fmla="*/ 97 w 134"/>
                <a:gd name="T5" fmla="*/ 86 h 111"/>
                <a:gd name="T6" fmla="*/ 102 w 134"/>
                <a:gd name="T7" fmla="*/ 81 h 111"/>
                <a:gd name="T8" fmla="*/ 110 w 134"/>
                <a:gd name="T9" fmla="*/ 63 h 111"/>
                <a:gd name="T10" fmla="*/ 116 w 134"/>
                <a:gd name="T11" fmla="*/ 57 h 111"/>
                <a:gd name="T12" fmla="*/ 117 w 134"/>
                <a:gd name="T13" fmla="*/ 51 h 111"/>
                <a:gd name="T14" fmla="*/ 120 w 134"/>
                <a:gd name="T15" fmla="*/ 43 h 111"/>
                <a:gd name="T16" fmla="*/ 126 w 134"/>
                <a:gd name="T17" fmla="*/ 31 h 111"/>
                <a:gd name="T18" fmla="*/ 133 w 134"/>
                <a:gd name="T19" fmla="*/ 27 h 111"/>
                <a:gd name="T20" fmla="*/ 132 w 134"/>
                <a:gd name="T21" fmla="*/ 20 h 111"/>
                <a:gd name="T22" fmla="*/ 128 w 134"/>
                <a:gd name="T23" fmla="*/ 16 h 111"/>
                <a:gd name="T24" fmla="*/ 128 w 134"/>
                <a:gd name="T25" fmla="*/ 9 h 111"/>
                <a:gd name="T26" fmla="*/ 124 w 134"/>
                <a:gd name="T27" fmla="*/ 5 h 111"/>
                <a:gd name="T28" fmla="*/ 120 w 134"/>
                <a:gd name="T29" fmla="*/ 3 h 111"/>
                <a:gd name="T30" fmla="*/ 112 w 134"/>
                <a:gd name="T31" fmla="*/ 10 h 111"/>
                <a:gd name="T32" fmla="*/ 103 w 134"/>
                <a:gd name="T33" fmla="*/ 8 h 111"/>
                <a:gd name="T34" fmla="*/ 88 w 134"/>
                <a:gd name="T35" fmla="*/ 7 h 111"/>
                <a:gd name="T36" fmla="*/ 80 w 134"/>
                <a:gd name="T37" fmla="*/ 13 h 111"/>
                <a:gd name="T38" fmla="*/ 69 w 134"/>
                <a:gd name="T39" fmla="*/ 13 h 111"/>
                <a:gd name="T40" fmla="*/ 60 w 134"/>
                <a:gd name="T41" fmla="*/ 8 h 111"/>
                <a:gd name="T42" fmla="*/ 51 w 134"/>
                <a:gd name="T43" fmla="*/ 11 h 111"/>
                <a:gd name="T44" fmla="*/ 45 w 134"/>
                <a:gd name="T45" fmla="*/ 5 h 111"/>
                <a:gd name="T46" fmla="*/ 36 w 134"/>
                <a:gd name="T47" fmla="*/ 2 h 111"/>
                <a:gd name="T48" fmla="*/ 29 w 134"/>
                <a:gd name="T49" fmla="*/ 4 h 111"/>
                <a:gd name="T50" fmla="*/ 19 w 134"/>
                <a:gd name="T51" fmla="*/ 4 h 111"/>
                <a:gd name="T52" fmla="*/ 16 w 134"/>
                <a:gd name="T53" fmla="*/ 13 h 111"/>
                <a:gd name="T54" fmla="*/ 11 w 134"/>
                <a:gd name="T55" fmla="*/ 21 h 111"/>
                <a:gd name="T56" fmla="*/ 10 w 134"/>
                <a:gd name="T57" fmla="*/ 23 h 111"/>
                <a:gd name="T58" fmla="*/ 11 w 134"/>
                <a:gd name="T59" fmla="*/ 31 h 111"/>
                <a:gd name="T60" fmla="*/ 10 w 134"/>
                <a:gd name="T61" fmla="*/ 47 h 111"/>
                <a:gd name="T62" fmla="*/ 6 w 134"/>
                <a:gd name="T63" fmla="*/ 54 h 111"/>
                <a:gd name="T64" fmla="*/ 1 w 134"/>
                <a:gd name="T65" fmla="*/ 62 h 111"/>
                <a:gd name="T66" fmla="*/ 1 w 134"/>
                <a:gd name="T67" fmla="*/ 75 h 111"/>
                <a:gd name="T68" fmla="*/ 5 w 134"/>
                <a:gd name="T69" fmla="*/ 84 h 111"/>
                <a:gd name="T70" fmla="*/ 5 w 134"/>
                <a:gd name="T71" fmla="*/ 84 h 111"/>
                <a:gd name="T72" fmla="*/ 22 w 134"/>
                <a:gd name="T73" fmla="*/ 88 h 111"/>
                <a:gd name="T74" fmla="*/ 32 w 134"/>
                <a:gd name="T75" fmla="*/ 100 h 111"/>
                <a:gd name="T76" fmla="*/ 38 w 134"/>
                <a:gd name="T77" fmla="*/ 110 h 111"/>
                <a:gd name="T78" fmla="*/ 50 w 134"/>
                <a:gd name="T79" fmla="*/ 107 h 111"/>
                <a:gd name="T80" fmla="*/ 65 w 134"/>
                <a:gd name="T81" fmla="*/ 105 h 111"/>
                <a:gd name="T82" fmla="*/ 66 w 134"/>
                <a:gd name="T83" fmla="*/ 105 h 111"/>
                <a:gd name="T84" fmla="*/ 70 w 134"/>
                <a:gd name="T85" fmla="*/ 93 h 111"/>
                <a:gd name="T86" fmla="*/ 83 w 134"/>
                <a:gd name="T87" fmla="*/ 81 h 1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4"/>
                <a:gd name="T133" fmla="*/ 0 h 111"/>
                <a:gd name="T134" fmla="*/ 134 w 134"/>
                <a:gd name="T135" fmla="*/ 111 h 11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4" h="110">
                  <a:moveTo>
                    <a:pt x="83" y="81"/>
                  </a:moveTo>
                  <a:cubicBezTo>
                    <a:pt x="84" y="81"/>
                    <a:pt x="87" y="82"/>
                    <a:pt x="89" y="80"/>
                  </a:cubicBezTo>
                  <a:cubicBezTo>
                    <a:pt x="92" y="78"/>
                    <a:pt x="97" y="82"/>
                    <a:pt x="97" y="86"/>
                  </a:cubicBezTo>
                  <a:cubicBezTo>
                    <a:pt x="98" y="89"/>
                    <a:pt x="100" y="84"/>
                    <a:pt x="102" y="81"/>
                  </a:cubicBezTo>
                  <a:cubicBezTo>
                    <a:pt x="104" y="77"/>
                    <a:pt x="110" y="66"/>
                    <a:pt x="110" y="63"/>
                  </a:cubicBezTo>
                  <a:cubicBezTo>
                    <a:pt x="110" y="61"/>
                    <a:pt x="116" y="58"/>
                    <a:pt x="116" y="57"/>
                  </a:cubicBezTo>
                  <a:cubicBezTo>
                    <a:pt x="116" y="55"/>
                    <a:pt x="115" y="51"/>
                    <a:pt x="117" y="51"/>
                  </a:cubicBezTo>
                  <a:cubicBezTo>
                    <a:pt x="119" y="50"/>
                    <a:pt x="120" y="45"/>
                    <a:pt x="120" y="43"/>
                  </a:cubicBezTo>
                  <a:cubicBezTo>
                    <a:pt x="119" y="42"/>
                    <a:pt x="125" y="32"/>
                    <a:pt x="126" y="31"/>
                  </a:cubicBezTo>
                  <a:cubicBezTo>
                    <a:pt x="127" y="30"/>
                    <a:pt x="133" y="30"/>
                    <a:pt x="133" y="27"/>
                  </a:cubicBezTo>
                  <a:cubicBezTo>
                    <a:pt x="133" y="24"/>
                    <a:pt x="134" y="21"/>
                    <a:pt x="132" y="20"/>
                  </a:cubicBezTo>
                  <a:cubicBezTo>
                    <a:pt x="130" y="20"/>
                    <a:pt x="128" y="17"/>
                    <a:pt x="128" y="16"/>
                  </a:cubicBezTo>
                  <a:cubicBezTo>
                    <a:pt x="128" y="15"/>
                    <a:pt x="128" y="12"/>
                    <a:pt x="128" y="9"/>
                  </a:cubicBezTo>
                  <a:cubicBezTo>
                    <a:pt x="126" y="9"/>
                    <a:pt x="126" y="6"/>
                    <a:pt x="124" y="5"/>
                  </a:cubicBezTo>
                  <a:cubicBezTo>
                    <a:pt x="122" y="3"/>
                    <a:pt x="122" y="2"/>
                    <a:pt x="120" y="3"/>
                  </a:cubicBezTo>
                  <a:cubicBezTo>
                    <a:pt x="118" y="3"/>
                    <a:pt x="115" y="9"/>
                    <a:pt x="112" y="10"/>
                  </a:cubicBezTo>
                  <a:cubicBezTo>
                    <a:pt x="109" y="11"/>
                    <a:pt x="105" y="9"/>
                    <a:pt x="103" y="8"/>
                  </a:cubicBezTo>
                  <a:cubicBezTo>
                    <a:pt x="101" y="7"/>
                    <a:pt x="91" y="8"/>
                    <a:pt x="88" y="7"/>
                  </a:cubicBezTo>
                  <a:cubicBezTo>
                    <a:pt x="85" y="7"/>
                    <a:pt x="82" y="11"/>
                    <a:pt x="80" y="13"/>
                  </a:cubicBezTo>
                  <a:cubicBezTo>
                    <a:pt x="78" y="14"/>
                    <a:pt x="71" y="13"/>
                    <a:pt x="69" y="13"/>
                  </a:cubicBezTo>
                  <a:cubicBezTo>
                    <a:pt x="67" y="12"/>
                    <a:pt x="62" y="8"/>
                    <a:pt x="60" y="8"/>
                  </a:cubicBezTo>
                  <a:cubicBezTo>
                    <a:pt x="58" y="8"/>
                    <a:pt x="54" y="9"/>
                    <a:pt x="51" y="11"/>
                  </a:cubicBezTo>
                  <a:cubicBezTo>
                    <a:pt x="48" y="13"/>
                    <a:pt x="47" y="7"/>
                    <a:pt x="45" y="5"/>
                  </a:cubicBezTo>
                  <a:cubicBezTo>
                    <a:pt x="43" y="2"/>
                    <a:pt x="38" y="4"/>
                    <a:pt x="36" y="2"/>
                  </a:cubicBezTo>
                  <a:cubicBezTo>
                    <a:pt x="33" y="0"/>
                    <a:pt x="31" y="5"/>
                    <a:pt x="29" y="4"/>
                  </a:cubicBezTo>
                  <a:cubicBezTo>
                    <a:pt x="27" y="4"/>
                    <a:pt x="21" y="3"/>
                    <a:pt x="19" y="4"/>
                  </a:cubicBezTo>
                  <a:cubicBezTo>
                    <a:pt x="17" y="6"/>
                    <a:pt x="17" y="12"/>
                    <a:pt x="16" y="13"/>
                  </a:cubicBezTo>
                  <a:cubicBezTo>
                    <a:pt x="15" y="14"/>
                    <a:pt x="11" y="19"/>
                    <a:pt x="11" y="21"/>
                  </a:cubicBezTo>
                  <a:cubicBezTo>
                    <a:pt x="11" y="22"/>
                    <a:pt x="11" y="23"/>
                    <a:pt x="10" y="23"/>
                  </a:cubicBezTo>
                  <a:cubicBezTo>
                    <a:pt x="10" y="26"/>
                    <a:pt x="11" y="30"/>
                    <a:pt x="11" y="31"/>
                  </a:cubicBezTo>
                  <a:cubicBezTo>
                    <a:pt x="11" y="33"/>
                    <a:pt x="12" y="45"/>
                    <a:pt x="10" y="47"/>
                  </a:cubicBezTo>
                  <a:cubicBezTo>
                    <a:pt x="7" y="50"/>
                    <a:pt x="6" y="54"/>
                    <a:pt x="6" y="54"/>
                  </a:cubicBezTo>
                  <a:cubicBezTo>
                    <a:pt x="6" y="54"/>
                    <a:pt x="2" y="56"/>
                    <a:pt x="1" y="62"/>
                  </a:cubicBezTo>
                  <a:cubicBezTo>
                    <a:pt x="0" y="67"/>
                    <a:pt x="1" y="71"/>
                    <a:pt x="1" y="75"/>
                  </a:cubicBezTo>
                  <a:cubicBezTo>
                    <a:pt x="1" y="78"/>
                    <a:pt x="3" y="80"/>
                    <a:pt x="5" y="84"/>
                  </a:cubicBezTo>
                  <a:cubicBezTo>
                    <a:pt x="5" y="84"/>
                    <a:pt x="5" y="84"/>
                    <a:pt x="5" y="84"/>
                  </a:cubicBezTo>
                  <a:cubicBezTo>
                    <a:pt x="7" y="87"/>
                    <a:pt x="16" y="87"/>
                    <a:pt x="22" y="88"/>
                  </a:cubicBezTo>
                  <a:cubicBezTo>
                    <a:pt x="27" y="90"/>
                    <a:pt x="32" y="97"/>
                    <a:pt x="32" y="100"/>
                  </a:cubicBezTo>
                  <a:cubicBezTo>
                    <a:pt x="32" y="103"/>
                    <a:pt x="36" y="108"/>
                    <a:pt x="38" y="110"/>
                  </a:cubicBezTo>
                  <a:cubicBezTo>
                    <a:pt x="41" y="111"/>
                    <a:pt x="47" y="107"/>
                    <a:pt x="50" y="107"/>
                  </a:cubicBezTo>
                  <a:cubicBezTo>
                    <a:pt x="53" y="107"/>
                    <a:pt x="63" y="107"/>
                    <a:pt x="65" y="105"/>
                  </a:cubicBezTo>
                  <a:cubicBezTo>
                    <a:pt x="65" y="105"/>
                    <a:pt x="66" y="105"/>
                    <a:pt x="66" y="105"/>
                  </a:cubicBezTo>
                  <a:cubicBezTo>
                    <a:pt x="69" y="99"/>
                    <a:pt x="70" y="93"/>
                    <a:pt x="70" y="93"/>
                  </a:cubicBezTo>
                  <a:cubicBezTo>
                    <a:pt x="70" y="93"/>
                    <a:pt x="81" y="81"/>
                    <a:pt x="83" y="81"/>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22" name="Freeform 23"/>
            <p:cNvSpPr>
              <a:spLocks noChangeArrowheads="1"/>
            </p:cNvSpPr>
            <p:nvPr/>
          </p:nvSpPr>
          <p:spPr bwMode="auto">
            <a:xfrm>
              <a:off x="3663950" y="2198687"/>
              <a:ext cx="65088" cy="133350"/>
            </a:xfrm>
            <a:custGeom>
              <a:gdLst>
                <a:gd name="T0" fmla="*/ 23 w 34"/>
                <a:gd name="T1" fmla="*/ 45 h 70"/>
                <a:gd name="T2" fmla="*/ 28 w 34"/>
                <a:gd name="T3" fmla="*/ 37 h 70"/>
                <a:gd name="T4" fmla="*/ 32 w 34"/>
                <a:gd name="T5" fmla="*/ 30 h 70"/>
                <a:gd name="T6" fmla="*/ 33 w 34"/>
                <a:gd name="T7" fmla="*/ 14 h 70"/>
                <a:gd name="T8" fmla="*/ 32 w 34"/>
                <a:gd name="T9" fmla="*/ 6 h 70"/>
                <a:gd name="T10" fmla="*/ 28 w 34"/>
                <a:gd name="T11" fmla="*/ 6 h 70"/>
                <a:gd name="T12" fmla="*/ 25 w 34"/>
                <a:gd name="T13" fmla="*/ 1 h 70"/>
                <a:gd name="T14" fmla="*/ 21 w 34"/>
                <a:gd name="T15" fmla="*/ 6 h 70"/>
                <a:gd name="T16" fmla="*/ 18 w 34"/>
                <a:gd name="T17" fmla="*/ 11 h 70"/>
                <a:gd name="T18" fmla="*/ 8 w 34"/>
                <a:gd name="T19" fmla="*/ 13 h 70"/>
                <a:gd name="T20" fmla="*/ 2 w 34"/>
                <a:gd name="T21" fmla="*/ 17 h 70"/>
                <a:gd name="T22" fmla="*/ 0 w 34"/>
                <a:gd name="T23" fmla="*/ 17 h 70"/>
                <a:gd name="T24" fmla="*/ 6 w 34"/>
                <a:gd name="T25" fmla="*/ 28 h 70"/>
                <a:gd name="T26" fmla="*/ 9 w 34"/>
                <a:gd name="T27" fmla="*/ 36 h 70"/>
                <a:gd name="T28" fmla="*/ 10 w 34"/>
                <a:gd name="T29" fmla="*/ 49 h 70"/>
                <a:gd name="T30" fmla="*/ 11 w 34"/>
                <a:gd name="T31" fmla="*/ 70 h 70"/>
                <a:gd name="T32" fmla="*/ 19 w 34"/>
                <a:gd name="T33" fmla="*/ 69 h 70"/>
                <a:gd name="T34" fmla="*/ 27 w 34"/>
                <a:gd name="T35" fmla="*/ 67 h 70"/>
                <a:gd name="T36" fmla="*/ 23 w 34"/>
                <a:gd name="T37" fmla="*/ 58 h 70"/>
                <a:gd name="T38" fmla="*/ 23 w 34"/>
                <a:gd name="T39" fmla="*/ 45 h 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70"/>
                <a:gd name="T62" fmla="*/ 34 w 34"/>
                <a:gd name="T63" fmla="*/ 70 h 70"/>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70">
                  <a:moveTo>
                    <a:pt x="23" y="45"/>
                  </a:moveTo>
                  <a:cubicBezTo>
                    <a:pt x="24" y="39"/>
                    <a:pt x="28" y="37"/>
                    <a:pt x="28" y="37"/>
                  </a:cubicBezTo>
                  <a:cubicBezTo>
                    <a:pt x="28" y="37"/>
                    <a:pt x="29" y="33"/>
                    <a:pt x="32" y="30"/>
                  </a:cubicBezTo>
                  <a:cubicBezTo>
                    <a:pt x="34" y="28"/>
                    <a:pt x="33" y="16"/>
                    <a:pt x="33" y="14"/>
                  </a:cubicBezTo>
                  <a:cubicBezTo>
                    <a:pt x="33" y="13"/>
                    <a:pt x="32" y="9"/>
                    <a:pt x="32" y="6"/>
                  </a:cubicBezTo>
                  <a:cubicBezTo>
                    <a:pt x="31" y="7"/>
                    <a:pt x="30" y="7"/>
                    <a:pt x="28" y="6"/>
                  </a:cubicBezTo>
                  <a:cubicBezTo>
                    <a:pt x="25" y="5"/>
                    <a:pt x="28" y="2"/>
                    <a:pt x="25" y="1"/>
                  </a:cubicBezTo>
                  <a:cubicBezTo>
                    <a:pt x="21" y="0"/>
                    <a:pt x="20" y="4"/>
                    <a:pt x="21" y="6"/>
                  </a:cubicBezTo>
                  <a:cubicBezTo>
                    <a:pt x="21" y="9"/>
                    <a:pt x="19" y="9"/>
                    <a:pt x="18" y="11"/>
                  </a:cubicBezTo>
                  <a:cubicBezTo>
                    <a:pt x="16" y="12"/>
                    <a:pt x="10" y="13"/>
                    <a:pt x="8" y="13"/>
                  </a:cubicBezTo>
                  <a:cubicBezTo>
                    <a:pt x="6" y="13"/>
                    <a:pt x="4" y="16"/>
                    <a:pt x="2" y="17"/>
                  </a:cubicBezTo>
                  <a:cubicBezTo>
                    <a:pt x="2" y="17"/>
                    <a:pt x="1" y="17"/>
                    <a:pt x="0" y="17"/>
                  </a:cubicBezTo>
                  <a:cubicBezTo>
                    <a:pt x="1" y="26"/>
                    <a:pt x="2" y="25"/>
                    <a:pt x="6" y="28"/>
                  </a:cubicBezTo>
                  <a:cubicBezTo>
                    <a:pt x="11" y="30"/>
                    <a:pt x="7" y="34"/>
                    <a:pt x="9" y="36"/>
                  </a:cubicBezTo>
                  <a:cubicBezTo>
                    <a:pt x="11" y="38"/>
                    <a:pt x="10" y="43"/>
                    <a:pt x="10" y="49"/>
                  </a:cubicBezTo>
                  <a:cubicBezTo>
                    <a:pt x="11" y="53"/>
                    <a:pt x="11" y="63"/>
                    <a:pt x="11" y="70"/>
                  </a:cubicBezTo>
                  <a:cubicBezTo>
                    <a:pt x="14" y="70"/>
                    <a:pt x="17" y="69"/>
                    <a:pt x="19" y="69"/>
                  </a:cubicBezTo>
                  <a:cubicBezTo>
                    <a:pt x="22" y="69"/>
                    <a:pt x="25" y="65"/>
                    <a:pt x="27" y="67"/>
                  </a:cubicBezTo>
                  <a:cubicBezTo>
                    <a:pt x="25" y="63"/>
                    <a:pt x="23" y="61"/>
                    <a:pt x="23" y="58"/>
                  </a:cubicBezTo>
                  <a:cubicBezTo>
                    <a:pt x="23" y="54"/>
                    <a:pt x="22" y="50"/>
                    <a:pt x="23" y="45"/>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23" name="Freeform 24"/>
            <p:cNvSpPr>
              <a:spLocks noChangeArrowheads="1"/>
            </p:cNvSpPr>
            <p:nvPr/>
          </p:nvSpPr>
          <p:spPr bwMode="auto">
            <a:xfrm>
              <a:off x="3644900" y="2227262"/>
              <a:ext cx="41275" cy="112713"/>
            </a:xfrm>
            <a:custGeom>
              <a:gdLst>
                <a:gd name="T0" fmla="*/ 19 w 21"/>
                <a:gd name="T1" fmla="*/ 21 h 59"/>
                <a:gd name="T2" fmla="*/ 16 w 21"/>
                <a:gd name="T3" fmla="*/ 13 h 59"/>
                <a:gd name="T4" fmla="*/ 10 w 21"/>
                <a:gd name="T5" fmla="*/ 2 h 59"/>
                <a:gd name="T6" fmla="*/ 2 w 21"/>
                <a:gd name="T7" fmla="*/ 1 h 59"/>
                <a:gd name="T8" fmla="*/ 0 w 21"/>
                <a:gd name="T9" fmla="*/ 1 h 59"/>
                <a:gd name="T10" fmla="*/ 3 w 21"/>
                <a:gd name="T11" fmla="*/ 8 h 59"/>
                <a:gd name="T12" fmla="*/ 5 w 21"/>
                <a:gd name="T13" fmla="*/ 15 h 59"/>
                <a:gd name="T14" fmla="*/ 6 w 21"/>
                <a:gd name="T15" fmla="*/ 31 h 59"/>
                <a:gd name="T16" fmla="*/ 9 w 21"/>
                <a:gd name="T17" fmla="*/ 46 h 59"/>
                <a:gd name="T18" fmla="*/ 13 w 21"/>
                <a:gd name="T19" fmla="*/ 59 h 59"/>
                <a:gd name="T20" fmla="*/ 15 w 21"/>
                <a:gd name="T21" fmla="*/ 58 h 59"/>
                <a:gd name="T22" fmla="*/ 21 w 21"/>
                <a:gd name="T23" fmla="*/ 55 h 59"/>
                <a:gd name="T24" fmla="*/ 20 w 21"/>
                <a:gd name="T25" fmla="*/ 34 h 59"/>
                <a:gd name="T26" fmla="*/ 19 w 21"/>
                <a:gd name="T27" fmla="*/ 21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59"/>
                <a:gd name="T44" fmla="*/ 21 w 21"/>
                <a:gd name="T45" fmla="*/ 59 h 59"/>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59">
                  <a:moveTo>
                    <a:pt x="19" y="21"/>
                  </a:moveTo>
                  <a:cubicBezTo>
                    <a:pt x="17" y="19"/>
                    <a:pt x="21" y="15"/>
                    <a:pt x="16" y="13"/>
                  </a:cubicBezTo>
                  <a:cubicBezTo>
                    <a:pt x="12" y="10"/>
                    <a:pt x="11" y="11"/>
                    <a:pt x="10" y="2"/>
                  </a:cubicBezTo>
                  <a:cubicBezTo>
                    <a:pt x="8" y="2"/>
                    <a:pt x="4" y="1"/>
                    <a:pt x="2" y="1"/>
                  </a:cubicBezTo>
                  <a:cubicBezTo>
                    <a:pt x="1" y="0"/>
                    <a:pt x="1" y="1"/>
                    <a:pt x="0" y="1"/>
                  </a:cubicBezTo>
                  <a:cubicBezTo>
                    <a:pt x="1" y="4"/>
                    <a:pt x="2" y="7"/>
                    <a:pt x="3" y="8"/>
                  </a:cubicBezTo>
                  <a:cubicBezTo>
                    <a:pt x="4" y="9"/>
                    <a:pt x="6" y="11"/>
                    <a:pt x="5" y="15"/>
                  </a:cubicBezTo>
                  <a:cubicBezTo>
                    <a:pt x="5" y="19"/>
                    <a:pt x="4" y="27"/>
                    <a:pt x="6" y="31"/>
                  </a:cubicBezTo>
                  <a:cubicBezTo>
                    <a:pt x="7" y="34"/>
                    <a:pt x="9" y="40"/>
                    <a:pt x="9" y="46"/>
                  </a:cubicBezTo>
                  <a:cubicBezTo>
                    <a:pt x="9" y="50"/>
                    <a:pt x="11" y="55"/>
                    <a:pt x="13" y="59"/>
                  </a:cubicBezTo>
                  <a:cubicBezTo>
                    <a:pt x="14" y="59"/>
                    <a:pt x="14" y="58"/>
                    <a:pt x="15" y="58"/>
                  </a:cubicBezTo>
                  <a:cubicBezTo>
                    <a:pt x="17" y="56"/>
                    <a:pt x="19" y="55"/>
                    <a:pt x="21" y="55"/>
                  </a:cubicBezTo>
                  <a:cubicBezTo>
                    <a:pt x="21" y="48"/>
                    <a:pt x="21" y="38"/>
                    <a:pt x="20" y="34"/>
                  </a:cubicBezTo>
                  <a:cubicBezTo>
                    <a:pt x="20" y="28"/>
                    <a:pt x="21" y="23"/>
                    <a:pt x="19" y="21"/>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24" name="Freeform 25"/>
            <p:cNvSpPr>
              <a:spLocks noChangeArrowheads="1"/>
            </p:cNvSpPr>
            <p:nvPr/>
          </p:nvSpPr>
          <p:spPr bwMode="auto">
            <a:xfrm>
              <a:off x="3832225" y="2182812"/>
              <a:ext cx="160338" cy="249238"/>
            </a:xfrm>
            <a:custGeom>
              <a:gdLst>
                <a:gd name="T0" fmla="*/ 35 w 84"/>
                <a:gd name="T1" fmla="*/ 124 h 130"/>
                <a:gd name="T2" fmla="*/ 65 w 84"/>
                <a:gd name="T3" fmla="*/ 125 h 130"/>
                <a:gd name="T4" fmla="*/ 81 w 84"/>
                <a:gd name="T5" fmla="*/ 130 h 130"/>
                <a:gd name="T6" fmla="*/ 84 w 84"/>
                <a:gd name="T7" fmla="*/ 120 h 130"/>
                <a:gd name="T8" fmla="*/ 82 w 84"/>
                <a:gd name="T9" fmla="*/ 118 h 130"/>
                <a:gd name="T10" fmla="*/ 75 w 84"/>
                <a:gd name="T11" fmla="*/ 111 h 130"/>
                <a:gd name="T12" fmla="*/ 72 w 84"/>
                <a:gd name="T13" fmla="*/ 107 h 130"/>
                <a:gd name="T14" fmla="*/ 71 w 84"/>
                <a:gd name="T15" fmla="*/ 101 h 130"/>
                <a:gd name="T16" fmla="*/ 67 w 84"/>
                <a:gd name="T17" fmla="*/ 92 h 130"/>
                <a:gd name="T18" fmla="*/ 66 w 84"/>
                <a:gd name="T19" fmla="*/ 82 h 130"/>
                <a:gd name="T20" fmla="*/ 71 w 84"/>
                <a:gd name="T21" fmla="*/ 71 h 130"/>
                <a:gd name="T22" fmla="*/ 77 w 84"/>
                <a:gd name="T23" fmla="*/ 64 h 130"/>
                <a:gd name="T24" fmla="*/ 74 w 84"/>
                <a:gd name="T25" fmla="*/ 56 h 130"/>
                <a:gd name="T26" fmla="*/ 64 w 84"/>
                <a:gd name="T27" fmla="*/ 46 h 130"/>
                <a:gd name="T28" fmla="*/ 62 w 84"/>
                <a:gd name="T29" fmla="*/ 38 h 130"/>
                <a:gd name="T30" fmla="*/ 71 w 84"/>
                <a:gd name="T31" fmla="*/ 37 h 130"/>
                <a:gd name="T32" fmla="*/ 76 w 84"/>
                <a:gd name="T33" fmla="*/ 35 h 130"/>
                <a:gd name="T34" fmla="*/ 71 w 84"/>
                <a:gd name="T35" fmla="*/ 21 h 130"/>
                <a:gd name="T36" fmla="*/ 70 w 84"/>
                <a:gd name="T37" fmla="*/ 11 h 130"/>
                <a:gd name="T38" fmla="*/ 63 w 84"/>
                <a:gd name="T39" fmla="*/ 1 h 130"/>
                <a:gd name="T40" fmla="*/ 62 w 84"/>
                <a:gd name="T41" fmla="*/ 0 h 130"/>
                <a:gd name="T42" fmla="*/ 62 w 84"/>
                <a:gd name="T43" fmla="*/ 7 h 130"/>
                <a:gd name="T44" fmla="*/ 66 w 84"/>
                <a:gd name="T45" fmla="*/ 11 h 130"/>
                <a:gd name="T46" fmla="*/ 67 w 84"/>
                <a:gd name="T47" fmla="*/ 18 h 130"/>
                <a:gd name="T48" fmla="*/ 60 w 84"/>
                <a:gd name="T49" fmla="*/ 22 h 130"/>
                <a:gd name="T50" fmla="*/ 54 w 84"/>
                <a:gd name="T51" fmla="*/ 34 h 130"/>
                <a:gd name="T52" fmla="*/ 51 w 84"/>
                <a:gd name="T53" fmla="*/ 42 h 130"/>
                <a:gd name="T54" fmla="*/ 50 w 84"/>
                <a:gd name="T55" fmla="*/ 48 h 130"/>
                <a:gd name="T56" fmla="*/ 44 w 84"/>
                <a:gd name="T57" fmla="*/ 54 h 130"/>
                <a:gd name="T58" fmla="*/ 36 w 84"/>
                <a:gd name="T59" fmla="*/ 72 h 130"/>
                <a:gd name="T60" fmla="*/ 31 w 84"/>
                <a:gd name="T61" fmla="*/ 77 h 130"/>
                <a:gd name="T62" fmla="*/ 23 w 84"/>
                <a:gd name="T63" fmla="*/ 71 h 130"/>
                <a:gd name="T64" fmla="*/ 17 w 84"/>
                <a:gd name="T65" fmla="*/ 72 h 130"/>
                <a:gd name="T66" fmla="*/ 4 w 84"/>
                <a:gd name="T67" fmla="*/ 84 h 130"/>
                <a:gd name="T68" fmla="*/ 0 w 84"/>
                <a:gd name="T69" fmla="*/ 96 h 130"/>
                <a:gd name="T70" fmla="*/ 5 w 84"/>
                <a:gd name="T71" fmla="*/ 103 h 130"/>
                <a:gd name="T72" fmla="*/ 14 w 84"/>
                <a:gd name="T73" fmla="*/ 104 h 130"/>
                <a:gd name="T74" fmla="*/ 17 w 84"/>
                <a:gd name="T75" fmla="*/ 115 h 130"/>
                <a:gd name="T76" fmla="*/ 15 w 84"/>
                <a:gd name="T77" fmla="*/ 125 h 130"/>
                <a:gd name="T78" fmla="*/ 31 w 84"/>
                <a:gd name="T79" fmla="*/ 125 h 130"/>
                <a:gd name="T80" fmla="*/ 35 w 84"/>
                <a:gd name="T81" fmla="*/ 124 h 1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4"/>
                <a:gd name="T124" fmla="*/ 0 h 130"/>
                <a:gd name="T125" fmla="*/ 84 w 84"/>
                <a:gd name="T126" fmla="*/ 130 h 130"/>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4" h="130">
                  <a:moveTo>
                    <a:pt x="35" y="124"/>
                  </a:moveTo>
                  <a:cubicBezTo>
                    <a:pt x="35" y="124"/>
                    <a:pt x="62" y="125"/>
                    <a:pt x="65" y="125"/>
                  </a:cubicBezTo>
                  <a:cubicBezTo>
                    <a:pt x="69" y="124"/>
                    <a:pt x="81" y="130"/>
                    <a:pt x="81" y="130"/>
                  </a:cubicBezTo>
                  <a:cubicBezTo>
                    <a:pt x="81" y="130"/>
                    <a:pt x="82" y="124"/>
                    <a:pt x="84" y="120"/>
                  </a:cubicBezTo>
                  <a:cubicBezTo>
                    <a:pt x="83" y="120"/>
                    <a:pt x="82" y="119"/>
                    <a:pt x="82" y="118"/>
                  </a:cubicBezTo>
                  <a:cubicBezTo>
                    <a:pt x="82" y="117"/>
                    <a:pt x="77" y="113"/>
                    <a:pt x="75" y="111"/>
                  </a:cubicBezTo>
                  <a:cubicBezTo>
                    <a:pt x="73" y="109"/>
                    <a:pt x="72" y="107"/>
                    <a:pt x="72" y="107"/>
                  </a:cubicBezTo>
                  <a:cubicBezTo>
                    <a:pt x="72" y="107"/>
                    <a:pt x="73" y="104"/>
                    <a:pt x="71" y="101"/>
                  </a:cubicBezTo>
                  <a:cubicBezTo>
                    <a:pt x="68" y="98"/>
                    <a:pt x="67" y="96"/>
                    <a:pt x="67" y="92"/>
                  </a:cubicBezTo>
                  <a:cubicBezTo>
                    <a:pt x="67" y="88"/>
                    <a:pt x="66" y="85"/>
                    <a:pt x="66" y="82"/>
                  </a:cubicBezTo>
                  <a:cubicBezTo>
                    <a:pt x="66" y="80"/>
                    <a:pt x="70" y="76"/>
                    <a:pt x="71" y="71"/>
                  </a:cubicBezTo>
                  <a:cubicBezTo>
                    <a:pt x="72" y="68"/>
                    <a:pt x="75" y="66"/>
                    <a:pt x="77" y="64"/>
                  </a:cubicBezTo>
                  <a:cubicBezTo>
                    <a:pt x="76" y="62"/>
                    <a:pt x="75" y="59"/>
                    <a:pt x="74" y="56"/>
                  </a:cubicBezTo>
                  <a:cubicBezTo>
                    <a:pt x="72" y="52"/>
                    <a:pt x="69" y="50"/>
                    <a:pt x="64" y="46"/>
                  </a:cubicBezTo>
                  <a:cubicBezTo>
                    <a:pt x="60" y="42"/>
                    <a:pt x="62" y="40"/>
                    <a:pt x="62" y="38"/>
                  </a:cubicBezTo>
                  <a:cubicBezTo>
                    <a:pt x="62" y="37"/>
                    <a:pt x="67" y="37"/>
                    <a:pt x="71" y="37"/>
                  </a:cubicBezTo>
                  <a:cubicBezTo>
                    <a:pt x="75" y="37"/>
                    <a:pt x="78" y="36"/>
                    <a:pt x="76" y="35"/>
                  </a:cubicBezTo>
                  <a:cubicBezTo>
                    <a:pt x="74" y="34"/>
                    <a:pt x="71" y="27"/>
                    <a:pt x="71" y="21"/>
                  </a:cubicBezTo>
                  <a:cubicBezTo>
                    <a:pt x="72" y="16"/>
                    <a:pt x="70" y="14"/>
                    <a:pt x="70" y="11"/>
                  </a:cubicBezTo>
                  <a:cubicBezTo>
                    <a:pt x="70" y="8"/>
                    <a:pt x="66" y="1"/>
                    <a:pt x="63" y="1"/>
                  </a:cubicBezTo>
                  <a:cubicBezTo>
                    <a:pt x="63" y="1"/>
                    <a:pt x="63" y="0"/>
                    <a:pt x="62" y="0"/>
                  </a:cubicBezTo>
                  <a:cubicBezTo>
                    <a:pt x="62" y="3"/>
                    <a:pt x="62" y="6"/>
                    <a:pt x="62" y="7"/>
                  </a:cubicBezTo>
                  <a:cubicBezTo>
                    <a:pt x="62" y="8"/>
                    <a:pt x="64" y="11"/>
                    <a:pt x="66" y="11"/>
                  </a:cubicBezTo>
                  <a:cubicBezTo>
                    <a:pt x="68" y="12"/>
                    <a:pt x="67" y="15"/>
                    <a:pt x="67" y="18"/>
                  </a:cubicBezTo>
                  <a:cubicBezTo>
                    <a:pt x="67" y="21"/>
                    <a:pt x="61" y="21"/>
                    <a:pt x="60" y="22"/>
                  </a:cubicBezTo>
                  <a:cubicBezTo>
                    <a:pt x="59" y="23"/>
                    <a:pt x="53" y="33"/>
                    <a:pt x="54" y="34"/>
                  </a:cubicBezTo>
                  <a:cubicBezTo>
                    <a:pt x="54" y="36"/>
                    <a:pt x="53" y="41"/>
                    <a:pt x="51" y="42"/>
                  </a:cubicBezTo>
                  <a:cubicBezTo>
                    <a:pt x="49" y="42"/>
                    <a:pt x="50" y="46"/>
                    <a:pt x="50" y="48"/>
                  </a:cubicBezTo>
                  <a:cubicBezTo>
                    <a:pt x="50" y="49"/>
                    <a:pt x="44" y="52"/>
                    <a:pt x="44" y="54"/>
                  </a:cubicBezTo>
                  <a:cubicBezTo>
                    <a:pt x="44" y="57"/>
                    <a:pt x="38" y="68"/>
                    <a:pt x="36" y="72"/>
                  </a:cubicBezTo>
                  <a:cubicBezTo>
                    <a:pt x="34" y="75"/>
                    <a:pt x="32" y="80"/>
                    <a:pt x="31" y="77"/>
                  </a:cubicBezTo>
                  <a:cubicBezTo>
                    <a:pt x="31" y="73"/>
                    <a:pt x="26" y="69"/>
                    <a:pt x="23" y="71"/>
                  </a:cubicBezTo>
                  <a:cubicBezTo>
                    <a:pt x="21" y="73"/>
                    <a:pt x="18" y="72"/>
                    <a:pt x="17" y="72"/>
                  </a:cubicBezTo>
                  <a:cubicBezTo>
                    <a:pt x="15" y="72"/>
                    <a:pt x="4" y="84"/>
                    <a:pt x="4" y="84"/>
                  </a:cubicBezTo>
                  <a:cubicBezTo>
                    <a:pt x="4" y="84"/>
                    <a:pt x="3" y="90"/>
                    <a:pt x="0" y="96"/>
                  </a:cubicBezTo>
                  <a:cubicBezTo>
                    <a:pt x="2" y="97"/>
                    <a:pt x="4" y="100"/>
                    <a:pt x="5" y="103"/>
                  </a:cubicBezTo>
                  <a:cubicBezTo>
                    <a:pt x="8" y="106"/>
                    <a:pt x="12" y="103"/>
                    <a:pt x="14" y="104"/>
                  </a:cubicBezTo>
                  <a:cubicBezTo>
                    <a:pt x="16" y="105"/>
                    <a:pt x="18" y="113"/>
                    <a:pt x="17" y="115"/>
                  </a:cubicBezTo>
                  <a:cubicBezTo>
                    <a:pt x="16" y="117"/>
                    <a:pt x="14" y="123"/>
                    <a:pt x="15" y="125"/>
                  </a:cubicBezTo>
                  <a:cubicBezTo>
                    <a:pt x="31" y="125"/>
                    <a:pt x="31" y="125"/>
                    <a:pt x="31" y="125"/>
                  </a:cubicBezTo>
                  <a:lnTo>
                    <a:pt x="35" y="124"/>
                  </a:ln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25" name="Freeform 26"/>
            <p:cNvSpPr>
              <a:spLocks noChangeArrowheads="1"/>
            </p:cNvSpPr>
            <p:nvPr/>
          </p:nvSpPr>
          <p:spPr bwMode="auto">
            <a:xfrm>
              <a:off x="3462338" y="2236787"/>
              <a:ext cx="131763" cy="134938"/>
            </a:xfrm>
            <a:custGeom>
              <a:gdLst>
                <a:gd name="T0" fmla="*/ 66 w 69"/>
                <a:gd name="T1" fmla="*/ 60 h 71"/>
                <a:gd name="T2" fmla="*/ 61 w 69"/>
                <a:gd name="T3" fmla="*/ 47 h 71"/>
                <a:gd name="T4" fmla="*/ 65 w 69"/>
                <a:gd name="T5" fmla="*/ 36 h 71"/>
                <a:gd name="T6" fmla="*/ 69 w 69"/>
                <a:gd name="T7" fmla="*/ 29 h 71"/>
                <a:gd name="T8" fmla="*/ 65 w 69"/>
                <a:gd name="T9" fmla="*/ 11 h 71"/>
                <a:gd name="T10" fmla="*/ 63 w 69"/>
                <a:gd name="T11" fmla="*/ 10 h 71"/>
                <a:gd name="T12" fmla="*/ 50 w 69"/>
                <a:gd name="T13" fmla="*/ 12 h 71"/>
                <a:gd name="T14" fmla="*/ 40 w 69"/>
                <a:gd name="T15" fmla="*/ 7 h 71"/>
                <a:gd name="T16" fmla="*/ 31 w 69"/>
                <a:gd name="T17" fmla="*/ 4 h 71"/>
                <a:gd name="T18" fmla="*/ 27 w 69"/>
                <a:gd name="T19" fmla="*/ 3 h 71"/>
                <a:gd name="T20" fmla="*/ 22 w 69"/>
                <a:gd name="T21" fmla="*/ 4 h 71"/>
                <a:gd name="T22" fmla="*/ 15 w 69"/>
                <a:gd name="T23" fmla="*/ 7 h 71"/>
                <a:gd name="T24" fmla="*/ 10 w 69"/>
                <a:gd name="T25" fmla="*/ 5 h 71"/>
                <a:gd name="T26" fmla="*/ 6 w 69"/>
                <a:gd name="T27" fmla="*/ 6 h 71"/>
                <a:gd name="T28" fmla="*/ 6 w 69"/>
                <a:gd name="T29" fmla="*/ 15 h 71"/>
                <a:gd name="T30" fmla="*/ 8 w 69"/>
                <a:gd name="T31" fmla="*/ 20 h 71"/>
                <a:gd name="T32" fmla="*/ 10 w 69"/>
                <a:gd name="T33" fmla="*/ 27 h 71"/>
                <a:gd name="T34" fmla="*/ 5 w 69"/>
                <a:gd name="T35" fmla="*/ 28 h 71"/>
                <a:gd name="T36" fmla="*/ 6 w 69"/>
                <a:gd name="T37" fmla="*/ 35 h 71"/>
                <a:gd name="T38" fmla="*/ 2 w 69"/>
                <a:gd name="T39" fmla="*/ 41 h 71"/>
                <a:gd name="T40" fmla="*/ 1 w 69"/>
                <a:gd name="T41" fmla="*/ 49 h 71"/>
                <a:gd name="T42" fmla="*/ 5 w 69"/>
                <a:gd name="T43" fmla="*/ 52 h 71"/>
                <a:gd name="T44" fmla="*/ 14 w 69"/>
                <a:gd name="T45" fmla="*/ 61 h 71"/>
                <a:gd name="T46" fmla="*/ 10 w 69"/>
                <a:gd name="T47" fmla="*/ 71 h 71"/>
                <a:gd name="T48" fmla="*/ 44 w 69"/>
                <a:gd name="T49" fmla="*/ 64 h 71"/>
                <a:gd name="T50" fmla="*/ 65 w 69"/>
                <a:gd name="T51" fmla="*/ 65 h 71"/>
                <a:gd name="T52" fmla="*/ 66 w 69"/>
                <a:gd name="T53" fmla="*/ 60 h 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
                <a:gd name="T82" fmla="*/ 0 h 71"/>
                <a:gd name="T83" fmla="*/ 69 w 69"/>
                <a:gd name="T84" fmla="*/ 71 h 71"/>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 h="71">
                  <a:moveTo>
                    <a:pt x="66" y="60"/>
                  </a:moveTo>
                  <a:cubicBezTo>
                    <a:pt x="64" y="58"/>
                    <a:pt x="61" y="49"/>
                    <a:pt x="61" y="47"/>
                  </a:cubicBezTo>
                  <a:cubicBezTo>
                    <a:pt x="61" y="45"/>
                    <a:pt x="65" y="39"/>
                    <a:pt x="65" y="36"/>
                  </a:cubicBezTo>
                  <a:cubicBezTo>
                    <a:pt x="65" y="33"/>
                    <a:pt x="69" y="31"/>
                    <a:pt x="69" y="29"/>
                  </a:cubicBezTo>
                  <a:cubicBezTo>
                    <a:pt x="69" y="27"/>
                    <a:pt x="68" y="17"/>
                    <a:pt x="65" y="11"/>
                  </a:cubicBezTo>
                  <a:cubicBezTo>
                    <a:pt x="65" y="11"/>
                    <a:pt x="64" y="11"/>
                    <a:pt x="63" y="10"/>
                  </a:cubicBezTo>
                  <a:cubicBezTo>
                    <a:pt x="61" y="8"/>
                    <a:pt x="53" y="9"/>
                    <a:pt x="50" y="12"/>
                  </a:cubicBezTo>
                  <a:cubicBezTo>
                    <a:pt x="47" y="15"/>
                    <a:pt x="41" y="9"/>
                    <a:pt x="40" y="7"/>
                  </a:cubicBezTo>
                  <a:cubicBezTo>
                    <a:pt x="39" y="6"/>
                    <a:pt x="35" y="2"/>
                    <a:pt x="31" y="4"/>
                  </a:cubicBezTo>
                  <a:cubicBezTo>
                    <a:pt x="28" y="7"/>
                    <a:pt x="27" y="6"/>
                    <a:pt x="27" y="3"/>
                  </a:cubicBezTo>
                  <a:cubicBezTo>
                    <a:pt x="28" y="0"/>
                    <a:pt x="22" y="1"/>
                    <a:pt x="22" y="4"/>
                  </a:cubicBezTo>
                  <a:cubicBezTo>
                    <a:pt x="21" y="6"/>
                    <a:pt x="17" y="9"/>
                    <a:pt x="15" y="7"/>
                  </a:cubicBezTo>
                  <a:cubicBezTo>
                    <a:pt x="14" y="5"/>
                    <a:pt x="11" y="2"/>
                    <a:pt x="10" y="5"/>
                  </a:cubicBezTo>
                  <a:cubicBezTo>
                    <a:pt x="9" y="7"/>
                    <a:pt x="7" y="7"/>
                    <a:pt x="6" y="6"/>
                  </a:cubicBezTo>
                  <a:cubicBezTo>
                    <a:pt x="5" y="9"/>
                    <a:pt x="4" y="14"/>
                    <a:pt x="6" y="15"/>
                  </a:cubicBezTo>
                  <a:cubicBezTo>
                    <a:pt x="8" y="16"/>
                    <a:pt x="8" y="19"/>
                    <a:pt x="8" y="20"/>
                  </a:cubicBezTo>
                  <a:cubicBezTo>
                    <a:pt x="7" y="22"/>
                    <a:pt x="12" y="25"/>
                    <a:pt x="10" y="27"/>
                  </a:cubicBezTo>
                  <a:cubicBezTo>
                    <a:pt x="8" y="29"/>
                    <a:pt x="6" y="25"/>
                    <a:pt x="5" y="28"/>
                  </a:cubicBezTo>
                  <a:cubicBezTo>
                    <a:pt x="3" y="30"/>
                    <a:pt x="7" y="33"/>
                    <a:pt x="6" y="35"/>
                  </a:cubicBezTo>
                  <a:cubicBezTo>
                    <a:pt x="4" y="37"/>
                    <a:pt x="2" y="37"/>
                    <a:pt x="2" y="41"/>
                  </a:cubicBezTo>
                  <a:cubicBezTo>
                    <a:pt x="3" y="45"/>
                    <a:pt x="3" y="48"/>
                    <a:pt x="1" y="49"/>
                  </a:cubicBezTo>
                  <a:cubicBezTo>
                    <a:pt x="0" y="50"/>
                    <a:pt x="1" y="50"/>
                    <a:pt x="5" y="52"/>
                  </a:cubicBezTo>
                  <a:cubicBezTo>
                    <a:pt x="8" y="55"/>
                    <a:pt x="14" y="57"/>
                    <a:pt x="14" y="61"/>
                  </a:cubicBezTo>
                  <a:cubicBezTo>
                    <a:pt x="13" y="64"/>
                    <a:pt x="12" y="65"/>
                    <a:pt x="10" y="71"/>
                  </a:cubicBezTo>
                  <a:cubicBezTo>
                    <a:pt x="17" y="71"/>
                    <a:pt x="29" y="66"/>
                    <a:pt x="44" y="64"/>
                  </a:cubicBezTo>
                  <a:cubicBezTo>
                    <a:pt x="52" y="62"/>
                    <a:pt x="60" y="64"/>
                    <a:pt x="65" y="65"/>
                  </a:cubicBezTo>
                  <a:cubicBezTo>
                    <a:pt x="66" y="63"/>
                    <a:pt x="66" y="61"/>
                    <a:pt x="66" y="6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26" name="Freeform 27"/>
            <p:cNvSpPr>
              <a:spLocks noChangeArrowheads="1"/>
            </p:cNvSpPr>
            <p:nvPr/>
          </p:nvSpPr>
          <p:spPr bwMode="auto">
            <a:xfrm>
              <a:off x="3578225" y="2228850"/>
              <a:ext cx="92075" cy="139700"/>
            </a:xfrm>
            <a:custGeom>
              <a:gdLst>
                <a:gd name="T0" fmla="*/ 41 w 48"/>
                <a:gd name="T1" fmla="*/ 30 h 73"/>
                <a:gd name="T2" fmla="*/ 40 w 48"/>
                <a:gd name="T3" fmla="*/ 14 h 73"/>
                <a:gd name="T4" fmla="*/ 38 w 48"/>
                <a:gd name="T5" fmla="*/ 7 h 73"/>
                <a:gd name="T6" fmla="*/ 35 w 48"/>
                <a:gd name="T7" fmla="*/ 0 h 73"/>
                <a:gd name="T8" fmla="*/ 32 w 48"/>
                <a:gd name="T9" fmla="*/ 3 h 73"/>
                <a:gd name="T10" fmla="*/ 4 w 48"/>
                <a:gd name="T11" fmla="*/ 2 h 73"/>
                <a:gd name="T12" fmla="*/ 6 w 48"/>
                <a:gd name="T13" fmla="*/ 13 h 73"/>
                <a:gd name="T14" fmla="*/ 4 w 48"/>
                <a:gd name="T15" fmla="*/ 15 h 73"/>
                <a:gd name="T16" fmla="*/ 8 w 48"/>
                <a:gd name="T17" fmla="*/ 33 h 73"/>
                <a:gd name="T18" fmla="*/ 4 w 48"/>
                <a:gd name="T19" fmla="*/ 40 h 73"/>
                <a:gd name="T20" fmla="*/ 0 w 48"/>
                <a:gd name="T21" fmla="*/ 51 h 73"/>
                <a:gd name="T22" fmla="*/ 5 w 48"/>
                <a:gd name="T23" fmla="*/ 64 h 73"/>
                <a:gd name="T24" fmla="*/ 4 w 48"/>
                <a:gd name="T25" fmla="*/ 69 h 73"/>
                <a:gd name="T26" fmla="*/ 13 w 48"/>
                <a:gd name="T27" fmla="*/ 72 h 73"/>
                <a:gd name="T28" fmla="*/ 35 w 48"/>
                <a:gd name="T29" fmla="*/ 64 h 73"/>
                <a:gd name="T30" fmla="*/ 48 w 48"/>
                <a:gd name="T31" fmla="*/ 58 h 73"/>
                <a:gd name="T32" fmla="*/ 44 w 48"/>
                <a:gd name="T33" fmla="*/ 45 h 73"/>
                <a:gd name="T34" fmla="*/ 41 w 48"/>
                <a:gd name="T35" fmla="*/ 3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73"/>
                <a:gd name="T56" fmla="*/ 48 w 48"/>
                <a:gd name="T57" fmla="*/ 73 h 7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73">
                  <a:moveTo>
                    <a:pt x="41" y="30"/>
                  </a:moveTo>
                  <a:cubicBezTo>
                    <a:pt x="39" y="26"/>
                    <a:pt x="40" y="18"/>
                    <a:pt x="40" y="14"/>
                  </a:cubicBezTo>
                  <a:cubicBezTo>
                    <a:pt x="41" y="10"/>
                    <a:pt x="39" y="8"/>
                    <a:pt x="38" y="7"/>
                  </a:cubicBezTo>
                  <a:cubicBezTo>
                    <a:pt x="37" y="6"/>
                    <a:pt x="36" y="3"/>
                    <a:pt x="35" y="0"/>
                  </a:cubicBezTo>
                  <a:cubicBezTo>
                    <a:pt x="33" y="1"/>
                    <a:pt x="33" y="4"/>
                    <a:pt x="32" y="3"/>
                  </a:cubicBezTo>
                  <a:cubicBezTo>
                    <a:pt x="31" y="1"/>
                    <a:pt x="5" y="0"/>
                    <a:pt x="4" y="2"/>
                  </a:cubicBezTo>
                  <a:cubicBezTo>
                    <a:pt x="3" y="4"/>
                    <a:pt x="6" y="11"/>
                    <a:pt x="6" y="13"/>
                  </a:cubicBezTo>
                  <a:cubicBezTo>
                    <a:pt x="6" y="14"/>
                    <a:pt x="5" y="15"/>
                    <a:pt x="4" y="15"/>
                  </a:cubicBezTo>
                  <a:cubicBezTo>
                    <a:pt x="7" y="21"/>
                    <a:pt x="8" y="31"/>
                    <a:pt x="8" y="33"/>
                  </a:cubicBezTo>
                  <a:cubicBezTo>
                    <a:pt x="8" y="35"/>
                    <a:pt x="4" y="37"/>
                    <a:pt x="4" y="40"/>
                  </a:cubicBezTo>
                  <a:cubicBezTo>
                    <a:pt x="4" y="43"/>
                    <a:pt x="0" y="49"/>
                    <a:pt x="0" y="51"/>
                  </a:cubicBezTo>
                  <a:cubicBezTo>
                    <a:pt x="0" y="53"/>
                    <a:pt x="3" y="62"/>
                    <a:pt x="5" y="64"/>
                  </a:cubicBezTo>
                  <a:cubicBezTo>
                    <a:pt x="5" y="65"/>
                    <a:pt x="5" y="67"/>
                    <a:pt x="4" y="69"/>
                  </a:cubicBezTo>
                  <a:cubicBezTo>
                    <a:pt x="9" y="71"/>
                    <a:pt x="12" y="72"/>
                    <a:pt x="13" y="72"/>
                  </a:cubicBezTo>
                  <a:cubicBezTo>
                    <a:pt x="15" y="73"/>
                    <a:pt x="29" y="66"/>
                    <a:pt x="35" y="64"/>
                  </a:cubicBezTo>
                  <a:cubicBezTo>
                    <a:pt x="39" y="61"/>
                    <a:pt x="44" y="60"/>
                    <a:pt x="48" y="58"/>
                  </a:cubicBezTo>
                  <a:cubicBezTo>
                    <a:pt x="46" y="54"/>
                    <a:pt x="44" y="49"/>
                    <a:pt x="44" y="45"/>
                  </a:cubicBezTo>
                  <a:cubicBezTo>
                    <a:pt x="44" y="39"/>
                    <a:pt x="42" y="33"/>
                    <a:pt x="41" y="3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27" name="Freeform 28"/>
            <p:cNvSpPr>
              <a:spLocks noChangeArrowheads="1"/>
            </p:cNvSpPr>
            <p:nvPr/>
          </p:nvSpPr>
          <p:spPr bwMode="auto">
            <a:xfrm>
              <a:off x="3319463" y="2195512"/>
              <a:ext cx="165100" cy="122238"/>
            </a:xfrm>
            <a:custGeom>
              <a:gdLst>
                <a:gd name="T0" fmla="*/ 29 w 86"/>
                <a:gd name="T1" fmla="*/ 34 h 64"/>
                <a:gd name="T2" fmla="*/ 34 w 86"/>
                <a:gd name="T3" fmla="*/ 33 h 64"/>
                <a:gd name="T4" fmla="*/ 42 w 86"/>
                <a:gd name="T5" fmla="*/ 31 h 64"/>
                <a:gd name="T6" fmla="*/ 51 w 86"/>
                <a:gd name="T7" fmla="*/ 42 h 64"/>
                <a:gd name="T8" fmla="*/ 53 w 86"/>
                <a:gd name="T9" fmla="*/ 49 h 64"/>
                <a:gd name="T10" fmla="*/ 53 w 86"/>
                <a:gd name="T11" fmla="*/ 50 h 64"/>
                <a:gd name="T12" fmla="*/ 61 w 86"/>
                <a:gd name="T13" fmla="*/ 48 h 64"/>
                <a:gd name="T14" fmla="*/ 65 w 86"/>
                <a:gd name="T15" fmla="*/ 58 h 64"/>
                <a:gd name="T16" fmla="*/ 70 w 86"/>
                <a:gd name="T17" fmla="*/ 62 h 64"/>
                <a:gd name="T18" fmla="*/ 74 w 86"/>
                <a:gd name="T19" fmla="*/ 58 h 64"/>
                <a:gd name="T20" fmla="*/ 77 w 86"/>
                <a:gd name="T21" fmla="*/ 60 h 64"/>
                <a:gd name="T22" fmla="*/ 80 w 86"/>
                <a:gd name="T23" fmla="*/ 57 h 64"/>
                <a:gd name="T24" fmla="*/ 79 w 86"/>
                <a:gd name="T25" fmla="*/ 50 h 64"/>
                <a:gd name="T26" fmla="*/ 84 w 86"/>
                <a:gd name="T27" fmla="*/ 49 h 64"/>
                <a:gd name="T28" fmla="*/ 82 w 86"/>
                <a:gd name="T29" fmla="*/ 42 h 64"/>
                <a:gd name="T30" fmla="*/ 80 w 86"/>
                <a:gd name="T31" fmla="*/ 37 h 64"/>
                <a:gd name="T32" fmla="*/ 80 w 86"/>
                <a:gd name="T33" fmla="*/ 28 h 64"/>
                <a:gd name="T34" fmla="*/ 78 w 86"/>
                <a:gd name="T35" fmla="*/ 26 h 64"/>
                <a:gd name="T36" fmla="*/ 76 w 86"/>
                <a:gd name="T37" fmla="*/ 20 h 64"/>
                <a:gd name="T38" fmla="*/ 76 w 86"/>
                <a:gd name="T39" fmla="*/ 16 h 64"/>
                <a:gd name="T40" fmla="*/ 72 w 86"/>
                <a:gd name="T41" fmla="*/ 11 h 64"/>
                <a:gd name="T42" fmla="*/ 67 w 86"/>
                <a:gd name="T43" fmla="*/ 2 h 64"/>
                <a:gd name="T44" fmla="*/ 59 w 86"/>
                <a:gd name="T45" fmla="*/ 8 h 64"/>
                <a:gd name="T46" fmla="*/ 52 w 86"/>
                <a:gd name="T47" fmla="*/ 7 h 64"/>
                <a:gd name="T48" fmla="*/ 45 w 86"/>
                <a:gd name="T49" fmla="*/ 8 h 64"/>
                <a:gd name="T50" fmla="*/ 42 w 86"/>
                <a:gd name="T51" fmla="*/ 5 h 64"/>
                <a:gd name="T52" fmla="*/ 42 w 86"/>
                <a:gd name="T53" fmla="*/ 3 h 64"/>
                <a:gd name="T54" fmla="*/ 41 w 86"/>
                <a:gd name="T55" fmla="*/ 4 h 64"/>
                <a:gd name="T56" fmla="*/ 24 w 86"/>
                <a:gd name="T57" fmla="*/ 3 h 64"/>
                <a:gd name="T58" fmla="*/ 16 w 86"/>
                <a:gd name="T59" fmla="*/ 0 h 64"/>
                <a:gd name="T60" fmla="*/ 14 w 86"/>
                <a:gd name="T61" fmla="*/ 5 h 64"/>
                <a:gd name="T62" fmla="*/ 15 w 86"/>
                <a:gd name="T63" fmla="*/ 10 h 64"/>
                <a:gd name="T64" fmla="*/ 11 w 86"/>
                <a:gd name="T65" fmla="*/ 12 h 64"/>
                <a:gd name="T66" fmla="*/ 1 w 86"/>
                <a:gd name="T67" fmla="*/ 17 h 64"/>
                <a:gd name="T68" fmla="*/ 0 w 86"/>
                <a:gd name="T69" fmla="*/ 18 h 64"/>
                <a:gd name="T70" fmla="*/ 8 w 86"/>
                <a:gd name="T71" fmla="*/ 28 h 64"/>
                <a:gd name="T72" fmla="*/ 21 w 86"/>
                <a:gd name="T73" fmla="*/ 42 h 64"/>
                <a:gd name="T74" fmla="*/ 29 w 86"/>
                <a:gd name="T75" fmla="*/ 34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6"/>
                <a:gd name="T115" fmla="*/ 0 h 64"/>
                <a:gd name="T116" fmla="*/ 86 w 86"/>
                <a:gd name="T117" fmla="*/ 64 h 64"/>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6" h="64">
                  <a:moveTo>
                    <a:pt x="29" y="34"/>
                  </a:moveTo>
                  <a:cubicBezTo>
                    <a:pt x="29" y="31"/>
                    <a:pt x="31" y="32"/>
                    <a:pt x="34" y="33"/>
                  </a:cubicBezTo>
                  <a:cubicBezTo>
                    <a:pt x="37" y="33"/>
                    <a:pt x="40" y="31"/>
                    <a:pt x="42" y="31"/>
                  </a:cubicBezTo>
                  <a:cubicBezTo>
                    <a:pt x="45" y="31"/>
                    <a:pt x="51" y="40"/>
                    <a:pt x="51" y="42"/>
                  </a:cubicBezTo>
                  <a:cubicBezTo>
                    <a:pt x="51" y="45"/>
                    <a:pt x="52" y="47"/>
                    <a:pt x="53" y="49"/>
                  </a:cubicBezTo>
                  <a:cubicBezTo>
                    <a:pt x="53" y="49"/>
                    <a:pt x="53" y="49"/>
                    <a:pt x="53" y="50"/>
                  </a:cubicBezTo>
                  <a:cubicBezTo>
                    <a:pt x="57" y="49"/>
                    <a:pt x="61" y="48"/>
                    <a:pt x="61" y="48"/>
                  </a:cubicBezTo>
                  <a:cubicBezTo>
                    <a:pt x="63" y="48"/>
                    <a:pt x="65" y="54"/>
                    <a:pt x="65" y="58"/>
                  </a:cubicBezTo>
                  <a:cubicBezTo>
                    <a:pt x="64" y="61"/>
                    <a:pt x="68" y="64"/>
                    <a:pt x="70" y="62"/>
                  </a:cubicBezTo>
                  <a:cubicBezTo>
                    <a:pt x="72" y="59"/>
                    <a:pt x="74" y="56"/>
                    <a:pt x="74" y="58"/>
                  </a:cubicBezTo>
                  <a:cubicBezTo>
                    <a:pt x="75" y="59"/>
                    <a:pt x="75" y="59"/>
                    <a:pt x="77" y="60"/>
                  </a:cubicBezTo>
                  <a:cubicBezTo>
                    <a:pt x="77" y="58"/>
                    <a:pt x="79" y="58"/>
                    <a:pt x="80" y="57"/>
                  </a:cubicBezTo>
                  <a:cubicBezTo>
                    <a:pt x="81" y="55"/>
                    <a:pt x="77" y="52"/>
                    <a:pt x="79" y="50"/>
                  </a:cubicBezTo>
                  <a:cubicBezTo>
                    <a:pt x="80" y="47"/>
                    <a:pt x="82" y="51"/>
                    <a:pt x="84" y="49"/>
                  </a:cubicBezTo>
                  <a:cubicBezTo>
                    <a:pt x="86" y="47"/>
                    <a:pt x="81" y="44"/>
                    <a:pt x="82" y="42"/>
                  </a:cubicBezTo>
                  <a:cubicBezTo>
                    <a:pt x="82" y="41"/>
                    <a:pt x="82" y="38"/>
                    <a:pt x="80" y="37"/>
                  </a:cubicBezTo>
                  <a:cubicBezTo>
                    <a:pt x="78" y="36"/>
                    <a:pt x="79" y="31"/>
                    <a:pt x="80" y="28"/>
                  </a:cubicBezTo>
                  <a:cubicBezTo>
                    <a:pt x="79" y="27"/>
                    <a:pt x="79" y="27"/>
                    <a:pt x="78" y="26"/>
                  </a:cubicBezTo>
                  <a:cubicBezTo>
                    <a:pt x="77" y="24"/>
                    <a:pt x="78" y="20"/>
                    <a:pt x="76" y="20"/>
                  </a:cubicBezTo>
                  <a:cubicBezTo>
                    <a:pt x="73" y="20"/>
                    <a:pt x="74" y="17"/>
                    <a:pt x="76" y="16"/>
                  </a:cubicBezTo>
                  <a:cubicBezTo>
                    <a:pt x="78" y="15"/>
                    <a:pt x="72" y="13"/>
                    <a:pt x="72" y="11"/>
                  </a:cubicBezTo>
                  <a:cubicBezTo>
                    <a:pt x="72" y="8"/>
                    <a:pt x="69" y="3"/>
                    <a:pt x="67" y="2"/>
                  </a:cubicBezTo>
                  <a:cubicBezTo>
                    <a:pt x="66" y="2"/>
                    <a:pt x="61" y="8"/>
                    <a:pt x="59" y="8"/>
                  </a:cubicBezTo>
                  <a:cubicBezTo>
                    <a:pt x="57" y="8"/>
                    <a:pt x="53" y="4"/>
                    <a:pt x="52" y="7"/>
                  </a:cubicBezTo>
                  <a:cubicBezTo>
                    <a:pt x="50" y="11"/>
                    <a:pt x="47" y="6"/>
                    <a:pt x="45" y="8"/>
                  </a:cubicBezTo>
                  <a:cubicBezTo>
                    <a:pt x="43" y="11"/>
                    <a:pt x="42" y="5"/>
                    <a:pt x="42" y="5"/>
                  </a:cubicBezTo>
                  <a:cubicBezTo>
                    <a:pt x="42" y="5"/>
                    <a:pt x="42" y="4"/>
                    <a:pt x="42" y="3"/>
                  </a:cubicBezTo>
                  <a:cubicBezTo>
                    <a:pt x="42" y="3"/>
                    <a:pt x="41" y="4"/>
                    <a:pt x="41" y="4"/>
                  </a:cubicBezTo>
                  <a:cubicBezTo>
                    <a:pt x="35" y="6"/>
                    <a:pt x="25" y="5"/>
                    <a:pt x="24" y="3"/>
                  </a:cubicBezTo>
                  <a:cubicBezTo>
                    <a:pt x="24" y="1"/>
                    <a:pt x="16" y="0"/>
                    <a:pt x="16" y="0"/>
                  </a:cubicBezTo>
                  <a:cubicBezTo>
                    <a:pt x="16" y="0"/>
                    <a:pt x="17" y="4"/>
                    <a:pt x="14" y="5"/>
                  </a:cubicBezTo>
                  <a:cubicBezTo>
                    <a:pt x="11" y="6"/>
                    <a:pt x="15" y="9"/>
                    <a:pt x="15" y="10"/>
                  </a:cubicBezTo>
                  <a:cubicBezTo>
                    <a:pt x="15" y="11"/>
                    <a:pt x="12" y="13"/>
                    <a:pt x="11" y="12"/>
                  </a:cubicBezTo>
                  <a:cubicBezTo>
                    <a:pt x="9" y="11"/>
                    <a:pt x="4" y="16"/>
                    <a:pt x="1" y="17"/>
                  </a:cubicBezTo>
                  <a:cubicBezTo>
                    <a:pt x="1" y="17"/>
                    <a:pt x="1" y="18"/>
                    <a:pt x="0" y="18"/>
                  </a:cubicBezTo>
                  <a:cubicBezTo>
                    <a:pt x="4" y="22"/>
                    <a:pt x="4" y="25"/>
                    <a:pt x="8" y="28"/>
                  </a:cubicBezTo>
                  <a:cubicBezTo>
                    <a:pt x="12" y="31"/>
                    <a:pt x="18" y="36"/>
                    <a:pt x="21" y="42"/>
                  </a:cubicBezTo>
                  <a:cubicBezTo>
                    <a:pt x="24" y="39"/>
                    <a:pt x="28" y="36"/>
                    <a:pt x="29" y="3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28" name="Freeform 29"/>
            <p:cNvSpPr>
              <a:spLocks noChangeArrowheads="1"/>
            </p:cNvSpPr>
            <p:nvPr/>
          </p:nvSpPr>
          <p:spPr bwMode="auto">
            <a:xfrm>
              <a:off x="3398838" y="2286000"/>
              <a:ext cx="88900" cy="85725"/>
            </a:xfrm>
            <a:custGeom>
              <a:gdLst>
                <a:gd name="T0" fmla="*/ 38 w 47"/>
                <a:gd name="T1" fmla="*/ 26 h 45"/>
                <a:gd name="T2" fmla="*/ 34 w 47"/>
                <a:gd name="T3" fmla="*/ 23 h 45"/>
                <a:gd name="T4" fmla="*/ 35 w 47"/>
                <a:gd name="T5" fmla="*/ 15 h 45"/>
                <a:gd name="T6" fmla="*/ 36 w 47"/>
                <a:gd name="T7" fmla="*/ 12 h 45"/>
                <a:gd name="T8" fmla="*/ 33 w 47"/>
                <a:gd name="T9" fmla="*/ 10 h 45"/>
                <a:gd name="T10" fmla="*/ 29 w 47"/>
                <a:gd name="T11" fmla="*/ 14 h 45"/>
                <a:gd name="T12" fmla="*/ 24 w 47"/>
                <a:gd name="T13" fmla="*/ 10 h 45"/>
                <a:gd name="T14" fmla="*/ 20 w 47"/>
                <a:gd name="T15" fmla="*/ 0 h 45"/>
                <a:gd name="T16" fmla="*/ 12 w 47"/>
                <a:gd name="T17" fmla="*/ 2 h 45"/>
                <a:gd name="T18" fmla="*/ 11 w 47"/>
                <a:gd name="T19" fmla="*/ 7 h 45"/>
                <a:gd name="T20" fmla="*/ 2 w 47"/>
                <a:gd name="T21" fmla="*/ 15 h 45"/>
                <a:gd name="T22" fmla="*/ 0 w 47"/>
                <a:gd name="T23" fmla="*/ 19 h 45"/>
                <a:gd name="T24" fmla="*/ 14 w 47"/>
                <a:gd name="T25" fmla="*/ 28 h 45"/>
                <a:gd name="T26" fmla="*/ 41 w 47"/>
                <a:gd name="T27" fmla="*/ 45 h 45"/>
                <a:gd name="T28" fmla="*/ 43 w 47"/>
                <a:gd name="T29" fmla="*/ 45 h 45"/>
                <a:gd name="T30" fmla="*/ 47 w 47"/>
                <a:gd name="T31" fmla="*/ 35 h 45"/>
                <a:gd name="T32" fmla="*/ 38 w 47"/>
                <a:gd name="T33" fmla="*/ 26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45"/>
                <a:gd name="T53" fmla="*/ 47 w 47"/>
                <a:gd name="T54" fmla="*/ 45 h 45"/>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45">
                  <a:moveTo>
                    <a:pt x="38" y="26"/>
                  </a:moveTo>
                  <a:cubicBezTo>
                    <a:pt x="34" y="24"/>
                    <a:pt x="33" y="24"/>
                    <a:pt x="34" y="23"/>
                  </a:cubicBezTo>
                  <a:cubicBezTo>
                    <a:pt x="36" y="22"/>
                    <a:pt x="36" y="19"/>
                    <a:pt x="35" y="15"/>
                  </a:cubicBezTo>
                  <a:cubicBezTo>
                    <a:pt x="35" y="13"/>
                    <a:pt x="35" y="13"/>
                    <a:pt x="36" y="12"/>
                  </a:cubicBezTo>
                  <a:cubicBezTo>
                    <a:pt x="34" y="11"/>
                    <a:pt x="34" y="11"/>
                    <a:pt x="33" y="10"/>
                  </a:cubicBezTo>
                  <a:cubicBezTo>
                    <a:pt x="33" y="8"/>
                    <a:pt x="31" y="11"/>
                    <a:pt x="29" y="14"/>
                  </a:cubicBezTo>
                  <a:cubicBezTo>
                    <a:pt x="27" y="16"/>
                    <a:pt x="23" y="13"/>
                    <a:pt x="24" y="10"/>
                  </a:cubicBezTo>
                  <a:cubicBezTo>
                    <a:pt x="24" y="6"/>
                    <a:pt x="22" y="0"/>
                    <a:pt x="20" y="0"/>
                  </a:cubicBezTo>
                  <a:cubicBezTo>
                    <a:pt x="20" y="0"/>
                    <a:pt x="16" y="1"/>
                    <a:pt x="12" y="2"/>
                  </a:cubicBezTo>
                  <a:cubicBezTo>
                    <a:pt x="13" y="3"/>
                    <a:pt x="12" y="5"/>
                    <a:pt x="11" y="7"/>
                  </a:cubicBezTo>
                  <a:cubicBezTo>
                    <a:pt x="11" y="10"/>
                    <a:pt x="5" y="13"/>
                    <a:pt x="2" y="15"/>
                  </a:cubicBezTo>
                  <a:cubicBezTo>
                    <a:pt x="1" y="15"/>
                    <a:pt x="0" y="17"/>
                    <a:pt x="0" y="19"/>
                  </a:cubicBezTo>
                  <a:cubicBezTo>
                    <a:pt x="4" y="22"/>
                    <a:pt x="10" y="25"/>
                    <a:pt x="14" y="28"/>
                  </a:cubicBezTo>
                  <a:cubicBezTo>
                    <a:pt x="22" y="35"/>
                    <a:pt x="35" y="43"/>
                    <a:pt x="41" y="45"/>
                  </a:cubicBezTo>
                  <a:cubicBezTo>
                    <a:pt x="41" y="45"/>
                    <a:pt x="42" y="45"/>
                    <a:pt x="43" y="45"/>
                  </a:cubicBezTo>
                  <a:cubicBezTo>
                    <a:pt x="45" y="39"/>
                    <a:pt x="46" y="38"/>
                    <a:pt x="47" y="35"/>
                  </a:cubicBezTo>
                  <a:cubicBezTo>
                    <a:pt x="47" y="31"/>
                    <a:pt x="41" y="29"/>
                    <a:pt x="38" y="26"/>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29" name="Freeform 30"/>
            <p:cNvSpPr>
              <a:spLocks noChangeArrowheads="1"/>
            </p:cNvSpPr>
            <p:nvPr/>
          </p:nvSpPr>
          <p:spPr bwMode="auto">
            <a:xfrm>
              <a:off x="3360738" y="2254250"/>
              <a:ext cx="63500" cy="68263"/>
            </a:xfrm>
            <a:custGeom>
              <a:gdLst>
                <a:gd name="T0" fmla="*/ 31 w 33"/>
                <a:gd name="T1" fmla="*/ 24 h 36"/>
                <a:gd name="T2" fmla="*/ 32 w 33"/>
                <a:gd name="T3" fmla="*/ 18 h 36"/>
                <a:gd name="T4" fmla="*/ 30 w 33"/>
                <a:gd name="T5" fmla="*/ 11 h 36"/>
                <a:gd name="T6" fmla="*/ 21 w 33"/>
                <a:gd name="T7" fmla="*/ 0 h 36"/>
                <a:gd name="T8" fmla="*/ 13 w 33"/>
                <a:gd name="T9" fmla="*/ 2 h 36"/>
                <a:gd name="T10" fmla="*/ 8 w 33"/>
                <a:gd name="T11" fmla="*/ 3 h 36"/>
                <a:gd name="T12" fmla="*/ 0 w 33"/>
                <a:gd name="T13" fmla="*/ 11 h 36"/>
                <a:gd name="T14" fmla="*/ 2 w 33"/>
                <a:gd name="T15" fmla="*/ 15 h 36"/>
                <a:gd name="T16" fmla="*/ 11 w 33"/>
                <a:gd name="T17" fmla="*/ 30 h 36"/>
                <a:gd name="T18" fmla="*/ 20 w 33"/>
                <a:gd name="T19" fmla="*/ 36 h 36"/>
                <a:gd name="T20" fmla="*/ 22 w 33"/>
                <a:gd name="T21" fmla="*/ 32 h 36"/>
                <a:gd name="T22" fmla="*/ 31 w 33"/>
                <a:gd name="T23" fmla="*/ 24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6"/>
                <a:gd name="T38" fmla="*/ 33 w 33"/>
                <a:gd name="T39" fmla="*/ 36 h 36"/>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6">
                  <a:moveTo>
                    <a:pt x="31" y="24"/>
                  </a:moveTo>
                  <a:cubicBezTo>
                    <a:pt x="32" y="22"/>
                    <a:pt x="33" y="20"/>
                    <a:pt x="32" y="18"/>
                  </a:cubicBezTo>
                  <a:cubicBezTo>
                    <a:pt x="31" y="16"/>
                    <a:pt x="30" y="14"/>
                    <a:pt x="30" y="11"/>
                  </a:cubicBezTo>
                  <a:cubicBezTo>
                    <a:pt x="30" y="9"/>
                    <a:pt x="24" y="0"/>
                    <a:pt x="21" y="0"/>
                  </a:cubicBezTo>
                  <a:cubicBezTo>
                    <a:pt x="19" y="0"/>
                    <a:pt x="16" y="2"/>
                    <a:pt x="13" y="2"/>
                  </a:cubicBezTo>
                  <a:cubicBezTo>
                    <a:pt x="10" y="1"/>
                    <a:pt x="8" y="0"/>
                    <a:pt x="8" y="3"/>
                  </a:cubicBezTo>
                  <a:cubicBezTo>
                    <a:pt x="7" y="5"/>
                    <a:pt x="3" y="8"/>
                    <a:pt x="0" y="11"/>
                  </a:cubicBezTo>
                  <a:cubicBezTo>
                    <a:pt x="1" y="12"/>
                    <a:pt x="1" y="14"/>
                    <a:pt x="2" y="15"/>
                  </a:cubicBezTo>
                  <a:cubicBezTo>
                    <a:pt x="4" y="25"/>
                    <a:pt x="7" y="26"/>
                    <a:pt x="11" y="30"/>
                  </a:cubicBezTo>
                  <a:cubicBezTo>
                    <a:pt x="12" y="31"/>
                    <a:pt x="16" y="33"/>
                    <a:pt x="20" y="36"/>
                  </a:cubicBezTo>
                  <a:cubicBezTo>
                    <a:pt x="20" y="34"/>
                    <a:pt x="21" y="32"/>
                    <a:pt x="22" y="32"/>
                  </a:cubicBezTo>
                  <a:cubicBezTo>
                    <a:pt x="25" y="30"/>
                    <a:pt x="31" y="27"/>
                    <a:pt x="31" y="2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30" name="Freeform 31"/>
            <p:cNvSpPr>
              <a:spLocks noChangeArrowheads="1"/>
            </p:cNvSpPr>
            <p:nvPr/>
          </p:nvSpPr>
          <p:spPr bwMode="auto">
            <a:xfrm>
              <a:off x="3279775" y="1854200"/>
              <a:ext cx="179388" cy="147638"/>
            </a:xfrm>
            <a:custGeom>
              <a:gdLst>
                <a:gd name="T0" fmla="*/ 44 w 94"/>
                <a:gd name="T1" fmla="*/ 59 h 77"/>
                <a:gd name="T2" fmla="*/ 56 w 94"/>
                <a:gd name="T3" fmla="*/ 51 h 77"/>
                <a:gd name="T4" fmla="*/ 56 w 94"/>
                <a:gd name="T5" fmla="*/ 20 h 77"/>
                <a:gd name="T6" fmla="*/ 94 w 94"/>
                <a:gd name="T7" fmla="*/ 20 h 77"/>
                <a:gd name="T8" fmla="*/ 94 w 94"/>
                <a:gd name="T9" fmla="*/ 4 h 77"/>
                <a:gd name="T10" fmla="*/ 86 w 94"/>
                <a:gd name="T11" fmla="*/ 0 h 77"/>
                <a:gd name="T12" fmla="*/ 44 w 94"/>
                <a:gd name="T13" fmla="*/ 0 h 77"/>
                <a:gd name="T14" fmla="*/ 38 w 94"/>
                <a:gd name="T15" fmla="*/ 10 h 77"/>
                <a:gd name="T16" fmla="*/ 23 w 94"/>
                <a:gd name="T17" fmla="*/ 31 h 77"/>
                <a:gd name="T18" fmla="*/ 3 w 94"/>
                <a:gd name="T19" fmla="*/ 66 h 77"/>
                <a:gd name="T20" fmla="*/ 0 w 94"/>
                <a:gd name="T21" fmla="*/ 77 h 77"/>
                <a:gd name="T22" fmla="*/ 44 w 94"/>
                <a:gd name="T23" fmla="*/ 77 h 77"/>
                <a:gd name="T24" fmla="*/ 44 w 94"/>
                <a:gd name="T25" fmla="*/ 59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77"/>
                <a:gd name="T41" fmla="*/ 94 w 94"/>
                <a:gd name="T42" fmla="*/ 77 h 77"/>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77">
                  <a:moveTo>
                    <a:pt x="44" y="59"/>
                  </a:moveTo>
                  <a:cubicBezTo>
                    <a:pt x="44" y="56"/>
                    <a:pt x="56" y="53"/>
                    <a:pt x="56" y="51"/>
                  </a:cubicBezTo>
                  <a:cubicBezTo>
                    <a:pt x="56" y="48"/>
                    <a:pt x="56" y="20"/>
                    <a:pt x="56" y="20"/>
                  </a:cubicBezTo>
                  <a:cubicBezTo>
                    <a:pt x="56" y="20"/>
                    <a:pt x="93" y="21"/>
                    <a:pt x="94" y="20"/>
                  </a:cubicBezTo>
                  <a:cubicBezTo>
                    <a:pt x="94" y="20"/>
                    <a:pt x="94" y="12"/>
                    <a:pt x="94" y="4"/>
                  </a:cubicBezTo>
                  <a:cubicBezTo>
                    <a:pt x="92" y="2"/>
                    <a:pt x="94" y="0"/>
                    <a:pt x="86" y="0"/>
                  </a:cubicBezTo>
                  <a:cubicBezTo>
                    <a:pt x="79" y="0"/>
                    <a:pt x="58" y="0"/>
                    <a:pt x="44" y="0"/>
                  </a:cubicBezTo>
                  <a:cubicBezTo>
                    <a:pt x="41" y="3"/>
                    <a:pt x="39" y="7"/>
                    <a:pt x="38" y="10"/>
                  </a:cubicBezTo>
                  <a:cubicBezTo>
                    <a:pt x="36" y="16"/>
                    <a:pt x="23" y="23"/>
                    <a:pt x="23" y="31"/>
                  </a:cubicBezTo>
                  <a:cubicBezTo>
                    <a:pt x="22" y="38"/>
                    <a:pt x="11" y="50"/>
                    <a:pt x="3" y="66"/>
                  </a:cubicBezTo>
                  <a:cubicBezTo>
                    <a:pt x="1" y="70"/>
                    <a:pt x="0" y="74"/>
                    <a:pt x="0" y="77"/>
                  </a:cubicBezTo>
                  <a:cubicBezTo>
                    <a:pt x="44" y="77"/>
                    <a:pt x="44" y="77"/>
                    <a:pt x="44" y="77"/>
                  </a:cubicBezTo>
                  <a:cubicBezTo>
                    <a:pt x="44" y="77"/>
                    <a:pt x="44" y="62"/>
                    <a:pt x="44" y="59"/>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31" name="Freeform 32"/>
            <p:cNvSpPr>
              <a:spLocks noChangeArrowheads="1"/>
            </p:cNvSpPr>
            <p:nvPr/>
          </p:nvSpPr>
          <p:spPr bwMode="auto">
            <a:xfrm>
              <a:off x="3278188" y="1862137"/>
              <a:ext cx="261938" cy="287338"/>
            </a:xfrm>
            <a:custGeom>
              <a:gdLst>
                <a:gd name="T0" fmla="*/ 11 w 137"/>
                <a:gd name="T1" fmla="*/ 130 h 150"/>
                <a:gd name="T2" fmla="*/ 21 w 137"/>
                <a:gd name="T3" fmla="*/ 130 h 150"/>
                <a:gd name="T4" fmla="*/ 30 w 137"/>
                <a:gd name="T5" fmla="*/ 129 h 150"/>
                <a:gd name="T6" fmla="*/ 36 w 137"/>
                <a:gd name="T7" fmla="*/ 135 h 150"/>
                <a:gd name="T8" fmla="*/ 40 w 137"/>
                <a:gd name="T9" fmla="*/ 135 h 150"/>
                <a:gd name="T10" fmla="*/ 48 w 137"/>
                <a:gd name="T11" fmla="*/ 145 h 150"/>
                <a:gd name="T12" fmla="*/ 53 w 137"/>
                <a:gd name="T13" fmla="*/ 150 h 150"/>
                <a:gd name="T14" fmla="*/ 59 w 137"/>
                <a:gd name="T15" fmla="*/ 147 h 150"/>
                <a:gd name="T16" fmla="*/ 66 w 137"/>
                <a:gd name="T17" fmla="*/ 144 h 150"/>
                <a:gd name="T18" fmla="*/ 72 w 137"/>
                <a:gd name="T19" fmla="*/ 143 h 150"/>
                <a:gd name="T20" fmla="*/ 80 w 137"/>
                <a:gd name="T21" fmla="*/ 144 h 150"/>
                <a:gd name="T22" fmla="*/ 87 w 137"/>
                <a:gd name="T23" fmla="*/ 141 h 150"/>
                <a:gd name="T24" fmla="*/ 131 w 137"/>
                <a:gd name="T25" fmla="*/ 141 h 150"/>
                <a:gd name="T26" fmla="*/ 132 w 137"/>
                <a:gd name="T27" fmla="*/ 131 h 150"/>
                <a:gd name="T28" fmla="*/ 129 w 137"/>
                <a:gd name="T29" fmla="*/ 128 h 150"/>
                <a:gd name="T30" fmla="*/ 118 w 137"/>
                <a:gd name="T31" fmla="*/ 28 h 150"/>
                <a:gd name="T32" fmla="*/ 137 w 137"/>
                <a:gd name="T33" fmla="*/ 28 h 150"/>
                <a:gd name="T34" fmla="*/ 97 w 137"/>
                <a:gd name="T35" fmla="*/ 2 h 150"/>
                <a:gd name="T36" fmla="*/ 95 w 137"/>
                <a:gd name="T37" fmla="*/ 0 h 150"/>
                <a:gd name="T38" fmla="*/ 95 w 137"/>
                <a:gd name="T39" fmla="*/ 16 h 150"/>
                <a:gd name="T40" fmla="*/ 57 w 137"/>
                <a:gd name="T41" fmla="*/ 16 h 150"/>
                <a:gd name="T42" fmla="*/ 57 w 137"/>
                <a:gd name="T43" fmla="*/ 47 h 150"/>
                <a:gd name="T44" fmla="*/ 45 w 137"/>
                <a:gd name="T45" fmla="*/ 55 h 150"/>
                <a:gd name="T46" fmla="*/ 45 w 137"/>
                <a:gd name="T47" fmla="*/ 73 h 150"/>
                <a:gd name="T48" fmla="*/ 1 w 137"/>
                <a:gd name="T49" fmla="*/ 73 h 150"/>
                <a:gd name="T50" fmla="*/ 7 w 137"/>
                <a:gd name="T51" fmla="*/ 85 h 150"/>
                <a:gd name="T52" fmla="*/ 9 w 137"/>
                <a:gd name="T53" fmla="*/ 104 h 150"/>
                <a:gd name="T54" fmla="*/ 6 w 137"/>
                <a:gd name="T55" fmla="*/ 126 h 150"/>
                <a:gd name="T56" fmla="*/ 4 w 137"/>
                <a:gd name="T57" fmla="*/ 135 h 150"/>
                <a:gd name="T58" fmla="*/ 4 w 137"/>
                <a:gd name="T59" fmla="*/ 135 h 150"/>
                <a:gd name="T60" fmla="*/ 11 w 137"/>
                <a:gd name="T61" fmla="*/ 130 h 1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7"/>
                <a:gd name="T94" fmla="*/ 0 h 150"/>
                <a:gd name="T95" fmla="*/ 137 w 137"/>
                <a:gd name="T96" fmla="*/ 150 h 150"/>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7" h="150">
                  <a:moveTo>
                    <a:pt x="11" y="130"/>
                  </a:moveTo>
                  <a:cubicBezTo>
                    <a:pt x="15" y="131"/>
                    <a:pt x="21" y="130"/>
                    <a:pt x="21" y="130"/>
                  </a:cubicBezTo>
                  <a:cubicBezTo>
                    <a:pt x="21" y="130"/>
                    <a:pt x="27" y="127"/>
                    <a:pt x="30" y="129"/>
                  </a:cubicBezTo>
                  <a:cubicBezTo>
                    <a:pt x="33" y="131"/>
                    <a:pt x="36" y="135"/>
                    <a:pt x="36" y="135"/>
                  </a:cubicBezTo>
                  <a:cubicBezTo>
                    <a:pt x="40" y="135"/>
                    <a:pt x="40" y="135"/>
                    <a:pt x="40" y="135"/>
                  </a:cubicBezTo>
                  <a:cubicBezTo>
                    <a:pt x="40" y="135"/>
                    <a:pt x="43" y="143"/>
                    <a:pt x="48" y="145"/>
                  </a:cubicBezTo>
                  <a:cubicBezTo>
                    <a:pt x="51" y="146"/>
                    <a:pt x="52" y="148"/>
                    <a:pt x="53" y="150"/>
                  </a:cubicBezTo>
                  <a:cubicBezTo>
                    <a:pt x="57" y="150"/>
                    <a:pt x="59" y="149"/>
                    <a:pt x="59" y="147"/>
                  </a:cubicBezTo>
                  <a:cubicBezTo>
                    <a:pt x="59" y="144"/>
                    <a:pt x="61" y="139"/>
                    <a:pt x="66" y="144"/>
                  </a:cubicBezTo>
                  <a:cubicBezTo>
                    <a:pt x="71" y="149"/>
                    <a:pt x="71" y="145"/>
                    <a:pt x="72" y="143"/>
                  </a:cubicBezTo>
                  <a:cubicBezTo>
                    <a:pt x="73" y="141"/>
                    <a:pt x="76" y="144"/>
                    <a:pt x="80" y="144"/>
                  </a:cubicBezTo>
                  <a:cubicBezTo>
                    <a:pt x="83" y="144"/>
                    <a:pt x="87" y="141"/>
                    <a:pt x="87" y="141"/>
                  </a:cubicBezTo>
                  <a:cubicBezTo>
                    <a:pt x="87" y="141"/>
                    <a:pt x="129" y="142"/>
                    <a:pt x="131" y="141"/>
                  </a:cubicBezTo>
                  <a:cubicBezTo>
                    <a:pt x="133" y="140"/>
                    <a:pt x="132" y="131"/>
                    <a:pt x="132" y="131"/>
                  </a:cubicBezTo>
                  <a:cubicBezTo>
                    <a:pt x="129" y="128"/>
                    <a:pt x="129" y="128"/>
                    <a:pt x="129" y="128"/>
                  </a:cubicBezTo>
                  <a:cubicBezTo>
                    <a:pt x="118" y="28"/>
                    <a:pt x="118" y="28"/>
                    <a:pt x="118" y="28"/>
                  </a:cubicBezTo>
                  <a:cubicBezTo>
                    <a:pt x="137" y="28"/>
                    <a:pt x="137" y="28"/>
                    <a:pt x="137" y="28"/>
                  </a:cubicBezTo>
                  <a:cubicBezTo>
                    <a:pt x="117" y="15"/>
                    <a:pt x="99" y="3"/>
                    <a:pt x="97" y="2"/>
                  </a:cubicBezTo>
                  <a:cubicBezTo>
                    <a:pt x="96" y="2"/>
                    <a:pt x="95" y="1"/>
                    <a:pt x="95" y="0"/>
                  </a:cubicBezTo>
                  <a:cubicBezTo>
                    <a:pt x="95" y="8"/>
                    <a:pt x="95" y="16"/>
                    <a:pt x="95" y="16"/>
                  </a:cubicBezTo>
                  <a:cubicBezTo>
                    <a:pt x="94" y="17"/>
                    <a:pt x="57" y="16"/>
                    <a:pt x="57" y="16"/>
                  </a:cubicBezTo>
                  <a:cubicBezTo>
                    <a:pt x="57" y="16"/>
                    <a:pt x="57" y="44"/>
                    <a:pt x="57" y="47"/>
                  </a:cubicBezTo>
                  <a:cubicBezTo>
                    <a:pt x="57" y="49"/>
                    <a:pt x="45" y="52"/>
                    <a:pt x="45" y="55"/>
                  </a:cubicBezTo>
                  <a:cubicBezTo>
                    <a:pt x="45" y="58"/>
                    <a:pt x="45" y="73"/>
                    <a:pt x="45" y="73"/>
                  </a:cubicBezTo>
                  <a:cubicBezTo>
                    <a:pt x="1" y="73"/>
                    <a:pt x="1" y="73"/>
                    <a:pt x="1" y="73"/>
                  </a:cubicBezTo>
                  <a:cubicBezTo>
                    <a:pt x="0" y="80"/>
                    <a:pt x="4" y="82"/>
                    <a:pt x="7" y="85"/>
                  </a:cubicBezTo>
                  <a:cubicBezTo>
                    <a:pt x="10" y="89"/>
                    <a:pt x="4" y="96"/>
                    <a:pt x="9" y="104"/>
                  </a:cubicBezTo>
                  <a:cubicBezTo>
                    <a:pt x="15" y="111"/>
                    <a:pt x="8" y="122"/>
                    <a:pt x="6" y="126"/>
                  </a:cubicBezTo>
                  <a:cubicBezTo>
                    <a:pt x="4" y="128"/>
                    <a:pt x="4" y="132"/>
                    <a:pt x="4" y="135"/>
                  </a:cubicBezTo>
                  <a:cubicBezTo>
                    <a:pt x="4" y="135"/>
                    <a:pt x="4" y="135"/>
                    <a:pt x="4" y="135"/>
                  </a:cubicBezTo>
                  <a:cubicBezTo>
                    <a:pt x="8" y="135"/>
                    <a:pt x="7" y="129"/>
                    <a:pt x="11" y="13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32" name="Freeform 33"/>
            <p:cNvSpPr>
              <a:spLocks noChangeArrowheads="1"/>
            </p:cNvSpPr>
            <p:nvPr/>
          </p:nvSpPr>
          <p:spPr bwMode="auto">
            <a:xfrm>
              <a:off x="3379788" y="1916112"/>
              <a:ext cx="360363" cy="338138"/>
            </a:xfrm>
            <a:custGeom>
              <a:gdLst>
                <a:gd name="T0" fmla="*/ 179 w 189"/>
                <a:gd name="T1" fmla="*/ 73 h 177"/>
                <a:gd name="T2" fmla="*/ 173 w 189"/>
                <a:gd name="T3" fmla="*/ 61 h 177"/>
                <a:gd name="T4" fmla="*/ 161 w 189"/>
                <a:gd name="T5" fmla="*/ 57 h 177"/>
                <a:gd name="T6" fmla="*/ 153 w 189"/>
                <a:gd name="T7" fmla="*/ 47 h 177"/>
                <a:gd name="T8" fmla="*/ 84 w 189"/>
                <a:gd name="T9" fmla="*/ 0 h 177"/>
                <a:gd name="T10" fmla="*/ 65 w 189"/>
                <a:gd name="T11" fmla="*/ 0 h 177"/>
                <a:gd name="T12" fmla="*/ 76 w 189"/>
                <a:gd name="T13" fmla="*/ 100 h 177"/>
                <a:gd name="T14" fmla="*/ 79 w 189"/>
                <a:gd name="T15" fmla="*/ 103 h 177"/>
                <a:gd name="T16" fmla="*/ 78 w 189"/>
                <a:gd name="T17" fmla="*/ 113 h 177"/>
                <a:gd name="T18" fmla="*/ 34 w 189"/>
                <a:gd name="T19" fmla="*/ 113 h 177"/>
                <a:gd name="T20" fmla="*/ 27 w 189"/>
                <a:gd name="T21" fmla="*/ 116 h 177"/>
                <a:gd name="T22" fmla="*/ 19 w 189"/>
                <a:gd name="T23" fmla="*/ 115 h 177"/>
                <a:gd name="T24" fmla="*/ 13 w 189"/>
                <a:gd name="T25" fmla="*/ 116 h 177"/>
                <a:gd name="T26" fmla="*/ 6 w 189"/>
                <a:gd name="T27" fmla="*/ 119 h 177"/>
                <a:gd name="T28" fmla="*/ 0 w 189"/>
                <a:gd name="T29" fmla="*/ 122 h 177"/>
                <a:gd name="T30" fmla="*/ 1 w 189"/>
                <a:gd name="T31" fmla="*/ 125 h 177"/>
                <a:gd name="T32" fmla="*/ 3 w 189"/>
                <a:gd name="T33" fmla="*/ 128 h 177"/>
                <a:gd name="T34" fmla="*/ 5 w 189"/>
                <a:gd name="T35" fmla="*/ 135 h 177"/>
                <a:gd name="T36" fmla="*/ 11 w 189"/>
                <a:gd name="T37" fmla="*/ 142 h 177"/>
                <a:gd name="T38" fmla="*/ 11 w 189"/>
                <a:gd name="T39" fmla="*/ 151 h 177"/>
                <a:gd name="T40" fmla="*/ 14 w 189"/>
                <a:gd name="T41" fmla="*/ 154 h 177"/>
                <a:gd name="T42" fmla="*/ 21 w 189"/>
                <a:gd name="T43" fmla="*/ 153 h 177"/>
                <a:gd name="T44" fmla="*/ 28 w 189"/>
                <a:gd name="T45" fmla="*/ 154 h 177"/>
                <a:gd name="T46" fmla="*/ 36 w 189"/>
                <a:gd name="T47" fmla="*/ 148 h 177"/>
                <a:gd name="T48" fmla="*/ 41 w 189"/>
                <a:gd name="T49" fmla="*/ 157 h 177"/>
                <a:gd name="T50" fmla="*/ 45 w 189"/>
                <a:gd name="T51" fmla="*/ 162 h 177"/>
                <a:gd name="T52" fmla="*/ 45 w 189"/>
                <a:gd name="T53" fmla="*/ 166 h 177"/>
                <a:gd name="T54" fmla="*/ 47 w 189"/>
                <a:gd name="T55" fmla="*/ 172 h 177"/>
                <a:gd name="T56" fmla="*/ 53 w 189"/>
                <a:gd name="T57" fmla="*/ 173 h 177"/>
                <a:gd name="T58" fmla="*/ 58 w 189"/>
                <a:gd name="T59" fmla="*/ 175 h 177"/>
                <a:gd name="T60" fmla="*/ 65 w 189"/>
                <a:gd name="T61" fmla="*/ 172 h 177"/>
                <a:gd name="T62" fmla="*/ 70 w 189"/>
                <a:gd name="T63" fmla="*/ 171 h 177"/>
                <a:gd name="T64" fmla="*/ 74 w 189"/>
                <a:gd name="T65" fmla="*/ 172 h 177"/>
                <a:gd name="T66" fmla="*/ 78 w 189"/>
                <a:gd name="T67" fmla="*/ 172 h 177"/>
                <a:gd name="T68" fmla="*/ 81 w 189"/>
                <a:gd name="T69" fmla="*/ 163 h 177"/>
                <a:gd name="T70" fmla="*/ 80 w 189"/>
                <a:gd name="T71" fmla="*/ 156 h 177"/>
                <a:gd name="T72" fmla="*/ 89 w 189"/>
                <a:gd name="T73" fmla="*/ 152 h 177"/>
                <a:gd name="T74" fmla="*/ 93 w 189"/>
                <a:gd name="T75" fmla="*/ 145 h 177"/>
                <a:gd name="T76" fmla="*/ 96 w 189"/>
                <a:gd name="T77" fmla="*/ 136 h 177"/>
                <a:gd name="T78" fmla="*/ 103 w 189"/>
                <a:gd name="T79" fmla="*/ 137 h 177"/>
                <a:gd name="T80" fmla="*/ 108 w 189"/>
                <a:gd name="T81" fmla="*/ 131 h 177"/>
                <a:gd name="T82" fmla="*/ 114 w 189"/>
                <a:gd name="T83" fmla="*/ 129 h 177"/>
                <a:gd name="T84" fmla="*/ 118 w 189"/>
                <a:gd name="T85" fmla="*/ 126 h 177"/>
                <a:gd name="T86" fmla="*/ 128 w 189"/>
                <a:gd name="T87" fmla="*/ 122 h 177"/>
                <a:gd name="T88" fmla="*/ 136 w 189"/>
                <a:gd name="T89" fmla="*/ 119 h 177"/>
                <a:gd name="T90" fmla="*/ 150 w 189"/>
                <a:gd name="T91" fmla="*/ 119 h 177"/>
                <a:gd name="T92" fmla="*/ 159 w 189"/>
                <a:gd name="T93" fmla="*/ 116 h 177"/>
                <a:gd name="T94" fmla="*/ 177 w 189"/>
                <a:gd name="T95" fmla="*/ 115 h 177"/>
                <a:gd name="T96" fmla="*/ 184 w 189"/>
                <a:gd name="T97" fmla="*/ 110 h 177"/>
                <a:gd name="T98" fmla="*/ 188 w 189"/>
                <a:gd name="T99" fmla="*/ 101 h 177"/>
                <a:gd name="T100" fmla="*/ 188 w 189"/>
                <a:gd name="T101" fmla="*/ 71 h 177"/>
                <a:gd name="T102" fmla="*/ 179 w 189"/>
                <a:gd name="T103" fmla="*/ 73 h 17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9"/>
                <a:gd name="T157" fmla="*/ 0 h 177"/>
                <a:gd name="T158" fmla="*/ 189 w 189"/>
                <a:gd name="T159" fmla="*/ 177 h 177"/>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9" h="177">
                  <a:moveTo>
                    <a:pt x="179" y="73"/>
                  </a:moveTo>
                  <a:cubicBezTo>
                    <a:pt x="179" y="73"/>
                    <a:pt x="179" y="65"/>
                    <a:pt x="173" y="61"/>
                  </a:cubicBezTo>
                  <a:cubicBezTo>
                    <a:pt x="168" y="58"/>
                    <a:pt x="161" y="57"/>
                    <a:pt x="161" y="57"/>
                  </a:cubicBezTo>
                  <a:cubicBezTo>
                    <a:pt x="161" y="57"/>
                    <a:pt x="157" y="50"/>
                    <a:pt x="153" y="47"/>
                  </a:cubicBezTo>
                  <a:cubicBezTo>
                    <a:pt x="152" y="45"/>
                    <a:pt x="114" y="20"/>
                    <a:pt x="84" y="0"/>
                  </a:cubicBezTo>
                  <a:cubicBezTo>
                    <a:pt x="65" y="0"/>
                    <a:pt x="65" y="0"/>
                    <a:pt x="65" y="0"/>
                  </a:cubicBezTo>
                  <a:cubicBezTo>
                    <a:pt x="76" y="100"/>
                    <a:pt x="76" y="100"/>
                    <a:pt x="76" y="100"/>
                  </a:cubicBezTo>
                  <a:cubicBezTo>
                    <a:pt x="79" y="103"/>
                    <a:pt x="79" y="103"/>
                    <a:pt x="79" y="103"/>
                  </a:cubicBezTo>
                  <a:cubicBezTo>
                    <a:pt x="79" y="103"/>
                    <a:pt x="80" y="112"/>
                    <a:pt x="78" y="113"/>
                  </a:cubicBezTo>
                  <a:cubicBezTo>
                    <a:pt x="76" y="114"/>
                    <a:pt x="34" y="113"/>
                    <a:pt x="34" y="113"/>
                  </a:cubicBezTo>
                  <a:cubicBezTo>
                    <a:pt x="34" y="113"/>
                    <a:pt x="30" y="116"/>
                    <a:pt x="27" y="116"/>
                  </a:cubicBezTo>
                  <a:cubicBezTo>
                    <a:pt x="23" y="116"/>
                    <a:pt x="20" y="113"/>
                    <a:pt x="19" y="115"/>
                  </a:cubicBezTo>
                  <a:cubicBezTo>
                    <a:pt x="18" y="117"/>
                    <a:pt x="18" y="121"/>
                    <a:pt x="13" y="116"/>
                  </a:cubicBezTo>
                  <a:cubicBezTo>
                    <a:pt x="8" y="111"/>
                    <a:pt x="6" y="116"/>
                    <a:pt x="6" y="119"/>
                  </a:cubicBezTo>
                  <a:cubicBezTo>
                    <a:pt x="6" y="121"/>
                    <a:pt x="4" y="122"/>
                    <a:pt x="0" y="122"/>
                  </a:cubicBezTo>
                  <a:cubicBezTo>
                    <a:pt x="1" y="124"/>
                    <a:pt x="1" y="125"/>
                    <a:pt x="1" y="125"/>
                  </a:cubicBezTo>
                  <a:cubicBezTo>
                    <a:pt x="3" y="128"/>
                    <a:pt x="3" y="128"/>
                    <a:pt x="3" y="128"/>
                  </a:cubicBezTo>
                  <a:cubicBezTo>
                    <a:pt x="3" y="128"/>
                    <a:pt x="3" y="133"/>
                    <a:pt x="5" y="135"/>
                  </a:cubicBezTo>
                  <a:cubicBezTo>
                    <a:pt x="7" y="137"/>
                    <a:pt x="11" y="141"/>
                    <a:pt x="11" y="142"/>
                  </a:cubicBezTo>
                  <a:cubicBezTo>
                    <a:pt x="11" y="144"/>
                    <a:pt x="11" y="151"/>
                    <a:pt x="11" y="151"/>
                  </a:cubicBezTo>
                  <a:cubicBezTo>
                    <a:pt x="11" y="151"/>
                    <a:pt x="12" y="157"/>
                    <a:pt x="14" y="154"/>
                  </a:cubicBezTo>
                  <a:cubicBezTo>
                    <a:pt x="16" y="152"/>
                    <a:pt x="19" y="157"/>
                    <a:pt x="21" y="153"/>
                  </a:cubicBezTo>
                  <a:cubicBezTo>
                    <a:pt x="22" y="150"/>
                    <a:pt x="26" y="154"/>
                    <a:pt x="28" y="154"/>
                  </a:cubicBezTo>
                  <a:cubicBezTo>
                    <a:pt x="30" y="154"/>
                    <a:pt x="35" y="148"/>
                    <a:pt x="36" y="148"/>
                  </a:cubicBezTo>
                  <a:cubicBezTo>
                    <a:pt x="38" y="149"/>
                    <a:pt x="41" y="154"/>
                    <a:pt x="41" y="157"/>
                  </a:cubicBezTo>
                  <a:cubicBezTo>
                    <a:pt x="41" y="159"/>
                    <a:pt x="47" y="161"/>
                    <a:pt x="45" y="162"/>
                  </a:cubicBezTo>
                  <a:cubicBezTo>
                    <a:pt x="43" y="163"/>
                    <a:pt x="42" y="166"/>
                    <a:pt x="45" y="166"/>
                  </a:cubicBezTo>
                  <a:cubicBezTo>
                    <a:pt x="47" y="166"/>
                    <a:pt x="46" y="170"/>
                    <a:pt x="47" y="172"/>
                  </a:cubicBezTo>
                  <a:cubicBezTo>
                    <a:pt x="49" y="174"/>
                    <a:pt x="51" y="176"/>
                    <a:pt x="53" y="173"/>
                  </a:cubicBezTo>
                  <a:cubicBezTo>
                    <a:pt x="54" y="170"/>
                    <a:pt x="57" y="173"/>
                    <a:pt x="58" y="175"/>
                  </a:cubicBezTo>
                  <a:cubicBezTo>
                    <a:pt x="60" y="177"/>
                    <a:pt x="64" y="174"/>
                    <a:pt x="65" y="172"/>
                  </a:cubicBezTo>
                  <a:cubicBezTo>
                    <a:pt x="65" y="169"/>
                    <a:pt x="71" y="168"/>
                    <a:pt x="70" y="171"/>
                  </a:cubicBezTo>
                  <a:cubicBezTo>
                    <a:pt x="70" y="174"/>
                    <a:pt x="71" y="175"/>
                    <a:pt x="74" y="172"/>
                  </a:cubicBezTo>
                  <a:cubicBezTo>
                    <a:pt x="75" y="171"/>
                    <a:pt x="76" y="171"/>
                    <a:pt x="78" y="172"/>
                  </a:cubicBezTo>
                  <a:cubicBezTo>
                    <a:pt x="79" y="168"/>
                    <a:pt x="80" y="164"/>
                    <a:pt x="81" y="163"/>
                  </a:cubicBezTo>
                  <a:cubicBezTo>
                    <a:pt x="82" y="161"/>
                    <a:pt x="78" y="156"/>
                    <a:pt x="80" y="156"/>
                  </a:cubicBezTo>
                  <a:cubicBezTo>
                    <a:pt x="82" y="155"/>
                    <a:pt x="87" y="156"/>
                    <a:pt x="89" y="152"/>
                  </a:cubicBezTo>
                  <a:cubicBezTo>
                    <a:pt x="91" y="147"/>
                    <a:pt x="93" y="145"/>
                    <a:pt x="93" y="145"/>
                  </a:cubicBezTo>
                  <a:cubicBezTo>
                    <a:pt x="93" y="145"/>
                    <a:pt x="93" y="135"/>
                    <a:pt x="96" y="136"/>
                  </a:cubicBezTo>
                  <a:cubicBezTo>
                    <a:pt x="99" y="138"/>
                    <a:pt x="103" y="141"/>
                    <a:pt x="103" y="137"/>
                  </a:cubicBezTo>
                  <a:cubicBezTo>
                    <a:pt x="104" y="133"/>
                    <a:pt x="107" y="135"/>
                    <a:pt x="108" y="131"/>
                  </a:cubicBezTo>
                  <a:cubicBezTo>
                    <a:pt x="109" y="128"/>
                    <a:pt x="111" y="128"/>
                    <a:pt x="114" y="129"/>
                  </a:cubicBezTo>
                  <a:cubicBezTo>
                    <a:pt x="116" y="129"/>
                    <a:pt x="118" y="128"/>
                    <a:pt x="118" y="126"/>
                  </a:cubicBezTo>
                  <a:cubicBezTo>
                    <a:pt x="118" y="124"/>
                    <a:pt x="123" y="125"/>
                    <a:pt x="128" y="122"/>
                  </a:cubicBezTo>
                  <a:cubicBezTo>
                    <a:pt x="132" y="119"/>
                    <a:pt x="134" y="117"/>
                    <a:pt x="136" y="119"/>
                  </a:cubicBezTo>
                  <a:cubicBezTo>
                    <a:pt x="138" y="120"/>
                    <a:pt x="149" y="120"/>
                    <a:pt x="150" y="119"/>
                  </a:cubicBezTo>
                  <a:cubicBezTo>
                    <a:pt x="152" y="119"/>
                    <a:pt x="155" y="116"/>
                    <a:pt x="159" y="116"/>
                  </a:cubicBezTo>
                  <a:cubicBezTo>
                    <a:pt x="163" y="117"/>
                    <a:pt x="173" y="115"/>
                    <a:pt x="177" y="115"/>
                  </a:cubicBezTo>
                  <a:cubicBezTo>
                    <a:pt x="181" y="115"/>
                    <a:pt x="183" y="111"/>
                    <a:pt x="184" y="110"/>
                  </a:cubicBezTo>
                  <a:cubicBezTo>
                    <a:pt x="185" y="108"/>
                    <a:pt x="186" y="102"/>
                    <a:pt x="188" y="101"/>
                  </a:cubicBezTo>
                  <a:cubicBezTo>
                    <a:pt x="189" y="100"/>
                    <a:pt x="189" y="79"/>
                    <a:pt x="188" y="71"/>
                  </a:cubicBezTo>
                  <a:cubicBezTo>
                    <a:pt x="184" y="72"/>
                    <a:pt x="179" y="73"/>
                    <a:pt x="179" y="73"/>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33" name="Freeform 34"/>
            <p:cNvSpPr>
              <a:spLocks noChangeArrowheads="1"/>
            </p:cNvSpPr>
            <p:nvPr/>
          </p:nvSpPr>
          <p:spPr bwMode="auto">
            <a:xfrm>
              <a:off x="3529013" y="2139950"/>
              <a:ext cx="176213" cy="125413"/>
            </a:xfrm>
            <a:custGeom>
              <a:gdLst>
                <a:gd name="T0" fmla="*/ 92 w 92"/>
                <a:gd name="T1" fmla="*/ 37 h 66"/>
                <a:gd name="T2" fmla="*/ 87 w 92"/>
                <a:gd name="T3" fmla="*/ 35 h 66"/>
                <a:gd name="T4" fmla="*/ 86 w 92"/>
                <a:gd name="T5" fmla="*/ 29 h 66"/>
                <a:gd name="T6" fmla="*/ 81 w 92"/>
                <a:gd name="T7" fmla="*/ 30 h 66"/>
                <a:gd name="T8" fmla="*/ 76 w 92"/>
                <a:gd name="T9" fmla="*/ 26 h 66"/>
                <a:gd name="T10" fmla="*/ 74 w 92"/>
                <a:gd name="T11" fmla="*/ 21 h 66"/>
                <a:gd name="T12" fmla="*/ 69 w 92"/>
                <a:gd name="T13" fmla="*/ 15 h 66"/>
                <a:gd name="T14" fmla="*/ 65 w 92"/>
                <a:gd name="T15" fmla="*/ 9 h 66"/>
                <a:gd name="T16" fmla="*/ 65 w 92"/>
                <a:gd name="T17" fmla="*/ 3 h 66"/>
                <a:gd name="T18" fmla="*/ 58 w 92"/>
                <a:gd name="T19" fmla="*/ 2 h 66"/>
                <a:gd name="T20" fmla="*/ 50 w 92"/>
                <a:gd name="T21" fmla="*/ 5 h 66"/>
                <a:gd name="T22" fmla="*/ 40 w 92"/>
                <a:gd name="T23" fmla="*/ 9 h 66"/>
                <a:gd name="T24" fmla="*/ 36 w 92"/>
                <a:gd name="T25" fmla="*/ 12 h 66"/>
                <a:gd name="T26" fmla="*/ 30 w 92"/>
                <a:gd name="T27" fmla="*/ 14 h 66"/>
                <a:gd name="T28" fmla="*/ 25 w 92"/>
                <a:gd name="T29" fmla="*/ 20 h 66"/>
                <a:gd name="T30" fmla="*/ 18 w 92"/>
                <a:gd name="T31" fmla="*/ 19 h 66"/>
                <a:gd name="T32" fmla="*/ 15 w 92"/>
                <a:gd name="T33" fmla="*/ 28 h 66"/>
                <a:gd name="T34" fmla="*/ 11 w 92"/>
                <a:gd name="T35" fmla="*/ 35 h 66"/>
                <a:gd name="T36" fmla="*/ 2 w 92"/>
                <a:gd name="T37" fmla="*/ 39 h 66"/>
                <a:gd name="T38" fmla="*/ 3 w 92"/>
                <a:gd name="T39" fmla="*/ 46 h 66"/>
                <a:gd name="T40" fmla="*/ 0 w 92"/>
                <a:gd name="T41" fmla="*/ 55 h 66"/>
                <a:gd name="T42" fmla="*/ 5 w 92"/>
                <a:gd name="T43" fmla="*/ 58 h 66"/>
                <a:gd name="T44" fmla="*/ 15 w 92"/>
                <a:gd name="T45" fmla="*/ 63 h 66"/>
                <a:gd name="T46" fmla="*/ 28 w 92"/>
                <a:gd name="T47" fmla="*/ 61 h 66"/>
                <a:gd name="T48" fmla="*/ 32 w 92"/>
                <a:gd name="T49" fmla="*/ 60 h 66"/>
                <a:gd name="T50" fmla="*/ 30 w 92"/>
                <a:gd name="T51" fmla="*/ 49 h 66"/>
                <a:gd name="T52" fmla="*/ 58 w 92"/>
                <a:gd name="T53" fmla="*/ 50 h 66"/>
                <a:gd name="T54" fmla="*/ 63 w 92"/>
                <a:gd name="T55" fmla="*/ 47 h 66"/>
                <a:gd name="T56" fmla="*/ 73 w 92"/>
                <a:gd name="T57" fmla="*/ 48 h 66"/>
                <a:gd name="T58" fmla="*/ 79 w 92"/>
                <a:gd name="T59" fmla="*/ 44 h 66"/>
                <a:gd name="T60" fmla="*/ 89 w 92"/>
                <a:gd name="T61" fmla="*/ 42 h 66"/>
                <a:gd name="T62" fmla="*/ 92 w 92"/>
                <a:gd name="T63" fmla="*/ 37 h 66"/>
                <a:gd name="T64" fmla="*/ 92 w 92"/>
                <a:gd name="T65" fmla="*/ 37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2"/>
                <a:gd name="T100" fmla="*/ 0 h 66"/>
                <a:gd name="T101" fmla="*/ 92 w 92"/>
                <a:gd name="T102" fmla="*/ 66 h 6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2" h="66">
                  <a:moveTo>
                    <a:pt x="92" y="37"/>
                  </a:moveTo>
                  <a:cubicBezTo>
                    <a:pt x="90" y="35"/>
                    <a:pt x="88" y="35"/>
                    <a:pt x="87" y="35"/>
                  </a:cubicBezTo>
                  <a:cubicBezTo>
                    <a:pt x="86" y="35"/>
                    <a:pt x="87" y="30"/>
                    <a:pt x="86" y="29"/>
                  </a:cubicBezTo>
                  <a:cubicBezTo>
                    <a:pt x="86" y="28"/>
                    <a:pt x="83" y="30"/>
                    <a:pt x="81" y="30"/>
                  </a:cubicBezTo>
                  <a:cubicBezTo>
                    <a:pt x="79" y="29"/>
                    <a:pt x="78" y="26"/>
                    <a:pt x="76" y="26"/>
                  </a:cubicBezTo>
                  <a:cubicBezTo>
                    <a:pt x="74" y="26"/>
                    <a:pt x="74" y="24"/>
                    <a:pt x="74" y="21"/>
                  </a:cubicBezTo>
                  <a:cubicBezTo>
                    <a:pt x="74" y="19"/>
                    <a:pt x="71" y="17"/>
                    <a:pt x="69" y="15"/>
                  </a:cubicBezTo>
                  <a:cubicBezTo>
                    <a:pt x="67" y="14"/>
                    <a:pt x="66" y="10"/>
                    <a:pt x="65" y="9"/>
                  </a:cubicBezTo>
                  <a:cubicBezTo>
                    <a:pt x="64" y="8"/>
                    <a:pt x="65" y="5"/>
                    <a:pt x="65" y="3"/>
                  </a:cubicBezTo>
                  <a:cubicBezTo>
                    <a:pt x="62" y="3"/>
                    <a:pt x="59" y="2"/>
                    <a:pt x="58" y="2"/>
                  </a:cubicBezTo>
                  <a:cubicBezTo>
                    <a:pt x="56" y="0"/>
                    <a:pt x="54" y="2"/>
                    <a:pt x="50" y="5"/>
                  </a:cubicBezTo>
                  <a:cubicBezTo>
                    <a:pt x="45" y="8"/>
                    <a:pt x="40" y="7"/>
                    <a:pt x="40" y="9"/>
                  </a:cubicBezTo>
                  <a:cubicBezTo>
                    <a:pt x="40" y="11"/>
                    <a:pt x="38" y="12"/>
                    <a:pt x="36" y="12"/>
                  </a:cubicBezTo>
                  <a:cubicBezTo>
                    <a:pt x="33" y="11"/>
                    <a:pt x="31" y="11"/>
                    <a:pt x="30" y="14"/>
                  </a:cubicBezTo>
                  <a:cubicBezTo>
                    <a:pt x="29" y="18"/>
                    <a:pt x="26" y="16"/>
                    <a:pt x="25" y="20"/>
                  </a:cubicBezTo>
                  <a:cubicBezTo>
                    <a:pt x="25" y="24"/>
                    <a:pt x="21" y="21"/>
                    <a:pt x="18" y="19"/>
                  </a:cubicBezTo>
                  <a:cubicBezTo>
                    <a:pt x="15" y="18"/>
                    <a:pt x="15" y="28"/>
                    <a:pt x="15" y="28"/>
                  </a:cubicBezTo>
                  <a:cubicBezTo>
                    <a:pt x="15" y="28"/>
                    <a:pt x="13" y="30"/>
                    <a:pt x="11" y="35"/>
                  </a:cubicBezTo>
                  <a:cubicBezTo>
                    <a:pt x="9" y="39"/>
                    <a:pt x="4" y="38"/>
                    <a:pt x="2" y="39"/>
                  </a:cubicBezTo>
                  <a:cubicBezTo>
                    <a:pt x="0" y="39"/>
                    <a:pt x="4" y="44"/>
                    <a:pt x="3" y="46"/>
                  </a:cubicBezTo>
                  <a:cubicBezTo>
                    <a:pt x="2" y="47"/>
                    <a:pt x="1" y="51"/>
                    <a:pt x="0" y="55"/>
                  </a:cubicBezTo>
                  <a:cubicBezTo>
                    <a:pt x="2" y="55"/>
                    <a:pt x="4" y="57"/>
                    <a:pt x="5" y="58"/>
                  </a:cubicBezTo>
                  <a:cubicBezTo>
                    <a:pt x="6" y="60"/>
                    <a:pt x="12" y="66"/>
                    <a:pt x="15" y="63"/>
                  </a:cubicBezTo>
                  <a:cubicBezTo>
                    <a:pt x="18" y="60"/>
                    <a:pt x="26" y="59"/>
                    <a:pt x="28" y="61"/>
                  </a:cubicBezTo>
                  <a:cubicBezTo>
                    <a:pt x="30" y="63"/>
                    <a:pt x="32" y="62"/>
                    <a:pt x="32" y="60"/>
                  </a:cubicBezTo>
                  <a:cubicBezTo>
                    <a:pt x="32" y="58"/>
                    <a:pt x="29" y="51"/>
                    <a:pt x="30" y="49"/>
                  </a:cubicBezTo>
                  <a:cubicBezTo>
                    <a:pt x="31" y="47"/>
                    <a:pt x="57" y="48"/>
                    <a:pt x="58" y="50"/>
                  </a:cubicBezTo>
                  <a:cubicBezTo>
                    <a:pt x="59" y="51"/>
                    <a:pt x="59" y="46"/>
                    <a:pt x="63" y="47"/>
                  </a:cubicBezTo>
                  <a:cubicBezTo>
                    <a:pt x="66" y="47"/>
                    <a:pt x="71" y="49"/>
                    <a:pt x="73" y="48"/>
                  </a:cubicBezTo>
                  <a:cubicBezTo>
                    <a:pt x="75" y="47"/>
                    <a:pt x="77" y="44"/>
                    <a:pt x="79" y="44"/>
                  </a:cubicBezTo>
                  <a:cubicBezTo>
                    <a:pt x="81" y="44"/>
                    <a:pt x="87" y="43"/>
                    <a:pt x="89" y="42"/>
                  </a:cubicBezTo>
                  <a:cubicBezTo>
                    <a:pt x="90" y="40"/>
                    <a:pt x="92" y="40"/>
                    <a:pt x="92" y="37"/>
                  </a:cubicBezTo>
                  <a:cubicBezTo>
                    <a:pt x="92" y="37"/>
                    <a:pt x="92" y="37"/>
                    <a:pt x="92" y="3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34" name="Freeform 35"/>
            <p:cNvSpPr>
              <a:spLocks noChangeArrowheads="1"/>
            </p:cNvSpPr>
            <p:nvPr/>
          </p:nvSpPr>
          <p:spPr bwMode="auto">
            <a:xfrm>
              <a:off x="3651250" y="1952625"/>
              <a:ext cx="336550" cy="261938"/>
            </a:xfrm>
            <a:custGeom>
              <a:gdLst>
                <a:gd name="T0" fmla="*/ 168 w 176"/>
                <a:gd name="T1" fmla="*/ 20 h 137"/>
                <a:gd name="T2" fmla="*/ 167 w 176"/>
                <a:gd name="T3" fmla="*/ 5 h 137"/>
                <a:gd name="T4" fmla="*/ 158 w 176"/>
                <a:gd name="T5" fmla="*/ 10 h 137"/>
                <a:gd name="T6" fmla="*/ 151 w 176"/>
                <a:gd name="T7" fmla="*/ 3 h 137"/>
                <a:gd name="T8" fmla="*/ 134 w 176"/>
                <a:gd name="T9" fmla="*/ 0 h 137"/>
                <a:gd name="T10" fmla="*/ 86 w 176"/>
                <a:gd name="T11" fmla="*/ 30 h 137"/>
                <a:gd name="T12" fmla="*/ 65 w 176"/>
                <a:gd name="T13" fmla="*/ 46 h 137"/>
                <a:gd name="T14" fmla="*/ 48 w 176"/>
                <a:gd name="T15" fmla="*/ 52 h 137"/>
                <a:gd name="T16" fmla="*/ 46 w 176"/>
                <a:gd name="T17" fmla="*/ 52 h 137"/>
                <a:gd name="T18" fmla="*/ 46 w 176"/>
                <a:gd name="T19" fmla="*/ 82 h 137"/>
                <a:gd name="T20" fmla="*/ 42 w 176"/>
                <a:gd name="T21" fmla="*/ 91 h 137"/>
                <a:gd name="T22" fmla="*/ 35 w 176"/>
                <a:gd name="T23" fmla="*/ 96 h 137"/>
                <a:gd name="T24" fmla="*/ 17 w 176"/>
                <a:gd name="T25" fmla="*/ 97 h 137"/>
                <a:gd name="T26" fmla="*/ 8 w 176"/>
                <a:gd name="T27" fmla="*/ 100 h 137"/>
                <a:gd name="T28" fmla="*/ 1 w 176"/>
                <a:gd name="T29" fmla="*/ 101 h 137"/>
                <a:gd name="T30" fmla="*/ 1 w 176"/>
                <a:gd name="T31" fmla="*/ 107 h 137"/>
                <a:gd name="T32" fmla="*/ 5 w 176"/>
                <a:gd name="T33" fmla="*/ 113 h 137"/>
                <a:gd name="T34" fmla="*/ 10 w 176"/>
                <a:gd name="T35" fmla="*/ 119 h 137"/>
                <a:gd name="T36" fmla="*/ 12 w 176"/>
                <a:gd name="T37" fmla="*/ 124 h 137"/>
                <a:gd name="T38" fmla="*/ 17 w 176"/>
                <a:gd name="T39" fmla="*/ 128 h 137"/>
                <a:gd name="T40" fmla="*/ 22 w 176"/>
                <a:gd name="T41" fmla="*/ 127 h 137"/>
                <a:gd name="T42" fmla="*/ 23 w 176"/>
                <a:gd name="T43" fmla="*/ 133 h 137"/>
                <a:gd name="T44" fmla="*/ 28 w 176"/>
                <a:gd name="T45" fmla="*/ 135 h 137"/>
                <a:gd name="T46" fmla="*/ 32 w 176"/>
                <a:gd name="T47" fmla="*/ 130 h 137"/>
                <a:gd name="T48" fmla="*/ 35 w 176"/>
                <a:gd name="T49" fmla="*/ 135 h 137"/>
                <a:gd name="T50" fmla="*/ 40 w 176"/>
                <a:gd name="T51" fmla="*/ 133 h 137"/>
                <a:gd name="T52" fmla="*/ 45 w 176"/>
                <a:gd name="T53" fmla="*/ 125 h 137"/>
                <a:gd name="T54" fmla="*/ 48 w 176"/>
                <a:gd name="T55" fmla="*/ 116 h 137"/>
                <a:gd name="T56" fmla="*/ 58 w 176"/>
                <a:gd name="T57" fmla="*/ 116 h 137"/>
                <a:gd name="T58" fmla="*/ 65 w 176"/>
                <a:gd name="T59" fmla="*/ 114 h 137"/>
                <a:gd name="T60" fmla="*/ 74 w 176"/>
                <a:gd name="T61" fmla="*/ 117 h 137"/>
                <a:gd name="T62" fmla="*/ 80 w 176"/>
                <a:gd name="T63" fmla="*/ 123 h 137"/>
                <a:gd name="T64" fmla="*/ 89 w 176"/>
                <a:gd name="T65" fmla="*/ 120 h 137"/>
                <a:gd name="T66" fmla="*/ 98 w 176"/>
                <a:gd name="T67" fmla="*/ 125 h 137"/>
                <a:gd name="T68" fmla="*/ 109 w 176"/>
                <a:gd name="T69" fmla="*/ 125 h 137"/>
                <a:gd name="T70" fmla="*/ 117 w 176"/>
                <a:gd name="T71" fmla="*/ 119 h 137"/>
                <a:gd name="T72" fmla="*/ 132 w 176"/>
                <a:gd name="T73" fmla="*/ 120 h 137"/>
                <a:gd name="T74" fmla="*/ 141 w 176"/>
                <a:gd name="T75" fmla="*/ 122 h 137"/>
                <a:gd name="T76" fmla="*/ 149 w 176"/>
                <a:gd name="T77" fmla="*/ 115 h 137"/>
                <a:gd name="T78" fmla="*/ 151 w 176"/>
                <a:gd name="T79" fmla="*/ 114 h 137"/>
                <a:gd name="T80" fmla="*/ 151 w 176"/>
                <a:gd name="T81" fmla="*/ 111 h 137"/>
                <a:gd name="T82" fmla="*/ 153 w 176"/>
                <a:gd name="T83" fmla="*/ 101 h 137"/>
                <a:gd name="T84" fmla="*/ 171 w 176"/>
                <a:gd name="T85" fmla="*/ 79 h 137"/>
                <a:gd name="T86" fmla="*/ 172 w 176"/>
                <a:gd name="T87" fmla="*/ 51 h 137"/>
                <a:gd name="T88" fmla="*/ 174 w 176"/>
                <a:gd name="T89" fmla="*/ 39 h 137"/>
                <a:gd name="T90" fmla="*/ 172 w 176"/>
                <a:gd name="T91" fmla="*/ 30 h 137"/>
                <a:gd name="T92" fmla="*/ 168 w 176"/>
                <a:gd name="T93" fmla="*/ 20 h 1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6"/>
                <a:gd name="T142" fmla="*/ 0 h 137"/>
                <a:gd name="T143" fmla="*/ 176 w 176"/>
                <a:gd name="T144" fmla="*/ 137 h 137"/>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6" h="137">
                  <a:moveTo>
                    <a:pt x="168" y="20"/>
                  </a:moveTo>
                  <a:cubicBezTo>
                    <a:pt x="168" y="18"/>
                    <a:pt x="167" y="11"/>
                    <a:pt x="167" y="5"/>
                  </a:cubicBezTo>
                  <a:cubicBezTo>
                    <a:pt x="158" y="10"/>
                    <a:pt x="158" y="10"/>
                    <a:pt x="158" y="10"/>
                  </a:cubicBezTo>
                  <a:cubicBezTo>
                    <a:pt x="158" y="10"/>
                    <a:pt x="156" y="6"/>
                    <a:pt x="151" y="3"/>
                  </a:cubicBezTo>
                  <a:cubicBezTo>
                    <a:pt x="146" y="0"/>
                    <a:pt x="134" y="0"/>
                    <a:pt x="134" y="0"/>
                  </a:cubicBezTo>
                  <a:cubicBezTo>
                    <a:pt x="86" y="30"/>
                    <a:pt x="86" y="30"/>
                    <a:pt x="86" y="30"/>
                  </a:cubicBezTo>
                  <a:cubicBezTo>
                    <a:pt x="65" y="46"/>
                    <a:pt x="65" y="46"/>
                    <a:pt x="65" y="46"/>
                  </a:cubicBezTo>
                  <a:cubicBezTo>
                    <a:pt x="65" y="46"/>
                    <a:pt x="52" y="51"/>
                    <a:pt x="48" y="52"/>
                  </a:cubicBezTo>
                  <a:cubicBezTo>
                    <a:pt x="47" y="52"/>
                    <a:pt x="47" y="52"/>
                    <a:pt x="46" y="52"/>
                  </a:cubicBezTo>
                  <a:cubicBezTo>
                    <a:pt x="47" y="60"/>
                    <a:pt x="47" y="81"/>
                    <a:pt x="46" y="82"/>
                  </a:cubicBezTo>
                  <a:cubicBezTo>
                    <a:pt x="44" y="83"/>
                    <a:pt x="43" y="89"/>
                    <a:pt x="42" y="91"/>
                  </a:cubicBezTo>
                  <a:cubicBezTo>
                    <a:pt x="41" y="92"/>
                    <a:pt x="39" y="96"/>
                    <a:pt x="35" y="96"/>
                  </a:cubicBezTo>
                  <a:cubicBezTo>
                    <a:pt x="31" y="96"/>
                    <a:pt x="21" y="98"/>
                    <a:pt x="17" y="97"/>
                  </a:cubicBezTo>
                  <a:cubicBezTo>
                    <a:pt x="13" y="97"/>
                    <a:pt x="10" y="100"/>
                    <a:pt x="8" y="100"/>
                  </a:cubicBezTo>
                  <a:cubicBezTo>
                    <a:pt x="8" y="101"/>
                    <a:pt x="4" y="101"/>
                    <a:pt x="1" y="101"/>
                  </a:cubicBezTo>
                  <a:cubicBezTo>
                    <a:pt x="1" y="103"/>
                    <a:pt x="0" y="106"/>
                    <a:pt x="1" y="107"/>
                  </a:cubicBezTo>
                  <a:cubicBezTo>
                    <a:pt x="2" y="108"/>
                    <a:pt x="3" y="112"/>
                    <a:pt x="5" y="113"/>
                  </a:cubicBezTo>
                  <a:cubicBezTo>
                    <a:pt x="7" y="115"/>
                    <a:pt x="10" y="117"/>
                    <a:pt x="10" y="119"/>
                  </a:cubicBezTo>
                  <a:cubicBezTo>
                    <a:pt x="10" y="122"/>
                    <a:pt x="10" y="124"/>
                    <a:pt x="12" y="124"/>
                  </a:cubicBezTo>
                  <a:cubicBezTo>
                    <a:pt x="14" y="124"/>
                    <a:pt x="15" y="127"/>
                    <a:pt x="17" y="128"/>
                  </a:cubicBezTo>
                  <a:cubicBezTo>
                    <a:pt x="19" y="128"/>
                    <a:pt x="22" y="126"/>
                    <a:pt x="22" y="127"/>
                  </a:cubicBezTo>
                  <a:cubicBezTo>
                    <a:pt x="23" y="128"/>
                    <a:pt x="22" y="133"/>
                    <a:pt x="23" y="133"/>
                  </a:cubicBezTo>
                  <a:cubicBezTo>
                    <a:pt x="24" y="133"/>
                    <a:pt x="26" y="133"/>
                    <a:pt x="28" y="135"/>
                  </a:cubicBezTo>
                  <a:cubicBezTo>
                    <a:pt x="27" y="132"/>
                    <a:pt x="28" y="129"/>
                    <a:pt x="32" y="130"/>
                  </a:cubicBezTo>
                  <a:cubicBezTo>
                    <a:pt x="35" y="131"/>
                    <a:pt x="32" y="134"/>
                    <a:pt x="35" y="135"/>
                  </a:cubicBezTo>
                  <a:cubicBezTo>
                    <a:pt x="38" y="137"/>
                    <a:pt x="40" y="136"/>
                    <a:pt x="40" y="133"/>
                  </a:cubicBezTo>
                  <a:cubicBezTo>
                    <a:pt x="40" y="131"/>
                    <a:pt x="44" y="126"/>
                    <a:pt x="45" y="125"/>
                  </a:cubicBezTo>
                  <a:cubicBezTo>
                    <a:pt x="46" y="124"/>
                    <a:pt x="46" y="118"/>
                    <a:pt x="48" y="116"/>
                  </a:cubicBezTo>
                  <a:cubicBezTo>
                    <a:pt x="50" y="115"/>
                    <a:pt x="56" y="116"/>
                    <a:pt x="58" y="116"/>
                  </a:cubicBezTo>
                  <a:cubicBezTo>
                    <a:pt x="60" y="117"/>
                    <a:pt x="62" y="112"/>
                    <a:pt x="65" y="114"/>
                  </a:cubicBezTo>
                  <a:cubicBezTo>
                    <a:pt x="67" y="116"/>
                    <a:pt x="72" y="114"/>
                    <a:pt x="74" y="117"/>
                  </a:cubicBezTo>
                  <a:cubicBezTo>
                    <a:pt x="76" y="119"/>
                    <a:pt x="77" y="125"/>
                    <a:pt x="80" y="123"/>
                  </a:cubicBezTo>
                  <a:cubicBezTo>
                    <a:pt x="83" y="121"/>
                    <a:pt x="87" y="120"/>
                    <a:pt x="89" y="120"/>
                  </a:cubicBezTo>
                  <a:cubicBezTo>
                    <a:pt x="91" y="120"/>
                    <a:pt x="96" y="124"/>
                    <a:pt x="98" y="125"/>
                  </a:cubicBezTo>
                  <a:cubicBezTo>
                    <a:pt x="100" y="125"/>
                    <a:pt x="107" y="126"/>
                    <a:pt x="109" y="125"/>
                  </a:cubicBezTo>
                  <a:cubicBezTo>
                    <a:pt x="111" y="123"/>
                    <a:pt x="114" y="119"/>
                    <a:pt x="117" y="119"/>
                  </a:cubicBezTo>
                  <a:cubicBezTo>
                    <a:pt x="120" y="120"/>
                    <a:pt x="130" y="119"/>
                    <a:pt x="132" y="120"/>
                  </a:cubicBezTo>
                  <a:cubicBezTo>
                    <a:pt x="134" y="121"/>
                    <a:pt x="138" y="123"/>
                    <a:pt x="141" y="122"/>
                  </a:cubicBezTo>
                  <a:cubicBezTo>
                    <a:pt x="144" y="121"/>
                    <a:pt x="147" y="115"/>
                    <a:pt x="149" y="115"/>
                  </a:cubicBezTo>
                  <a:cubicBezTo>
                    <a:pt x="150" y="114"/>
                    <a:pt x="150" y="114"/>
                    <a:pt x="151" y="114"/>
                  </a:cubicBezTo>
                  <a:cubicBezTo>
                    <a:pt x="151" y="113"/>
                    <a:pt x="151" y="112"/>
                    <a:pt x="151" y="111"/>
                  </a:cubicBezTo>
                  <a:cubicBezTo>
                    <a:pt x="151" y="105"/>
                    <a:pt x="152" y="107"/>
                    <a:pt x="153" y="101"/>
                  </a:cubicBezTo>
                  <a:cubicBezTo>
                    <a:pt x="154" y="95"/>
                    <a:pt x="170" y="80"/>
                    <a:pt x="171" y="79"/>
                  </a:cubicBezTo>
                  <a:cubicBezTo>
                    <a:pt x="172" y="78"/>
                    <a:pt x="172" y="54"/>
                    <a:pt x="172" y="51"/>
                  </a:cubicBezTo>
                  <a:cubicBezTo>
                    <a:pt x="172" y="47"/>
                    <a:pt x="173" y="43"/>
                    <a:pt x="174" y="39"/>
                  </a:cubicBezTo>
                  <a:cubicBezTo>
                    <a:pt x="176" y="34"/>
                    <a:pt x="172" y="34"/>
                    <a:pt x="172" y="30"/>
                  </a:cubicBezTo>
                  <a:cubicBezTo>
                    <a:pt x="173" y="26"/>
                    <a:pt x="168" y="22"/>
                    <a:pt x="168" y="2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35" name="Freeform 36"/>
            <p:cNvSpPr>
              <a:spLocks noChangeArrowheads="1"/>
            </p:cNvSpPr>
            <p:nvPr/>
          </p:nvSpPr>
          <p:spPr bwMode="auto">
            <a:xfrm>
              <a:off x="3940175" y="1952625"/>
              <a:ext cx="215900" cy="357188"/>
            </a:xfrm>
            <a:custGeom>
              <a:gdLst>
                <a:gd name="T0" fmla="*/ 112 w 113"/>
                <a:gd name="T1" fmla="*/ 46 h 187"/>
                <a:gd name="T2" fmla="*/ 26 w 113"/>
                <a:gd name="T3" fmla="*/ 0 h 187"/>
                <a:gd name="T4" fmla="*/ 16 w 113"/>
                <a:gd name="T5" fmla="*/ 5 h 187"/>
                <a:gd name="T6" fmla="*/ 17 w 113"/>
                <a:gd name="T7" fmla="*/ 20 h 187"/>
                <a:gd name="T8" fmla="*/ 21 w 113"/>
                <a:gd name="T9" fmla="*/ 30 h 187"/>
                <a:gd name="T10" fmla="*/ 23 w 113"/>
                <a:gd name="T11" fmla="*/ 39 h 187"/>
                <a:gd name="T12" fmla="*/ 21 w 113"/>
                <a:gd name="T13" fmla="*/ 51 h 187"/>
                <a:gd name="T14" fmla="*/ 20 w 113"/>
                <a:gd name="T15" fmla="*/ 79 h 187"/>
                <a:gd name="T16" fmla="*/ 2 w 113"/>
                <a:gd name="T17" fmla="*/ 101 h 187"/>
                <a:gd name="T18" fmla="*/ 0 w 113"/>
                <a:gd name="T19" fmla="*/ 111 h 187"/>
                <a:gd name="T20" fmla="*/ 0 w 113"/>
                <a:gd name="T21" fmla="*/ 114 h 187"/>
                <a:gd name="T22" fmla="*/ 2 w 113"/>
                <a:gd name="T23" fmla="*/ 117 h 187"/>
                <a:gd name="T24" fmla="*/ 7 w 113"/>
                <a:gd name="T25" fmla="*/ 122 h 187"/>
                <a:gd name="T26" fmla="*/ 14 w 113"/>
                <a:gd name="T27" fmla="*/ 132 h 187"/>
                <a:gd name="T28" fmla="*/ 15 w 113"/>
                <a:gd name="T29" fmla="*/ 142 h 187"/>
                <a:gd name="T30" fmla="*/ 20 w 113"/>
                <a:gd name="T31" fmla="*/ 156 h 187"/>
                <a:gd name="T32" fmla="*/ 15 w 113"/>
                <a:gd name="T33" fmla="*/ 158 h 187"/>
                <a:gd name="T34" fmla="*/ 6 w 113"/>
                <a:gd name="T35" fmla="*/ 159 h 187"/>
                <a:gd name="T36" fmla="*/ 8 w 113"/>
                <a:gd name="T37" fmla="*/ 167 h 187"/>
                <a:gd name="T38" fmla="*/ 18 w 113"/>
                <a:gd name="T39" fmla="*/ 177 h 187"/>
                <a:gd name="T40" fmla="*/ 22 w 113"/>
                <a:gd name="T41" fmla="*/ 186 h 187"/>
                <a:gd name="T42" fmla="*/ 28 w 113"/>
                <a:gd name="T43" fmla="*/ 184 h 187"/>
                <a:gd name="T44" fmla="*/ 36 w 113"/>
                <a:gd name="T45" fmla="*/ 184 h 187"/>
                <a:gd name="T46" fmla="*/ 48 w 113"/>
                <a:gd name="T47" fmla="*/ 180 h 187"/>
                <a:gd name="T48" fmla="*/ 58 w 113"/>
                <a:gd name="T49" fmla="*/ 175 h 187"/>
                <a:gd name="T50" fmla="*/ 59 w 113"/>
                <a:gd name="T51" fmla="*/ 169 h 187"/>
                <a:gd name="T52" fmla="*/ 75 w 113"/>
                <a:gd name="T53" fmla="*/ 165 h 187"/>
                <a:gd name="T54" fmla="*/ 86 w 113"/>
                <a:gd name="T55" fmla="*/ 154 h 187"/>
                <a:gd name="T56" fmla="*/ 88 w 113"/>
                <a:gd name="T57" fmla="*/ 149 h 187"/>
                <a:gd name="T58" fmla="*/ 97 w 113"/>
                <a:gd name="T59" fmla="*/ 145 h 187"/>
                <a:gd name="T60" fmla="*/ 99 w 113"/>
                <a:gd name="T61" fmla="*/ 145 h 187"/>
                <a:gd name="T62" fmla="*/ 99 w 113"/>
                <a:gd name="T63" fmla="*/ 145 h 187"/>
                <a:gd name="T64" fmla="*/ 100 w 113"/>
                <a:gd name="T65" fmla="*/ 140 h 187"/>
                <a:gd name="T66" fmla="*/ 95 w 113"/>
                <a:gd name="T67" fmla="*/ 133 h 187"/>
                <a:gd name="T68" fmla="*/ 93 w 113"/>
                <a:gd name="T69" fmla="*/ 125 h 187"/>
                <a:gd name="T70" fmla="*/ 91 w 113"/>
                <a:gd name="T71" fmla="*/ 118 h 187"/>
                <a:gd name="T72" fmla="*/ 92 w 113"/>
                <a:gd name="T73" fmla="*/ 110 h 187"/>
                <a:gd name="T74" fmla="*/ 97 w 113"/>
                <a:gd name="T75" fmla="*/ 102 h 187"/>
                <a:gd name="T76" fmla="*/ 101 w 113"/>
                <a:gd name="T77" fmla="*/ 95 h 187"/>
                <a:gd name="T78" fmla="*/ 111 w 113"/>
                <a:gd name="T79" fmla="*/ 89 h 187"/>
                <a:gd name="T80" fmla="*/ 112 w 113"/>
                <a:gd name="T81" fmla="*/ 77 h 187"/>
                <a:gd name="T82" fmla="*/ 112 w 113"/>
                <a:gd name="T83" fmla="*/ 46 h 1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3"/>
                <a:gd name="T127" fmla="*/ 0 h 187"/>
                <a:gd name="T128" fmla="*/ 113 w 113"/>
                <a:gd name="T129" fmla="*/ 187 h 187"/>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3" h="187">
                  <a:moveTo>
                    <a:pt x="112" y="46"/>
                  </a:moveTo>
                  <a:cubicBezTo>
                    <a:pt x="26" y="0"/>
                    <a:pt x="26" y="0"/>
                    <a:pt x="26" y="0"/>
                  </a:cubicBezTo>
                  <a:cubicBezTo>
                    <a:pt x="16" y="5"/>
                    <a:pt x="16" y="5"/>
                    <a:pt x="16" y="5"/>
                  </a:cubicBezTo>
                  <a:cubicBezTo>
                    <a:pt x="16" y="11"/>
                    <a:pt x="17" y="18"/>
                    <a:pt x="17" y="20"/>
                  </a:cubicBezTo>
                  <a:cubicBezTo>
                    <a:pt x="17" y="22"/>
                    <a:pt x="22" y="26"/>
                    <a:pt x="21" y="30"/>
                  </a:cubicBezTo>
                  <a:cubicBezTo>
                    <a:pt x="21" y="34"/>
                    <a:pt x="25" y="34"/>
                    <a:pt x="23" y="39"/>
                  </a:cubicBezTo>
                  <a:cubicBezTo>
                    <a:pt x="22" y="43"/>
                    <a:pt x="21" y="47"/>
                    <a:pt x="21" y="51"/>
                  </a:cubicBezTo>
                  <a:cubicBezTo>
                    <a:pt x="21" y="54"/>
                    <a:pt x="21" y="78"/>
                    <a:pt x="20" y="79"/>
                  </a:cubicBezTo>
                  <a:cubicBezTo>
                    <a:pt x="19" y="80"/>
                    <a:pt x="3" y="95"/>
                    <a:pt x="2" y="101"/>
                  </a:cubicBezTo>
                  <a:cubicBezTo>
                    <a:pt x="1" y="107"/>
                    <a:pt x="0" y="105"/>
                    <a:pt x="0" y="111"/>
                  </a:cubicBezTo>
                  <a:cubicBezTo>
                    <a:pt x="0" y="112"/>
                    <a:pt x="0" y="113"/>
                    <a:pt x="0" y="114"/>
                  </a:cubicBezTo>
                  <a:cubicBezTo>
                    <a:pt x="0" y="115"/>
                    <a:pt x="1" y="116"/>
                    <a:pt x="2" y="117"/>
                  </a:cubicBezTo>
                  <a:cubicBezTo>
                    <a:pt x="4" y="119"/>
                    <a:pt x="4" y="122"/>
                    <a:pt x="7" y="122"/>
                  </a:cubicBezTo>
                  <a:cubicBezTo>
                    <a:pt x="10" y="122"/>
                    <a:pt x="14" y="129"/>
                    <a:pt x="14" y="132"/>
                  </a:cubicBezTo>
                  <a:cubicBezTo>
                    <a:pt x="14" y="135"/>
                    <a:pt x="16" y="137"/>
                    <a:pt x="15" y="142"/>
                  </a:cubicBezTo>
                  <a:cubicBezTo>
                    <a:pt x="15" y="148"/>
                    <a:pt x="18" y="155"/>
                    <a:pt x="20" y="156"/>
                  </a:cubicBezTo>
                  <a:cubicBezTo>
                    <a:pt x="22" y="157"/>
                    <a:pt x="19" y="158"/>
                    <a:pt x="15" y="158"/>
                  </a:cubicBezTo>
                  <a:cubicBezTo>
                    <a:pt x="11" y="158"/>
                    <a:pt x="6" y="158"/>
                    <a:pt x="6" y="159"/>
                  </a:cubicBezTo>
                  <a:cubicBezTo>
                    <a:pt x="6" y="161"/>
                    <a:pt x="4" y="163"/>
                    <a:pt x="8" y="167"/>
                  </a:cubicBezTo>
                  <a:cubicBezTo>
                    <a:pt x="13" y="171"/>
                    <a:pt x="16" y="173"/>
                    <a:pt x="18" y="177"/>
                  </a:cubicBezTo>
                  <a:cubicBezTo>
                    <a:pt x="19" y="181"/>
                    <a:pt x="21" y="185"/>
                    <a:pt x="22" y="186"/>
                  </a:cubicBezTo>
                  <a:cubicBezTo>
                    <a:pt x="23" y="187"/>
                    <a:pt x="26" y="187"/>
                    <a:pt x="28" y="184"/>
                  </a:cubicBezTo>
                  <a:cubicBezTo>
                    <a:pt x="31" y="180"/>
                    <a:pt x="33" y="187"/>
                    <a:pt x="36" y="184"/>
                  </a:cubicBezTo>
                  <a:cubicBezTo>
                    <a:pt x="38" y="181"/>
                    <a:pt x="46" y="181"/>
                    <a:pt x="48" y="180"/>
                  </a:cubicBezTo>
                  <a:cubicBezTo>
                    <a:pt x="50" y="179"/>
                    <a:pt x="56" y="176"/>
                    <a:pt x="58" y="175"/>
                  </a:cubicBezTo>
                  <a:cubicBezTo>
                    <a:pt x="60" y="173"/>
                    <a:pt x="56" y="170"/>
                    <a:pt x="59" y="169"/>
                  </a:cubicBezTo>
                  <a:cubicBezTo>
                    <a:pt x="62" y="167"/>
                    <a:pt x="71" y="170"/>
                    <a:pt x="75" y="165"/>
                  </a:cubicBezTo>
                  <a:cubicBezTo>
                    <a:pt x="78" y="161"/>
                    <a:pt x="84" y="156"/>
                    <a:pt x="86" y="154"/>
                  </a:cubicBezTo>
                  <a:cubicBezTo>
                    <a:pt x="87" y="152"/>
                    <a:pt x="86" y="151"/>
                    <a:pt x="88" y="149"/>
                  </a:cubicBezTo>
                  <a:cubicBezTo>
                    <a:pt x="90" y="146"/>
                    <a:pt x="95" y="144"/>
                    <a:pt x="97" y="145"/>
                  </a:cubicBezTo>
                  <a:cubicBezTo>
                    <a:pt x="98" y="145"/>
                    <a:pt x="99" y="145"/>
                    <a:pt x="99" y="145"/>
                  </a:cubicBezTo>
                  <a:cubicBezTo>
                    <a:pt x="99" y="145"/>
                    <a:pt x="99" y="145"/>
                    <a:pt x="99" y="145"/>
                  </a:cubicBezTo>
                  <a:cubicBezTo>
                    <a:pt x="100" y="140"/>
                    <a:pt x="100" y="140"/>
                    <a:pt x="100" y="140"/>
                  </a:cubicBezTo>
                  <a:cubicBezTo>
                    <a:pt x="100" y="140"/>
                    <a:pt x="95" y="137"/>
                    <a:pt x="95" y="133"/>
                  </a:cubicBezTo>
                  <a:cubicBezTo>
                    <a:pt x="95" y="129"/>
                    <a:pt x="96" y="125"/>
                    <a:pt x="93" y="125"/>
                  </a:cubicBezTo>
                  <a:cubicBezTo>
                    <a:pt x="89" y="125"/>
                    <a:pt x="89" y="121"/>
                    <a:pt x="91" y="118"/>
                  </a:cubicBezTo>
                  <a:cubicBezTo>
                    <a:pt x="94" y="116"/>
                    <a:pt x="87" y="110"/>
                    <a:pt x="92" y="110"/>
                  </a:cubicBezTo>
                  <a:cubicBezTo>
                    <a:pt x="97" y="110"/>
                    <a:pt x="93" y="102"/>
                    <a:pt x="97" y="102"/>
                  </a:cubicBezTo>
                  <a:cubicBezTo>
                    <a:pt x="100" y="101"/>
                    <a:pt x="101" y="98"/>
                    <a:pt x="101" y="95"/>
                  </a:cubicBezTo>
                  <a:cubicBezTo>
                    <a:pt x="101" y="91"/>
                    <a:pt x="109" y="89"/>
                    <a:pt x="111" y="89"/>
                  </a:cubicBezTo>
                  <a:cubicBezTo>
                    <a:pt x="113" y="88"/>
                    <a:pt x="112" y="77"/>
                    <a:pt x="112" y="77"/>
                  </a:cubicBezTo>
                  <a:lnTo>
                    <a:pt x="112" y="46"/>
                  </a:ln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36" name="Freeform 37"/>
            <p:cNvSpPr>
              <a:spLocks noChangeArrowheads="1"/>
            </p:cNvSpPr>
            <p:nvPr/>
          </p:nvSpPr>
          <p:spPr bwMode="auto">
            <a:xfrm>
              <a:off x="4167188" y="1754187"/>
              <a:ext cx="236538" cy="234950"/>
            </a:xfrm>
            <a:custGeom>
              <a:gdLst>
                <a:gd name="T0" fmla="*/ 115 w 124"/>
                <a:gd name="T1" fmla="*/ 27 h 123"/>
                <a:gd name="T2" fmla="*/ 107 w 124"/>
                <a:gd name="T3" fmla="*/ 7 h 123"/>
                <a:gd name="T4" fmla="*/ 106 w 124"/>
                <a:gd name="T5" fmla="*/ 9 h 123"/>
                <a:gd name="T6" fmla="*/ 94 w 124"/>
                <a:gd name="T7" fmla="*/ 8 h 123"/>
                <a:gd name="T8" fmla="*/ 80 w 124"/>
                <a:gd name="T9" fmla="*/ 5 h 123"/>
                <a:gd name="T10" fmla="*/ 56 w 124"/>
                <a:gd name="T11" fmla="*/ 9 h 123"/>
                <a:gd name="T12" fmla="*/ 44 w 124"/>
                <a:gd name="T13" fmla="*/ 10 h 123"/>
                <a:gd name="T14" fmla="*/ 23 w 124"/>
                <a:gd name="T15" fmla="*/ 4 h 123"/>
                <a:gd name="T16" fmla="*/ 6 w 124"/>
                <a:gd name="T17" fmla="*/ 0 h 123"/>
                <a:gd name="T18" fmla="*/ 5 w 124"/>
                <a:gd name="T19" fmla="*/ 3 h 123"/>
                <a:gd name="T20" fmla="*/ 4 w 124"/>
                <a:gd name="T21" fmla="*/ 17 h 123"/>
                <a:gd name="T22" fmla="*/ 4 w 124"/>
                <a:gd name="T23" fmla="*/ 33 h 123"/>
                <a:gd name="T24" fmla="*/ 4 w 124"/>
                <a:gd name="T25" fmla="*/ 120 h 123"/>
                <a:gd name="T26" fmla="*/ 72 w 124"/>
                <a:gd name="T27" fmla="*/ 120 h 123"/>
                <a:gd name="T28" fmla="*/ 76 w 124"/>
                <a:gd name="T29" fmla="*/ 118 h 123"/>
                <a:gd name="T30" fmla="*/ 82 w 124"/>
                <a:gd name="T31" fmla="*/ 120 h 123"/>
                <a:gd name="T32" fmla="*/ 96 w 124"/>
                <a:gd name="T33" fmla="*/ 120 h 123"/>
                <a:gd name="T34" fmla="*/ 102 w 124"/>
                <a:gd name="T35" fmla="*/ 123 h 123"/>
                <a:gd name="T36" fmla="*/ 109 w 124"/>
                <a:gd name="T37" fmla="*/ 118 h 123"/>
                <a:gd name="T38" fmla="*/ 116 w 124"/>
                <a:gd name="T39" fmla="*/ 110 h 123"/>
                <a:gd name="T40" fmla="*/ 122 w 124"/>
                <a:gd name="T41" fmla="*/ 106 h 123"/>
                <a:gd name="T42" fmla="*/ 123 w 124"/>
                <a:gd name="T43" fmla="*/ 105 h 123"/>
                <a:gd name="T44" fmla="*/ 123 w 124"/>
                <a:gd name="T45" fmla="*/ 101 h 123"/>
                <a:gd name="T46" fmla="*/ 118 w 124"/>
                <a:gd name="T47" fmla="*/ 88 h 123"/>
                <a:gd name="T48" fmla="*/ 106 w 124"/>
                <a:gd name="T49" fmla="*/ 65 h 123"/>
                <a:gd name="T50" fmla="*/ 100 w 124"/>
                <a:gd name="T51" fmla="*/ 54 h 123"/>
                <a:gd name="T52" fmla="*/ 93 w 124"/>
                <a:gd name="T53" fmla="*/ 41 h 123"/>
                <a:gd name="T54" fmla="*/ 87 w 124"/>
                <a:gd name="T55" fmla="*/ 20 h 123"/>
                <a:gd name="T56" fmla="*/ 95 w 124"/>
                <a:gd name="T57" fmla="*/ 35 h 123"/>
                <a:gd name="T58" fmla="*/ 106 w 124"/>
                <a:gd name="T59" fmla="*/ 50 h 123"/>
                <a:gd name="T60" fmla="*/ 113 w 124"/>
                <a:gd name="T61" fmla="*/ 34 h 123"/>
                <a:gd name="T62" fmla="*/ 113 w 124"/>
                <a:gd name="T63" fmla="*/ 34 h 123"/>
                <a:gd name="T64" fmla="*/ 114 w 124"/>
                <a:gd name="T65" fmla="*/ 31 h 123"/>
                <a:gd name="T66" fmla="*/ 115 w 124"/>
                <a:gd name="T67" fmla="*/ 27 h 1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4"/>
                <a:gd name="T103" fmla="*/ 0 h 123"/>
                <a:gd name="T104" fmla="*/ 124 w 124"/>
                <a:gd name="T105" fmla="*/ 123 h 123"/>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4" h="123">
                  <a:moveTo>
                    <a:pt x="115" y="27"/>
                  </a:moveTo>
                  <a:cubicBezTo>
                    <a:pt x="107" y="7"/>
                    <a:pt x="107" y="7"/>
                    <a:pt x="107" y="7"/>
                  </a:cubicBezTo>
                  <a:cubicBezTo>
                    <a:pt x="107" y="8"/>
                    <a:pt x="106" y="8"/>
                    <a:pt x="106" y="9"/>
                  </a:cubicBezTo>
                  <a:cubicBezTo>
                    <a:pt x="105" y="10"/>
                    <a:pt x="99" y="7"/>
                    <a:pt x="94" y="8"/>
                  </a:cubicBezTo>
                  <a:cubicBezTo>
                    <a:pt x="89" y="9"/>
                    <a:pt x="85" y="7"/>
                    <a:pt x="80" y="5"/>
                  </a:cubicBezTo>
                  <a:cubicBezTo>
                    <a:pt x="75" y="2"/>
                    <a:pt x="59" y="6"/>
                    <a:pt x="56" y="9"/>
                  </a:cubicBezTo>
                  <a:cubicBezTo>
                    <a:pt x="54" y="12"/>
                    <a:pt x="49" y="12"/>
                    <a:pt x="44" y="10"/>
                  </a:cubicBezTo>
                  <a:cubicBezTo>
                    <a:pt x="39" y="8"/>
                    <a:pt x="32" y="5"/>
                    <a:pt x="23" y="4"/>
                  </a:cubicBezTo>
                  <a:cubicBezTo>
                    <a:pt x="14" y="3"/>
                    <a:pt x="8" y="2"/>
                    <a:pt x="6" y="0"/>
                  </a:cubicBezTo>
                  <a:cubicBezTo>
                    <a:pt x="6" y="1"/>
                    <a:pt x="5" y="2"/>
                    <a:pt x="5" y="3"/>
                  </a:cubicBezTo>
                  <a:cubicBezTo>
                    <a:pt x="2" y="10"/>
                    <a:pt x="7" y="12"/>
                    <a:pt x="4" y="17"/>
                  </a:cubicBezTo>
                  <a:cubicBezTo>
                    <a:pt x="0" y="21"/>
                    <a:pt x="4" y="26"/>
                    <a:pt x="4" y="33"/>
                  </a:cubicBezTo>
                  <a:cubicBezTo>
                    <a:pt x="4" y="39"/>
                    <a:pt x="4" y="89"/>
                    <a:pt x="4" y="120"/>
                  </a:cubicBezTo>
                  <a:cubicBezTo>
                    <a:pt x="72" y="120"/>
                    <a:pt x="72" y="120"/>
                    <a:pt x="72" y="120"/>
                  </a:cubicBezTo>
                  <a:cubicBezTo>
                    <a:pt x="72" y="120"/>
                    <a:pt x="74" y="119"/>
                    <a:pt x="76" y="118"/>
                  </a:cubicBezTo>
                  <a:cubicBezTo>
                    <a:pt x="78" y="116"/>
                    <a:pt x="82" y="120"/>
                    <a:pt x="82" y="120"/>
                  </a:cubicBezTo>
                  <a:cubicBezTo>
                    <a:pt x="96" y="120"/>
                    <a:pt x="96" y="120"/>
                    <a:pt x="96" y="120"/>
                  </a:cubicBezTo>
                  <a:cubicBezTo>
                    <a:pt x="96" y="120"/>
                    <a:pt x="99" y="123"/>
                    <a:pt x="102" y="123"/>
                  </a:cubicBezTo>
                  <a:cubicBezTo>
                    <a:pt x="106" y="123"/>
                    <a:pt x="104" y="118"/>
                    <a:pt x="109" y="118"/>
                  </a:cubicBezTo>
                  <a:cubicBezTo>
                    <a:pt x="114" y="118"/>
                    <a:pt x="113" y="110"/>
                    <a:pt x="116" y="110"/>
                  </a:cubicBezTo>
                  <a:cubicBezTo>
                    <a:pt x="120" y="110"/>
                    <a:pt x="119" y="110"/>
                    <a:pt x="122" y="106"/>
                  </a:cubicBezTo>
                  <a:cubicBezTo>
                    <a:pt x="122" y="105"/>
                    <a:pt x="123" y="105"/>
                    <a:pt x="123" y="105"/>
                  </a:cubicBezTo>
                  <a:cubicBezTo>
                    <a:pt x="122" y="104"/>
                    <a:pt x="122" y="102"/>
                    <a:pt x="123" y="101"/>
                  </a:cubicBezTo>
                  <a:cubicBezTo>
                    <a:pt x="124" y="95"/>
                    <a:pt x="120" y="96"/>
                    <a:pt x="118" y="88"/>
                  </a:cubicBezTo>
                  <a:cubicBezTo>
                    <a:pt x="115" y="81"/>
                    <a:pt x="106" y="69"/>
                    <a:pt x="106" y="65"/>
                  </a:cubicBezTo>
                  <a:cubicBezTo>
                    <a:pt x="105" y="61"/>
                    <a:pt x="100" y="58"/>
                    <a:pt x="100" y="54"/>
                  </a:cubicBezTo>
                  <a:cubicBezTo>
                    <a:pt x="100" y="49"/>
                    <a:pt x="98" y="48"/>
                    <a:pt x="93" y="41"/>
                  </a:cubicBezTo>
                  <a:cubicBezTo>
                    <a:pt x="87" y="34"/>
                    <a:pt x="86" y="21"/>
                    <a:pt x="87" y="20"/>
                  </a:cubicBezTo>
                  <a:cubicBezTo>
                    <a:pt x="89" y="20"/>
                    <a:pt x="93" y="31"/>
                    <a:pt x="95" y="35"/>
                  </a:cubicBezTo>
                  <a:cubicBezTo>
                    <a:pt x="97" y="39"/>
                    <a:pt x="102" y="50"/>
                    <a:pt x="106" y="50"/>
                  </a:cubicBezTo>
                  <a:cubicBezTo>
                    <a:pt x="110" y="50"/>
                    <a:pt x="112" y="33"/>
                    <a:pt x="113" y="34"/>
                  </a:cubicBezTo>
                  <a:cubicBezTo>
                    <a:pt x="113" y="34"/>
                    <a:pt x="113" y="34"/>
                    <a:pt x="113" y="34"/>
                  </a:cubicBezTo>
                  <a:cubicBezTo>
                    <a:pt x="114" y="31"/>
                    <a:pt x="114" y="31"/>
                    <a:pt x="114" y="31"/>
                  </a:cubicBezTo>
                  <a:lnTo>
                    <a:pt x="115" y="27"/>
                  </a:ln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37" name="Freeform 38"/>
            <p:cNvSpPr>
              <a:spLocks noChangeArrowheads="1"/>
            </p:cNvSpPr>
            <p:nvPr/>
          </p:nvSpPr>
          <p:spPr bwMode="auto">
            <a:xfrm>
              <a:off x="3836988" y="2420937"/>
              <a:ext cx="122238" cy="134938"/>
            </a:xfrm>
            <a:custGeom>
              <a:gdLst>
                <a:gd name="T0" fmla="*/ 32 w 64"/>
                <a:gd name="T1" fmla="*/ 67 h 71"/>
                <a:gd name="T2" fmla="*/ 34 w 64"/>
                <a:gd name="T3" fmla="*/ 58 h 71"/>
                <a:gd name="T4" fmla="*/ 41 w 64"/>
                <a:gd name="T5" fmla="*/ 53 h 71"/>
                <a:gd name="T6" fmla="*/ 45 w 64"/>
                <a:gd name="T7" fmla="*/ 47 h 71"/>
                <a:gd name="T8" fmla="*/ 52 w 64"/>
                <a:gd name="T9" fmla="*/ 54 h 71"/>
                <a:gd name="T10" fmla="*/ 60 w 64"/>
                <a:gd name="T11" fmla="*/ 56 h 71"/>
                <a:gd name="T12" fmla="*/ 64 w 64"/>
                <a:gd name="T13" fmla="*/ 42 h 71"/>
                <a:gd name="T14" fmla="*/ 61 w 64"/>
                <a:gd name="T15" fmla="*/ 30 h 71"/>
                <a:gd name="T16" fmla="*/ 59 w 64"/>
                <a:gd name="T17" fmla="*/ 21 h 71"/>
                <a:gd name="T18" fmla="*/ 60 w 64"/>
                <a:gd name="T19" fmla="*/ 12 h 71"/>
                <a:gd name="T20" fmla="*/ 49 w 64"/>
                <a:gd name="T21" fmla="*/ 12 h 71"/>
                <a:gd name="T22" fmla="*/ 50 w 64"/>
                <a:gd name="T23" fmla="*/ 1 h 71"/>
                <a:gd name="T24" fmla="*/ 33 w 64"/>
                <a:gd name="T25" fmla="*/ 0 h 71"/>
                <a:gd name="T26" fmla="*/ 31 w 64"/>
                <a:gd name="T27" fmla="*/ 1 h 71"/>
                <a:gd name="T28" fmla="*/ 31 w 64"/>
                <a:gd name="T29" fmla="*/ 15 h 71"/>
                <a:gd name="T30" fmla="*/ 15 w 64"/>
                <a:gd name="T31" fmla="*/ 16 h 71"/>
                <a:gd name="T32" fmla="*/ 10 w 64"/>
                <a:gd name="T33" fmla="*/ 16 h 71"/>
                <a:gd name="T34" fmla="*/ 8 w 64"/>
                <a:gd name="T35" fmla="*/ 19 h 71"/>
                <a:gd name="T36" fmla="*/ 13 w 64"/>
                <a:gd name="T37" fmla="*/ 25 h 71"/>
                <a:gd name="T38" fmla="*/ 7 w 64"/>
                <a:gd name="T39" fmla="*/ 29 h 71"/>
                <a:gd name="T40" fmla="*/ 2 w 64"/>
                <a:gd name="T41" fmla="*/ 36 h 71"/>
                <a:gd name="T42" fmla="*/ 8 w 64"/>
                <a:gd name="T43" fmla="*/ 46 h 71"/>
                <a:gd name="T44" fmla="*/ 16 w 64"/>
                <a:gd name="T45" fmla="*/ 57 h 71"/>
                <a:gd name="T46" fmla="*/ 27 w 64"/>
                <a:gd name="T47" fmla="*/ 71 h 71"/>
                <a:gd name="T48" fmla="*/ 32 w 64"/>
                <a:gd name="T49" fmla="*/ 67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1"/>
                <a:gd name="T77" fmla="*/ 64 w 64"/>
                <a:gd name="T78" fmla="*/ 71 h 71"/>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1">
                  <a:moveTo>
                    <a:pt x="32" y="67"/>
                  </a:moveTo>
                  <a:cubicBezTo>
                    <a:pt x="38" y="67"/>
                    <a:pt x="36" y="64"/>
                    <a:pt x="34" y="58"/>
                  </a:cubicBezTo>
                  <a:cubicBezTo>
                    <a:pt x="32" y="53"/>
                    <a:pt x="37" y="53"/>
                    <a:pt x="41" y="53"/>
                  </a:cubicBezTo>
                  <a:cubicBezTo>
                    <a:pt x="44" y="53"/>
                    <a:pt x="43" y="47"/>
                    <a:pt x="45" y="47"/>
                  </a:cubicBezTo>
                  <a:cubicBezTo>
                    <a:pt x="48" y="47"/>
                    <a:pt x="49" y="55"/>
                    <a:pt x="52" y="54"/>
                  </a:cubicBezTo>
                  <a:cubicBezTo>
                    <a:pt x="55" y="53"/>
                    <a:pt x="57" y="56"/>
                    <a:pt x="60" y="56"/>
                  </a:cubicBezTo>
                  <a:cubicBezTo>
                    <a:pt x="64" y="55"/>
                    <a:pt x="64" y="48"/>
                    <a:pt x="64" y="42"/>
                  </a:cubicBezTo>
                  <a:cubicBezTo>
                    <a:pt x="64" y="37"/>
                    <a:pt x="64" y="33"/>
                    <a:pt x="61" y="30"/>
                  </a:cubicBezTo>
                  <a:cubicBezTo>
                    <a:pt x="57" y="28"/>
                    <a:pt x="55" y="23"/>
                    <a:pt x="59" y="21"/>
                  </a:cubicBezTo>
                  <a:cubicBezTo>
                    <a:pt x="63" y="19"/>
                    <a:pt x="64" y="15"/>
                    <a:pt x="60" y="12"/>
                  </a:cubicBezTo>
                  <a:cubicBezTo>
                    <a:pt x="57" y="10"/>
                    <a:pt x="49" y="15"/>
                    <a:pt x="49" y="12"/>
                  </a:cubicBezTo>
                  <a:cubicBezTo>
                    <a:pt x="49" y="11"/>
                    <a:pt x="50" y="5"/>
                    <a:pt x="50" y="1"/>
                  </a:cubicBezTo>
                  <a:cubicBezTo>
                    <a:pt x="42" y="0"/>
                    <a:pt x="33" y="0"/>
                    <a:pt x="33" y="0"/>
                  </a:cubicBezTo>
                  <a:cubicBezTo>
                    <a:pt x="31" y="1"/>
                    <a:pt x="31" y="1"/>
                    <a:pt x="31" y="1"/>
                  </a:cubicBezTo>
                  <a:cubicBezTo>
                    <a:pt x="32" y="9"/>
                    <a:pt x="31" y="15"/>
                    <a:pt x="31" y="15"/>
                  </a:cubicBezTo>
                  <a:cubicBezTo>
                    <a:pt x="31" y="15"/>
                    <a:pt x="18" y="16"/>
                    <a:pt x="15" y="16"/>
                  </a:cubicBezTo>
                  <a:cubicBezTo>
                    <a:pt x="15" y="16"/>
                    <a:pt x="13" y="16"/>
                    <a:pt x="10" y="16"/>
                  </a:cubicBezTo>
                  <a:cubicBezTo>
                    <a:pt x="10" y="17"/>
                    <a:pt x="9" y="18"/>
                    <a:pt x="8" y="19"/>
                  </a:cubicBezTo>
                  <a:cubicBezTo>
                    <a:pt x="7" y="20"/>
                    <a:pt x="12" y="22"/>
                    <a:pt x="13" y="25"/>
                  </a:cubicBezTo>
                  <a:cubicBezTo>
                    <a:pt x="14" y="27"/>
                    <a:pt x="6" y="26"/>
                    <a:pt x="7" y="29"/>
                  </a:cubicBezTo>
                  <a:cubicBezTo>
                    <a:pt x="7" y="32"/>
                    <a:pt x="4" y="35"/>
                    <a:pt x="2" y="36"/>
                  </a:cubicBezTo>
                  <a:cubicBezTo>
                    <a:pt x="0" y="38"/>
                    <a:pt x="7" y="44"/>
                    <a:pt x="8" y="46"/>
                  </a:cubicBezTo>
                  <a:cubicBezTo>
                    <a:pt x="8" y="49"/>
                    <a:pt x="9" y="51"/>
                    <a:pt x="16" y="57"/>
                  </a:cubicBezTo>
                  <a:cubicBezTo>
                    <a:pt x="22" y="63"/>
                    <a:pt x="19" y="64"/>
                    <a:pt x="27" y="71"/>
                  </a:cubicBezTo>
                  <a:cubicBezTo>
                    <a:pt x="28" y="69"/>
                    <a:pt x="30" y="67"/>
                    <a:pt x="32" y="6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38" name="Freeform 39"/>
            <p:cNvSpPr>
              <a:spLocks noChangeArrowheads="1"/>
            </p:cNvSpPr>
            <p:nvPr/>
          </p:nvSpPr>
          <p:spPr bwMode="auto">
            <a:xfrm>
              <a:off x="3849688" y="2422525"/>
              <a:ext cx="47625" cy="28575"/>
            </a:xfrm>
            <a:custGeom>
              <a:gdLst>
                <a:gd name="T0" fmla="*/ 24 w 25"/>
                <a:gd name="T1" fmla="*/ 14 h 15"/>
                <a:gd name="T2" fmla="*/ 24 w 25"/>
                <a:gd name="T3" fmla="*/ 0 h 15"/>
                <a:gd name="T4" fmla="*/ 22 w 25"/>
                <a:gd name="T5" fmla="*/ 0 h 15"/>
                <a:gd name="T6" fmla="*/ 6 w 25"/>
                <a:gd name="T7" fmla="*/ 0 h 15"/>
                <a:gd name="T8" fmla="*/ 6 w 25"/>
                <a:gd name="T9" fmla="*/ 1 h 15"/>
                <a:gd name="T10" fmla="*/ 3 w 25"/>
                <a:gd name="T11" fmla="*/ 8 h 15"/>
                <a:gd name="T12" fmla="*/ 3 w 25"/>
                <a:gd name="T13" fmla="*/ 13 h 15"/>
                <a:gd name="T14" fmla="*/ 3 w 25"/>
                <a:gd name="T15" fmla="*/ 15 h 15"/>
                <a:gd name="T16" fmla="*/ 8 w 25"/>
                <a:gd name="T17" fmla="*/ 15 h 15"/>
                <a:gd name="T18" fmla="*/ 24 w 25"/>
                <a:gd name="T19" fmla="*/ 14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5"/>
                <a:gd name="T32" fmla="*/ 25 w 25"/>
                <a:gd name="T33" fmla="*/ 15 h 15"/>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5">
                  <a:moveTo>
                    <a:pt x="24" y="14"/>
                  </a:moveTo>
                  <a:cubicBezTo>
                    <a:pt x="24" y="14"/>
                    <a:pt x="25" y="8"/>
                    <a:pt x="24" y="0"/>
                  </a:cubicBezTo>
                  <a:cubicBezTo>
                    <a:pt x="22" y="0"/>
                    <a:pt x="22" y="0"/>
                    <a:pt x="22" y="0"/>
                  </a:cubicBezTo>
                  <a:cubicBezTo>
                    <a:pt x="6" y="0"/>
                    <a:pt x="6" y="0"/>
                    <a:pt x="6" y="0"/>
                  </a:cubicBezTo>
                  <a:cubicBezTo>
                    <a:pt x="6" y="0"/>
                    <a:pt x="6" y="1"/>
                    <a:pt x="6" y="1"/>
                  </a:cubicBezTo>
                  <a:cubicBezTo>
                    <a:pt x="8" y="3"/>
                    <a:pt x="7" y="7"/>
                    <a:pt x="3" y="8"/>
                  </a:cubicBezTo>
                  <a:cubicBezTo>
                    <a:pt x="0" y="9"/>
                    <a:pt x="0" y="12"/>
                    <a:pt x="3" y="13"/>
                  </a:cubicBezTo>
                  <a:cubicBezTo>
                    <a:pt x="5" y="13"/>
                    <a:pt x="4" y="14"/>
                    <a:pt x="3" y="15"/>
                  </a:cubicBezTo>
                  <a:cubicBezTo>
                    <a:pt x="6" y="15"/>
                    <a:pt x="8" y="15"/>
                    <a:pt x="8" y="15"/>
                  </a:cubicBezTo>
                  <a:cubicBezTo>
                    <a:pt x="11" y="15"/>
                    <a:pt x="24" y="14"/>
                    <a:pt x="24" y="1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39" name="Freeform 40"/>
            <p:cNvSpPr>
              <a:spLocks noChangeArrowheads="1"/>
            </p:cNvSpPr>
            <p:nvPr/>
          </p:nvSpPr>
          <p:spPr bwMode="auto">
            <a:xfrm>
              <a:off x="3887788" y="2389187"/>
              <a:ext cx="153988" cy="188913"/>
            </a:xfrm>
            <a:custGeom>
              <a:gdLst>
                <a:gd name="T0" fmla="*/ 21 w 80"/>
                <a:gd name="T1" fmla="*/ 94 h 99"/>
                <a:gd name="T2" fmla="*/ 29 w 80"/>
                <a:gd name="T3" fmla="*/ 95 h 99"/>
                <a:gd name="T4" fmla="*/ 38 w 80"/>
                <a:gd name="T5" fmla="*/ 95 h 99"/>
                <a:gd name="T6" fmla="*/ 43 w 80"/>
                <a:gd name="T7" fmla="*/ 95 h 99"/>
                <a:gd name="T8" fmla="*/ 50 w 80"/>
                <a:gd name="T9" fmla="*/ 88 h 99"/>
                <a:gd name="T10" fmla="*/ 54 w 80"/>
                <a:gd name="T11" fmla="*/ 80 h 99"/>
                <a:gd name="T12" fmla="*/ 55 w 80"/>
                <a:gd name="T13" fmla="*/ 61 h 99"/>
                <a:gd name="T14" fmla="*/ 64 w 80"/>
                <a:gd name="T15" fmla="*/ 49 h 99"/>
                <a:gd name="T16" fmla="*/ 73 w 80"/>
                <a:gd name="T17" fmla="*/ 25 h 99"/>
                <a:gd name="T18" fmla="*/ 77 w 80"/>
                <a:gd name="T19" fmla="*/ 13 h 99"/>
                <a:gd name="T20" fmla="*/ 79 w 80"/>
                <a:gd name="T21" fmla="*/ 1 h 99"/>
                <a:gd name="T22" fmla="*/ 79 w 80"/>
                <a:gd name="T23" fmla="*/ 1 h 99"/>
                <a:gd name="T24" fmla="*/ 69 w 80"/>
                <a:gd name="T25" fmla="*/ 0 h 99"/>
                <a:gd name="T26" fmla="*/ 64 w 80"/>
                <a:gd name="T27" fmla="*/ 1 h 99"/>
                <a:gd name="T28" fmla="*/ 58 w 80"/>
                <a:gd name="T29" fmla="*/ 3 h 99"/>
                <a:gd name="T30" fmla="*/ 56 w 80"/>
                <a:gd name="T31" fmla="*/ 11 h 99"/>
                <a:gd name="T32" fmla="*/ 52 w 80"/>
                <a:gd name="T33" fmla="*/ 22 h 99"/>
                <a:gd name="T34" fmla="*/ 36 w 80"/>
                <a:gd name="T35" fmla="*/ 17 h 99"/>
                <a:gd name="T36" fmla="*/ 23 w 80"/>
                <a:gd name="T37" fmla="*/ 17 h 99"/>
                <a:gd name="T38" fmla="*/ 22 w 80"/>
                <a:gd name="T39" fmla="*/ 28 h 99"/>
                <a:gd name="T40" fmla="*/ 33 w 80"/>
                <a:gd name="T41" fmla="*/ 28 h 99"/>
                <a:gd name="T42" fmla="*/ 32 w 80"/>
                <a:gd name="T43" fmla="*/ 37 h 99"/>
                <a:gd name="T44" fmla="*/ 34 w 80"/>
                <a:gd name="T45" fmla="*/ 46 h 99"/>
                <a:gd name="T46" fmla="*/ 37 w 80"/>
                <a:gd name="T47" fmla="*/ 58 h 99"/>
                <a:gd name="T48" fmla="*/ 33 w 80"/>
                <a:gd name="T49" fmla="*/ 72 h 99"/>
                <a:gd name="T50" fmla="*/ 25 w 80"/>
                <a:gd name="T51" fmla="*/ 70 h 99"/>
                <a:gd name="T52" fmla="*/ 18 w 80"/>
                <a:gd name="T53" fmla="*/ 63 h 99"/>
                <a:gd name="T54" fmla="*/ 14 w 80"/>
                <a:gd name="T55" fmla="*/ 69 h 99"/>
                <a:gd name="T56" fmla="*/ 7 w 80"/>
                <a:gd name="T57" fmla="*/ 74 h 99"/>
                <a:gd name="T58" fmla="*/ 5 w 80"/>
                <a:gd name="T59" fmla="*/ 83 h 99"/>
                <a:gd name="T60" fmla="*/ 0 w 80"/>
                <a:gd name="T61" fmla="*/ 87 h 99"/>
                <a:gd name="T62" fmla="*/ 1 w 80"/>
                <a:gd name="T63" fmla="*/ 88 h 99"/>
                <a:gd name="T64" fmla="*/ 11 w 80"/>
                <a:gd name="T65" fmla="*/ 99 h 99"/>
                <a:gd name="T66" fmla="*/ 21 w 80"/>
                <a:gd name="T67" fmla="*/ 94 h 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99"/>
                <a:gd name="T104" fmla="*/ 80 w 80"/>
                <a:gd name="T105" fmla="*/ 99 h 99"/>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99">
                  <a:moveTo>
                    <a:pt x="21" y="94"/>
                  </a:moveTo>
                  <a:cubicBezTo>
                    <a:pt x="23" y="95"/>
                    <a:pt x="25" y="98"/>
                    <a:pt x="29" y="95"/>
                  </a:cubicBezTo>
                  <a:cubicBezTo>
                    <a:pt x="33" y="91"/>
                    <a:pt x="38" y="92"/>
                    <a:pt x="38" y="95"/>
                  </a:cubicBezTo>
                  <a:cubicBezTo>
                    <a:pt x="38" y="99"/>
                    <a:pt x="39" y="98"/>
                    <a:pt x="43" y="95"/>
                  </a:cubicBezTo>
                  <a:cubicBezTo>
                    <a:pt x="46" y="91"/>
                    <a:pt x="50" y="95"/>
                    <a:pt x="50" y="88"/>
                  </a:cubicBezTo>
                  <a:cubicBezTo>
                    <a:pt x="50" y="81"/>
                    <a:pt x="54" y="88"/>
                    <a:pt x="54" y="80"/>
                  </a:cubicBezTo>
                  <a:cubicBezTo>
                    <a:pt x="54" y="72"/>
                    <a:pt x="55" y="65"/>
                    <a:pt x="55" y="61"/>
                  </a:cubicBezTo>
                  <a:cubicBezTo>
                    <a:pt x="55" y="58"/>
                    <a:pt x="64" y="54"/>
                    <a:pt x="64" y="49"/>
                  </a:cubicBezTo>
                  <a:cubicBezTo>
                    <a:pt x="64" y="43"/>
                    <a:pt x="73" y="32"/>
                    <a:pt x="73" y="25"/>
                  </a:cubicBezTo>
                  <a:cubicBezTo>
                    <a:pt x="73" y="18"/>
                    <a:pt x="75" y="16"/>
                    <a:pt x="77" y="13"/>
                  </a:cubicBezTo>
                  <a:cubicBezTo>
                    <a:pt x="78" y="11"/>
                    <a:pt x="80" y="6"/>
                    <a:pt x="79" y="1"/>
                  </a:cubicBezTo>
                  <a:cubicBezTo>
                    <a:pt x="79" y="1"/>
                    <a:pt x="79" y="1"/>
                    <a:pt x="79" y="1"/>
                  </a:cubicBezTo>
                  <a:cubicBezTo>
                    <a:pt x="69" y="0"/>
                    <a:pt x="69" y="0"/>
                    <a:pt x="69" y="0"/>
                  </a:cubicBezTo>
                  <a:cubicBezTo>
                    <a:pt x="64" y="1"/>
                    <a:pt x="64" y="1"/>
                    <a:pt x="64" y="1"/>
                  </a:cubicBezTo>
                  <a:cubicBezTo>
                    <a:pt x="58" y="3"/>
                    <a:pt x="58" y="3"/>
                    <a:pt x="58" y="3"/>
                  </a:cubicBezTo>
                  <a:cubicBezTo>
                    <a:pt x="58" y="3"/>
                    <a:pt x="59" y="8"/>
                    <a:pt x="56" y="11"/>
                  </a:cubicBezTo>
                  <a:cubicBezTo>
                    <a:pt x="53" y="15"/>
                    <a:pt x="52" y="22"/>
                    <a:pt x="52" y="22"/>
                  </a:cubicBezTo>
                  <a:cubicBezTo>
                    <a:pt x="52" y="22"/>
                    <a:pt x="40" y="16"/>
                    <a:pt x="36" y="17"/>
                  </a:cubicBezTo>
                  <a:cubicBezTo>
                    <a:pt x="35" y="17"/>
                    <a:pt x="29" y="17"/>
                    <a:pt x="23" y="17"/>
                  </a:cubicBezTo>
                  <a:cubicBezTo>
                    <a:pt x="23" y="21"/>
                    <a:pt x="22" y="27"/>
                    <a:pt x="22" y="28"/>
                  </a:cubicBezTo>
                  <a:cubicBezTo>
                    <a:pt x="22" y="31"/>
                    <a:pt x="30" y="26"/>
                    <a:pt x="33" y="28"/>
                  </a:cubicBezTo>
                  <a:cubicBezTo>
                    <a:pt x="37" y="31"/>
                    <a:pt x="36" y="35"/>
                    <a:pt x="32" y="37"/>
                  </a:cubicBezTo>
                  <a:cubicBezTo>
                    <a:pt x="28" y="39"/>
                    <a:pt x="30" y="44"/>
                    <a:pt x="34" y="46"/>
                  </a:cubicBezTo>
                  <a:cubicBezTo>
                    <a:pt x="37" y="49"/>
                    <a:pt x="37" y="53"/>
                    <a:pt x="37" y="58"/>
                  </a:cubicBezTo>
                  <a:cubicBezTo>
                    <a:pt x="37" y="64"/>
                    <a:pt x="37" y="71"/>
                    <a:pt x="33" y="72"/>
                  </a:cubicBezTo>
                  <a:cubicBezTo>
                    <a:pt x="30" y="72"/>
                    <a:pt x="28" y="69"/>
                    <a:pt x="25" y="70"/>
                  </a:cubicBezTo>
                  <a:cubicBezTo>
                    <a:pt x="22" y="71"/>
                    <a:pt x="21" y="63"/>
                    <a:pt x="18" y="63"/>
                  </a:cubicBezTo>
                  <a:cubicBezTo>
                    <a:pt x="16" y="63"/>
                    <a:pt x="17" y="69"/>
                    <a:pt x="14" y="69"/>
                  </a:cubicBezTo>
                  <a:cubicBezTo>
                    <a:pt x="10" y="69"/>
                    <a:pt x="5" y="69"/>
                    <a:pt x="7" y="74"/>
                  </a:cubicBezTo>
                  <a:cubicBezTo>
                    <a:pt x="9" y="80"/>
                    <a:pt x="11" y="83"/>
                    <a:pt x="5" y="83"/>
                  </a:cubicBezTo>
                  <a:cubicBezTo>
                    <a:pt x="3" y="83"/>
                    <a:pt x="1" y="85"/>
                    <a:pt x="0" y="87"/>
                  </a:cubicBezTo>
                  <a:cubicBezTo>
                    <a:pt x="0" y="87"/>
                    <a:pt x="1" y="87"/>
                    <a:pt x="1" y="88"/>
                  </a:cubicBezTo>
                  <a:cubicBezTo>
                    <a:pt x="6" y="91"/>
                    <a:pt x="9" y="95"/>
                    <a:pt x="11" y="99"/>
                  </a:cubicBezTo>
                  <a:cubicBezTo>
                    <a:pt x="15" y="96"/>
                    <a:pt x="20" y="93"/>
                    <a:pt x="21" y="9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40" name="Freeform 41"/>
            <p:cNvSpPr>
              <a:spLocks noChangeArrowheads="1"/>
            </p:cNvSpPr>
            <p:nvPr/>
          </p:nvSpPr>
          <p:spPr bwMode="auto">
            <a:xfrm>
              <a:off x="4105275" y="1954212"/>
              <a:ext cx="358775" cy="441325"/>
            </a:xfrm>
            <a:custGeom>
              <a:gdLst>
                <a:gd name="T0" fmla="*/ 141 w 187"/>
                <a:gd name="T1" fmla="*/ 13 h 231"/>
                <a:gd name="T2" fmla="*/ 128 w 187"/>
                <a:gd name="T3" fmla="*/ 15 h 231"/>
                <a:gd name="T4" fmla="*/ 108 w 187"/>
                <a:gd name="T5" fmla="*/ 13 h 231"/>
                <a:gd name="T6" fmla="*/ 36 w 187"/>
                <a:gd name="T7" fmla="*/ 15 h 231"/>
                <a:gd name="T8" fmla="*/ 25 w 187"/>
                <a:gd name="T9" fmla="*/ 39 h 231"/>
                <a:gd name="T10" fmla="*/ 24 w 187"/>
                <a:gd name="T11" fmla="*/ 88 h 231"/>
                <a:gd name="T12" fmla="*/ 10 w 187"/>
                <a:gd name="T13" fmla="*/ 101 h 231"/>
                <a:gd name="T14" fmla="*/ 4 w 187"/>
                <a:gd name="T15" fmla="*/ 117 h 231"/>
                <a:gd name="T16" fmla="*/ 8 w 187"/>
                <a:gd name="T17" fmla="*/ 132 h 231"/>
                <a:gd name="T18" fmla="*/ 12 w 187"/>
                <a:gd name="T19" fmla="*/ 144 h 231"/>
                <a:gd name="T20" fmla="*/ 21 w 187"/>
                <a:gd name="T21" fmla="*/ 165 h 231"/>
                <a:gd name="T22" fmla="*/ 24 w 187"/>
                <a:gd name="T23" fmla="*/ 170 h 231"/>
                <a:gd name="T24" fmla="*/ 35 w 187"/>
                <a:gd name="T25" fmla="*/ 177 h 231"/>
                <a:gd name="T26" fmla="*/ 47 w 187"/>
                <a:gd name="T27" fmla="*/ 190 h 231"/>
                <a:gd name="T28" fmla="*/ 59 w 187"/>
                <a:gd name="T29" fmla="*/ 204 h 231"/>
                <a:gd name="T30" fmla="*/ 64 w 187"/>
                <a:gd name="T31" fmla="*/ 213 h 231"/>
                <a:gd name="T32" fmla="*/ 76 w 187"/>
                <a:gd name="T33" fmla="*/ 219 h 231"/>
                <a:gd name="T34" fmla="*/ 88 w 187"/>
                <a:gd name="T35" fmla="*/ 218 h 231"/>
                <a:gd name="T36" fmla="*/ 109 w 187"/>
                <a:gd name="T37" fmla="*/ 227 h 231"/>
                <a:gd name="T38" fmla="*/ 124 w 187"/>
                <a:gd name="T39" fmla="*/ 226 h 231"/>
                <a:gd name="T40" fmla="*/ 135 w 187"/>
                <a:gd name="T41" fmla="*/ 222 h 231"/>
                <a:gd name="T42" fmla="*/ 146 w 187"/>
                <a:gd name="T43" fmla="*/ 214 h 231"/>
                <a:gd name="T44" fmla="*/ 155 w 187"/>
                <a:gd name="T45" fmla="*/ 217 h 231"/>
                <a:gd name="T46" fmla="*/ 145 w 187"/>
                <a:gd name="T47" fmla="*/ 198 h 231"/>
                <a:gd name="T48" fmla="*/ 125 w 187"/>
                <a:gd name="T49" fmla="*/ 180 h 231"/>
                <a:gd name="T50" fmla="*/ 136 w 187"/>
                <a:gd name="T51" fmla="*/ 172 h 231"/>
                <a:gd name="T52" fmla="*/ 141 w 187"/>
                <a:gd name="T53" fmla="*/ 149 h 231"/>
                <a:gd name="T54" fmla="*/ 149 w 187"/>
                <a:gd name="T55" fmla="*/ 133 h 231"/>
                <a:gd name="T56" fmla="*/ 161 w 187"/>
                <a:gd name="T57" fmla="*/ 119 h 231"/>
                <a:gd name="T58" fmla="*/ 166 w 187"/>
                <a:gd name="T59" fmla="*/ 90 h 231"/>
                <a:gd name="T60" fmla="*/ 176 w 187"/>
                <a:gd name="T61" fmla="*/ 73 h 231"/>
                <a:gd name="T62" fmla="*/ 180 w 187"/>
                <a:gd name="T63" fmla="*/ 57 h 231"/>
                <a:gd name="T64" fmla="*/ 171 w 187"/>
                <a:gd name="T65" fmla="*/ 20 h 231"/>
                <a:gd name="T66" fmla="*/ 155 w 187"/>
                <a:gd name="T67" fmla="*/ 0 h 231"/>
                <a:gd name="T68" fmla="*/ 148 w 187"/>
                <a:gd name="T69" fmla="*/ 5 h 2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7"/>
                <a:gd name="T106" fmla="*/ 0 h 231"/>
                <a:gd name="T107" fmla="*/ 187 w 187"/>
                <a:gd name="T108" fmla="*/ 231 h 231"/>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7" h="231">
                  <a:moveTo>
                    <a:pt x="148" y="5"/>
                  </a:moveTo>
                  <a:cubicBezTo>
                    <a:pt x="145" y="5"/>
                    <a:pt x="146" y="13"/>
                    <a:pt x="141" y="13"/>
                  </a:cubicBezTo>
                  <a:cubicBezTo>
                    <a:pt x="136" y="13"/>
                    <a:pt x="138" y="18"/>
                    <a:pt x="134" y="18"/>
                  </a:cubicBezTo>
                  <a:cubicBezTo>
                    <a:pt x="131" y="18"/>
                    <a:pt x="128" y="15"/>
                    <a:pt x="128" y="15"/>
                  </a:cubicBezTo>
                  <a:cubicBezTo>
                    <a:pt x="114" y="15"/>
                    <a:pt x="114" y="15"/>
                    <a:pt x="114" y="15"/>
                  </a:cubicBezTo>
                  <a:cubicBezTo>
                    <a:pt x="114" y="15"/>
                    <a:pt x="110" y="11"/>
                    <a:pt x="108" y="13"/>
                  </a:cubicBezTo>
                  <a:cubicBezTo>
                    <a:pt x="106" y="14"/>
                    <a:pt x="104" y="15"/>
                    <a:pt x="104" y="15"/>
                  </a:cubicBezTo>
                  <a:cubicBezTo>
                    <a:pt x="36" y="15"/>
                    <a:pt x="36" y="15"/>
                    <a:pt x="36" y="15"/>
                  </a:cubicBezTo>
                  <a:cubicBezTo>
                    <a:pt x="36" y="29"/>
                    <a:pt x="36" y="39"/>
                    <a:pt x="36" y="39"/>
                  </a:cubicBezTo>
                  <a:cubicBezTo>
                    <a:pt x="25" y="39"/>
                    <a:pt x="25" y="39"/>
                    <a:pt x="25" y="39"/>
                  </a:cubicBezTo>
                  <a:cubicBezTo>
                    <a:pt x="25" y="76"/>
                    <a:pt x="25" y="76"/>
                    <a:pt x="25" y="76"/>
                  </a:cubicBezTo>
                  <a:cubicBezTo>
                    <a:pt x="25" y="76"/>
                    <a:pt x="26" y="87"/>
                    <a:pt x="24" y="88"/>
                  </a:cubicBezTo>
                  <a:cubicBezTo>
                    <a:pt x="22" y="88"/>
                    <a:pt x="14" y="90"/>
                    <a:pt x="14" y="94"/>
                  </a:cubicBezTo>
                  <a:cubicBezTo>
                    <a:pt x="14" y="97"/>
                    <a:pt x="13" y="100"/>
                    <a:pt x="10" y="101"/>
                  </a:cubicBezTo>
                  <a:cubicBezTo>
                    <a:pt x="6" y="101"/>
                    <a:pt x="10" y="109"/>
                    <a:pt x="5" y="109"/>
                  </a:cubicBezTo>
                  <a:cubicBezTo>
                    <a:pt x="0" y="109"/>
                    <a:pt x="7" y="115"/>
                    <a:pt x="4" y="117"/>
                  </a:cubicBezTo>
                  <a:cubicBezTo>
                    <a:pt x="2" y="120"/>
                    <a:pt x="2" y="124"/>
                    <a:pt x="6" y="124"/>
                  </a:cubicBezTo>
                  <a:cubicBezTo>
                    <a:pt x="9" y="124"/>
                    <a:pt x="8" y="128"/>
                    <a:pt x="8" y="132"/>
                  </a:cubicBezTo>
                  <a:cubicBezTo>
                    <a:pt x="8" y="136"/>
                    <a:pt x="13" y="139"/>
                    <a:pt x="13" y="139"/>
                  </a:cubicBezTo>
                  <a:cubicBezTo>
                    <a:pt x="12" y="144"/>
                    <a:pt x="12" y="144"/>
                    <a:pt x="12" y="144"/>
                  </a:cubicBezTo>
                  <a:cubicBezTo>
                    <a:pt x="12" y="144"/>
                    <a:pt x="20" y="153"/>
                    <a:pt x="20" y="155"/>
                  </a:cubicBezTo>
                  <a:cubicBezTo>
                    <a:pt x="21" y="157"/>
                    <a:pt x="25" y="163"/>
                    <a:pt x="21" y="165"/>
                  </a:cubicBezTo>
                  <a:cubicBezTo>
                    <a:pt x="17" y="167"/>
                    <a:pt x="20" y="169"/>
                    <a:pt x="20" y="169"/>
                  </a:cubicBezTo>
                  <a:cubicBezTo>
                    <a:pt x="24" y="170"/>
                    <a:pt x="24" y="170"/>
                    <a:pt x="24" y="170"/>
                  </a:cubicBezTo>
                  <a:cubicBezTo>
                    <a:pt x="26" y="173"/>
                    <a:pt x="26" y="173"/>
                    <a:pt x="26" y="173"/>
                  </a:cubicBezTo>
                  <a:cubicBezTo>
                    <a:pt x="26" y="173"/>
                    <a:pt x="31" y="173"/>
                    <a:pt x="35" y="177"/>
                  </a:cubicBezTo>
                  <a:cubicBezTo>
                    <a:pt x="38" y="181"/>
                    <a:pt x="40" y="182"/>
                    <a:pt x="40" y="184"/>
                  </a:cubicBezTo>
                  <a:cubicBezTo>
                    <a:pt x="40" y="186"/>
                    <a:pt x="43" y="187"/>
                    <a:pt x="47" y="190"/>
                  </a:cubicBezTo>
                  <a:cubicBezTo>
                    <a:pt x="51" y="194"/>
                    <a:pt x="51" y="196"/>
                    <a:pt x="51" y="198"/>
                  </a:cubicBezTo>
                  <a:cubicBezTo>
                    <a:pt x="51" y="200"/>
                    <a:pt x="59" y="204"/>
                    <a:pt x="59" y="204"/>
                  </a:cubicBezTo>
                  <a:cubicBezTo>
                    <a:pt x="61" y="210"/>
                    <a:pt x="61" y="210"/>
                    <a:pt x="61" y="210"/>
                  </a:cubicBezTo>
                  <a:cubicBezTo>
                    <a:pt x="62" y="211"/>
                    <a:pt x="63" y="212"/>
                    <a:pt x="64" y="213"/>
                  </a:cubicBezTo>
                  <a:cubicBezTo>
                    <a:pt x="65" y="217"/>
                    <a:pt x="69" y="219"/>
                    <a:pt x="69" y="219"/>
                  </a:cubicBezTo>
                  <a:cubicBezTo>
                    <a:pt x="69" y="219"/>
                    <a:pt x="73" y="221"/>
                    <a:pt x="76" y="219"/>
                  </a:cubicBezTo>
                  <a:cubicBezTo>
                    <a:pt x="79" y="216"/>
                    <a:pt x="82" y="219"/>
                    <a:pt x="82" y="219"/>
                  </a:cubicBezTo>
                  <a:cubicBezTo>
                    <a:pt x="82" y="219"/>
                    <a:pt x="86" y="217"/>
                    <a:pt x="88" y="218"/>
                  </a:cubicBezTo>
                  <a:cubicBezTo>
                    <a:pt x="89" y="219"/>
                    <a:pt x="95" y="224"/>
                    <a:pt x="101" y="229"/>
                  </a:cubicBezTo>
                  <a:cubicBezTo>
                    <a:pt x="102" y="229"/>
                    <a:pt x="107" y="227"/>
                    <a:pt x="109" y="227"/>
                  </a:cubicBezTo>
                  <a:cubicBezTo>
                    <a:pt x="112" y="226"/>
                    <a:pt x="115" y="231"/>
                    <a:pt x="116" y="229"/>
                  </a:cubicBezTo>
                  <a:cubicBezTo>
                    <a:pt x="117" y="228"/>
                    <a:pt x="122" y="225"/>
                    <a:pt x="124" y="226"/>
                  </a:cubicBezTo>
                  <a:cubicBezTo>
                    <a:pt x="126" y="227"/>
                    <a:pt x="131" y="228"/>
                    <a:pt x="131" y="226"/>
                  </a:cubicBezTo>
                  <a:cubicBezTo>
                    <a:pt x="132" y="225"/>
                    <a:pt x="134" y="223"/>
                    <a:pt x="135" y="222"/>
                  </a:cubicBezTo>
                  <a:cubicBezTo>
                    <a:pt x="136" y="222"/>
                    <a:pt x="136" y="221"/>
                    <a:pt x="137" y="220"/>
                  </a:cubicBezTo>
                  <a:cubicBezTo>
                    <a:pt x="137" y="218"/>
                    <a:pt x="143" y="215"/>
                    <a:pt x="146" y="214"/>
                  </a:cubicBezTo>
                  <a:cubicBezTo>
                    <a:pt x="148" y="214"/>
                    <a:pt x="151" y="214"/>
                    <a:pt x="152" y="215"/>
                  </a:cubicBezTo>
                  <a:cubicBezTo>
                    <a:pt x="153" y="216"/>
                    <a:pt x="154" y="216"/>
                    <a:pt x="155" y="217"/>
                  </a:cubicBezTo>
                  <a:cubicBezTo>
                    <a:pt x="156" y="210"/>
                    <a:pt x="157" y="207"/>
                    <a:pt x="155" y="207"/>
                  </a:cubicBezTo>
                  <a:cubicBezTo>
                    <a:pt x="153" y="207"/>
                    <a:pt x="147" y="204"/>
                    <a:pt x="145" y="198"/>
                  </a:cubicBezTo>
                  <a:cubicBezTo>
                    <a:pt x="143" y="193"/>
                    <a:pt x="137" y="189"/>
                    <a:pt x="135" y="186"/>
                  </a:cubicBezTo>
                  <a:cubicBezTo>
                    <a:pt x="134" y="182"/>
                    <a:pt x="126" y="183"/>
                    <a:pt x="125" y="180"/>
                  </a:cubicBezTo>
                  <a:cubicBezTo>
                    <a:pt x="123" y="178"/>
                    <a:pt x="127" y="178"/>
                    <a:pt x="127" y="174"/>
                  </a:cubicBezTo>
                  <a:cubicBezTo>
                    <a:pt x="127" y="171"/>
                    <a:pt x="135" y="173"/>
                    <a:pt x="136" y="172"/>
                  </a:cubicBezTo>
                  <a:cubicBezTo>
                    <a:pt x="137" y="171"/>
                    <a:pt x="137" y="164"/>
                    <a:pt x="137" y="159"/>
                  </a:cubicBezTo>
                  <a:cubicBezTo>
                    <a:pt x="137" y="155"/>
                    <a:pt x="143" y="151"/>
                    <a:pt x="141" y="149"/>
                  </a:cubicBezTo>
                  <a:cubicBezTo>
                    <a:pt x="139" y="147"/>
                    <a:pt x="143" y="146"/>
                    <a:pt x="146" y="144"/>
                  </a:cubicBezTo>
                  <a:cubicBezTo>
                    <a:pt x="148" y="142"/>
                    <a:pt x="146" y="136"/>
                    <a:pt x="149" y="133"/>
                  </a:cubicBezTo>
                  <a:cubicBezTo>
                    <a:pt x="152" y="130"/>
                    <a:pt x="154" y="125"/>
                    <a:pt x="156" y="125"/>
                  </a:cubicBezTo>
                  <a:cubicBezTo>
                    <a:pt x="158" y="125"/>
                    <a:pt x="161" y="122"/>
                    <a:pt x="161" y="119"/>
                  </a:cubicBezTo>
                  <a:cubicBezTo>
                    <a:pt x="161" y="116"/>
                    <a:pt x="166" y="111"/>
                    <a:pt x="165" y="106"/>
                  </a:cubicBezTo>
                  <a:cubicBezTo>
                    <a:pt x="164" y="101"/>
                    <a:pt x="162" y="95"/>
                    <a:pt x="166" y="90"/>
                  </a:cubicBezTo>
                  <a:cubicBezTo>
                    <a:pt x="169" y="86"/>
                    <a:pt x="171" y="83"/>
                    <a:pt x="170" y="79"/>
                  </a:cubicBezTo>
                  <a:cubicBezTo>
                    <a:pt x="169" y="76"/>
                    <a:pt x="174" y="75"/>
                    <a:pt x="176" y="73"/>
                  </a:cubicBezTo>
                  <a:cubicBezTo>
                    <a:pt x="178" y="72"/>
                    <a:pt x="183" y="69"/>
                    <a:pt x="187" y="63"/>
                  </a:cubicBezTo>
                  <a:cubicBezTo>
                    <a:pt x="184" y="60"/>
                    <a:pt x="182" y="57"/>
                    <a:pt x="180" y="57"/>
                  </a:cubicBezTo>
                  <a:cubicBezTo>
                    <a:pt x="176" y="55"/>
                    <a:pt x="173" y="48"/>
                    <a:pt x="173" y="39"/>
                  </a:cubicBezTo>
                  <a:cubicBezTo>
                    <a:pt x="173" y="30"/>
                    <a:pt x="171" y="23"/>
                    <a:pt x="171" y="20"/>
                  </a:cubicBezTo>
                  <a:cubicBezTo>
                    <a:pt x="171" y="17"/>
                    <a:pt x="166" y="11"/>
                    <a:pt x="161" y="9"/>
                  </a:cubicBezTo>
                  <a:cubicBezTo>
                    <a:pt x="157" y="7"/>
                    <a:pt x="155" y="4"/>
                    <a:pt x="155" y="0"/>
                  </a:cubicBezTo>
                  <a:cubicBezTo>
                    <a:pt x="155" y="0"/>
                    <a:pt x="154" y="0"/>
                    <a:pt x="154" y="1"/>
                  </a:cubicBezTo>
                  <a:cubicBezTo>
                    <a:pt x="151" y="5"/>
                    <a:pt x="152" y="5"/>
                    <a:pt x="148" y="5"/>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41" name="Freeform 42"/>
            <p:cNvSpPr>
              <a:spLocks noChangeArrowheads="1"/>
            </p:cNvSpPr>
            <p:nvPr/>
          </p:nvSpPr>
          <p:spPr bwMode="auto">
            <a:xfrm>
              <a:off x="4530725" y="2192337"/>
              <a:ext cx="41275" cy="41275"/>
            </a:xfrm>
            <a:custGeom>
              <a:gdLst>
                <a:gd name="T0" fmla="*/ 8 w 22"/>
                <a:gd name="T1" fmla="*/ 3 h 21"/>
                <a:gd name="T2" fmla="*/ 3 w 22"/>
                <a:gd name="T3" fmla="*/ 10 h 21"/>
                <a:gd name="T4" fmla="*/ 2 w 22"/>
                <a:gd name="T5" fmla="*/ 20 h 21"/>
                <a:gd name="T6" fmla="*/ 9 w 22"/>
                <a:gd name="T7" fmla="*/ 19 h 21"/>
                <a:gd name="T8" fmla="*/ 14 w 22"/>
                <a:gd name="T9" fmla="*/ 21 h 21"/>
                <a:gd name="T10" fmla="*/ 19 w 22"/>
                <a:gd name="T11" fmla="*/ 16 h 21"/>
                <a:gd name="T12" fmla="*/ 13 w 22"/>
                <a:gd name="T13" fmla="*/ 13 h 21"/>
                <a:gd name="T14" fmla="*/ 19 w 22"/>
                <a:gd name="T15" fmla="*/ 8 h 21"/>
                <a:gd name="T16" fmla="*/ 18 w 22"/>
                <a:gd name="T17" fmla="*/ 1 h 21"/>
                <a:gd name="T18" fmla="*/ 17 w 22"/>
                <a:gd name="T19" fmla="*/ 0 h 21"/>
                <a:gd name="T20" fmla="*/ 14 w 22"/>
                <a:gd name="T21" fmla="*/ 2 h 21"/>
                <a:gd name="T22" fmla="*/ 8 w 22"/>
                <a:gd name="T23" fmla="*/ 3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21"/>
                <a:gd name="T38" fmla="*/ 22 w 22"/>
                <a:gd name="T39" fmla="*/ 21 h 21"/>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21">
                  <a:moveTo>
                    <a:pt x="8" y="3"/>
                  </a:moveTo>
                  <a:cubicBezTo>
                    <a:pt x="8" y="4"/>
                    <a:pt x="5" y="8"/>
                    <a:pt x="3" y="10"/>
                  </a:cubicBezTo>
                  <a:cubicBezTo>
                    <a:pt x="0" y="13"/>
                    <a:pt x="2" y="18"/>
                    <a:pt x="2" y="20"/>
                  </a:cubicBezTo>
                  <a:cubicBezTo>
                    <a:pt x="3" y="21"/>
                    <a:pt x="7" y="21"/>
                    <a:pt x="9" y="19"/>
                  </a:cubicBezTo>
                  <a:cubicBezTo>
                    <a:pt x="10" y="18"/>
                    <a:pt x="12" y="19"/>
                    <a:pt x="14" y="21"/>
                  </a:cubicBezTo>
                  <a:cubicBezTo>
                    <a:pt x="15" y="19"/>
                    <a:pt x="17" y="17"/>
                    <a:pt x="19" y="16"/>
                  </a:cubicBezTo>
                  <a:cubicBezTo>
                    <a:pt x="16" y="14"/>
                    <a:pt x="13" y="14"/>
                    <a:pt x="13" y="13"/>
                  </a:cubicBezTo>
                  <a:cubicBezTo>
                    <a:pt x="12" y="12"/>
                    <a:pt x="16" y="9"/>
                    <a:pt x="19" y="8"/>
                  </a:cubicBezTo>
                  <a:cubicBezTo>
                    <a:pt x="22" y="7"/>
                    <a:pt x="21" y="4"/>
                    <a:pt x="18" y="1"/>
                  </a:cubicBezTo>
                  <a:cubicBezTo>
                    <a:pt x="18" y="1"/>
                    <a:pt x="17" y="0"/>
                    <a:pt x="17" y="0"/>
                  </a:cubicBezTo>
                  <a:cubicBezTo>
                    <a:pt x="15" y="1"/>
                    <a:pt x="14" y="2"/>
                    <a:pt x="14" y="2"/>
                  </a:cubicBezTo>
                  <a:cubicBezTo>
                    <a:pt x="13" y="3"/>
                    <a:pt x="11" y="3"/>
                    <a:pt x="8" y="3"/>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42" name="Freeform 43"/>
            <p:cNvSpPr>
              <a:spLocks noChangeArrowheads="1"/>
            </p:cNvSpPr>
            <p:nvPr/>
          </p:nvSpPr>
          <p:spPr bwMode="auto">
            <a:xfrm>
              <a:off x="4416425" y="2074862"/>
              <a:ext cx="146050" cy="123825"/>
            </a:xfrm>
            <a:custGeom>
              <a:gdLst>
                <a:gd name="T0" fmla="*/ 14 w 77"/>
                <a:gd name="T1" fmla="*/ 10 h 65"/>
                <a:gd name="T2" fmla="*/ 8 w 77"/>
                <a:gd name="T3" fmla="*/ 16 h 65"/>
                <a:gd name="T4" fmla="*/ 4 w 77"/>
                <a:gd name="T5" fmla="*/ 27 h 65"/>
                <a:gd name="T6" fmla="*/ 3 w 77"/>
                <a:gd name="T7" fmla="*/ 43 h 65"/>
                <a:gd name="T8" fmla="*/ 13 w 77"/>
                <a:gd name="T9" fmla="*/ 43 h 65"/>
                <a:gd name="T10" fmla="*/ 16 w 77"/>
                <a:gd name="T11" fmla="*/ 40 h 65"/>
                <a:gd name="T12" fmla="*/ 21 w 77"/>
                <a:gd name="T13" fmla="*/ 38 h 65"/>
                <a:gd name="T14" fmla="*/ 28 w 77"/>
                <a:gd name="T15" fmla="*/ 41 h 65"/>
                <a:gd name="T16" fmla="*/ 33 w 77"/>
                <a:gd name="T17" fmla="*/ 41 h 65"/>
                <a:gd name="T18" fmla="*/ 45 w 77"/>
                <a:gd name="T19" fmla="*/ 41 h 65"/>
                <a:gd name="T20" fmla="*/ 68 w 77"/>
                <a:gd name="T21" fmla="*/ 64 h 65"/>
                <a:gd name="T22" fmla="*/ 68 w 77"/>
                <a:gd name="T23" fmla="*/ 65 h 65"/>
                <a:gd name="T24" fmla="*/ 74 w 77"/>
                <a:gd name="T25" fmla="*/ 64 h 65"/>
                <a:gd name="T26" fmla="*/ 77 w 77"/>
                <a:gd name="T27" fmla="*/ 62 h 65"/>
                <a:gd name="T28" fmla="*/ 65 w 77"/>
                <a:gd name="T29" fmla="*/ 49 h 65"/>
                <a:gd name="T30" fmla="*/ 47 w 77"/>
                <a:gd name="T31" fmla="*/ 36 h 65"/>
                <a:gd name="T32" fmla="*/ 40 w 77"/>
                <a:gd name="T33" fmla="*/ 29 h 65"/>
                <a:gd name="T34" fmla="*/ 31 w 77"/>
                <a:gd name="T35" fmla="*/ 13 h 65"/>
                <a:gd name="T36" fmla="*/ 25 w 77"/>
                <a:gd name="T37" fmla="*/ 0 h 65"/>
                <a:gd name="T38" fmla="*/ 14 w 77"/>
                <a:gd name="T39" fmla="*/ 10 h 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7"/>
                <a:gd name="T61" fmla="*/ 0 h 65"/>
                <a:gd name="T62" fmla="*/ 77 w 77"/>
                <a:gd name="T63" fmla="*/ 65 h 65"/>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7" h="65">
                  <a:moveTo>
                    <a:pt x="14" y="10"/>
                  </a:moveTo>
                  <a:cubicBezTo>
                    <a:pt x="12" y="12"/>
                    <a:pt x="7" y="13"/>
                    <a:pt x="8" y="16"/>
                  </a:cubicBezTo>
                  <a:cubicBezTo>
                    <a:pt x="9" y="20"/>
                    <a:pt x="7" y="23"/>
                    <a:pt x="4" y="27"/>
                  </a:cubicBezTo>
                  <a:cubicBezTo>
                    <a:pt x="0" y="32"/>
                    <a:pt x="2" y="38"/>
                    <a:pt x="3" y="43"/>
                  </a:cubicBezTo>
                  <a:cubicBezTo>
                    <a:pt x="7" y="42"/>
                    <a:pt x="12" y="42"/>
                    <a:pt x="13" y="43"/>
                  </a:cubicBezTo>
                  <a:cubicBezTo>
                    <a:pt x="14" y="45"/>
                    <a:pt x="15" y="43"/>
                    <a:pt x="16" y="40"/>
                  </a:cubicBezTo>
                  <a:cubicBezTo>
                    <a:pt x="17" y="36"/>
                    <a:pt x="19" y="36"/>
                    <a:pt x="21" y="38"/>
                  </a:cubicBezTo>
                  <a:cubicBezTo>
                    <a:pt x="23" y="40"/>
                    <a:pt x="25" y="43"/>
                    <a:pt x="28" y="41"/>
                  </a:cubicBezTo>
                  <a:cubicBezTo>
                    <a:pt x="32" y="39"/>
                    <a:pt x="32" y="40"/>
                    <a:pt x="33" y="41"/>
                  </a:cubicBezTo>
                  <a:cubicBezTo>
                    <a:pt x="35" y="42"/>
                    <a:pt x="42" y="41"/>
                    <a:pt x="45" y="41"/>
                  </a:cubicBezTo>
                  <a:cubicBezTo>
                    <a:pt x="47" y="41"/>
                    <a:pt x="68" y="64"/>
                    <a:pt x="68" y="64"/>
                  </a:cubicBezTo>
                  <a:cubicBezTo>
                    <a:pt x="68" y="64"/>
                    <a:pt x="68" y="64"/>
                    <a:pt x="68" y="65"/>
                  </a:cubicBezTo>
                  <a:cubicBezTo>
                    <a:pt x="71" y="65"/>
                    <a:pt x="73" y="65"/>
                    <a:pt x="74" y="64"/>
                  </a:cubicBezTo>
                  <a:cubicBezTo>
                    <a:pt x="74" y="64"/>
                    <a:pt x="75" y="63"/>
                    <a:pt x="77" y="62"/>
                  </a:cubicBezTo>
                  <a:cubicBezTo>
                    <a:pt x="74" y="59"/>
                    <a:pt x="70" y="55"/>
                    <a:pt x="65" y="49"/>
                  </a:cubicBezTo>
                  <a:cubicBezTo>
                    <a:pt x="58" y="41"/>
                    <a:pt x="51" y="36"/>
                    <a:pt x="47" y="36"/>
                  </a:cubicBezTo>
                  <a:cubicBezTo>
                    <a:pt x="43" y="36"/>
                    <a:pt x="42" y="29"/>
                    <a:pt x="40" y="29"/>
                  </a:cubicBezTo>
                  <a:cubicBezTo>
                    <a:pt x="37" y="29"/>
                    <a:pt x="32" y="19"/>
                    <a:pt x="31" y="13"/>
                  </a:cubicBezTo>
                  <a:cubicBezTo>
                    <a:pt x="31" y="9"/>
                    <a:pt x="28" y="4"/>
                    <a:pt x="25" y="0"/>
                  </a:cubicBezTo>
                  <a:cubicBezTo>
                    <a:pt x="21" y="6"/>
                    <a:pt x="16" y="9"/>
                    <a:pt x="14" y="1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43" name="Freeform 44"/>
            <p:cNvSpPr>
              <a:spLocks noChangeArrowheads="1"/>
            </p:cNvSpPr>
            <p:nvPr/>
          </p:nvSpPr>
          <p:spPr bwMode="auto">
            <a:xfrm>
              <a:off x="4341813" y="2143125"/>
              <a:ext cx="323850" cy="252413"/>
            </a:xfrm>
            <a:custGeom>
              <a:gdLst>
                <a:gd name="T0" fmla="*/ 12 w 170"/>
                <a:gd name="T1" fmla="*/ 87 h 132"/>
                <a:gd name="T2" fmla="*/ 22 w 170"/>
                <a:gd name="T3" fmla="*/ 99 h 132"/>
                <a:gd name="T4" fmla="*/ 32 w 170"/>
                <a:gd name="T5" fmla="*/ 108 h 132"/>
                <a:gd name="T6" fmla="*/ 32 w 170"/>
                <a:gd name="T7" fmla="*/ 118 h 132"/>
                <a:gd name="T8" fmla="*/ 36 w 170"/>
                <a:gd name="T9" fmla="*/ 119 h 132"/>
                <a:gd name="T10" fmla="*/ 47 w 170"/>
                <a:gd name="T11" fmla="*/ 122 h 132"/>
                <a:gd name="T12" fmla="*/ 60 w 170"/>
                <a:gd name="T13" fmla="*/ 129 h 132"/>
                <a:gd name="T14" fmla="*/ 73 w 170"/>
                <a:gd name="T15" fmla="*/ 131 h 132"/>
                <a:gd name="T16" fmla="*/ 81 w 170"/>
                <a:gd name="T17" fmla="*/ 125 h 132"/>
                <a:gd name="T18" fmla="*/ 91 w 170"/>
                <a:gd name="T19" fmla="*/ 123 h 132"/>
                <a:gd name="T20" fmla="*/ 96 w 170"/>
                <a:gd name="T21" fmla="*/ 126 h 132"/>
                <a:gd name="T22" fmla="*/ 102 w 170"/>
                <a:gd name="T23" fmla="*/ 124 h 132"/>
                <a:gd name="T24" fmla="*/ 111 w 170"/>
                <a:gd name="T25" fmla="*/ 123 h 132"/>
                <a:gd name="T26" fmla="*/ 126 w 170"/>
                <a:gd name="T27" fmla="*/ 115 h 132"/>
                <a:gd name="T28" fmla="*/ 138 w 170"/>
                <a:gd name="T29" fmla="*/ 113 h 132"/>
                <a:gd name="T30" fmla="*/ 168 w 170"/>
                <a:gd name="T31" fmla="*/ 83 h 132"/>
                <a:gd name="T32" fmla="*/ 164 w 170"/>
                <a:gd name="T33" fmla="*/ 80 h 132"/>
                <a:gd name="T34" fmla="*/ 149 w 170"/>
                <a:gd name="T35" fmla="*/ 77 h 132"/>
                <a:gd name="T36" fmla="*/ 126 w 170"/>
                <a:gd name="T37" fmla="*/ 69 h 132"/>
                <a:gd name="T38" fmla="*/ 118 w 170"/>
                <a:gd name="T39" fmla="*/ 62 h 132"/>
                <a:gd name="T40" fmla="*/ 111 w 170"/>
                <a:gd name="T41" fmla="*/ 52 h 132"/>
                <a:gd name="T42" fmla="*/ 113 w 170"/>
                <a:gd name="T43" fmla="*/ 47 h 132"/>
                <a:gd name="T44" fmla="*/ 108 w 170"/>
                <a:gd name="T45" fmla="*/ 45 h 132"/>
                <a:gd name="T46" fmla="*/ 101 w 170"/>
                <a:gd name="T47" fmla="*/ 46 h 132"/>
                <a:gd name="T48" fmla="*/ 102 w 170"/>
                <a:gd name="T49" fmla="*/ 36 h 132"/>
                <a:gd name="T50" fmla="*/ 107 w 170"/>
                <a:gd name="T51" fmla="*/ 28 h 132"/>
                <a:gd name="T52" fmla="*/ 84 w 170"/>
                <a:gd name="T53" fmla="*/ 5 h 132"/>
                <a:gd name="T54" fmla="*/ 72 w 170"/>
                <a:gd name="T55" fmla="*/ 5 h 132"/>
                <a:gd name="T56" fmla="*/ 67 w 170"/>
                <a:gd name="T57" fmla="*/ 5 h 132"/>
                <a:gd name="T58" fmla="*/ 60 w 170"/>
                <a:gd name="T59" fmla="*/ 2 h 132"/>
                <a:gd name="T60" fmla="*/ 55 w 170"/>
                <a:gd name="T61" fmla="*/ 4 h 132"/>
                <a:gd name="T62" fmla="*/ 52 w 170"/>
                <a:gd name="T63" fmla="*/ 7 h 132"/>
                <a:gd name="T64" fmla="*/ 42 w 170"/>
                <a:gd name="T65" fmla="*/ 7 h 132"/>
                <a:gd name="T66" fmla="*/ 42 w 170"/>
                <a:gd name="T67" fmla="*/ 7 h 132"/>
                <a:gd name="T68" fmla="*/ 38 w 170"/>
                <a:gd name="T69" fmla="*/ 20 h 132"/>
                <a:gd name="T70" fmla="*/ 33 w 170"/>
                <a:gd name="T71" fmla="*/ 26 h 132"/>
                <a:gd name="T72" fmla="*/ 26 w 170"/>
                <a:gd name="T73" fmla="*/ 34 h 132"/>
                <a:gd name="T74" fmla="*/ 23 w 170"/>
                <a:gd name="T75" fmla="*/ 45 h 132"/>
                <a:gd name="T76" fmla="*/ 18 w 170"/>
                <a:gd name="T77" fmla="*/ 50 h 132"/>
                <a:gd name="T78" fmla="*/ 14 w 170"/>
                <a:gd name="T79" fmla="*/ 60 h 132"/>
                <a:gd name="T80" fmla="*/ 13 w 170"/>
                <a:gd name="T81" fmla="*/ 73 h 132"/>
                <a:gd name="T82" fmla="*/ 4 w 170"/>
                <a:gd name="T83" fmla="*/ 75 h 132"/>
                <a:gd name="T84" fmla="*/ 2 w 170"/>
                <a:gd name="T85" fmla="*/ 81 h 132"/>
                <a:gd name="T86" fmla="*/ 12 w 170"/>
                <a:gd name="T87" fmla="*/ 87 h 1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0"/>
                <a:gd name="T133" fmla="*/ 0 h 132"/>
                <a:gd name="T134" fmla="*/ 170 w 170"/>
                <a:gd name="T135" fmla="*/ 132 h 132"/>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0" h="132">
                  <a:moveTo>
                    <a:pt x="12" y="87"/>
                  </a:moveTo>
                  <a:cubicBezTo>
                    <a:pt x="14" y="90"/>
                    <a:pt x="20" y="94"/>
                    <a:pt x="22" y="99"/>
                  </a:cubicBezTo>
                  <a:cubicBezTo>
                    <a:pt x="24" y="105"/>
                    <a:pt x="30" y="108"/>
                    <a:pt x="32" y="108"/>
                  </a:cubicBezTo>
                  <a:cubicBezTo>
                    <a:pt x="34" y="108"/>
                    <a:pt x="33" y="111"/>
                    <a:pt x="32" y="118"/>
                  </a:cubicBezTo>
                  <a:cubicBezTo>
                    <a:pt x="33" y="118"/>
                    <a:pt x="35" y="119"/>
                    <a:pt x="36" y="119"/>
                  </a:cubicBezTo>
                  <a:cubicBezTo>
                    <a:pt x="38" y="120"/>
                    <a:pt x="45" y="119"/>
                    <a:pt x="47" y="122"/>
                  </a:cubicBezTo>
                  <a:cubicBezTo>
                    <a:pt x="50" y="124"/>
                    <a:pt x="58" y="129"/>
                    <a:pt x="60" y="129"/>
                  </a:cubicBezTo>
                  <a:cubicBezTo>
                    <a:pt x="63" y="129"/>
                    <a:pt x="72" y="130"/>
                    <a:pt x="73" y="131"/>
                  </a:cubicBezTo>
                  <a:cubicBezTo>
                    <a:pt x="75" y="132"/>
                    <a:pt x="77" y="128"/>
                    <a:pt x="81" y="125"/>
                  </a:cubicBezTo>
                  <a:cubicBezTo>
                    <a:pt x="85" y="123"/>
                    <a:pt x="90" y="122"/>
                    <a:pt x="91" y="123"/>
                  </a:cubicBezTo>
                  <a:cubicBezTo>
                    <a:pt x="91" y="125"/>
                    <a:pt x="94" y="127"/>
                    <a:pt x="96" y="126"/>
                  </a:cubicBezTo>
                  <a:cubicBezTo>
                    <a:pt x="97" y="125"/>
                    <a:pt x="99" y="125"/>
                    <a:pt x="102" y="124"/>
                  </a:cubicBezTo>
                  <a:cubicBezTo>
                    <a:pt x="105" y="123"/>
                    <a:pt x="110" y="122"/>
                    <a:pt x="111" y="123"/>
                  </a:cubicBezTo>
                  <a:cubicBezTo>
                    <a:pt x="113" y="123"/>
                    <a:pt x="118" y="115"/>
                    <a:pt x="126" y="115"/>
                  </a:cubicBezTo>
                  <a:cubicBezTo>
                    <a:pt x="133" y="115"/>
                    <a:pt x="135" y="116"/>
                    <a:pt x="138" y="113"/>
                  </a:cubicBezTo>
                  <a:cubicBezTo>
                    <a:pt x="141" y="109"/>
                    <a:pt x="166" y="84"/>
                    <a:pt x="168" y="83"/>
                  </a:cubicBezTo>
                  <a:cubicBezTo>
                    <a:pt x="170" y="81"/>
                    <a:pt x="167" y="80"/>
                    <a:pt x="164" y="80"/>
                  </a:cubicBezTo>
                  <a:cubicBezTo>
                    <a:pt x="162" y="80"/>
                    <a:pt x="157" y="80"/>
                    <a:pt x="149" y="77"/>
                  </a:cubicBezTo>
                  <a:cubicBezTo>
                    <a:pt x="141" y="73"/>
                    <a:pt x="128" y="69"/>
                    <a:pt x="126" y="69"/>
                  </a:cubicBezTo>
                  <a:cubicBezTo>
                    <a:pt x="124" y="68"/>
                    <a:pt x="120" y="63"/>
                    <a:pt x="118" y="62"/>
                  </a:cubicBezTo>
                  <a:cubicBezTo>
                    <a:pt x="116" y="61"/>
                    <a:pt x="112" y="54"/>
                    <a:pt x="111" y="52"/>
                  </a:cubicBezTo>
                  <a:cubicBezTo>
                    <a:pt x="111" y="51"/>
                    <a:pt x="112" y="49"/>
                    <a:pt x="113" y="47"/>
                  </a:cubicBezTo>
                  <a:cubicBezTo>
                    <a:pt x="111" y="45"/>
                    <a:pt x="109" y="44"/>
                    <a:pt x="108" y="45"/>
                  </a:cubicBezTo>
                  <a:cubicBezTo>
                    <a:pt x="106" y="47"/>
                    <a:pt x="102" y="47"/>
                    <a:pt x="101" y="46"/>
                  </a:cubicBezTo>
                  <a:cubicBezTo>
                    <a:pt x="101" y="44"/>
                    <a:pt x="99" y="39"/>
                    <a:pt x="102" y="36"/>
                  </a:cubicBezTo>
                  <a:cubicBezTo>
                    <a:pt x="104" y="34"/>
                    <a:pt x="107" y="28"/>
                    <a:pt x="107" y="28"/>
                  </a:cubicBezTo>
                  <a:cubicBezTo>
                    <a:pt x="107" y="28"/>
                    <a:pt x="86" y="5"/>
                    <a:pt x="84" y="5"/>
                  </a:cubicBezTo>
                  <a:cubicBezTo>
                    <a:pt x="81" y="5"/>
                    <a:pt x="74" y="6"/>
                    <a:pt x="72" y="5"/>
                  </a:cubicBezTo>
                  <a:cubicBezTo>
                    <a:pt x="71" y="4"/>
                    <a:pt x="71" y="3"/>
                    <a:pt x="67" y="5"/>
                  </a:cubicBezTo>
                  <a:cubicBezTo>
                    <a:pt x="64" y="7"/>
                    <a:pt x="62" y="4"/>
                    <a:pt x="60" y="2"/>
                  </a:cubicBezTo>
                  <a:cubicBezTo>
                    <a:pt x="58" y="0"/>
                    <a:pt x="56" y="0"/>
                    <a:pt x="55" y="4"/>
                  </a:cubicBezTo>
                  <a:cubicBezTo>
                    <a:pt x="54" y="7"/>
                    <a:pt x="53" y="9"/>
                    <a:pt x="52" y="7"/>
                  </a:cubicBezTo>
                  <a:cubicBezTo>
                    <a:pt x="51" y="6"/>
                    <a:pt x="46" y="6"/>
                    <a:pt x="42" y="7"/>
                  </a:cubicBezTo>
                  <a:cubicBezTo>
                    <a:pt x="42" y="7"/>
                    <a:pt x="42" y="7"/>
                    <a:pt x="42" y="7"/>
                  </a:cubicBezTo>
                  <a:cubicBezTo>
                    <a:pt x="43" y="12"/>
                    <a:pt x="38" y="17"/>
                    <a:pt x="38" y="20"/>
                  </a:cubicBezTo>
                  <a:cubicBezTo>
                    <a:pt x="38" y="23"/>
                    <a:pt x="35" y="26"/>
                    <a:pt x="33" y="26"/>
                  </a:cubicBezTo>
                  <a:cubicBezTo>
                    <a:pt x="31" y="26"/>
                    <a:pt x="29" y="31"/>
                    <a:pt x="26" y="34"/>
                  </a:cubicBezTo>
                  <a:cubicBezTo>
                    <a:pt x="23" y="37"/>
                    <a:pt x="25" y="43"/>
                    <a:pt x="23" y="45"/>
                  </a:cubicBezTo>
                  <a:cubicBezTo>
                    <a:pt x="20" y="47"/>
                    <a:pt x="16" y="48"/>
                    <a:pt x="18" y="50"/>
                  </a:cubicBezTo>
                  <a:cubicBezTo>
                    <a:pt x="20" y="52"/>
                    <a:pt x="14" y="56"/>
                    <a:pt x="14" y="60"/>
                  </a:cubicBezTo>
                  <a:cubicBezTo>
                    <a:pt x="14" y="65"/>
                    <a:pt x="14" y="72"/>
                    <a:pt x="13" y="73"/>
                  </a:cubicBezTo>
                  <a:cubicBezTo>
                    <a:pt x="12" y="74"/>
                    <a:pt x="4" y="72"/>
                    <a:pt x="4" y="75"/>
                  </a:cubicBezTo>
                  <a:cubicBezTo>
                    <a:pt x="4" y="79"/>
                    <a:pt x="0" y="79"/>
                    <a:pt x="2" y="81"/>
                  </a:cubicBezTo>
                  <a:cubicBezTo>
                    <a:pt x="3" y="84"/>
                    <a:pt x="11" y="83"/>
                    <a:pt x="12" y="8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44" name="Freeform 45"/>
            <p:cNvSpPr>
              <a:spLocks noChangeArrowheads="1"/>
            </p:cNvSpPr>
            <p:nvPr/>
          </p:nvSpPr>
          <p:spPr bwMode="auto">
            <a:xfrm>
              <a:off x="4392613" y="1682750"/>
              <a:ext cx="33338" cy="39688"/>
            </a:xfrm>
            <a:custGeom>
              <a:gdLst>
                <a:gd name="T0" fmla="*/ 14 w 17"/>
                <a:gd name="T1" fmla="*/ 9 h 21"/>
                <a:gd name="T2" fmla="*/ 8 w 17"/>
                <a:gd name="T3" fmla="*/ 0 h 21"/>
                <a:gd name="T4" fmla="*/ 8 w 17"/>
                <a:gd name="T5" fmla="*/ 2 h 21"/>
                <a:gd name="T6" fmla="*/ 0 w 17"/>
                <a:gd name="T7" fmla="*/ 18 h 21"/>
                <a:gd name="T8" fmla="*/ 5 w 17"/>
                <a:gd name="T9" fmla="*/ 21 h 21"/>
                <a:gd name="T10" fmla="*/ 14 w 17"/>
                <a:gd name="T11" fmla="*/ 9 h 21"/>
                <a:gd name="T12" fmla="*/ 0 60000 65536"/>
                <a:gd name="T13" fmla="*/ 0 60000 65536"/>
                <a:gd name="T14" fmla="*/ 0 60000 65536"/>
                <a:gd name="T15" fmla="*/ 0 60000 65536"/>
                <a:gd name="T16" fmla="*/ 0 60000 65536"/>
                <a:gd name="T17" fmla="*/ 0 60000 65536"/>
                <a:gd name="T18" fmla="*/ 0 w 17"/>
                <a:gd name="T19" fmla="*/ 0 h 21"/>
                <a:gd name="T20" fmla="*/ 17 w 17"/>
                <a:gd name="T21" fmla="*/ 21 h 21"/>
              </a:gdLst>
              <a:cxnLst>
                <a:cxn ang="T12">
                  <a:pos x="T0" y="T1"/>
                </a:cxn>
                <a:cxn ang="T13">
                  <a:pos x="T2" y="T3"/>
                </a:cxn>
                <a:cxn ang="T14">
                  <a:pos x="T4" y="T5"/>
                </a:cxn>
                <a:cxn ang="T15">
                  <a:pos x="T6" y="T7"/>
                </a:cxn>
                <a:cxn ang="T16">
                  <a:pos x="T8" y="T9"/>
                </a:cxn>
                <a:cxn ang="T17">
                  <a:pos x="T10" y="T11"/>
                </a:cxn>
              </a:cxnLst>
              <a:rect l="T18" t="T19" r="T20" b="T21"/>
              <a:pathLst>
                <a:path w="17" h="21">
                  <a:moveTo>
                    <a:pt x="14" y="9"/>
                  </a:moveTo>
                  <a:cubicBezTo>
                    <a:pt x="16" y="7"/>
                    <a:pt x="17" y="0"/>
                    <a:pt x="8" y="0"/>
                  </a:cubicBezTo>
                  <a:cubicBezTo>
                    <a:pt x="8" y="1"/>
                    <a:pt x="8" y="1"/>
                    <a:pt x="8" y="2"/>
                  </a:cubicBezTo>
                  <a:cubicBezTo>
                    <a:pt x="8" y="5"/>
                    <a:pt x="3" y="12"/>
                    <a:pt x="0" y="18"/>
                  </a:cubicBezTo>
                  <a:cubicBezTo>
                    <a:pt x="5" y="21"/>
                    <a:pt x="5" y="21"/>
                    <a:pt x="5" y="21"/>
                  </a:cubicBezTo>
                  <a:cubicBezTo>
                    <a:pt x="8" y="16"/>
                    <a:pt x="12" y="10"/>
                    <a:pt x="14" y="9"/>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45" name="Freeform 46"/>
            <p:cNvSpPr>
              <a:spLocks noChangeArrowheads="1"/>
            </p:cNvSpPr>
            <p:nvPr/>
          </p:nvSpPr>
          <p:spPr bwMode="auto">
            <a:xfrm>
              <a:off x="4402138" y="1620837"/>
              <a:ext cx="149225" cy="119063"/>
            </a:xfrm>
            <a:custGeom>
              <a:gdLst>
                <a:gd name="T0" fmla="*/ 9 w 78"/>
                <a:gd name="T1" fmla="*/ 41 h 62"/>
                <a:gd name="T2" fmla="*/ 0 w 78"/>
                <a:gd name="T3" fmla="*/ 53 h 62"/>
                <a:gd name="T4" fmla="*/ 1 w 78"/>
                <a:gd name="T5" fmla="*/ 53 h 62"/>
                <a:gd name="T6" fmla="*/ 2 w 78"/>
                <a:gd name="T7" fmla="*/ 57 h 62"/>
                <a:gd name="T8" fmla="*/ 12 w 78"/>
                <a:gd name="T9" fmla="*/ 62 h 62"/>
                <a:gd name="T10" fmla="*/ 23 w 78"/>
                <a:gd name="T11" fmla="*/ 56 h 62"/>
                <a:gd name="T12" fmla="*/ 61 w 78"/>
                <a:gd name="T13" fmla="*/ 37 h 62"/>
                <a:gd name="T14" fmla="*/ 64 w 78"/>
                <a:gd name="T15" fmla="*/ 30 h 62"/>
                <a:gd name="T16" fmla="*/ 65 w 78"/>
                <a:gd name="T17" fmla="*/ 21 h 62"/>
                <a:gd name="T18" fmla="*/ 64 w 78"/>
                <a:gd name="T19" fmla="*/ 12 h 62"/>
                <a:gd name="T20" fmla="*/ 71 w 78"/>
                <a:gd name="T21" fmla="*/ 7 h 62"/>
                <a:gd name="T22" fmla="*/ 78 w 78"/>
                <a:gd name="T23" fmla="*/ 2 h 62"/>
                <a:gd name="T24" fmla="*/ 73 w 78"/>
                <a:gd name="T25" fmla="*/ 0 h 62"/>
                <a:gd name="T26" fmla="*/ 61 w 78"/>
                <a:gd name="T27" fmla="*/ 2 h 62"/>
                <a:gd name="T28" fmla="*/ 46 w 78"/>
                <a:gd name="T29" fmla="*/ 7 h 62"/>
                <a:gd name="T30" fmla="*/ 33 w 78"/>
                <a:gd name="T31" fmla="*/ 6 h 62"/>
                <a:gd name="T32" fmla="*/ 26 w 78"/>
                <a:gd name="T33" fmla="*/ 8 h 62"/>
                <a:gd name="T34" fmla="*/ 16 w 78"/>
                <a:gd name="T35" fmla="*/ 8 h 62"/>
                <a:gd name="T36" fmla="*/ 11 w 78"/>
                <a:gd name="T37" fmla="*/ 10 h 62"/>
                <a:gd name="T38" fmla="*/ 4 w 78"/>
                <a:gd name="T39" fmla="*/ 18 h 62"/>
                <a:gd name="T40" fmla="*/ 4 w 78"/>
                <a:gd name="T41" fmla="*/ 24 h 62"/>
                <a:gd name="T42" fmla="*/ 3 w 78"/>
                <a:gd name="T43" fmla="*/ 32 h 62"/>
                <a:gd name="T44" fmla="*/ 9 w 78"/>
                <a:gd name="T45" fmla="*/ 41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8"/>
                <a:gd name="T70" fmla="*/ 0 h 62"/>
                <a:gd name="T71" fmla="*/ 78 w 78"/>
                <a:gd name="T72" fmla="*/ 62 h 6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8" h="62">
                  <a:moveTo>
                    <a:pt x="9" y="41"/>
                  </a:moveTo>
                  <a:cubicBezTo>
                    <a:pt x="7" y="42"/>
                    <a:pt x="3" y="48"/>
                    <a:pt x="0" y="53"/>
                  </a:cubicBezTo>
                  <a:cubicBezTo>
                    <a:pt x="1" y="53"/>
                    <a:pt x="1" y="53"/>
                    <a:pt x="1" y="53"/>
                  </a:cubicBezTo>
                  <a:cubicBezTo>
                    <a:pt x="2" y="57"/>
                    <a:pt x="2" y="57"/>
                    <a:pt x="2" y="57"/>
                  </a:cubicBezTo>
                  <a:cubicBezTo>
                    <a:pt x="12" y="62"/>
                    <a:pt x="12" y="62"/>
                    <a:pt x="12" y="62"/>
                  </a:cubicBezTo>
                  <a:cubicBezTo>
                    <a:pt x="12" y="62"/>
                    <a:pt x="20" y="57"/>
                    <a:pt x="23" y="56"/>
                  </a:cubicBezTo>
                  <a:cubicBezTo>
                    <a:pt x="26" y="56"/>
                    <a:pt x="61" y="37"/>
                    <a:pt x="61" y="37"/>
                  </a:cubicBezTo>
                  <a:cubicBezTo>
                    <a:pt x="61" y="37"/>
                    <a:pt x="65" y="32"/>
                    <a:pt x="64" y="30"/>
                  </a:cubicBezTo>
                  <a:cubicBezTo>
                    <a:pt x="64" y="28"/>
                    <a:pt x="63" y="24"/>
                    <a:pt x="65" y="21"/>
                  </a:cubicBezTo>
                  <a:cubicBezTo>
                    <a:pt x="67" y="19"/>
                    <a:pt x="63" y="16"/>
                    <a:pt x="64" y="12"/>
                  </a:cubicBezTo>
                  <a:cubicBezTo>
                    <a:pt x="65" y="8"/>
                    <a:pt x="71" y="7"/>
                    <a:pt x="71" y="7"/>
                  </a:cubicBezTo>
                  <a:cubicBezTo>
                    <a:pt x="78" y="2"/>
                    <a:pt x="78" y="2"/>
                    <a:pt x="78" y="2"/>
                  </a:cubicBezTo>
                  <a:cubicBezTo>
                    <a:pt x="73" y="0"/>
                    <a:pt x="73" y="0"/>
                    <a:pt x="73" y="0"/>
                  </a:cubicBezTo>
                  <a:cubicBezTo>
                    <a:pt x="73" y="0"/>
                    <a:pt x="68" y="3"/>
                    <a:pt x="61" y="2"/>
                  </a:cubicBezTo>
                  <a:cubicBezTo>
                    <a:pt x="54" y="2"/>
                    <a:pt x="53" y="7"/>
                    <a:pt x="46" y="7"/>
                  </a:cubicBezTo>
                  <a:cubicBezTo>
                    <a:pt x="39" y="7"/>
                    <a:pt x="35" y="8"/>
                    <a:pt x="33" y="6"/>
                  </a:cubicBezTo>
                  <a:cubicBezTo>
                    <a:pt x="31" y="4"/>
                    <a:pt x="31" y="5"/>
                    <a:pt x="26" y="8"/>
                  </a:cubicBezTo>
                  <a:cubicBezTo>
                    <a:pt x="21" y="10"/>
                    <a:pt x="18" y="9"/>
                    <a:pt x="16" y="8"/>
                  </a:cubicBezTo>
                  <a:cubicBezTo>
                    <a:pt x="13" y="6"/>
                    <a:pt x="12" y="8"/>
                    <a:pt x="11" y="10"/>
                  </a:cubicBezTo>
                  <a:cubicBezTo>
                    <a:pt x="11" y="12"/>
                    <a:pt x="11" y="17"/>
                    <a:pt x="4" y="18"/>
                  </a:cubicBezTo>
                  <a:cubicBezTo>
                    <a:pt x="4" y="20"/>
                    <a:pt x="3" y="22"/>
                    <a:pt x="4" y="24"/>
                  </a:cubicBezTo>
                  <a:cubicBezTo>
                    <a:pt x="6" y="26"/>
                    <a:pt x="4" y="28"/>
                    <a:pt x="3" y="32"/>
                  </a:cubicBezTo>
                  <a:cubicBezTo>
                    <a:pt x="12" y="32"/>
                    <a:pt x="11" y="39"/>
                    <a:pt x="9" y="41"/>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46" name="Freeform 47"/>
            <p:cNvSpPr>
              <a:spLocks noChangeArrowheads="1"/>
            </p:cNvSpPr>
            <p:nvPr/>
          </p:nvSpPr>
          <p:spPr bwMode="auto">
            <a:xfrm>
              <a:off x="6343650" y="1597025"/>
              <a:ext cx="80963" cy="101600"/>
            </a:xfrm>
            <a:custGeom>
              <a:gdLst>
                <a:gd name="T0" fmla="*/ 10 w 43"/>
                <a:gd name="T1" fmla="*/ 4 h 53"/>
                <a:gd name="T2" fmla="*/ 4 w 43"/>
                <a:gd name="T3" fmla="*/ 9 h 53"/>
                <a:gd name="T4" fmla="*/ 7 w 43"/>
                <a:gd name="T5" fmla="*/ 15 h 53"/>
                <a:gd name="T6" fmla="*/ 7 w 43"/>
                <a:gd name="T7" fmla="*/ 20 h 53"/>
                <a:gd name="T8" fmla="*/ 6 w 43"/>
                <a:gd name="T9" fmla="*/ 30 h 53"/>
                <a:gd name="T10" fmla="*/ 3 w 43"/>
                <a:gd name="T11" fmla="*/ 44 h 53"/>
                <a:gd name="T12" fmla="*/ 4 w 43"/>
                <a:gd name="T13" fmla="*/ 51 h 53"/>
                <a:gd name="T14" fmla="*/ 26 w 43"/>
                <a:gd name="T15" fmla="*/ 44 h 53"/>
                <a:gd name="T16" fmla="*/ 37 w 43"/>
                <a:gd name="T17" fmla="*/ 40 h 53"/>
                <a:gd name="T18" fmla="*/ 41 w 43"/>
                <a:gd name="T19" fmla="*/ 35 h 53"/>
                <a:gd name="T20" fmla="*/ 38 w 43"/>
                <a:gd name="T21" fmla="*/ 19 h 53"/>
                <a:gd name="T22" fmla="*/ 27 w 43"/>
                <a:gd name="T23" fmla="*/ 0 h 53"/>
                <a:gd name="T24" fmla="*/ 21 w 43"/>
                <a:gd name="T25" fmla="*/ 2 h 53"/>
                <a:gd name="T26" fmla="*/ 10 w 43"/>
                <a:gd name="T27" fmla="*/ 4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
                <a:gd name="T43" fmla="*/ 0 h 53"/>
                <a:gd name="T44" fmla="*/ 43 w 43"/>
                <a:gd name="T45" fmla="*/ 53 h 53"/>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 h="52">
                  <a:moveTo>
                    <a:pt x="10" y="4"/>
                  </a:moveTo>
                  <a:cubicBezTo>
                    <a:pt x="9" y="5"/>
                    <a:pt x="6" y="7"/>
                    <a:pt x="4" y="9"/>
                  </a:cubicBezTo>
                  <a:cubicBezTo>
                    <a:pt x="5" y="11"/>
                    <a:pt x="5" y="15"/>
                    <a:pt x="7" y="15"/>
                  </a:cubicBezTo>
                  <a:cubicBezTo>
                    <a:pt x="11" y="15"/>
                    <a:pt x="11" y="21"/>
                    <a:pt x="7" y="20"/>
                  </a:cubicBezTo>
                  <a:cubicBezTo>
                    <a:pt x="3" y="19"/>
                    <a:pt x="3" y="25"/>
                    <a:pt x="6" y="30"/>
                  </a:cubicBezTo>
                  <a:cubicBezTo>
                    <a:pt x="10" y="35"/>
                    <a:pt x="0" y="41"/>
                    <a:pt x="3" y="44"/>
                  </a:cubicBezTo>
                  <a:cubicBezTo>
                    <a:pt x="5" y="47"/>
                    <a:pt x="3" y="50"/>
                    <a:pt x="4" y="51"/>
                  </a:cubicBezTo>
                  <a:cubicBezTo>
                    <a:pt x="5" y="53"/>
                    <a:pt x="20" y="51"/>
                    <a:pt x="26" y="44"/>
                  </a:cubicBezTo>
                  <a:cubicBezTo>
                    <a:pt x="32" y="38"/>
                    <a:pt x="34" y="39"/>
                    <a:pt x="37" y="40"/>
                  </a:cubicBezTo>
                  <a:cubicBezTo>
                    <a:pt x="40" y="41"/>
                    <a:pt x="43" y="37"/>
                    <a:pt x="41" y="35"/>
                  </a:cubicBezTo>
                  <a:cubicBezTo>
                    <a:pt x="40" y="32"/>
                    <a:pt x="38" y="26"/>
                    <a:pt x="38" y="19"/>
                  </a:cubicBezTo>
                  <a:cubicBezTo>
                    <a:pt x="39" y="14"/>
                    <a:pt x="33" y="6"/>
                    <a:pt x="27" y="0"/>
                  </a:cubicBezTo>
                  <a:cubicBezTo>
                    <a:pt x="25" y="1"/>
                    <a:pt x="23" y="2"/>
                    <a:pt x="21" y="2"/>
                  </a:cubicBezTo>
                  <a:cubicBezTo>
                    <a:pt x="17" y="2"/>
                    <a:pt x="12" y="2"/>
                    <a:pt x="10" y="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47" name="Freeform 48"/>
            <p:cNvSpPr>
              <a:spLocks noChangeArrowheads="1"/>
            </p:cNvSpPr>
            <p:nvPr/>
          </p:nvSpPr>
          <p:spPr bwMode="auto">
            <a:xfrm>
              <a:off x="5532438" y="1882775"/>
              <a:ext cx="95250" cy="128588"/>
            </a:xfrm>
            <a:custGeom>
              <a:gdLst>
                <a:gd name="T0" fmla="*/ 50 w 50"/>
                <a:gd name="T1" fmla="*/ 56 h 67"/>
                <a:gd name="T2" fmla="*/ 46 w 50"/>
                <a:gd name="T3" fmla="*/ 34 h 67"/>
                <a:gd name="T4" fmla="*/ 37 w 50"/>
                <a:gd name="T5" fmla="*/ 43 h 67"/>
                <a:gd name="T6" fmla="*/ 38 w 50"/>
                <a:gd name="T7" fmla="*/ 31 h 67"/>
                <a:gd name="T8" fmla="*/ 47 w 50"/>
                <a:gd name="T9" fmla="*/ 19 h 67"/>
                <a:gd name="T10" fmla="*/ 39 w 50"/>
                <a:gd name="T11" fmla="*/ 17 h 67"/>
                <a:gd name="T12" fmla="*/ 26 w 50"/>
                <a:gd name="T13" fmla="*/ 17 h 67"/>
                <a:gd name="T14" fmla="*/ 21 w 50"/>
                <a:gd name="T15" fmla="*/ 12 h 67"/>
                <a:gd name="T16" fmla="*/ 13 w 50"/>
                <a:gd name="T17" fmla="*/ 6 h 67"/>
                <a:gd name="T18" fmla="*/ 4 w 50"/>
                <a:gd name="T19" fmla="*/ 6 h 67"/>
                <a:gd name="T20" fmla="*/ 11 w 50"/>
                <a:gd name="T21" fmla="*/ 15 h 67"/>
                <a:gd name="T22" fmla="*/ 5 w 50"/>
                <a:gd name="T23" fmla="*/ 20 h 67"/>
                <a:gd name="T24" fmla="*/ 8 w 50"/>
                <a:gd name="T25" fmla="*/ 37 h 67"/>
                <a:gd name="T26" fmla="*/ 12 w 50"/>
                <a:gd name="T27" fmla="*/ 57 h 67"/>
                <a:gd name="T28" fmla="*/ 19 w 50"/>
                <a:gd name="T29" fmla="*/ 55 h 67"/>
                <a:gd name="T30" fmla="*/ 28 w 50"/>
                <a:gd name="T31" fmla="*/ 51 h 67"/>
                <a:gd name="T32" fmla="*/ 35 w 50"/>
                <a:gd name="T33" fmla="*/ 46 h 67"/>
                <a:gd name="T34" fmla="*/ 41 w 50"/>
                <a:gd name="T35" fmla="*/ 61 h 67"/>
                <a:gd name="T36" fmla="*/ 43 w 50"/>
                <a:gd name="T37" fmla="*/ 67 h 67"/>
                <a:gd name="T38" fmla="*/ 47 w 50"/>
                <a:gd name="T39" fmla="*/ 63 h 67"/>
                <a:gd name="T40" fmla="*/ 50 w 50"/>
                <a:gd name="T41" fmla="*/ 56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67"/>
                <a:gd name="T65" fmla="*/ 50 w 50"/>
                <a:gd name="T66" fmla="*/ 67 h 67"/>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67">
                  <a:moveTo>
                    <a:pt x="50" y="56"/>
                  </a:moveTo>
                  <a:cubicBezTo>
                    <a:pt x="48" y="45"/>
                    <a:pt x="47" y="34"/>
                    <a:pt x="46" y="34"/>
                  </a:cubicBezTo>
                  <a:cubicBezTo>
                    <a:pt x="43" y="34"/>
                    <a:pt x="41" y="44"/>
                    <a:pt x="37" y="43"/>
                  </a:cubicBezTo>
                  <a:cubicBezTo>
                    <a:pt x="34" y="42"/>
                    <a:pt x="34" y="31"/>
                    <a:pt x="38" y="31"/>
                  </a:cubicBezTo>
                  <a:cubicBezTo>
                    <a:pt x="42" y="31"/>
                    <a:pt x="47" y="22"/>
                    <a:pt x="47" y="19"/>
                  </a:cubicBezTo>
                  <a:cubicBezTo>
                    <a:pt x="47" y="17"/>
                    <a:pt x="43" y="17"/>
                    <a:pt x="39" y="17"/>
                  </a:cubicBezTo>
                  <a:cubicBezTo>
                    <a:pt x="35" y="17"/>
                    <a:pt x="26" y="17"/>
                    <a:pt x="26" y="17"/>
                  </a:cubicBezTo>
                  <a:cubicBezTo>
                    <a:pt x="26" y="17"/>
                    <a:pt x="21" y="15"/>
                    <a:pt x="21" y="12"/>
                  </a:cubicBezTo>
                  <a:cubicBezTo>
                    <a:pt x="21" y="8"/>
                    <a:pt x="18" y="6"/>
                    <a:pt x="13" y="6"/>
                  </a:cubicBezTo>
                  <a:cubicBezTo>
                    <a:pt x="8" y="6"/>
                    <a:pt x="8" y="0"/>
                    <a:pt x="4" y="6"/>
                  </a:cubicBezTo>
                  <a:cubicBezTo>
                    <a:pt x="0" y="11"/>
                    <a:pt x="12" y="11"/>
                    <a:pt x="11" y="15"/>
                  </a:cubicBezTo>
                  <a:cubicBezTo>
                    <a:pt x="10" y="19"/>
                    <a:pt x="6" y="17"/>
                    <a:pt x="5" y="20"/>
                  </a:cubicBezTo>
                  <a:cubicBezTo>
                    <a:pt x="4" y="23"/>
                    <a:pt x="6" y="32"/>
                    <a:pt x="8" y="37"/>
                  </a:cubicBezTo>
                  <a:cubicBezTo>
                    <a:pt x="9" y="40"/>
                    <a:pt x="12" y="50"/>
                    <a:pt x="12" y="57"/>
                  </a:cubicBezTo>
                  <a:cubicBezTo>
                    <a:pt x="15" y="57"/>
                    <a:pt x="16" y="55"/>
                    <a:pt x="19" y="55"/>
                  </a:cubicBezTo>
                  <a:cubicBezTo>
                    <a:pt x="23" y="55"/>
                    <a:pt x="28" y="55"/>
                    <a:pt x="28" y="51"/>
                  </a:cubicBezTo>
                  <a:cubicBezTo>
                    <a:pt x="29" y="47"/>
                    <a:pt x="33" y="44"/>
                    <a:pt x="35" y="46"/>
                  </a:cubicBezTo>
                  <a:cubicBezTo>
                    <a:pt x="37" y="47"/>
                    <a:pt x="41" y="56"/>
                    <a:pt x="41" y="61"/>
                  </a:cubicBezTo>
                  <a:cubicBezTo>
                    <a:pt x="41" y="62"/>
                    <a:pt x="42" y="64"/>
                    <a:pt x="43" y="67"/>
                  </a:cubicBezTo>
                  <a:cubicBezTo>
                    <a:pt x="45" y="65"/>
                    <a:pt x="47" y="63"/>
                    <a:pt x="47" y="63"/>
                  </a:cubicBezTo>
                  <a:cubicBezTo>
                    <a:pt x="47" y="63"/>
                    <a:pt x="48" y="58"/>
                    <a:pt x="50" y="56"/>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48" name="Freeform 49"/>
            <p:cNvSpPr>
              <a:spLocks noChangeArrowheads="1"/>
            </p:cNvSpPr>
            <p:nvPr/>
          </p:nvSpPr>
          <p:spPr bwMode="auto">
            <a:xfrm>
              <a:off x="5118100" y="1666875"/>
              <a:ext cx="601663" cy="635000"/>
            </a:xfrm>
            <a:custGeom>
              <a:gdLst>
                <a:gd name="T0" fmla="*/ 222 w 315"/>
                <a:gd name="T1" fmla="*/ 133 h 332"/>
                <a:gd name="T2" fmla="*/ 221 w 315"/>
                <a:gd name="T3" fmla="*/ 119 h 332"/>
                <a:gd name="T4" fmla="*/ 238 w 315"/>
                <a:gd name="T5" fmla="*/ 125 h 332"/>
                <a:gd name="T6" fmla="*/ 256 w 315"/>
                <a:gd name="T7" fmla="*/ 130 h 332"/>
                <a:gd name="T8" fmla="*/ 255 w 315"/>
                <a:gd name="T9" fmla="*/ 144 h 332"/>
                <a:gd name="T10" fmla="*/ 263 w 315"/>
                <a:gd name="T11" fmla="*/ 147 h 332"/>
                <a:gd name="T12" fmla="*/ 269 w 315"/>
                <a:gd name="T13" fmla="*/ 168 h 332"/>
                <a:gd name="T14" fmla="*/ 274 w 315"/>
                <a:gd name="T15" fmla="*/ 145 h 332"/>
                <a:gd name="T16" fmla="*/ 287 w 315"/>
                <a:gd name="T17" fmla="*/ 131 h 332"/>
                <a:gd name="T18" fmla="*/ 298 w 315"/>
                <a:gd name="T19" fmla="*/ 109 h 332"/>
                <a:gd name="T20" fmla="*/ 312 w 315"/>
                <a:gd name="T21" fmla="*/ 105 h 332"/>
                <a:gd name="T22" fmla="*/ 314 w 315"/>
                <a:gd name="T23" fmla="*/ 92 h 332"/>
                <a:gd name="T24" fmla="*/ 303 w 315"/>
                <a:gd name="T25" fmla="*/ 81 h 332"/>
                <a:gd name="T26" fmla="*/ 283 w 315"/>
                <a:gd name="T27" fmla="*/ 82 h 332"/>
                <a:gd name="T28" fmla="*/ 269 w 315"/>
                <a:gd name="T29" fmla="*/ 93 h 332"/>
                <a:gd name="T30" fmla="*/ 258 w 315"/>
                <a:gd name="T31" fmla="*/ 100 h 332"/>
                <a:gd name="T32" fmla="*/ 248 w 315"/>
                <a:gd name="T33" fmla="*/ 111 h 332"/>
                <a:gd name="T34" fmla="*/ 230 w 315"/>
                <a:gd name="T35" fmla="*/ 108 h 332"/>
                <a:gd name="T36" fmla="*/ 223 w 315"/>
                <a:gd name="T37" fmla="*/ 95 h 332"/>
                <a:gd name="T38" fmla="*/ 218 w 315"/>
                <a:gd name="T39" fmla="*/ 112 h 332"/>
                <a:gd name="T40" fmla="*/ 184 w 315"/>
                <a:gd name="T41" fmla="*/ 108 h 332"/>
                <a:gd name="T42" fmla="*/ 167 w 315"/>
                <a:gd name="T43" fmla="*/ 103 h 332"/>
                <a:gd name="T44" fmla="*/ 149 w 315"/>
                <a:gd name="T45" fmla="*/ 93 h 332"/>
                <a:gd name="T46" fmla="*/ 134 w 315"/>
                <a:gd name="T47" fmla="*/ 85 h 332"/>
                <a:gd name="T48" fmla="*/ 141 w 315"/>
                <a:gd name="T49" fmla="*/ 69 h 332"/>
                <a:gd name="T50" fmla="*/ 130 w 315"/>
                <a:gd name="T51" fmla="*/ 58 h 332"/>
                <a:gd name="T52" fmla="*/ 116 w 315"/>
                <a:gd name="T53" fmla="*/ 43 h 332"/>
                <a:gd name="T54" fmla="*/ 126 w 315"/>
                <a:gd name="T55" fmla="*/ 34 h 332"/>
                <a:gd name="T56" fmla="*/ 119 w 315"/>
                <a:gd name="T57" fmla="*/ 13 h 332"/>
                <a:gd name="T58" fmla="*/ 108 w 315"/>
                <a:gd name="T59" fmla="*/ 0 h 332"/>
                <a:gd name="T60" fmla="*/ 99 w 315"/>
                <a:gd name="T61" fmla="*/ 9 h 332"/>
                <a:gd name="T62" fmla="*/ 71 w 315"/>
                <a:gd name="T63" fmla="*/ 10 h 332"/>
                <a:gd name="T64" fmla="*/ 67 w 315"/>
                <a:gd name="T65" fmla="*/ 27 h 332"/>
                <a:gd name="T66" fmla="*/ 79 w 315"/>
                <a:gd name="T67" fmla="*/ 43 h 332"/>
                <a:gd name="T68" fmla="*/ 71 w 315"/>
                <a:gd name="T69" fmla="*/ 60 h 332"/>
                <a:gd name="T70" fmla="*/ 59 w 315"/>
                <a:gd name="T71" fmla="*/ 71 h 332"/>
                <a:gd name="T72" fmla="*/ 45 w 315"/>
                <a:gd name="T73" fmla="*/ 89 h 332"/>
                <a:gd name="T74" fmla="*/ 31 w 315"/>
                <a:gd name="T75" fmla="*/ 98 h 332"/>
                <a:gd name="T76" fmla="*/ 15 w 315"/>
                <a:gd name="T77" fmla="*/ 108 h 332"/>
                <a:gd name="T78" fmla="*/ 27 w 315"/>
                <a:gd name="T79" fmla="*/ 127 h 332"/>
                <a:gd name="T80" fmla="*/ 22 w 315"/>
                <a:gd name="T81" fmla="*/ 140 h 332"/>
                <a:gd name="T82" fmla="*/ 1 w 315"/>
                <a:gd name="T83" fmla="*/ 147 h 332"/>
                <a:gd name="T84" fmla="*/ 11 w 315"/>
                <a:gd name="T85" fmla="*/ 158 h 332"/>
                <a:gd name="T86" fmla="*/ 8 w 315"/>
                <a:gd name="T87" fmla="*/ 164 h 332"/>
                <a:gd name="T88" fmla="*/ 43 w 315"/>
                <a:gd name="T89" fmla="*/ 172 h 332"/>
                <a:gd name="T90" fmla="*/ 50 w 315"/>
                <a:gd name="T91" fmla="*/ 177 h 332"/>
                <a:gd name="T92" fmla="*/ 52 w 315"/>
                <a:gd name="T93" fmla="*/ 207 h 332"/>
                <a:gd name="T94" fmla="*/ 68 w 315"/>
                <a:gd name="T95" fmla="*/ 257 h 332"/>
                <a:gd name="T96" fmla="*/ 89 w 315"/>
                <a:gd name="T97" fmla="*/ 310 h 332"/>
                <a:gd name="T98" fmla="*/ 111 w 315"/>
                <a:gd name="T99" fmla="*/ 323 h 332"/>
                <a:gd name="T100" fmla="*/ 126 w 315"/>
                <a:gd name="T101" fmla="*/ 305 h 332"/>
                <a:gd name="T102" fmla="*/ 132 w 315"/>
                <a:gd name="T103" fmla="*/ 283 h 332"/>
                <a:gd name="T104" fmla="*/ 134 w 315"/>
                <a:gd name="T105" fmla="*/ 250 h 332"/>
                <a:gd name="T106" fmla="*/ 150 w 315"/>
                <a:gd name="T107" fmla="*/ 233 h 332"/>
                <a:gd name="T108" fmla="*/ 185 w 315"/>
                <a:gd name="T109" fmla="*/ 201 h 332"/>
                <a:gd name="T110" fmla="*/ 206 w 315"/>
                <a:gd name="T111" fmla="*/ 178 h 332"/>
                <a:gd name="T112" fmla="*/ 229 w 315"/>
                <a:gd name="T113" fmla="*/ 170 h 3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5"/>
                <a:gd name="T172" fmla="*/ 0 h 332"/>
                <a:gd name="T173" fmla="*/ 315 w 315"/>
                <a:gd name="T174" fmla="*/ 332 h 332"/>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5" h="332">
                  <a:moveTo>
                    <a:pt x="225" y="150"/>
                  </a:moveTo>
                  <a:cubicBezTo>
                    <a:pt x="223" y="145"/>
                    <a:pt x="221" y="136"/>
                    <a:pt x="222" y="133"/>
                  </a:cubicBezTo>
                  <a:cubicBezTo>
                    <a:pt x="223" y="130"/>
                    <a:pt x="227" y="132"/>
                    <a:pt x="228" y="128"/>
                  </a:cubicBezTo>
                  <a:cubicBezTo>
                    <a:pt x="229" y="124"/>
                    <a:pt x="217" y="124"/>
                    <a:pt x="221" y="119"/>
                  </a:cubicBezTo>
                  <a:cubicBezTo>
                    <a:pt x="225" y="113"/>
                    <a:pt x="225" y="119"/>
                    <a:pt x="230" y="119"/>
                  </a:cubicBezTo>
                  <a:cubicBezTo>
                    <a:pt x="235" y="119"/>
                    <a:pt x="238" y="121"/>
                    <a:pt x="238" y="125"/>
                  </a:cubicBezTo>
                  <a:cubicBezTo>
                    <a:pt x="238" y="128"/>
                    <a:pt x="243" y="130"/>
                    <a:pt x="243" y="130"/>
                  </a:cubicBezTo>
                  <a:cubicBezTo>
                    <a:pt x="243" y="130"/>
                    <a:pt x="252" y="130"/>
                    <a:pt x="256" y="130"/>
                  </a:cubicBezTo>
                  <a:cubicBezTo>
                    <a:pt x="260" y="130"/>
                    <a:pt x="264" y="130"/>
                    <a:pt x="264" y="132"/>
                  </a:cubicBezTo>
                  <a:cubicBezTo>
                    <a:pt x="264" y="135"/>
                    <a:pt x="259" y="144"/>
                    <a:pt x="255" y="144"/>
                  </a:cubicBezTo>
                  <a:cubicBezTo>
                    <a:pt x="251" y="144"/>
                    <a:pt x="251" y="155"/>
                    <a:pt x="254" y="156"/>
                  </a:cubicBezTo>
                  <a:cubicBezTo>
                    <a:pt x="258" y="157"/>
                    <a:pt x="260" y="147"/>
                    <a:pt x="263" y="147"/>
                  </a:cubicBezTo>
                  <a:cubicBezTo>
                    <a:pt x="264" y="147"/>
                    <a:pt x="265" y="158"/>
                    <a:pt x="267" y="169"/>
                  </a:cubicBezTo>
                  <a:cubicBezTo>
                    <a:pt x="268" y="168"/>
                    <a:pt x="268" y="168"/>
                    <a:pt x="269" y="168"/>
                  </a:cubicBezTo>
                  <a:cubicBezTo>
                    <a:pt x="271" y="168"/>
                    <a:pt x="270" y="158"/>
                    <a:pt x="272" y="156"/>
                  </a:cubicBezTo>
                  <a:cubicBezTo>
                    <a:pt x="274" y="153"/>
                    <a:pt x="273" y="145"/>
                    <a:pt x="274" y="145"/>
                  </a:cubicBezTo>
                  <a:cubicBezTo>
                    <a:pt x="275" y="145"/>
                    <a:pt x="283" y="147"/>
                    <a:pt x="283" y="145"/>
                  </a:cubicBezTo>
                  <a:cubicBezTo>
                    <a:pt x="283" y="143"/>
                    <a:pt x="288" y="135"/>
                    <a:pt x="287" y="131"/>
                  </a:cubicBezTo>
                  <a:cubicBezTo>
                    <a:pt x="286" y="127"/>
                    <a:pt x="290" y="122"/>
                    <a:pt x="290" y="117"/>
                  </a:cubicBezTo>
                  <a:cubicBezTo>
                    <a:pt x="290" y="113"/>
                    <a:pt x="295" y="111"/>
                    <a:pt x="298" y="109"/>
                  </a:cubicBezTo>
                  <a:cubicBezTo>
                    <a:pt x="301" y="106"/>
                    <a:pt x="306" y="102"/>
                    <a:pt x="307" y="105"/>
                  </a:cubicBezTo>
                  <a:cubicBezTo>
                    <a:pt x="308" y="107"/>
                    <a:pt x="315" y="109"/>
                    <a:pt x="312" y="105"/>
                  </a:cubicBezTo>
                  <a:cubicBezTo>
                    <a:pt x="309" y="101"/>
                    <a:pt x="309" y="98"/>
                    <a:pt x="311" y="97"/>
                  </a:cubicBezTo>
                  <a:cubicBezTo>
                    <a:pt x="313" y="96"/>
                    <a:pt x="314" y="92"/>
                    <a:pt x="314" y="92"/>
                  </a:cubicBezTo>
                  <a:cubicBezTo>
                    <a:pt x="314" y="92"/>
                    <a:pt x="308" y="91"/>
                    <a:pt x="307" y="88"/>
                  </a:cubicBezTo>
                  <a:cubicBezTo>
                    <a:pt x="306" y="85"/>
                    <a:pt x="303" y="83"/>
                    <a:pt x="303" y="81"/>
                  </a:cubicBezTo>
                  <a:cubicBezTo>
                    <a:pt x="303" y="78"/>
                    <a:pt x="299" y="79"/>
                    <a:pt x="297" y="81"/>
                  </a:cubicBezTo>
                  <a:cubicBezTo>
                    <a:pt x="294" y="84"/>
                    <a:pt x="289" y="79"/>
                    <a:pt x="283" y="82"/>
                  </a:cubicBezTo>
                  <a:cubicBezTo>
                    <a:pt x="278" y="85"/>
                    <a:pt x="276" y="89"/>
                    <a:pt x="274" y="88"/>
                  </a:cubicBezTo>
                  <a:cubicBezTo>
                    <a:pt x="271" y="88"/>
                    <a:pt x="271" y="90"/>
                    <a:pt x="269" y="93"/>
                  </a:cubicBezTo>
                  <a:cubicBezTo>
                    <a:pt x="267" y="95"/>
                    <a:pt x="265" y="97"/>
                    <a:pt x="264" y="97"/>
                  </a:cubicBezTo>
                  <a:cubicBezTo>
                    <a:pt x="262" y="97"/>
                    <a:pt x="258" y="100"/>
                    <a:pt x="258" y="100"/>
                  </a:cubicBezTo>
                  <a:cubicBezTo>
                    <a:pt x="258" y="100"/>
                    <a:pt x="261" y="106"/>
                    <a:pt x="259" y="109"/>
                  </a:cubicBezTo>
                  <a:cubicBezTo>
                    <a:pt x="258" y="113"/>
                    <a:pt x="253" y="109"/>
                    <a:pt x="248" y="111"/>
                  </a:cubicBezTo>
                  <a:cubicBezTo>
                    <a:pt x="243" y="112"/>
                    <a:pt x="241" y="109"/>
                    <a:pt x="238" y="110"/>
                  </a:cubicBezTo>
                  <a:cubicBezTo>
                    <a:pt x="234" y="111"/>
                    <a:pt x="232" y="108"/>
                    <a:pt x="230" y="108"/>
                  </a:cubicBezTo>
                  <a:cubicBezTo>
                    <a:pt x="228" y="109"/>
                    <a:pt x="226" y="104"/>
                    <a:pt x="226" y="101"/>
                  </a:cubicBezTo>
                  <a:cubicBezTo>
                    <a:pt x="227" y="97"/>
                    <a:pt x="225" y="92"/>
                    <a:pt x="223" y="95"/>
                  </a:cubicBezTo>
                  <a:cubicBezTo>
                    <a:pt x="221" y="97"/>
                    <a:pt x="218" y="96"/>
                    <a:pt x="218" y="100"/>
                  </a:cubicBezTo>
                  <a:cubicBezTo>
                    <a:pt x="218" y="104"/>
                    <a:pt x="221" y="109"/>
                    <a:pt x="218" y="112"/>
                  </a:cubicBezTo>
                  <a:cubicBezTo>
                    <a:pt x="215" y="114"/>
                    <a:pt x="201" y="116"/>
                    <a:pt x="198" y="113"/>
                  </a:cubicBezTo>
                  <a:cubicBezTo>
                    <a:pt x="196" y="111"/>
                    <a:pt x="184" y="110"/>
                    <a:pt x="184" y="108"/>
                  </a:cubicBezTo>
                  <a:cubicBezTo>
                    <a:pt x="183" y="105"/>
                    <a:pt x="180" y="101"/>
                    <a:pt x="177" y="101"/>
                  </a:cubicBezTo>
                  <a:cubicBezTo>
                    <a:pt x="175" y="101"/>
                    <a:pt x="169" y="105"/>
                    <a:pt x="167" y="103"/>
                  </a:cubicBezTo>
                  <a:cubicBezTo>
                    <a:pt x="165" y="102"/>
                    <a:pt x="161" y="98"/>
                    <a:pt x="157" y="98"/>
                  </a:cubicBezTo>
                  <a:cubicBezTo>
                    <a:pt x="154" y="97"/>
                    <a:pt x="149" y="95"/>
                    <a:pt x="149" y="93"/>
                  </a:cubicBezTo>
                  <a:cubicBezTo>
                    <a:pt x="149" y="92"/>
                    <a:pt x="141" y="91"/>
                    <a:pt x="140" y="89"/>
                  </a:cubicBezTo>
                  <a:cubicBezTo>
                    <a:pt x="139" y="87"/>
                    <a:pt x="134" y="87"/>
                    <a:pt x="134" y="85"/>
                  </a:cubicBezTo>
                  <a:cubicBezTo>
                    <a:pt x="134" y="82"/>
                    <a:pt x="136" y="79"/>
                    <a:pt x="136" y="76"/>
                  </a:cubicBezTo>
                  <a:cubicBezTo>
                    <a:pt x="136" y="73"/>
                    <a:pt x="141" y="71"/>
                    <a:pt x="141" y="69"/>
                  </a:cubicBezTo>
                  <a:cubicBezTo>
                    <a:pt x="141" y="67"/>
                    <a:pt x="137" y="64"/>
                    <a:pt x="137" y="64"/>
                  </a:cubicBezTo>
                  <a:cubicBezTo>
                    <a:pt x="137" y="64"/>
                    <a:pt x="133" y="58"/>
                    <a:pt x="130" y="58"/>
                  </a:cubicBezTo>
                  <a:cubicBezTo>
                    <a:pt x="126" y="58"/>
                    <a:pt x="124" y="52"/>
                    <a:pt x="120" y="52"/>
                  </a:cubicBezTo>
                  <a:cubicBezTo>
                    <a:pt x="117" y="51"/>
                    <a:pt x="118" y="45"/>
                    <a:pt x="116" y="43"/>
                  </a:cubicBezTo>
                  <a:cubicBezTo>
                    <a:pt x="115" y="40"/>
                    <a:pt x="116" y="35"/>
                    <a:pt x="119" y="38"/>
                  </a:cubicBezTo>
                  <a:cubicBezTo>
                    <a:pt x="122" y="40"/>
                    <a:pt x="128" y="38"/>
                    <a:pt x="126" y="34"/>
                  </a:cubicBezTo>
                  <a:cubicBezTo>
                    <a:pt x="124" y="30"/>
                    <a:pt x="120" y="26"/>
                    <a:pt x="120" y="24"/>
                  </a:cubicBezTo>
                  <a:cubicBezTo>
                    <a:pt x="120" y="22"/>
                    <a:pt x="122" y="15"/>
                    <a:pt x="119" y="13"/>
                  </a:cubicBezTo>
                  <a:cubicBezTo>
                    <a:pt x="116" y="12"/>
                    <a:pt x="113" y="9"/>
                    <a:pt x="112" y="6"/>
                  </a:cubicBezTo>
                  <a:cubicBezTo>
                    <a:pt x="112" y="3"/>
                    <a:pt x="108" y="0"/>
                    <a:pt x="108" y="0"/>
                  </a:cubicBezTo>
                  <a:cubicBezTo>
                    <a:pt x="104" y="1"/>
                    <a:pt x="104" y="1"/>
                    <a:pt x="104" y="1"/>
                  </a:cubicBezTo>
                  <a:cubicBezTo>
                    <a:pt x="104" y="1"/>
                    <a:pt x="101" y="8"/>
                    <a:pt x="99" y="9"/>
                  </a:cubicBezTo>
                  <a:cubicBezTo>
                    <a:pt x="97" y="10"/>
                    <a:pt x="91" y="11"/>
                    <a:pt x="88" y="13"/>
                  </a:cubicBezTo>
                  <a:cubicBezTo>
                    <a:pt x="85" y="16"/>
                    <a:pt x="76" y="10"/>
                    <a:pt x="71" y="10"/>
                  </a:cubicBezTo>
                  <a:cubicBezTo>
                    <a:pt x="66" y="10"/>
                    <a:pt x="63" y="15"/>
                    <a:pt x="65" y="16"/>
                  </a:cubicBezTo>
                  <a:cubicBezTo>
                    <a:pt x="68" y="18"/>
                    <a:pt x="67" y="27"/>
                    <a:pt x="67" y="27"/>
                  </a:cubicBezTo>
                  <a:cubicBezTo>
                    <a:pt x="67" y="27"/>
                    <a:pt x="70" y="39"/>
                    <a:pt x="74" y="38"/>
                  </a:cubicBezTo>
                  <a:cubicBezTo>
                    <a:pt x="78" y="37"/>
                    <a:pt x="83" y="42"/>
                    <a:pt x="79" y="43"/>
                  </a:cubicBezTo>
                  <a:cubicBezTo>
                    <a:pt x="76" y="44"/>
                    <a:pt x="74" y="48"/>
                    <a:pt x="73" y="51"/>
                  </a:cubicBezTo>
                  <a:cubicBezTo>
                    <a:pt x="73" y="55"/>
                    <a:pt x="74" y="59"/>
                    <a:pt x="71" y="60"/>
                  </a:cubicBezTo>
                  <a:cubicBezTo>
                    <a:pt x="68" y="60"/>
                    <a:pt x="66" y="61"/>
                    <a:pt x="66" y="66"/>
                  </a:cubicBezTo>
                  <a:cubicBezTo>
                    <a:pt x="66" y="71"/>
                    <a:pt x="60" y="69"/>
                    <a:pt x="59" y="71"/>
                  </a:cubicBezTo>
                  <a:cubicBezTo>
                    <a:pt x="58" y="73"/>
                    <a:pt x="56" y="82"/>
                    <a:pt x="55" y="83"/>
                  </a:cubicBezTo>
                  <a:cubicBezTo>
                    <a:pt x="53" y="85"/>
                    <a:pt x="46" y="85"/>
                    <a:pt x="45" y="89"/>
                  </a:cubicBezTo>
                  <a:cubicBezTo>
                    <a:pt x="45" y="93"/>
                    <a:pt x="41" y="98"/>
                    <a:pt x="39" y="97"/>
                  </a:cubicBezTo>
                  <a:cubicBezTo>
                    <a:pt x="37" y="97"/>
                    <a:pt x="33" y="95"/>
                    <a:pt x="31" y="98"/>
                  </a:cubicBezTo>
                  <a:cubicBezTo>
                    <a:pt x="30" y="101"/>
                    <a:pt x="24" y="96"/>
                    <a:pt x="23" y="97"/>
                  </a:cubicBezTo>
                  <a:cubicBezTo>
                    <a:pt x="22" y="98"/>
                    <a:pt x="15" y="104"/>
                    <a:pt x="15" y="108"/>
                  </a:cubicBezTo>
                  <a:cubicBezTo>
                    <a:pt x="15" y="111"/>
                    <a:pt x="22" y="111"/>
                    <a:pt x="22" y="116"/>
                  </a:cubicBezTo>
                  <a:cubicBezTo>
                    <a:pt x="21" y="120"/>
                    <a:pt x="24" y="125"/>
                    <a:pt x="27" y="127"/>
                  </a:cubicBezTo>
                  <a:cubicBezTo>
                    <a:pt x="29" y="130"/>
                    <a:pt x="32" y="135"/>
                    <a:pt x="31" y="138"/>
                  </a:cubicBezTo>
                  <a:cubicBezTo>
                    <a:pt x="29" y="140"/>
                    <a:pt x="26" y="141"/>
                    <a:pt x="22" y="140"/>
                  </a:cubicBezTo>
                  <a:cubicBezTo>
                    <a:pt x="18" y="139"/>
                    <a:pt x="19" y="142"/>
                    <a:pt x="11" y="140"/>
                  </a:cubicBezTo>
                  <a:cubicBezTo>
                    <a:pt x="4" y="139"/>
                    <a:pt x="4" y="144"/>
                    <a:pt x="1" y="147"/>
                  </a:cubicBezTo>
                  <a:cubicBezTo>
                    <a:pt x="1" y="148"/>
                    <a:pt x="1" y="148"/>
                    <a:pt x="0" y="148"/>
                  </a:cubicBezTo>
                  <a:cubicBezTo>
                    <a:pt x="4" y="151"/>
                    <a:pt x="5" y="156"/>
                    <a:pt x="11" y="158"/>
                  </a:cubicBezTo>
                  <a:cubicBezTo>
                    <a:pt x="17" y="160"/>
                    <a:pt x="23" y="154"/>
                    <a:pt x="23" y="158"/>
                  </a:cubicBezTo>
                  <a:cubicBezTo>
                    <a:pt x="23" y="163"/>
                    <a:pt x="8" y="162"/>
                    <a:pt x="8" y="164"/>
                  </a:cubicBezTo>
                  <a:cubicBezTo>
                    <a:pt x="7" y="165"/>
                    <a:pt x="23" y="185"/>
                    <a:pt x="32" y="183"/>
                  </a:cubicBezTo>
                  <a:cubicBezTo>
                    <a:pt x="40" y="182"/>
                    <a:pt x="46" y="173"/>
                    <a:pt x="43" y="172"/>
                  </a:cubicBezTo>
                  <a:cubicBezTo>
                    <a:pt x="41" y="170"/>
                    <a:pt x="45" y="165"/>
                    <a:pt x="47" y="166"/>
                  </a:cubicBezTo>
                  <a:cubicBezTo>
                    <a:pt x="49" y="167"/>
                    <a:pt x="47" y="175"/>
                    <a:pt x="50" y="177"/>
                  </a:cubicBezTo>
                  <a:cubicBezTo>
                    <a:pt x="52" y="179"/>
                    <a:pt x="51" y="183"/>
                    <a:pt x="50" y="188"/>
                  </a:cubicBezTo>
                  <a:cubicBezTo>
                    <a:pt x="48" y="192"/>
                    <a:pt x="51" y="202"/>
                    <a:pt x="52" y="207"/>
                  </a:cubicBezTo>
                  <a:cubicBezTo>
                    <a:pt x="52" y="212"/>
                    <a:pt x="56" y="219"/>
                    <a:pt x="57" y="227"/>
                  </a:cubicBezTo>
                  <a:cubicBezTo>
                    <a:pt x="58" y="235"/>
                    <a:pt x="63" y="249"/>
                    <a:pt x="68" y="257"/>
                  </a:cubicBezTo>
                  <a:cubicBezTo>
                    <a:pt x="72" y="266"/>
                    <a:pt x="76" y="282"/>
                    <a:pt x="79" y="286"/>
                  </a:cubicBezTo>
                  <a:cubicBezTo>
                    <a:pt x="82" y="290"/>
                    <a:pt x="89" y="303"/>
                    <a:pt x="89" y="310"/>
                  </a:cubicBezTo>
                  <a:cubicBezTo>
                    <a:pt x="89" y="318"/>
                    <a:pt x="97" y="328"/>
                    <a:pt x="100" y="330"/>
                  </a:cubicBezTo>
                  <a:cubicBezTo>
                    <a:pt x="103" y="332"/>
                    <a:pt x="109" y="328"/>
                    <a:pt x="111" y="323"/>
                  </a:cubicBezTo>
                  <a:cubicBezTo>
                    <a:pt x="112" y="318"/>
                    <a:pt x="121" y="317"/>
                    <a:pt x="121" y="313"/>
                  </a:cubicBezTo>
                  <a:cubicBezTo>
                    <a:pt x="122" y="309"/>
                    <a:pt x="123" y="305"/>
                    <a:pt x="126" y="305"/>
                  </a:cubicBezTo>
                  <a:cubicBezTo>
                    <a:pt x="129" y="304"/>
                    <a:pt x="129" y="301"/>
                    <a:pt x="129" y="297"/>
                  </a:cubicBezTo>
                  <a:cubicBezTo>
                    <a:pt x="129" y="293"/>
                    <a:pt x="129" y="286"/>
                    <a:pt x="132" y="283"/>
                  </a:cubicBezTo>
                  <a:cubicBezTo>
                    <a:pt x="135" y="279"/>
                    <a:pt x="135" y="268"/>
                    <a:pt x="134" y="264"/>
                  </a:cubicBezTo>
                  <a:cubicBezTo>
                    <a:pt x="132" y="260"/>
                    <a:pt x="133" y="254"/>
                    <a:pt x="134" y="250"/>
                  </a:cubicBezTo>
                  <a:cubicBezTo>
                    <a:pt x="136" y="246"/>
                    <a:pt x="135" y="241"/>
                    <a:pt x="139" y="241"/>
                  </a:cubicBezTo>
                  <a:cubicBezTo>
                    <a:pt x="142" y="240"/>
                    <a:pt x="146" y="238"/>
                    <a:pt x="150" y="233"/>
                  </a:cubicBezTo>
                  <a:cubicBezTo>
                    <a:pt x="153" y="229"/>
                    <a:pt x="163" y="222"/>
                    <a:pt x="167" y="219"/>
                  </a:cubicBezTo>
                  <a:cubicBezTo>
                    <a:pt x="171" y="216"/>
                    <a:pt x="182" y="207"/>
                    <a:pt x="185" y="201"/>
                  </a:cubicBezTo>
                  <a:cubicBezTo>
                    <a:pt x="188" y="196"/>
                    <a:pt x="198" y="194"/>
                    <a:pt x="202" y="189"/>
                  </a:cubicBezTo>
                  <a:cubicBezTo>
                    <a:pt x="207" y="185"/>
                    <a:pt x="205" y="182"/>
                    <a:pt x="206" y="178"/>
                  </a:cubicBezTo>
                  <a:cubicBezTo>
                    <a:pt x="207" y="173"/>
                    <a:pt x="221" y="171"/>
                    <a:pt x="226" y="171"/>
                  </a:cubicBezTo>
                  <a:cubicBezTo>
                    <a:pt x="227" y="171"/>
                    <a:pt x="228" y="171"/>
                    <a:pt x="229" y="170"/>
                  </a:cubicBezTo>
                  <a:cubicBezTo>
                    <a:pt x="229" y="163"/>
                    <a:pt x="226" y="153"/>
                    <a:pt x="225" y="15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49" name="Freeform 50"/>
            <p:cNvSpPr>
              <a:spLocks noChangeArrowheads="1"/>
            </p:cNvSpPr>
            <p:nvPr/>
          </p:nvSpPr>
          <p:spPr bwMode="auto">
            <a:xfrm>
              <a:off x="5532438" y="1225550"/>
              <a:ext cx="677863" cy="293688"/>
            </a:xfrm>
            <a:custGeom>
              <a:gdLst>
                <a:gd name="T0" fmla="*/ 329 w 355"/>
                <a:gd name="T1" fmla="*/ 65 h 153"/>
                <a:gd name="T2" fmla="*/ 306 w 355"/>
                <a:gd name="T3" fmla="*/ 63 h 153"/>
                <a:gd name="T4" fmla="*/ 308 w 355"/>
                <a:gd name="T5" fmla="*/ 52 h 153"/>
                <a:gd name="T6" fmla="*/ 309 w 355"/>
                <a:gd name="T7" fmla="*/ 33 h 153"/>
                <a:gd name="T8" fmla="*/ 286 w 355"/>
                <a:gd name="T9" fmla="*/ 30 h 153"/>
                <a:gd name="T10" fmla="*/ 268 w 355"/>
                <a:gd name="T11" fmla="*/ 40 h 153"/>
                <a:gd name="T12" fmla="*/ 238 w 355"/>
                <a:gd name="T13" fmla="*/ 43 h 153"/>
                <a:gd name="T14" fmla="*/ 218 w 355"/>
                <a:gd name="T15" fmla="*/ 34 h 153"/>
                <a:gd name="T16" fmla="*/ 200 w 355"/>
                <a:gd name="T17" fmla="*/ 28 h 153"/>
                <a:gd name="T18" fmla="*/ 179 w 355"/>
                <a:gd name="T19" fmla="*/ 27 h 153"/>
                <a:gd name="T20" fmla="*/ 161 w 355"/>
                <a:gd name="T21" fmla="*/ 28 h 153"/>
                <a:gd name="T22" fmla="*/ 153 w 355"/>
                <a:gd name="T23" fmla="*/ 13 h 153"/>
                <a:gd name="T24" fmla="*/ 133 w 355"/>
                <a:gd name="T25" fmla="*/ 6 h 153"/>
                <a:gd name="T26" fmla="*/ 118 w 355"/>
                <a:gd name="T27" fmla="*/ 1 h 153"/>
                <a:gd name="T28" fmla="*/ 108 w 355"/>
                <a:gd name="T29" fmla="*/ 9 h 153"/>
                <a:gd name="T30" fmla="*/ 107 w 355"/>
                <a:gd name="T31" fmla="*/ 24 h 153"/>
                <a:gd name="T32" fmla="*/ 98 w 355"/>
                <a:gd name="T33" fmla="*/ 35 h 153"/>
                <a:gd name="T34" fmla="*/ 81 w 355"/>
                <a:gd name="T35" fmla="*/ 33 h 153"/>
                <a:gd name="T36" fmla="*/ 68 w 355"/>
                <a:gd name="T37" fmla="*/ 23 h 153"/>
                <a:gd name="T38" fmla="*/ 44 w 355"/>
                <a:gd name="T39" fmla="*/ 22 h 153"/>
                <a:gd name="T40" fmla="*/ 29 w 355"/>
                <a:gd name="T41" fmla="*/ 30 h 153"/>
                <a:gd name="T42" fmla="*/ 10 w 355"/>
                <a:gd name="T43" fmla="*/ 40 h 153"/>
                <a:gd name="T44" fmla="*/ 0 w 355"/>
                <a:gd name="T45" fmla="*/ 44 h 153"/>
                <a:gd name="T46" fmla="*/ 9 w 355"/>
                <a:gd name="T47" fmla="*/ 55 h 153"/>
                <a:gd name="T48" fmla="*/ 29 w 355"/>
                <a:gd name="T49" fmla="*/ 69 h 153"/>
                <a:gd name="T50" fmla="*/ 34 w 355"/>
                <a:gd name="T51" fmla="*/ 88 h 153"/>
                <a:gd name="T52" fmla="*/ 57 w 355"/>
                <a:gd name="T53" fmla="*/ 104 h 153"/>
                <a:gd name="T54" fmla="*/ 72 w 355"/>
                <a:gd name="T55" fmla="*/ 114 h 153"/>
                <a:gd name="T56" fmla="*/ 88 w 355"/>
                <a:gd name="T57" fmla="*/ 135 h 153"/>
                <a:gd name="T58" fmla="*/ 129 w 355"/>
                <a:gd name="T59" fmla="*/ 137 h 153"/>
                <a:gd name="T60" fmla="*/ 162 w 355"/>
                <a:gd name="T61" fmla="*/ 145 h 153"/>
                <a:gd name="T62" fmla="*/ 182 w 355"/>
                <a:gd name="T63" fmla="*/ 152 h 153"/>
                <a:gd name="T64" fmla="*/ 227 w 355"/>
                <a:gd name="T65" fmla="*/ 141 h 153"/>
                <a:gd name="T66" fmla="*/ 261 w 355"/>
                <a:gd name="T67" fmla="*/ 121 h 153"/>
                <a:gd name="T68" fmla="*/ 269 w 355"/>
                <a:gd name="T69" fmla="*/ 105 h 153"/>
                <a:gd name="T70" fmla="*/ 304 w 355"/>
                <a:gd name="T71" fmla="*/ 99 h 153"/>
                <a:gd name="T72" fmla="*/ 328 w 355"/>
                <a:gd name="T73" fmla="*/ 84 h 153"/>
                <a:gd name="T74" fmla="*/ 354 w 355"/>
                <a:gd name="T75" fmla="*/ 79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5"/>
                <a:gd name="T115" fmla="*/ 0 h 153"/>
                <a:gd name="T116" fmla="*/ 355 w 355"/>
                <a:gd name="T117" fmla="*/ 153 h 15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5" h="153">
                  <a:moveTo>
                    <a:pt x="340" y="64"/>
                  </a:moveTo>
                  <a:cubicBezTo>
                    <a:pt x="336" y="60"/>
                    <a:pt x="330" y="62"/>
                    <a:pt x="329" y="65"/>
                  </a:cubicBezTo>
                  <a:cubicBezTo>
                    <a:pt x="327" y="69"/>
                    <a:pt x="324" y="64"/>
                    <a:pt x="318" y="64"/>
                  </a:cubicBezTo>
                  <a:cubicBezTo>
                    <a:pt x="311" y="64"/>
                    <a:pt x="311" y="68"/>
                    <a:pt x="306" y="63"/>
                  </a:cubicBezTo>
                  <a:cubicBezTo>
                    <a:pt x="302" y="59"/>
                    <a:pt x="308" y="57"/>
                    <a:pt x="308" y="57"/>
                  </a:cubicBezTo>
                  <a:cubicBezTo>
                    <a:pt x="308" y="52"/>
                    <a:pt x="308" y="52"/>
                    <a:pt x="308" y="52"/>
                  </a:cubicBezTo>
                  <a:cubicBezTo>
                    <a:pt x="318" y="34"/>
                    <a:pt x="318" y="34"/>
                    <a:pt x="318" y="34"/>
                  </a:cubicBezTo>
                  <a:cubicBezTo>
                    <a:pt x="315" y="33"/>
                    <a:pt x="311" y="32"/>
                    <a:pt x="309" y="33"/>
                  </a:cubicBezTo>
                  <a:cubicBezTo>
                    <a:pt x="307" y="34"/>
                    <a:pt x="300" y="33"/>
                    <a:pt x="300" y="31"/>
                  </a:cubicBezTo>
                  <a:cubicBezTo>
                    <a:pt x="299" y="29"/>
                    <a:pt x="288" y="28"/>
                    <a:pt x="286" y="30"/>
                  </a:cubicBezTo>
                  <a:cubicBezTo>
                    <a:pt x="283" y="32"/>
                    <a:pt x="277" y="34"/>
                    <a:pt x="277" y="36"/>
                  </a:cubicBezTo>
                  <a:cubicBezTo>
                    <a:pt x="276" y="39"/>
                    <a:pt x="270" y="38"/>
                    <a:pt x="268" y="40"/>
                  </a:cubicBezTo>
                  <a:cubicBezTo>
                    <a:pt x="265" y="41"/>
                    <a:pt x="253" y="42"/>
                    <a:pt x="253" y="43"/>
                  </a:cubicBezTo>
                  <a:cubicBezTo>
                    <a:pt x="253" y="45"/>
                    <a:pt x="240" y="45"/>
                    <a:pt x="238" y="43"/>
                  </a:cubicBezTo>
                  <a:cubicBezTo>
                    <a:pt x="236" y="42"/>
                    <a:pt x="225" y="43"/>
                    <a:pt x="224" y="41"/>
                  </a:cubicBezTo>
                  <a:cubicBezTo>
                    <a:pt x="222" y="38"/>
                    <a:pt x="218" y="37"/>
                    <a:pt x="218" y="34"/>
                  </a:cubicBezTo>
                  <a:cubicBezTo>
                    <a:pt x="218" y="32"/>
                    <a:pt x="209" y="32"/>
                    <a:pt x="208" y="30"/>
                  </a:cubicBezTo>
                  <a:cubicBezTo>
                    <a:pt x="207" y="28"/>
                    <a:pt x="201" y="27"/>
                    <a:pt x="200" y="28"/>
                  </a:cubicBezTo>
                  <a:cubicBezTo>
                    <a:pt x="199" y="28"/>
                    <a:pt x="191" y="26"/>
                    <a:pt x="189" y="25"/>
                  </a:cubicBezTo>
                  <a:cubicBezTo>
                    <a:pt x="187" y="25"/>
                    <a:pt x="181" y="27"/>
                    <a:pt x="179" y="27"/>
                  </a:cubicBezTo>
                  <a:cubicBezTo>
                    <a:pt x="177" y="27"/>
                    <a:pt x="173" y="30"/>
                    <a:pt x="171" y="31"/>
                  </a:cubicBezTo>
                  <a:cubicBezTo>
                    <a:pt x="169" y="31"/>
                    <a:pt x="162" y="27"/>
                    <a:pt x="161" y="28"/>
                  </a:cubicBezTo>
                  <a:cubicBezTo>
                    <a:pt x="160" y="29"/>
                    <a:pt x="156" y="24"/>
                    <a:pt x="154" y="22"/>
                  </a:cubicBezTo>
                  <a:cubicBezTo>
                    <a:pt x="152" y="20"/>
                    <a:pt x="154" y="15"/>
                    <a:pt x="153" y="13"/>
                  </a:cubicBezTo>
                  <a:cubicBezTo>
                    <a:pt x="151" y="11"/>
                    <a:pt x="144" y="11"/>
                    <a:pt x="142" y="9"/>
                  </a:cubicBezTo>
                  <a:cubicBezTo>
                    <a:pt x="139" y="8"/>
                    <a:pt x="136" y="6"/>
                    <a:pt x="133" y="6"/>
                  </a:cubicBezTo>
                  <a:cubicBezTo>
                    <a:pt x="131" y="6"/>
                    <a:pt x="127" y="5"/>
                    <a:pt x="126" y="4"/>
                  </a:cubicBezTo>
                  <a:cubicBezTo>
                    <a:pt x="125" y="3"/>
                    <a:pt x="120" y="2"/>
                    <a:pt x="118" y="1"/>
                  </a:cubicBezTo>
                  <a:cubicBezTo>
                    <a:pt x="116" y="0"/>
                    <a:pt x="115" y="3"/>
                    <a:pt x="114" y="5"/>
                  </a:cubicBezTo>
                  <a:cubicBezTo>
                    <a:pt x="113" y="6"/>
                    <a:pt x="109" y="6"/>
                    <a:pt x="108" y="9"/>
                  </a:cubicBezTo>
                  <a:cubicBezTo>
                    <a:pt x="107" y="11"/>
                    <a:pt x="103" y="12"/>
                    <a:pt x="103" y="14"/>
                  </a:cubicBezTo>
                  <a:cubicBezTo>
                    <a:pt x="104" y="17"/>
                    <a:pt x="106" y="22"/>
                    <a:pt x="107" y="24"/>
                  </a:cubicBezTo>
                  <a:cubicBezTo>
                    <a:pt x="109" y="25"/>
                    <a:pt x="108" y="29"/>
                    <a:pt x="107" y="30"/>
                  </a:cubicBezTo>
                  <a:cubicBezTo>
                    <a:pt x="106" y="32"/>
                    <a:pt x="99" y="33"/>
                    <a:pt x="98" y="35"/>
                  </a:cubicBezTo>
                  <a:cubicBezTo>
                    <a:pt x="96" y="37"/>
                    <a:pt x="93" y="35"/>
                    <a:pt x="90" y="33"/>
                  </a:cubicBezTo>
                  <a:cubicBezTo>
                    <a:pt x="86" y="31"/>
                    <a:pt x="82" y="32"/>
                    <a:pt x="81" y="33"/>
                  </a:cubicBezTo>
                  <a:cubicBezTo>
                    <a:pt x="79" y="35"/>
                    <a:pt x="73" y="30"/>
                    <a:pt x="71" y="30"/>
                  </a:cubicBezTo>
                  <a:cubicBezTo>
                    <a:pt x="70" y="29"/>
                    <a:pt x="69" y="23"/>
                    <a:pt x="68" y="23"/>
                  </a:cubicBezTo>
                  <a:cubicBezTo>
                    <a:pt x="66" y="24"/>
                    <a:pt x="54" y="21"/>
                    <a:pt x="52" y="21"/>
                  </a:cubicBezTo>
                  <a:cubicBezTo>
                    <a:pt x="50" y="20"/>
                    <a:pt x="45" y="20"/>
                    <a:pt x="44" y="22"/>
                  </a:cubicBezTo>
                  <a:cubicBezTo>
                    <a:pt x="43" y="24"/>
                    <a:pt x="37" y="23"/>
                    <a:pt x="36" y="25"/>
                  </a:cubicBezTo>
                  <a:cubicBezTo>
                    <a:pt x="35" y="27"/>
                    <a:pt x="31" y="28"/>
                    <a:pt x="29" y="30"/>
                  </a:cubicBezTo>
                  <a:cubicBezTo>
                    <a:pt x="27" y="32"/>
                    <a:pt x="22" y="32"/>
                    <a:pt x="20" y="35"/>
                  </a:cubicBezTo>
                  <a:cubicBezTo>
                    <a:pt x="19" y="38"/>
                    <a:pt x="12" y="40"/>
                    <a:pt x="10" y="40"/>
                  </a:cubicBezTo>
                  <a:cubicBezTo>
                    <a:pt x="8" y="40"/>
                    <a:pt x="3" y="41"/>
                    <a:pt x="2" y="43"/>
                  </a:cubicBezTo>
                  <a:cubicBezTo>
                    <a:pt x="2" y="44"/>
                    <a:pt x="1" y="44"/>
                    <a:pt x="0" y="44"/>
                  </a:cubicBezTo>
                  <a:cubicBezTo>
                    <a:pt x="0" y="44"/>
                    <a:pt x="1" y="44"/>
                    <a:pt x="1" y="45"/>
                  </a:cubicBezTo>
                  <a:cubicBezTo>
                    <a:pt x="2" y="52"/>
                    <a:pt x="5" y="52"/>
                    <a:pt x="9" y="55"/>
                  </a:cubicBezTo>
                  <a:cubicBezTo>
                    <a:pt x="12" y="58"/>
                    <a:pt x="15" y="61"/>
                    <a:pt x="19" y="61"/>
                  </a:cubicBezTo>
                  <a:cubicBezTo>
                    <a:pt x="23" y="61"/>
                    <a:pt x="28" y="65"/>
                    <a:pt x="29" y="69"/>
                  </a:cubicBezTo>
                  <a:cubicBezTo>
                    <a:pt x="29" y="72"/>
                    <a:pt x="33" y="76"/>
                    <a:pt x="35" y="77"/>
                  </a:cubicBezTo>
                  <a:cubicBezTo>
                    <a:pt x="37" y="79"/>
                    <a:pt x="34" y="84"/>
                    <a:pt x="34" y="88"/>
                  </a:cubicBezTo>
                  <a:cubicBezTo>
                    <a:pt x="34" y="93"/>
                    <a:pt x="29" y="94"/>
                    <a:pt x="31" y="98"/>
                  </a:cubicBezTo>
                  <a:cubicBezTo>
                    <a:pt x="34" y="102"/>
                    <a:pt x="52" y="104"/>
                    <a:pt x="57" y="104"/>
                  </a:cubicBezTo>
                  <a:cubicBezTo>
                    <a:pt x="62" y="104"/>
                    <a:pt x="64" y="109"/>
                    <a:pt x="65" y="109"/>
                  </a:cubicBezTo>
                  <a:cubicBezTo>
                    <a:pt x="68" y="110"/>
                    <a:pt x="69" y="113"/>
                    <a:pt x="72" y="114"/>
                  </a:cubicBezTo>
                  <a:cubicBezTo>
                    <a:pt x="76" y="115"/>
                    <a:pt x="80" y="117"/>
                    <a:pt x="81" y="124"/>
                  </a:cubicBezTo>
                  <a:cubicBezTo>
                    <a:pt x="83" y="130"/>
                    <a:pt x="87" y="132"/>
                    <a:pt x="88" y="135"/>
                  </a:cubicBezTo>
                  <a:cubicBezTo>
                    <a:pt x="88" y="138"/>
                    <a:pt x="96" y="136"/>
                    <a:pt x="102" y="137"/>
                  </a:cubicBezTo>
                  <a:cubicBezTo>
                    <a:pt x="108" y="137"/>
                    <a:pt x="125" y="137"/>
                    <a:pt x="129" y="137"/>
                  </a:cubicBezTo>
                  <a:cubicBezTo>
                    <a:pt x="133" y="138"/>
                    <a:pt x="144" y="137"/>
                    <a:pt x="149" y="142"/>
                  </a:cubicBezTo>
                  <a:cubicBezTo>
                    <a:pt x="155" y="146"/>
                    <a:pt x="158" y="142"/>
                    <a:pt x="162" y="145"/>
                  </a:cubicBezTo>
                  <a:cubicBezTo>
                    <a:pt x="165" y="147"/>
                    <a:pt x="168" y="148"/>
                    <a:pt x="173" y="148"/>
                  </a:cubicBezTo>
                  <a:cubicBezTo>
                    <a:pt x="179" y="147"/>
                    <a:pt x="179" y="151"/>
                    <a:pt x="182" y="152"/>
                  </a:cubicBezTo>
                  <a:cubicBezTo>
                    <a:pt x="186" y="153"/>
                    <a:pt x="192" y="146"/>
                    <a:pt x="202" y="142"/>
                  </a:cubicBezTo>
                  <a:cubicBezTo>
                    <a:pt x="211" y="137"/>
                    <a:pt x="222" y="140"/>
                    <a:pt x="227" y="141"/>
                  </a:cubicBezTo>
                  <a:cubicBezTo>
                    <a:pt x="232" y="142"/>
                    <a:pt x="242" y="139"/>
                    <a:pt x="247" y="132"/>
                  </a:cubicBezTo>
                  <a:cubicBezTo>
                    <a:pt x="253" y="126"/>
                    <a:pt x="261" y="127"/>
                    <a:pt x="261" y="121"/>
                  </a:cubicBezTo>
                  <a:cubicBezTo>
                    <a:pt x="262" y="116"/>
                    <a:pt x="255" y="113"/>
                    <a:pt x="258" y="108"/>
                  </a:cubicBezTo>
                  <a:cubicBezTo>
                    <a:pt x="261" y="103"/>
                    <a:pt x="266" y="104"/>
                    <a:pt x="269" y="105"/>
                  </a:cubicBezTo>
                  <a:cubicBezTo>
                    <a:pt x="272" y="107"/>
                    <a:pt x="280" y="109"/>
                    <a:pt x="287" y="104"/>
                  </a:cubicBezTo>
                  <a:cubicBezTo>
                    <a:pt x="295" y="99"/>
                    <a:pt x="298" y="100"/>
                    <a:pt x="304" y="99"/>
                  </a:cubicBezTo>
                  <a:cubicBezTo>
                    <a:pt x="311" y="98"/>
                    <a:pt x="310" y="94"/>
                    <a:pt x="314" y="89"/>
                  </a:cubicBezTo>
                  <a:cubicBezTo>
                    <a:pt x="319" y="85"/>
                    <a:pt x="324" y="84"/>
                    <a:pt x="328" y="84"/>
                  </a:cubicBezTo>
                  <a:cubicBezTo>
                    <a:pt x="332" y="84"/>
                    <a:pt x="338" y="79"/>
                    <a:pt x="343" y="81"/>
                  </a:cubicBezTo>
                  <a:cubicBezTo>
                    <a:pt x="347" y="82"/>
                    <a:pt x="354" y="83"/>
                    <a:pt x="354" y="79"/>
                  </a:cubicBezTo>
                  <a:cubicBezTo>
                    <a:pt x="355" y="76"/>
                    <a:pt x="343" y="68"/>
                    <a:pt x="340" y="6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50" name="Freeform 51"/>
            <p:cNvSpPr>
              <a:spLocks noChangeArrowheads="1"/>
            </p:cNvSpPr>
            <p:nvPr/>
          </p:nvSpPr>
          <p:spPr bwMode="auto">
            <a:xfrm>
              <a:off x="4391025" y="1736725"/>
              <a:ext cx="11113" cy="30163"/>
            </a:xfrm>
            <a:custGeom>
              <a:gdLst>
                <a:gd name="T0" fmla="*/ 2 w 6"/>
                <a:gd name="T1" fmla="*/ 0 h 16"/>
                <a:gd name="T2" fmla="*/ 0 w 6"/>
                <a:gd name="T3" fmla="*/ 9 h 16"/>
                <a:gd name="T4" fmla="*/ 4 w 6"/>
                <a:gd name="T5" fmla="*/ 16 h 16"/>
                <a:gd name="T6" fmla="*/ 5 w 6"/>
                <a:gd name="T7" fmla="*/ 3 h 16"/>
                <a:gd name="T8" fmla="*/ 6 w 6"/>
                <a:gd name="T9" fmla="*/ 0 h 16"/>
                <a:gd name="T10" fmla="*/ 2 w 6"/>
                <a:gd name="T11" fmla="*/ 0 h 16"/>
                <a:gd name="T12" fmla="*/ 0 60000 65536"/>
                <a:gd name="T13" fmla="*/ 0 60000 65536"/>
                <a:gd name="T14" fmla="*/ 0 60000 65536"/>
                <a:gd name="T15" fmla="*/ 0 60000 65536"/>
                <a:gd name="T16" fmla="*/ 0 60000 65536"/>
                <a:gd name="T17" fmla="*/ 0 60000 65536"/>
                <a:gd name="T18" fmla="*/ 0 w 6"/>
                <a:gd name="T19" fmla="*/ 0 h 16"/>
                <a:gd name="T20" fmla="*/ 6 w 6"/>
                <a:gd name="T21" fmla="*/ 16 h 16"/>
              </a:gdLst>
              <a:cxnLst>
                <a:cxn ang="T12">
                  <a:pos x="T0" y="T1"/>
                </a:cxn>
                <a:cxn ang="T13">
                  <a:pos x="T2" y="T3"/>
                </a:cxn>
                <a:cxn ang="T14">
                  <a:pos x="T4" y="T5"/>
                </a:cxn>
                <a:cxn ang="T15">
                  <a:pos x="T6" y="T7"/>
                </a:cxn>
                <a:cxn ang="T16">
                  <a:pos x="T8" y="T9"/>
                </a:cxn>
                <a:cxn ang="T17">
                  <a:pos x="T10" y="T11"/>
                </a:cxn>
              </a:cxnLst>
              <a:rect l="T18" t="T19" r="T20" b="T21"/>
              <a:pathLst>
                <a:path w="6" h="16">
                  <a:moveTo>
                    <a:pt x="2" y="0"/>
                  </a:moveTo>
                  <a:cubicBezTo>
                    <a:pt x="1" y="1"/>
                    <a:pt x="0" y="8"/>
                    <a:pt x="0" y="9"/>
                  </a:cubicBezTo>
                  <a:cubicBezTo>
                    <a:pt x="0" y="9"/>
                    <a:pt x="1" y="13"/>
                    <a:pt x="4" y="16"/>
                  </a:cubicBezTo>
                  <a:cubicBezTo>
                    <a:pt x="5" y="11"/>
                    <a:pt x="5" y="4"/>
                    <a:pt x="5" y="3"/>
                  </a:cubicBezTo>
                  <a:cubicBezTo>
                    <a:pt x="5" y="2"/>
                    <a:pt x="6" y="1"/>
                    <a:pt x="6" y="0"/>
                  </a:cubicBezTo>
                  <a:cubicBezTo>
                    <a:pt x="4" y="0"/>
                    <a:pt x="3" y="0"/>
                    <a:pt x="2" y="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51" name="Freeform 52"/>
            <p:cNvSpPr>
              <a:spLocks noChangeArrowheads="1"/>
            </p:cNvSpPr>
            <p:nvPr/>
          </p:nvSpPr>
          <p:spPr bwMode="auto">
            <a:xfrm>
              <a:off x="4371975" y="1717675"/>
              <a:ext cx="31750" cy="90488"/>
            </a:xfrm>
            <a:custGeom>
              <a:gdLst>
                <a:gd name="T0" fmla="*/ 8 w 17"/>
                <a:gd name="T1" fmla="*/ 47 h 48"/>
                <a:gd name="T2" fmla="*/ 9 w 17"/>
                <a:gd name="T3" fmla="*/ 48 h 48"/>
                <a:gd name="T4" fmla="*/ 13 w 17"/>
                <a:gd name="T5" fmla="*/ 31 h 48"/>
                <a:gd name="T6" fmla="*/ 14 w 17"/>
                <a:gd name="T7" fmla="*/ 26 h 48"/>
                <a:gd name="T8" fmla="*/ 10 w 17"/>
                <a:gd name="T9" fmla="*/ 19 h 48"/>
                <a:gd name="T10" fmla="*/ 12 w 17"/>
                <a:gd name="T11" fmla="*/ 10 h 48"/>
                <a:gd name="T12" fmla="*/ 16 w 17"/>
                <a:gd name="T13" fmla="*/ 10 h 48"/>
                <a:gd name="T14" fmla="*/ 17 w 17"/>
                <a:gd name="T15" fmla="*/ 3 h 48"/>
                <a:gd name="T16" fmla="*/ 11 w 17"/>
                <a:gd name="T17" fmla="*/ 0 h 48"/>
                <a:gd name="T18" fmla="*/ 9 w 17"/>
                <a:gd name="T19" fmla="*/ 6 h 48"/>
                <a:gd name="T20" fmla="*/ 0 w 17"/>
                <a:gd name="T21" fmla="*/ 26 h 48"/>
                <a:gd name="T22" fmla="*/ 8 w 17"/>
                <a:gd name="T23" fmla="*/ 46 h 48"/>
                <a:gd name="T24" fmla="*/ 8 w 17"/>
                <a:gd name="T25" fmla="*/ 47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48"/>
                <a:gd name="T41" fmla="*/ 17 w 17"/>
                <a:gd name="T42" fmla="*/ 48 h 4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48">
                  <a:moveTo>
                    <a:pt x="8" y="47"/>
                  </a:moveTo>
                  <a:cubicBezTo>
                    <a:pt x="8" y="47"/>
                    <a:pt x="9" y="47"/>
                    <a:pt x="9" y="48"/>
                  </a:cubicBezTo>
                  <a:cubicBezTo>
                    <a:pt x="10" y="41"/>
                    <a:pt x="11" y="33"/>
                    <a:pt x="13" y="31"/>
                  </a:cubicBezTo>
                  <a:cubicBezTo>
                    <a:pt x="13" y="30"/>
                    <a:pt x="14" y="28"/>
                    <a:pt x="14" y="26"/>
                  </a:cubicBezTo>
                  <a:cubicBezTo>
                    <a:pt x="11" y="23"/>
                    <a:pt x="10" y="19"/>
                    <a:pt x="10" y="19"/>
                  </a:cubicBezTo>
                  <a:cubicBezTo>
                    <a:pt x="10" y="18"/>
                    <a:pt x="11" y="11"/>
                    <a:pt x="12" y="10"/>
                  </a:cubicBezTo>
                  <a:cubicBezTo>
                    <a:pt x="13" y="10"/>
                    <a:pt x="14" y="10"/>
                    <a:pt x="16" y="10"/>
                  </a:cubicBezTo>
                  <a:cubicBezTo>
                    <a:pt x="16" y="8"/>
                    <a:pt x="16" y="5"/>
                    <a:pt x="17" y="3"/>
                  </a:cubicBezTo>
                  <a:cubicBezTo>
                    <a:pt x="11" y="0"/>
                    <a:pt x="11" y="0"/>
                    <a:pt x="11" y="0"/>
                  </a:cubicBezTo>
                  <a:cubicBezTo>
                    <a:pt x="10" y="2"/>
                    <a:pt x="9" y="4"/>
                    <a:pt x="9" y="6"/>
                  </a:cubicBezTo>
                  <a:cubicBezTo>
                    <a:pt x="8" y="12"/>
                    <a:pt x="3" y="22"/>
                    <a:pt x="0" y="26"/>
                  </a:cubicBezTo>
                  <a:cubicBezTo>
                    <a:pt x="8" y="46"/>
                    <a:pt x="8" y="46"/>
                    <a:pt x="8" y="46"/>
                  </a:cubicBezTo>
                  <a:lnTo>
                    <a:pt x="8" y="47"/>
                  </a:ln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52" name="Freeform 53"/>
            <p:cNvSpPr>
              <a:spLocks noChangeArrowheads="1"/>
            </p:cNvSpPr>
            <p:nvPr/>
          </p:nvSpPr>
          <p:spPr bwMode="auto">
            <a:xfrm>
              <a:off x="4389438" y="1717675"/>
              <a:ext cx="92075" cy="98425"/>
            </a:xfrm>
            <a:custGeom>
              <a:gdLst>
                <a:gd name="T0" fmla="*/ 44 w 48"/>
                <a:gd name="T1" fmla="*/ 0 h 52"/>
                <a:gd name="T2" fmla="*/ 30 w 48"/>
                <a:gd name="T3" fmla="*/ 6 h 52"/>
                <a:gd name="T4" fmla="*/ 19 w 48"/>
                <a:gd name="T5" fmla="*/ 12 h 52"/>
                <a:gd name="T6" fmla="*/ 9 w 48"/>
                <a:gd name="T7" fmla="*/ 7 h 52"/>
                <a:gd name="T8" fmla="*/ 8 w 48"/>
                <a:gd name="T9" fmla="*/ 3 h 52"/>
                <a:gd name="T10" fmla="*/ 8 w 48"/>
                <a:gd name="T11" fmla="*/ 3 h 52"/>
                <a:gd name="T12" fmla="*/ 6 w 48"/>
                <a:gd name="T13" fmla="*/ 13 h 52"/>
                <a:gd name="T14" fmla="*/ 4 w 48"/>
                <a:gd name="T15" fmla="*/ 31 h 52"/>
                <a:gd name="T16" fmla="*/ 0 w 48"/>
                <a:gd name="T17" fmla="*/ 48 h 52"/>
                <a:gd name="T18" fmla="*/ 10 w 48"/>
                <a:gd name="T19" fmla="*/ 52 h 52"/>
                <a:gd name="T20" fmla="*/ 19 w 48"/>
                <a:gd name="T21" fmla="*/ 45 h 52"/>
                <a:gd name="T22" fmla="*/ 26 w 48"/>
                <a:gd name="T23" fmla="*/ 42 h 52"/>
                <a:gd name="T24" fmla="*/ 33 w 48"/>
                <a:gd name="T25" fmla="*/ 37 h 52"/>
                <a:gd name="T26" fmla="*/ 24 w 48"/>
                <a:gd name="T27" fmla="*/ 27 h 52"/>
                <a:gd name="T28" fmla="*/ 35 w 48"/>
                <a:gd name="T29" fmla="*/ 20 h 52"/>
                <a:gd name="T30" fmla="*/ 47 w 48"/>
                <a:gd name="T31" fmla="*/ 16 h 52"/>
                <a:gd name="T32" fmla="*/ 48 w 48"/>
                <a:gd name="T33" fmla="*/ 16 h 52"/>
                <a:gd name="T34" fmla="*/ 45 w 48"/>
                <a:gd name="T35" fmla="*/ 5 h 52"/>
                <a:gd name="T36" fmla="*/ 44 w 48"/>
                <a:gd name="T37" fmla="*/ 0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
                <a:gd name="T58" fmla="*/ 0 h 52"/>
                <a:gd name="T59" fmla="*/ 48 w 48"/>
                <a:gd name="T60" fmla="*/ 52 h 52"/>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 h="52">
                  <a:moveTo>
                    <a:pt x="44" y="0"/>
                  </a:moveTo>
                  <a:cubicBezTo>
                    <a:pt x="37" y="3"/>
                    <a:pt x="31" y="6"/>
                    <a:pt x="30" y="6"/>
                  </a:cubicBezTo>
                  <a:cubicBezTo>
                    <a:pt x="27" y="7"/>
                    <a:pt x="19" y="12"/>
                    <a:pt x="19" y="12"/>
                  </a:cubicBezTo>
                  <a:cubicBezTo>
                    <a:pt x="9" y="7"/>
                    <a:pt x="9" y="7"/>
                    <a:pt x="9" y="7"/>
                  </a:cubicBezTo>
                  <a:cubicBezTo>
                    <a:pt x="8" y="3"/>
                    <a:pt x="8" y="3"/>
                    <a:pt x="8" y="3"/>
                  </a:cubicBezTo>
                  <a:cubicBezTo>
                    <a:pt x="8" y="3"/>
                    <a:pt x="8" y="3"/>
                    <a:pt x="8" y="3"/>
                  </a:cubicBezTo>
                  <a:cubicBezTo>
                    <a:pt x="7" y="7"/>
                    <a:pt x="7" y="11"/>
                    <a:pt x="6" y="13"/>
                  </a:cubicBezTo>
                  <a:cubicBezTo>
                    <a:pt x="6" y="15"/>
                    <a:pt x="6" y="29"/>
                    <a:pt x="4" y="31"/>
                  </a:cubicBezTo>
                  <a:cubicBezTo>
                    <a:pt x="2" y="33"/>
                    <a:pt x="1" y="41"/>
                    <a:pt x="0" y="48"/>
                  </a:cubicBezTo>
                  <a:cubicBezTo>
                    <a:pt x="4" y="50"/>
                    <a:pt x="8" y="52"/>
                    <a:pt x="10" y="52"/>
                  </a:cubicBezTo>
                  <a:cubicBezTo>
                    <a:pt x="14" y="52"/>
                    <a:pt x="19" y="48"/>
                    <a:pt x="19" y="45"/>
                  </a:cubicBezTo>
                  <a:cubicBezTo>
                    <a:pt x="19" y="43"/>
                    <a:pt x="23" y="42"/>
                    <a:pt x="26" y="42"/>
                  </a:cubicBezTo>
                  <a:cubicBezTo>
                    <a:pt x="30" y="42"/>
                    <a:pt x="30" y="38"/>
                    <a:pt x="33" y="37"/>
                  </a:cubicBezTo>
                  <a:cubicBezTo>
                    <a:pt x="35" y="35"/>
                    <a:pt x="27" y="28"/>
                    <a:pt x="24" y="27"/>
                  </a:cubicBezTo>
                  <a:cubicBezTo>
                    <a:pt x="22" y="26"/>
                    <a:pt x="27" y="20"/>
                    <a:pt x="35" y="20"/>
                  </a:cubicBezTo>
                  <a:cubicBezTo>
                    <a:pt x="44" y="19"/>
                    <a:pt x="42" y="16"/>
                    <a:pt x="47" y="16"/>
                  </a:cubicBezTo>
                  <a:cubicBezTo>
                    <a:pt x="47" y="16"/>
                    <a:pt x="47" y="16"/>
                    <a:pt x="48" y="16"/>
                  </a:cubicBezTo>
                  <a:cubicBezTo>
                    <a:pt x="47" y="12"/>
                    <a:pt x="46" y="8"/>
                    <a:pt x="45" y="5"/>
                  </a:cubicBezTo>
                  <a:cubicBezTo>
                    <a:pt x="45" y="4"/>
                    <a:pt x="44" y="2"/>
                    <a:pt x="44" y="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53" name="Freeform 54"/>
            <p:cNvSpPr>
              <a:spLocks noChangeArrowheads="1"/>
            </p:cNvSpPr>
            <p:nvPr/>
          </p:nvSpPr>
          <p:spPr bwMode="auto">
            <a:xfrm>
              <a:off x="5141913" y="1470025"/>
              <a:ext cx="234950" cy="103188"/>
            </a:xfrm>
            <a:custGeom>
              <a:gdLst>
                <a:gd name="T0" fmla="*/ 114 w 123"/>
                <a:gd name="T1" fmla="*/ 10 h 54"/>
                <a:gd name="T2" fmla="*/ 103 w 123"/>
                <a:gd name="T3" fmla="*/ 7 h 54"/>
                <a:gd name="T4" fmla="*/ 74 w 123"/>
                <a:gd name="T5" fmla="*/ 6 h 54"/>
                <a:gd name="T6" fmla="*/ 59 w 123"/>
                <a:gd name="T7" fmla="*/ 1 h 54"/>
                <a:gd name="T8" fmla="*/ 47 w 123"/>
                <a:gd name="T9" fmla="*/ 6 h 54"/>
                <a:gd name="T10" fmla="*/ 37 w 123"/>
                <a:gd name="T11" fmla="*/ 8 h 54"/>
                <a:gd name="T12" fmla="*/ 22 w 123"/>
                <a:gd name="T13" fmla="*/ 8 h 54"/>
                <a:gd name="T14" fmla="*/ 15 w 123"/>
                <a:gd name="T15" fmla="*/ 16 h 54"/>
                <a:gd name="T16" fmla="*/ 12 w 123"/>
                <a:gd name="T17" fmla="*/ 22 h 54"/>
                <a:gd name="T18" fmla="*/ 16 w 123"/>
                <a:gd name="T19" fmla="*/ 26 h 54"/>
                <a:gd name="T20" fmla="*/ 25 w 123"/>
                <a:gd name="T21" fmla="*/ 25 h 54"/>
                <a:gd name="T22" fmla="*/ 40 w 123"/>
                <a:gd name="T23" fmla="*/ 32 h 54"/>
                <a:gd name="T24" fmla="*/ 35 w 123"/>
                <a:gd name="T25" fmla="*/ 38 h 54"/>
                <a:gd name="T26" fmla="*/ 25 w 123"/>
                <a:gd name="T27" fmla="*/ 40 h 54"/>
                <a:gd name="T28" fmla="*/ 8 w 123"/>
                <a:gd name="T29" fmla="*/ 42 h 54"/>
                <a:gd name="T30" fmla="*/ 0 w 123"/>
                <a:gd name="T31" fmla="*/ 49 h 54"/>
                <a:gd name="T32" fmla="*/ 16 w 123"/>
                <a:gd name="T33" fmla="*/ 50 h 54"/>
                <a:gd name="T34" fmla="*/ 26 w 123"/>
                <a:gd name="T35" fmla="*/ 50 h 54"/>
                <a:gd name="T36" fmla="*/ 36 w 123"/>
                <a:gd name="T37" fmla="*/ 52 h 54"/>
                <a:gd name="T38" fmla="*/ 51 w 123"/>
                <a:gd name="T39" fmla="*/ 51 h 54"/>
                <a:gd name="T40" fmla="*/ 52 w 123"/>
                <a:gd name="T41" fmla="*/ 46 h 54"/>
                <a:gd name="T42" fmla="*/ 57 w 123"/>
                <a:gd name="T43" fmla="*/ 43 h 54"/>
                <a:gd name="T44" fmla="*/ 64 w 123"/>
                <a:gd name="T45" fmla="*/ 39 h 54"/>
                <a:gd name="T46" fmla="*/ 70 w 123"/>
                <a:gd name="T47" fmla="*/ 37 h 54"/>
                <a:gd name="T48" fmla="*/ 77 w 123"/>
                <a:gd name="T49" fmla="*/ 39 h 54"/>
                <a:gd name="T50" fmla="*/ 84 w 123"/>
                <a:gd name="T51" fmla="*/ 34 h 54"/>
                <a:gd name="T52" fmla="*/ 94 w 123"/>
                <a:gd name="T53" fmla="*/ 31 h 54"/>
                <a:gd name="T54" fmla="*/ 103 w 123"/>
                <a:gd name="T55" fmla="*/ 26 h 54"/>
                <a:gd name="T56" fmla="*/ 112 w 123"/>
                <a:gd name="T57" fmla="*/ 21 h 54"/>
                <a:gd name="T58" fmla="*/ 122 w 123"/>
                <a:gd name="T59" fmla="*/ 16 h 54"/>
                <a:gd name="T60" fmla="*/ 123 w 123"/>
                <a:gd name="T61" fmla="*/ 14 h 54"/>
                <a:gd name="T62" fmla="*/ 114 w 123"/>
                <a:gd name="T63" fmla="*/ 1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3"/>
                <a:gd name="T97" fmla="*/ 0 h 54"/>
                <a:gd name="T98" fmla="*/ 123 w 123"/>
                <a:gd name="T99" fmla="*/ 54 h 54"/>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3" h="54">
                  <a:moveTo>
                    <a:pt x="114" y="10"/>
                  </a:moveTo>
                  <a:cubicBezTo>
                    <a:pt x="109" y="5"/>
                    <a:pt x="108" y="9"/>
                    <a:pt x="103" y="7"/>
                  </a:cubicBezTo>
                  <a:cubicBezTo>
                    <a:pt x="98" y="6"/>
                    <a:pt x="78" y="4"/>
                    <a:pt x="74" y="6"/>
                  </a:cubicBezTo>
                  <a:cubicBezTo>
                    <a:pt x="70" y="7"/>
                    <a:pt x="62" y="3"/>
                    <a:pt x="59" y="1"/>
                  </a:cubicBezTo>
                  <a:cubicBezTo>
                    <a:pt x="56" y="0"/>
                    <a:pt x="48" y="1"/>
                    <a:pt x="47" y="6"/>
                  </a:cubicBezTo>
                  <a:cubicBezTo>
                    <a:pt x="47" y="11"/>
                    <a:pt x="43" y="11"/>
                    <a:pt x="37" y="8"/>
                  </a:cubicBezTo>
                  <a:cubicBezTo>
                    <a:pt x="31" y="5"/>
                    <a:pt x="22" y="5"/>
                    <a:pt x="22" y="8"/>
                  </a:cubicBezTo>
                  <a:cubicBezTo>
                    <a:pt x="22" y="11"/>
                    <a:pt x="17" y="15"/>
                    <a:pt x="15" y="16"/>
                  </a:cubicBezTo>
                  <a:cubicBezTo>
                    <a:pt x="14" y="16"/>
                    <a:pt x="13" y="19"/>
                    <a:pt x="12" y="22"/>
                  </a:cubicBezTo>
                  <a:cubicBezTo>
                    <a:pt x="13" y="22"/>
                    <a:pt x="15" y="24"/>
                    <a:pt x="16" y="26"/>
                  </a:cubicBezTo>
                  <a:cubicBezTo>
                    <a:pt x="18" y="28"/>
                    <a:pt x="24" y="28"/>
                    <a:pt x="25" y="25"/>
                  </a:cubicBezTo>
                  <a:cubicBezTo>
                    <a:pt x="26" y="22"/>
                    <a:pt x="35" y="28"/>
                    <a:pt x="40" y="32"/>
                  </a:cubicBezTo>
                  <a:cubicBezTo>
                    <a:pt x="46" y="37"/>
                    <a:pt x="38" y="34"/>
                    <a:pt x="35" y="38"/>
                  </a:cubicBezTo>
                  <a:cubicBezTo>
                    <a:pt x="33" y="42"/>
                    <a:pt x="26" y="38"/>
                    <a:pt x="25" y="40"/>
                  </a:cubicBezTo>
                  <a:cubicBezTo>
                    <a:pt x="23" y="42"/>
                    <a:pt x="11" y="42"/>
                    <a:pt x="8" y="42"/>
                  </a:cubicBezTo>
                  <a:cubicBezTo>
                    <a:pt x="5" y="42"/>
                    <a:pt x="0" y="46"/>
                    <a:pt x="0" y="49"/>
                  </a:cubicBezTo>
                  <a:cubicBezTo>
                    <a:pt x="1" y="51"/>
                    <a:pt x="12" y="47"/>
                    <a:pt x="16" y="50"/>
                  </a:cubicBezTo>
                  <a:cubicBezTo>
                    <a:pt x="20" y="53"/>
                    <a:pt x="24" y="47"/>
                    <a:pt x="26" y="50"/>
                  </a:cubicBezTo>
                  <a:cubicBezTo>
                    <a:pt x="29" y="54"/>
                    <a:pt x="34" y="51"/>
                    <a:pt x="36" y="52"/>
                  </a:cubicBezTo>
                  <a:cubicBezTo>
                    <a:pt x="38" y="53"/>
                    <a:pt x="50" y="51"/>
                    <a:pt x="51" y="51"/>
                  </a:cubicBezTo>
                  <a:cubicBezTo>
                    <a:pt x="52" y="50"/>
                    <a:pt x="52" y="48"/>
                    <a:pt x="52" y="46"/>
                  </a:cubicBezTo>
                  <a:cubicBezTo>
                    <a:pt x="52" y="43"/>
                    <a:pt x="55" y="44"/>
                    <a:pt x="57" y="43"/>
                  </a:cubicBezTo>
                  <a:cubicBezTo>
                    <a:pt x="60" y="42"/>
                    <a:pt x="62" y="39"/>
                    <a:pt x="64" y="39"/>
                  </a:cubicBezTo>
                  <a:cubicBezTo>
                    <a:pt x="66" y="39"/>
                    <a:pt x="68" y="36"/>
                    <a:pt x="70" y="37"/>
                  </a:cubicBezTo>
                  <a:cubicBezTo>
                    <a:pt x="72" y="37"/>
                    <a:pt x="75" y="41"/>
                    <a:pt x="77" y="39"/>
                  </a:cubicBezTo>
                  <a:cubicBezTo>
                    <a:pt x="80" y="37"/>
                    <a:pt x="81" y="39"/>
                    <a:pt x="84" y="34"/>
                  </a:cubicBezTo>
                  <a:cubicBezTo>
                    <a:pt x="88" y="30"/>
                    <a:pt x="90" y="31"/>
                    <a:pt x="94" y="31"/>
                  </a:cubicBezTo>
                  <a:cubicBezTo>
                    <a:pt x="100" y="32"/>
                    <a:pt x="102" y="29"/>
                    <a:pt x="103" y="26"/>
                  </a:cubicBezTo>
                  <a:cubicBezTo>
                    <a:pt x="105" y="23"/>
                    <a:pt x="109" y="23"/>
                    <a:pt x="112" y="21"/>
                  </a:cubicBezTo>
                  <a:cubicBezTo>
                    <a:pt x="115" y="19"/>
                    <a:pt x="120" y="17"/>
                    <a:pt x="122" y="16"/>
                  </a:cubicBezTo>
                  <a:cubicBezTo>
                    <a:pt x="123" y="16"/>
                    <a:pt x="123" y="15"/>
                    <a:pt x="123" y="14"/>
                  </a:cubicBezTo>
                  <a:cubicBezTo>
                    <a:pt x="119" y="11"/>
                    <a:pt x="117" y="14"/>
                    <a:pt x="114" y="1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54" name="Freeform 55"/>
            <p:cNvSpPr>
              <a:spLocks noChangeArrowheads="1"/>
            </p:cNvSpPr>
            <p:nvPr/>
          </p:nvSpPr>
          <p:spPr bwMode="auto">
            <a:xfrm>
              <a:off x="4495800" y="1458912"/>
              <a:ext cx="149225" cy="66675"/>
            </a:xfrm>
            <a:custGeom>
              <a:gdLst>
                <a:gd name="T0" fmla="*/ 31 w 78"/>
                <a:gd name="T1" fmla="*/ 27 h 35"/>
                <a:gd name="T2" fmla="*/ 39 w 78"/>
                <a:gd name="T3" fmla="*/ 33 h 35"/>
                <a:gd name="T4" fmla="*/ 40 w 78"/>
                <a:gd name="T5" fmla="*/ 34 h 35"/>
                <a:gd name="T6" fmla="*/ 51 w 78"/>
                <a:gd name="T7" fmla="*/ 32 h 35"/>
                <a:gd name="T8" fmla="*/ 61 w 78"/>
                <a:gd name="T9" fmla="*/ 33 h 35"/>
                <a:gd name="T10" fmla="*/ 60 w 78"/>
                <a:gd name="T11" fmla="*/ 30 h 35"/>
                <a:gd name="T12" fmla="*/ 68 w 78"/>
                <a:gd name="T13" fmla="*/ 33 h 35"/>
                <a:gd name="T14" fmla="*/ 77 w 78"/>
                <a:gd name="T15" fmla="*/ 33 h 35"/>
                <a:gd name="T16" fmla="*/ 73 w 78"/>
                <a:gd name="T17" fmla="*/ 28 h 35"/>
                <a:gd name="T18" fmla="*/ 75 w 78"/>
                <a:gd name="T19" fmla="*/ 24 h 35"/>
                <a:gd name="T20" fmla="*/ 68 w 78"/>
                <a:gd name="T21" fmla="*/ 21 h 35"/>
                <a:gd name="T22" fmla="*/ 65 w 78"/>
                <a:gd name="T23" fmla="*/ 14 h 35"/>
                <a:gd name="T24" fmla="*/ 61 w 78"/>
                <a:gd name="T25" fmla="*/ 12 h 35"/>
                <a:gd name="T26" fmla="*/ 49 w 78"/>
                <a:gd name="T27" fmla="*/ 14 h 35"/>
                <a:gd name="T28" fmla="*/ 42 w 78"/>
                <a:gd name="T29" fmla="*/ 10 h 35"/>
                <a:gd name="T30" fmla="*/ 35 w 78"/>
                <a:gd name="T31" fmla="*/ 6 h 35"/>
                <a:gd name="T32" fmla="*/ 18 w 78"/>
                <a:gd name="T33" fmla="*/ 4 h 35"/>
                <a:gd name="T34" fmla="*/ 4 w 78"/>
                <a:gd name="T35" fmla="*/ 0 h 35"/>
                <a:gd name="T36" fmla="*/ 0 w 78"/>
                <a:gd name="T37" fmla="*/ 2 h 35"/>
                <a:gd name="T38" fmla="*/ 18 w 78"/>
                <a:gd name="T39" fmla="*/ 12 h 35"/>
                <a:gd name="T40" fmla="*/ 22 w 78"/>
                <a:gd name="T41" fmla="*/ 23 h 35"/>
                <a:gd name="T42" fmla="*/ 19 w 78"/>
                <a:gd name="T43" fmla="*/ 27 h 35"/>
                <a:gd name="T44" fmla="*/ 31 w 78"/>
                <a:gd name="T45" fmla="*/ 27 h 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8"/>
                <a:gd name="T70" fmla="*/ 0 h 35"/>
                <a:gd name="T71" fmla="*/ 78 w 78"/>
                <a:gd name="T72" fmla="*/ 35 h 35"/>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8" h="35">
                  <a:moveTo>
                    <a:pt x="31" y="27"/>
                  </a:moveTo>
                  <a:cubicBezTo>
                    <a:pt x="35" y="25"/>
                    <a:pt x="36" y="29"/>
                    <a:pt x="39" y="33"/>
                  </a:cubicBezTo>
                  <a:cubicBezTo>
                    <a:pt x="39" y="33"/>
                    <a:pt x="39" y="34"/>
                    <a:pt x="40" y="34"/>
                  </a:cubicBezTo>
                  <a:cubicBezTo>
                    <a:pt x="44" y="33"/>
                    <a:pt x="47" y="32"/>
                    <a:pt x="51" y="32"/>
                  </a:cubicBezTo>
                  <a:cubicBezTo>
                    <a:pt x="54" y="31"/>
                    <a:pt x="58" y="32"/>
                    <a:pt x="61" y="33"/>
                  </a:cubicBezTo>
                  <a:cubicBezTo>
                    <a:pt x="60" y="32"/>
                    <a:pt x="60" y="31"/>
                    <a:pt x="60" y="30"/>
                  </a:cubicBezTo>
                  <a:cubicBezTo>
                    <a:pt x="61" y="28"/>
                    <a:pt x="66" y="31"/>
                    <a:pt x="68" y="33"/>
                  </a:cubicBezTo>
                  <a:cubicBezTo>
                    <a:pt x="70" y="34"/>
                    <a:pt x="75" y="35"/>
                    <a:pt x="77" y="33"/>
                  </a:cubicBezTo>
                  <a:cubicBezTo>
                    <a:pt x="78" y="32"/>
                    <a:pt x="74" y="30"/>
                    <a:pt x="73" y="28"/>
                  </a:cubicBezTo>
                  <a:cubicBezTo>
                    <a:pt x="73" y="27"/>
                    <a:pt x="74" y="26"/>
                    <a:pt x="75" y="24"/>
                  </a:cubicBezTo>
                  <a:cubicBezTo>
                    <a:pt x="72" y="22"/>
                    <a:pt x="69" y="20"/>
                    <a:pt x="68" y="21"/>
                  </a:cubicBezTo>
                  <a:cubicBezTo>
                    <a:pt x="67" y="21"/>
                    <a:pt x="67" y="14"/>
                    <a:pt x="65" y="14"/>
                  </a:cubicBezTo>
                  <a:cubicBezTo>
                    <a:pt x="63" y="14"/>
                    <a:pt x="63" y="12"/>
                    <a:pt x="61" y="12"/>
                  </a:cubicBezTo>
                  <a:cubicBezTo>
                    <a:pt x="59" y="12"/>
                    <a:pt x="51" y="12"/>
                    <a:pt x="49" y="14"/>
                  </a:cubicBezTo>
                  <a:cubicBezTo>
                    <a:pt x="47" y="15"/>
                    <a:pt x="45" y="10"/>
                    <a:pt x="42" y="10"/>
                  </a:cubicBezTo>
                  <a:cubicBezTo>
                    <a:pt x="40" y="10"/>
                    <a:pt x="37" y="8"/>
                    <a:pt x="35" y="6"/>
                  </a:cubicBezTo>
                  <a:cubicBezTo>
                    <a:pt x="34" y="4"/>
                    <a:pt x="21" y="7"/>
                    <a:pt x="18" y="4"/>
                  </a:cubicBezTo>
                  <a:cubicBezTo>
                    <a:pt x="14" y="2"/>
                    <a:pt x="8" y="0"/>
                    <a:pt x="4" y="0"/>
                  </a:cubicBezTo>
                  <a:cubicBezTo>
                    <a:pt x="3" y="0"/>
                    <a:pt x="2" y="1"/>
                    <a:pt x="0" y="2"/>
                  </a:cubicBezTo>
                  <a:cubicBezTo>
                    <a:pt x="7" y="6"/>
                    <a:pt x="16" y="5"/>
                    <a:pt x="18" y="12"/>
                  </a:cubicBezTo>
                  <a:cubicBezTo>
                    <a:pt x="19" y="20"/>
                    <a:pt x="24" y="17"/>
                    <a:pt x="22" y="23"/>
                  </a:cubicBezTo>
                  <a:cubicBezTo>
                    <a:pt x="22" y="25"/>
                    <a:pt x="21" y="26"/>
                    <a:pt x="19" y="27"/>
                  </a:cubicBezTo>
                  <a:cubicBezTo>
                    <a:pt x="24" y="28"/>
                    <a:pt x="29" y="28"/>
                    <a:pt x="31" y="2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55" name="Freeform 56"/>
            <p:cNvSpPr>
              <a:spLocks noEditPoints="1" noChangeArrowheads="1"/>
            </p:cNvSpPr>
            <p:nvPr/>
          </p:nvSpPr>
          <p:spPr bwMode="auto">
            <a:xfrm>
              <a:off x="4197350" y="1495425"/>
              <a:ext cx="406400" cy="160338"/>
            </a:xfrm>
            <a:custGeom>
              <a:gdLst>
                <a:gd name="T0" fmla="*/ 206 w 212"/>
                <a:gd name="T1" fmla="*/ 59 h 84"/>
                <a:gd name="T2" fmla="*/ 206 w 212"/>
                <a:gd name="T3" fmla="*/ 47 h 84"/>
                <a:gd name="T4" fmla="*/ 206 w 212"/>
                <a:gd name="T5" fmla="*/ 37 h 84"/>
                <a:gd name="T6" fmla="*/ 209 w 212"/>
                <a:gd name="T7" fmla="*/ 32 h 84"/>
                <a:gd name="T8" fmla="*/ 207 w 212"/>
                <a:gd name="T9" fmla="*/ 28 h 84"/>
                <a:gd name="T10" fmla="*/ 198 w 212"/>
                <a:gd name="T11" fmla="*/ 24 h 84"/>
                <a:gd name="T12" fmla="*/ 195 w 212"/>
                <a:gd name="T13" fmla="*/ 14 h 84"/>
                <a:gd name="T14" fmla="*/ 187 w 212"/>
                <a:gd name="T15" fmla="*/ 8 h 84"/>
                <a:gd name="T16" fmla="*/ 175 w 212"/>
                <a:gd name="T17" fmla="*/ 8 h 84"/>
                <a:gd name="T18" fmla="*/ 154 w 212"/>
                <a:gd name="T19" fmla="*/ 15 h 84"/>
                <a:gd name="T20" fmla="*/ 135 w 212"/>
                <a:gd name="T21" fmla="*/ 16 h 84"/>
                <a:gd name="T22" fmla="*/ 121 w 212"/>
                <a:gd name="T23" fmla="*/ 11 h 84"/>
                <a:gd name="T24" fmla="*/ 111 w 212"/>
                <a:gd name="T25" fmla="*/ 7 h 84"/>
                <a:gd name="T26" fmla="*/ 95 w 212"/>
                <a:gd name="T27" fmla="*/ 2 h 84"/>
                <a:gd name="T28" fmla="*/ 60 w 212"/>
                <a:gd name="T29" fmla="*/ 13 h 84"/>
                <a:gd name="T30" fmla="*/ 36 w 212"/>
                <a:gd name="T31" fmla="*/ 14 h 84"/>
                <a:gd name="T32" fmla="*/ 30 w 212"/>
                <a:gd name="T33" fmla="*/ 23 h 84"/>
                <a:gd name="T34" fmla="*/ 6 w 212"/>
                <a:gd name="T35" fmla="*/ 25 h 84"/>
                <a:gd name="T36" fmla="*/ 4 w 212"/>
                <a:gd name="T37" fmla="*/ 33 h 84"/>
                <a:gd name="T38" fmla="*/ 9 w 212"/>
                <a:gd name="T39" fmla="*/ 36 h 84"/>
                <a:gd name="T40" fmla="*/ 10 w 212"/>
                <a:gd name="T41" fmla="*/ 45 h 84"/>
                <a:gd name="T42" fmla="*/ 10 w 212"/>
                <a:gd name="T43" fmla="*/ 53 h 84"/>
                <a:gd name="T44" fmla="*/ 10 w 212"/>
                <a:gd name="T45" fmla="*/ 59 h 84"/>
                <a:gd name="T46" fmla="*/ 16 w 212"/>
                <a:gd name="T47" fmla="*/ 65 h 84"/>
                <a:gd name="T48" fmla="*/ 23 w 212"/>
                <a:gd name="T49" fmla="*/ 69 h 84"/>
                <a:gd name="T50" fmla="*/ 29 w 212"/>
                <a:gd name="T51" fmla="*/ 71 h 84"/>
                <a:gd name="T52" fmla="*/ 36 w 212"/>
                <a:gd name="T53" fmla="*/ 78 h 84"/>
                <a:gd name="T54" fmla="*/ 50 w 212"/>
                <a:gd name="T55" fmla="*/ 75 h 84"/>
                <a:gd name="T56" fmla="*/ 59 w 212"/>
                <a:gd name="T57" fmla="*/ 71 h 84"/>
                <a:gd name="T58" fmla="*/ 75 w 212"/>
                <a:gd name="T59" fmla="*/ 80 h 84"/>
                <a:gd name="T60" fmla="*/ 86 w 212"/>
                <a:gd name="T61" fmla="*/ 78 h 84"/>
                <a:gd name="T62" fmla="*/ 97 w 212"/>
                <a:gd name="T63" fmla="*/ 71 h 84"/>
                <a:gd name="T64" fmla="*/ 106 w 212"/>
                <a:gd name="T65" fmla="*/ 74 h 84"/>
                <a:gd name="T66" fmla="*/ 114 w 212"/>
                <a:gd name="T67" fmla="*/ 71 h 84"/>
                <a:gd name="T68" fmla="*/ 111 w 212"/>
                <a:gd name="T69" fmla="*/ 80 h 84"/>
                <a:gd name="T70" fmla="*/ 111 w 212"/>
                <a:gd name="T71" fmla="*/ 84 h 84"/>
                <a:gd name="T72" fmla="*/ 118 w 212"/>
                <a:gd name="T73" fmla="*/ 76 h 84"/>
                <a:gd name="T74" fmla="*/ 123 w 212"/>
                <a:gd name="T75" fmla="*/ 74 h 84"/>
                <a:gd name="T76" fmla="*/ 133 w 212"/>
                <a:gd name="T77" fmla="*/ 74 h 84"/>
                <a:gd name="T78" fmla="*/ 140 w 212"/>
                <a:gd name="T79" fmla="*/ 72 h 84"/>
                <a:gd name="T80" fmla="*/ 153 w 212"/>
                <a:gd name="T81" fmla="*/ 73 h 84"/>
                <a:gd name="T82" fmla="*/ 168 w 212"/>
                <a:gd name="T83" fmla="*/ 68 h 84"/>
                <a:gd name="T84" fmla="*/ 180 w 212"/>
                <a:gd name="T85" fmla="*/ 66 h 84"/>
                <a:gd name="T86" fmla="*/ 185 w 212"/>
                <a:gd name="T87" fmla="*/ 68 h 84"/>
                <a:gd name="T88" fmla="*/ 190 w 212"/>
                <a:gd name="T89" fmla="*/ 64 h 84"/>
                <a:gd name="T90" fmla="*/ 200 w 212"/>
                <a:gd name="T91" fmla="*/ 66 h 84"/>
                <a:gd name="T92" fmla="*/ 212 w 212"/>
                <a:gd name="T93" fmla="*/ 68 h 84"/>
                <a:gd name="T94" fmla="*/ 206 w 212"/>
                <a:gd name="T95" fmla="*/ 59 h 84"/>
                <a:gd name="T96" fmla="*/ 19 w 212"/>
                <a:gd name="T97" fmla="*/ 16 h 84"/>
                <a:gd name="T98" fmla="*/ 34 w 212"/>
                <a:gd name="T99" fmla="*/ 14 h 84"/>
                <a:gd name="T100" fmla="*/ 25 w 212"/>
                <a:gd name="T101" fmla="*/ 8 h 84"/>
                <a:gd name="T102" fmla="*/ 22 w 212"/>
                <a:gd name="T103" fmla="*/ 2 h 84"/>
                <a:gd name="T104" fmla="*/ 18 w 212"/>
                <a:gd name="T105" fmla="*/ 3 h 84"/>
                <a:gd name="T106" fmla="*/ 6 w 212"/>
                <a:gd name="T107" fmla="*/ 3 h 84"/>
                <a:gd name="T108" fmla="*/ 7 w 212"/>
                <a:gd name="T109" fmla="*/ 10 h 84"/>
                <a:gd name="T110" fmla="*/ 4 w 212"/>
                <a:gd name="T111" fmla="*/ 15 h 84"/>
                <a:gd name="T112" fmla="*/ 1 w 212"/>
                <a:gd name="T113" fmla="*/ 19 h 84"/>
                <a:gd name="T114" fmla="*/ 8 w 212"/>
                <a:gd name="T115" fmla="*/ 22 h 84"/>
                <a:gd name="T116" fmla="*/ 19 w 212"/>
                <a:gd name="T117" fmla="*/ 16 h 8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2"/>
                <a:gd name="T178" fmla="*/ 0 h 84"/>
                <a:gd name="T179" fmla="*/ 212 w 212"/>
                <a:gd name="T180" fmla="*/ 84 h 84"/>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1" h="84">
                  <a:moveTo>
                    <a:pt x="206" y="59"/>
                  </a:moveTo>
                  <a:cubicBezTo>
                    <a:pt x="204" y="58"/>
                    <a:pt x="207" y="49"/>
                    <a:pt x="206" y="47"/>
                  </a:cubicBezTo>
                  <a:cubicBezTo>
                    <a:pt x="205" y="45"/>
                    <a:pt x="203" y="37"/>
                    <a:pt x="206" y="37"/>
                  </a:cubicBezTo>
                  <a:cubicBezTo>
                    <a:pt x="208" y="37"/>
                    <a:pt x="206" y="32"/>
                    <a:pt x="209" y="32"/>
                  </a:cubicBezTo>
                  <a:cubicBezTo>
                    <a:pt x="208" y="30"/>
                    <a:pt x="207" y="28"/>
                    <a:pt x="207" y="28"/>
                  </a:cubicBezTo>
                  <a:cubicBezTo>
                    <a:pt x="205" y="26"/>
                    <a:pt x="200" y="29"/>
                    <a:pt x="198" y="24"/>
                  </a:cubicBezTo>
                  <a:cubicBezTo>
                    <a:pt x="196" y="19"/>
                    <a:pt x="198" y="18"/>
                    <a:pt x="195" y="14"/>
                  </a:cubicBezTo>
                  <a:cubicBezTo>
                    <a:pt x="192" y="10"/>
                    <a:pt x="191" y="6"/>
                    <a:pt x="187" y="8"/>
                  </a:cubicBezTo>
                  <a:cubicBezTo>
                    <a:pt x="185" y="9"/>
                    <a:pt x="180" y="9"/>
                    <a:pt x="175" y="8"/>
                  </a:cubicBezTo>
                  <a:cubicBezTo>
                    <a:pt x="170" y="13"/>
                    <a:pt x="158" y="17"/>
                    <a:pt x="154" y="15"/>
                  </a:cubicBezTo>
                  <a:cubicBezTo>
                    <a:pt x="150" y="14"/>
                    <a:pt x="141" y="16"/>
                    <a:pt x="135" y="16"/>
                  </a:cubicBezTo>
                  <a:cubicBezTo>
                    <a:pt x="128" y="16"/>
                    <a:pt x="126" y="11"/>
                    <a:pt x="121" y="11"/>
                  </a:cubicBezTo>
                  <a:cubicBezTo>
                    <a:pt x="116" y="12"/>
                    <a:pt x="116" y="7"/>
                    <a:pt x="111" y="7"/>
                  </a:cubicBezTo>
                  <a:cubicBezTo>
                    <a:pt x="106" y="7"/>
                    <a:pt x="110" y="4"/>
                    <a:pt x="95" y="2"/>
                  </a:cubicBezTo>
                  <a:cubicBezTo>
                    <a:pt x="79" y="0"/>
                    <a:pt x="65" y="9"/>
                    <a:pt x="60" y="13"/>
                  </a:cubicBezTo>
                  <a:cubicBezTo>
                    <a:pt x="55" y="17"/>
                    <a:pt x="37" y="13"/>
                    <a:pt x="36" y="14"/>
                  </a:cubicBezTo>
                  <a:cubicBezTo>
                    <a:pt x="34" y="15"/>
                    <a:pt x="36" y="21"/>
                    <a:pt x="30" y="23"/>
                  </a:cubicBezTo>
                  <a:cubicBezTo>
                    <a:pt x="24" y="25"/>
                    <a:pt x="11" y="23"/>
                    <a:pt x="6" y="25"/>
                  </a:cubicBezTo>
                  <a:cubicBezTo>
                    <a:pt x="2" y="27"/>
                    <a:pt x="0" y="34"/>
                    <a:pt x="4" y="33"/>
                  </a:cubicBezTo>
                  <a:cubicBezTo>
                    <a:pt x="8" y="33"/>
                    <a:pt x="10" y="35"/>
                    <a:pt x="9" y="36"/>
                  </a:cubicBezTo>
                  <a:cubicBezTo>
                    <a:pt x="8" y="38"/>
                    <a:pt x="12" y="43"/>
                    <a:pt x="10" y="45"/>
                  </a:cubicBezTo>
                  <a:cubicBezTo>
                    <a:pt x="8" y="47"/>
                    <a:pt x="7" y="51"/>
                    <a:pt x="10" y="53"/>
                  </a:cubicBezTo>
                  <a:cubicBezTo>
                    <a:pt x="13" y="55"/>
                    <a:pt x="13" y="58"/>
                    <a:pt x="10" y="59"/>
                  </a:cubicBezTo>
                  <a:cubicBezTo>
                    <a:pt x="7" y="59"/>
                    <a:pt x="16" y="63"/>
                    <a:pt x="16" y="65"/>
                  </a:cubicBezTo>
                  <a:cubicBezTo>
                    <a:pt x="16" y="66"/>
                    <a:pt x="23" y="67"/>
                    <a:pt x="23" y="69"/>
                  </a:cubicBezTo>
                  <a:cubicBezTo>
                    <a:pt x="23" y="71"/>
                    <a:pt x="25" y="72"/>
                    <a:pt x="29" y="71"/>
                  </a:cubicBezTo>
                  <a:cubicBezTo>
                    <a:pt x="32" y="70"/>
                    <a:pt x="34" y="75"/>
                    <a:pt x="36" y="78"/>
                  </a:cubicBezTo>
                  <a:cubicBezTo>
                    <a:pt x="38" y="81"/>
                    <a:pt x="50" y="79"/>
                    <a:pt x="50" y="75"/>
                  </a:cubicBezTo>
                  <a:cubicBezTo>
                    <a:pt x="50" y="72"/>
                    <a:pt x="54" y="71"/>
                    <a:pt x="59" y="71"/>
                  </a:cubicBezTo>
                  <a:cubicBezTo>
                    <a:pt x="65" y="72"/>
                    <a:pt x="72" y="79"/>
                    <a:pt x="75" y="80"/>
                  </a:cubicBezTo>
                  <a:cubicBezTo>
                    <a:pt x="77" y="81"/>
                    <a:pt x="83" y="78"/>
                    <a:pt x="86" y="78"/>
                  </a:cubicBezTo>
                  <a:cubicBezTo>
                    <a:pt x="90" y="78"/>
                    <a:pt x="95" y="73"/>
                    <a:pt x="97" y="71"/>
                  </a:cubicBezTo>
                  <a:cubicBezTo>
                    <a:pt x="99" y="70"/>
                    <a:pt x="102" y="75"/>
                    <a:pt x="106" y="74"/>
                  </a:cubicBezTo>
                  <a:cubicBezTo>
                    <a:pt x="109" y="72"/>
                    <a:pt x="112" y="70"/>
                    <a:pt x="114" y="71"/>
                  </a:cubicBezTo>
                  <a:cubicBezTo>
                    <a:pt x="116" y="72"/>
                    <a:pt x="109" y="78"/>
                    <a:pt x="111" y="80"/>
                  </a:cubicBezTo>
                  <a:cubicBezTo>
                    <a:pt x="112" y="81"/>
                    <a:pt x="112" y="83"/>
                    <a:pt x="111" y="84"/>
                  </a:cubicBezTo>
                  <a:cubicBezTo>
                    <a:pt x="118" y="83"/>
                    <a:pt x="118" y="78"/>
                    <a:pt x="118" y="76"/>
                  </a:cubicBezTo>
                  <a:cubicBezTo>
                    <a:pt x="119" y="74"/>
                    <a:pt x="120" y="72"/>
                    <a:pt x="123" y="74"/>
                  </a:cubicBezTo>
                  <a:cubicBezTo>
                    <a:pt x="125" y="75"/>
                    <a:pt x="128" y="76"/>
                    <a:pt x="133" y="74"/>
                  </a:cubicBezTo>
                  <a:cubicBezTo>
                    <a:pt x="138" y="71"/>
                    <a:pt x="138" y="70"/>
                    <a:pt x="140" y="72"/>
                  </a:cubicBezTo>
                  <a:cubicBezTo>
                    <a:pt x="142" y="74"/>
                    <a:pt x="146" y="73"/>
                    <a:pt x="153" y="73"/>
                  </a:cubicBezTo>
                  <a:cubicBezTo>
                    <a:pt x="160" y="73"/>
                    <a:pt x="161" y="68"/>
                    <a:pt x="168" y="68"/>
                  </a:cubicBezTo>
                  <a:cubicBezTo>
                    <a:pt x="175" y="69"/>
                    <a:pt x="180" y="66"/>
                    <a:pt x="180" y="66"/>
                  </a:cubicBezTo>
                  <a:cubicBezTo>
                    <a:pt x="185" y="68"/>
                    <a:pt x="185" y="68"/>
                    <a:pt x="185" y="68"/>
                  </a:cubicBezTo>
                  <a:cubicBezTo>
                    <a:pt x="186" y="66"/>
                    <a:pt x="186" y="64"/>
                    <a:pt x="190" y="64"/>
                  </a:cubicBezTo>
                  <a:cubicBezTo>
                    <a:pt x="195" y="63"/>
                    <a:pt x="197" y="67"/>
                    <a:pt x="200" y="66"/>
                  </a:cubicBezTo>
                  <a:cubicBezTo>
                    <a:pt x="202" y="65"/>
                    <a:pt x="211" y="74"/>
                    <a:pt x="212" y="68"/>
                  </a:cubicBezTo>
                  <a:cubicBezTo>
                    <a:pt x="212" y="66"/>
                    <a:pt x="208" y="59"/>
                    <a:pt x="206" y="59"/>
                  </a:cubicBezTo>
                  <a:close/>
                  <a:moveTo>
                    <a:pt x="19" y="16"/>
                  </a:moveTo>
                  <a:cubicBezTo>
                    <a:pt x="23" y="14"/>
                    <a:pt x="32" y="16"/>
                    <a:pt x="34" y="14"/>
                  </a:cubicBezTo>
                  <a:cubicBezTo>
                    <a:pt x="36" y="12"/>
                    <a:pt x="28" y="10"/>
                    <a:pt x="25" y="8"/>
                  </a:cubicBezTo>
                  <a:cubicBezTo>
                    <a:pt x="24" y="6"/>
                    <a:pt x="23" y="4"/>
                    <a:pt x="22" y="2"/>
                  </a:cubicBezTo>
                  <a:cubicBezTo>
                    <a:pt x="21" y="3"/>
                    <a:pt x="19" y="3"/>
                    <a:pt x="18" y="3"/>
                  </a:cubicBezTo>
                  <a:cubicBezTo>
                    <a:pt x="15" y="1"/>
                    <a:pt x="8" y="2"/>
                    <a:pt x="6" y="3"/>
                  </a:cubicBezTo>
                  <a:cubicBezTo>
                    <a:pt x="5" y="3"/>
                    <a:pt x="7" y="7"/>
                    <a:pt x="7" y="10"/>
                  </a:cubicBezTo>
                  <a:cubicBezTo>
                    <a:pt x="7" y="13"/>
                    <a:pt x="4" y="14"/>
                    <a:pt x="4" y="15"/>
                  </a:cubicBezTo>
                  <a:cubicBezTo>
                    <a:pt x="4" y="17"/>
                    <a:pt x="3" y="18"/>
                    <a:pt x="1" y="19"/>
                  </a:cubicBezTo>
                  <a:cubicBezTo>
                    <a:pt x="4" y="21"/>
                    <a:pt x="6" y="22"/>
                    <a:pt x="8" y="22"/>
                  </a:cubicBezTo>
                  <a:cubicBezTo>
                    <a:pt x="13" y="22"/>
                    <a:pt x="15" y="17"/>
                    <a:pt x="19" y="16"/>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56" name="Freeform 57"/>
            <p:cNvSpPr>
              <a:spLocks noChangeArrowheads="1"/>
            </p:cNvSpPr>
            <p:nvPr/>
          </p:nvSpPr>
          <p:spPr bwMode="auto">
            <a:xfrm>
              <a:off x="5329238" y="1657350"/>
              <a:ext cx="50800" cy="47625"/>
            </a:xfrm>
            <a:custGeom>
              <a:gdLst>
                <a:gd name="T0" fmla="*/ 12 w 26"/>
                <a:gd name="T1" fmla="*/ 0 h 25"/>
                <a:gd name="T2" fmla="*/ 0 w 26"/>
                <a:gd name="T3" fmla="*/ 8 h 25"/>
                <a:gd name="T4" fmla="*/ 1 w 26"/>
                <a:gd name="T5" fmla="*/ 11 h 25"/>
                <a:gd name="T6" fmla="*/ 8 w 26"/>
                <a:gd name="T7" fmla="*/ 18 h 25"/>
                <a:gd name="T8" fmla="*/ 9 w 26"/>
                <a:gd name="T9" fmla="*/ 25 h 25"/>
                <a:gd name="T10" fmla="*/ 14 w 26"/>
                <a:gd name="T11" fmla="*/ 25 h 25"/>
                <a:gd name="T12" fmla="*/ 25 w 26"/>
                <a:gd name="T13" fmla="*/ 11 h 25"/>
                <a:gd name="T14" fmla="*/ 12 w 26"/>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5"/>
                <a:gd name="T26" fmla="*/ 26 w 26"/>
                <a:gd name="T27" fmla="*/ 25 h 25"/>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5">
                  <a:moveTo>
                    <a:pt x="12" y="0"/>
                  </a:moveTo>
                  <a:cubicBezTo>
                    <a:pt x="8" y="0"/>
                    <a:pt x="1" y="4"/>
                    <a:pt x="0" y="8"/>
                  </a:cubicBezTo>
                  <a:cubicBezTo>
                    <a:pt x="0" y="8"/>
                    <a:pt x="1" y="10"/>
                    <a:pt x="1" y="11"/>
                  </a:cubicBezTo>
                  <a:cubicBezTo>
                    <a:pt x="2" y="14"/>
                    <a:pt x="5" y="17"/>
                    <a:pt x="8" y="18"/>
                  </a:cubicBezTo>
                  <a:cubicBezTo>
                    <a:pt x="10" y="19"/>
                    <a:pt x="10" y="22"/>
                    <a:pt x="9" y="25"/>
                  </a:cubicBezTo>
                  <a:cubicBezTo>
                    <a:pt x="11" y="25"/>
                    <a:pt x="13" y="25"/>
                    <a:pt x="14" y="25"/>
                  </a:cubicBezTo>
                  <a:cubicBezTo>
                    <a:pt x="17" y="24"/>
                    <a:pt x="24" y="14"/>
                    <a:pt x="25" y="11"/>
                  </a:cubicBezTo>
                  <a:cubicBezTo>
                    <a:pt x="26" y="8"/>
                    <a:pt x="17" y="1"/>
                    <a:pt x="12" y="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57" name="Freeform 58"/>
            <p:cNvSpPr>
              <a:spLocks noChangeArrowheads="1"/>
            </p:cNvSpPr>
            <p:nvPr/>
          </p:nvSpPr>
          <p:spPr bwMode="auto">
            <a:xfrm>
              <a:off x="6302375" y="1477962"/>
              <a:ext cx="147638" cy="141288"/>
            </a:xfrm>
            <a:custGeom>
              <a:gdLst>
                <a:gd name="T0" fmla="*/ 74 w 77"/>
                <a:gd name="T1" fmla="*/ 4 h 74"/>
                <a:gd name="T2" fmla="*/ 65 w 77"/>
                <a:gd name="T3" fmla="*/ 0 h 74"/>
                <a:gd name="T4" fmla="*/ 58 w 77"/>
                <a:gd name="T5" fmla="*/ 9 h 74"/>
                <a:gd name="T6" fmla="*/ 50 w 77"/>
                <a:gd name="T7" fmla="*/ 15 h 74"/>
                <a:gd name="T8" fmla="*/ 46 w 77"/>
                <a:gd name="T9" fmla="*/ 19 h 74"/>
                <a:gd name="T10" fmla="*/ 38 w 77"/>
                <a:gd name="T11" fmla="*/ 21 h 74"/>
                <a:gd name="T12" fmla="*/ 31 w 77"/>
                <a:gd name="T13" fmla="*/ 18 h 74"/>
                <a:gd name="T14" fmla="*/ 24 w 77"/>
                <a:gd name="T15" fmla="*/ 26 h 74"/>
                <a:gd name="T16" fmla="*/ 3 w 77"/>
                <a:gd name="T17" fmla="*/ 38 h 74"/>
                <a:gd name="T18" fmla="*/ 0 w 77"/>
                <a:gd name="T19" fmla="*/ 43 h 74"/>
                <a:gd name="T20" fmla="*/ 13 w 77"/>
                <a:gd name="T21" fmla="*/ 49 h 74"/>
                <a:gd name="T22" fmla="*/ 6 w 77"/>
                <a:gd name="T23" fmla="*/ 62 h 74"/>
                <a:gd name="T24" fmla="*/ 8 w 77"/>
                <a:gd name="T25" fmla="*/ 68 h 74"/>
                <a:gd name="T26" fmla="*/ 14 w 77"/>
                <a:gd name="T27" fmla="*/ 71 h 74"/>
                <a:gd name="T28" fmla="*/ 22 w 77"/>
                <a:gd name="T29" fmla="*/ 70 h 74"/>
                <a:gd name="T30" fmla="*/ 25 w 77"/>
                <a:gd name="T31" fmla="*/ 71 h 74"/>
                <a:gd name="T32" fmla="*/ 31 w 77"/>
                <a:gd name="T33" fmla="*/ 66 h 74"/>
                <a:gd name="T34" fmla="*/ 42 w 77"/>
                <a:gd name="T35" fmla="*/ 64 h 74"/>
                <a:gd name="T36" fmla="*/ 48 w 77"/>
                <a:gd name="T37" fmla="*/ 62 h 74"/>
                <a:gd name="T38" fmla="*/ 38 w 77"/>
                <a:gd name="T39" fmla="*/ 52 h 74"/>
                <a:gd name="T40" fmla="*/ 41 w 77"/>
                <a:gd name="T41" fmla="*/ 42 h 74"/>
                <a:gd name="T42" fmla="*/ 61 w 77"/>
                <a:gd name="T43" fmla="*/ 30 h 74"/>
                <a:gd name="T44" fmla="*/ 65 w 77"/>
                <a:gd name="T45" fmla="*/ 17 h 74"/>
                <a:gd name="T46" fmla="*/ 77 w 77"/>
                <a:gd name="T47" fmla="*/ 4 h 74"/>
                <a:gd name="T48" fmla="*/ 74 w 77"/>
                <a:gd name="T49" fmla="*/ 4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7"/>
                <a:gd name="T76" fmla="*/ 0 h 74"/>
                <a:gd name="T77" fmla="*/ 77 w 77"/>
                <a:gd name="T78" fmla="*/ 74 h 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7" h="74">
                  <a:moveTo>
                    <a:pt x="74" y="4"/>
                  </a:moveTo>
                  <a:cubicBezTo>
                    <a:pt x="70" y="5"/>
                    <a:pt x="68" y="0"/>
                    <a:pt x="65" y="0"/>
                  </a:cubicBezTo>
                  <a:cubicBezTo>
                    <a:pt x="61" y="0"/>
                    <a:pt x="62" y="9"/>
                    <a:pt x="58" y="9"/>
                  </a:cubicBezTo>
                  <a:cubicBezTo>
                    <a:pt x="54" y="9"/>
                    <a:pt x="55" y="14"/>
                    <a:pt x="50" y="15"/>
                  </a:cubicBezTo>
                  <a:cubicBezTo>
                    <a:pt x="45" y="16"/>
                    <a:pt x="43" y="16"/>
                    <a:pt x="46" y="19"/>
                  </a:cubicBezTo>
                  <a:cubicBezTo>
                    <a:pt x="48" y="23"/>
                    <a:pt x="43" y="21"/>
                    <a:pt x="38" y="21"/>
                  </a:cubicBezTo>
                  <a:cubicBezTo>
                    <a:pt x="34" y="21"/>
                    <a:pt x="34" y="18"/>
                    <a:pt x="31" y="18"/>
                  </a:cubicBezTo>
                  <a:cubicBezTo>
                    <a:pt x="28" y="18"/>
                    <a:pt x="26" y="24"/>
                    <a:pt x="24" y="26"/>
                  </a:cubicBezTo>
                  <a:cubicBezTo>
                    <a:pt x="22" y="29"/>
                    <a:pt x="7" y="36"/>
                    <a:pt x="3" y="38"/>
                  </a:cubicBezTo>
                  <a:cubicBezTo>
                    <a:pt x="2" y="39"/>
                    <a:pt x="1" y="41"/>
                    <a:pt x="0" y="43"/>
                  </a:cubicBezTo>
                  <a:cubicBezTo>
                    <a:pt x="5" y="43"/>
                    <a:pt x="10" y="46"/>
                    <a:pt x="13" y="49"/>
                  </a:cubicBezTo>
                  <a:cubicBezTo>
                    <a:pt x="16" y="53"/>
                    <a:pt x="9" y="58"/>
                    <a:pt x="6" y="62"/>
                  </a:cubicBezTo>
                  <a:cubicBezTo>
                    <a:pt x="3" y="65"/>
                    <a:pt x="8" y="65"/>
                    <a:pt x="8" y="68"/>
                  </a:cubicBezTo>
                  <a:cubicBezTo>
                    <a:pt x="8" y="71"/>
                    <a:pt x="12" y="74"/>
                    <a:pt x="14" y="71"/>
                  </a:cubicBezTo>
                  <a:cubicBezTo>
                    <a:pt x="15" y="69"/>
                    <a:pt x="18" y="70"/>
                    <a:pt x="22" y="70"/>
                  </a:cubicBezTo>
                  <a:cubicBezTo>
                    <a:pt x="24" y="70"/>
                    <a:pt x="24" y="70"/>
                    <a:pt x="25" y="71"/>
                  </a:cubicBezTo>
                  <a:cubicBezTo>
                    <a:pt x="27" y="69"/>
                    <a:pt x="30" y="67"/>
                    <a:pt x="31" y="66"/>
                  </a:cubicBezTo>
                  <a:cubicBezTo>
                    <a:pt x="33" y="64"/>
                    <a:pt x="38" y="64"/>
                    <a:pt x="42" y="64"/>
                  </a:cubicBezTo>
                  <a:cubicBezTo>
                    <a:pt x="44" y="64"/>
                    <a:pt x="46" y="63"/>
                    <a:pt x="48" y="62"/>
                  </a:cubicBezTo>
                  <a:cubicBezTo>
                    <a:pt x="43" y="57"/>
                    <a:pt x="39" y="53"/>
                    <a:pt x="38" y="52"/>
                  </a:cubicBezTo>
                  <a:cubicBezTo>
                    <a:pt x="34" y="50"/>
                    <a:pt x="36" y="43"/>
                    <a:pt x="41" y="42"/>
                  </a:cubicBezTo>
                  <a:cubicBezTo>
                    <a:pt x="46" y="41"/>
                    <a:pt x="57" y="32"/>
                    <a:pt x="61" y="30"/>
                  </a:cubicBezTo>
                  <a:cubicBezTo>
                    <a:pt x="64" y="28"/>
                    <a:pt x="62" y="22"/>
                    <a:pt x="65" y="17"/>
                  </a:cubicBezTo>
                  <a:cubicBezTo>
                    <a:pt x="66" y="14"/>
                    <a:pt x="72" y="9"/>
                    <a:pt x="77" y="4"/>
                  </a:cubicBezTo>
                  <a:cubicBezTo>
                    <a:pt x="76" y="4"/>
                    <a:pt x="75" y="4"/>
                    <a:pt x="74" y="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58" name="Freeform 59"/>
            <p:cNvSpPr>
              <a:spLocks noChangeArrowheads="1"/>
            </p:cNvSpPr>
            <p:nvPr/>
          </p:nvSpPr>
          <p:spPr bwMode="auto">
            <a:xfrm>
              <a:off x="5373688" y="1793875"/>
              <a:ext cx="166688" cy="95250"/>
            </a:xfrm>
            <a:custGeom>
              <a:gdLst>
                <a:gd name="T0" fmla="*/ 85 w 87"/>
                <a:gd name="T1" fmla="*/ 32 h 50"/>
                <a:gd name="T2" fmla="*/ 83 w 87"/>
                <a:gd name="T3" fmla="*/ 32 h 50"/>
                <a:gd name="T4" fmla="*/ 68 w 87"/>
                <a:gd name="T5" fmla="*/ 29 h 50"/>
                <a:gd name="T6" fmla="*/ 46 w 87"/>
                <a:gd name="T7" fmla="*/ 20 h 50"/>
                <a:gd name="T8" fmla="*/ 23 w 87"/>
                <a:gd name="T9" fmla="*/ 3 h 50"/>
                <a:gd name="T10" fmla="*/ 14 w 87"/>
                <a:gd name="T11" fmla="*/ 2 h 50"/>
                <a:gd name="T12" fmla="*/ 7 w 87"/>
                <a:gd name="T13" fmla="*/ 4 h 50"/>
                <a:gd name="T14" fmla="*/ 2 w 87"/>
                <a:gd name="T15" fmla="*/ 10 h 50"/>
                <a:gd name="T16" fmla="*/ 0 w 87"/>
                <a:gd name="T17" fmla="*/ 19 h 50"/>
                <a:gd name="T18" fmla="*/ 6 w 87"/>
                <a:gd name="T19" fmla="*/ 23 h 50"/>
                <a:gd name="T20" fmla="*/ 15 w 87"/>
                <a:gd name="T21" fmla="*/ 27 h 50"/>
                <a:gd name="T22" fmla="*/ 23 w 87"/>
                <a:gd name="T23" fmla="*/ 32 h 50"/>
                <a:gd name="T24" fmla="*/ 33 w 87"/>
                <a:gd name="T25" fmla="*/ 37 h 50"/>
                <a:gd name="T26" fmla="*/ 43 w 87"/>
                <a:gd name="T27" fmla="*/ 35 h 50"/>
                <a:gd name="T28" fmla="*/ 50 w 87"/>
                <a:gd name="T29" fmla="*/ 42 h 50"/>
                <a:gd name="T30" fmla="*/ 64 w 87"/>
                <a:gd name="T31" fmla="*/ 47 h 50"/>
                <a:gd name="T32" fmla="*/ 84 w 87"/>
                <a:gd name="T33" fmla="*/ 46 h 50"/>
                <a:gd name="T34" fmla="*/ 84 w 87"/>
                <a:gd name="T35" fmla="*/ 34 h 50"/>
                <a:gd name="T36" fmla="*/ 85 w 87"/>
                <a:gd name="T37" fmla="*/ 32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7"/>
                <a:gd name="T58" fmla="*/ 0 h 50"/>
                <a:gd name="T59" fmla="*/ 87 w 87"/>
                <a:gd name="T60" fmla="*/ 50 h 5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7" h="50">
                  <a:moveTo>
                    <a:pt x="85" y="32"/>
                  </a:moveTo>
                  <a:cubicBezTo>
                    <a:pt x="84" y="32"/>
                    <a:pt x="84" y="31"/>
                    <a:pt x="83" y="32"/>
                  </a:cubicBezTo>
                  <a:cubicBezTo>
                    <a:pt x="76" y="32"/>
                    <a:pt x="72" y="29"/>
                    <a:pt x="68" y="29"/>
                  </a:cubicBezTo>
                  <a:cubicBezTo>
                    <a:pt x="64" y="29"/>
                    <a:pt x="51" y="24"/>
                    <a:pt x="46" y="20"/>
                  </a:cubicBezTo>
                  <a:cubicBezTo>
                    <a:pt x="41" y="16"/>
                    <a:pt x="27" y="7"/>
                    <a:pt x="23" y="3"/>
                  </a:cubicBezTo>
                  <a:cubicBezTo>
                    <a:pt x="20" y="0"/>
                    <a:pt x="15" y="0"/>
                    <a:pt x="14" y="2"/>
                  </a:cubicBezTo>
                  <a:cubicBezTo>
                    <a:pt x="14" y="3"/>
                    <a:pt x="11" y="3"/>
                    <a:pt x="7" y="4"/>
                  </a:cubicBezTo>
                  <a:cubicBezTo>
                    <a:pt x="6" y="5"/>
                    <a:pt x="2" y="8"/>
                    <a:pt x="2" y="10"/>
                  </a:cubicBezTo>
                  <a:cubicBezTo>
                    <a:pt x="2" y="13"/>
                    <a:pt x="0" y="16"/>
                    <a:pt x="0" y="19"/>
                  </a:cubicBezTo>
                  <a:cubicBezTo>
                    <a:pt x="0" y="21"/>
                    <a:pt x="5" y="21"/>
                    <a:pt x="6" y="23"/>
                  </a:cubicBezTo>
                  <a:cubicBezTo>
                    <a:pt x="7" y="25"/>
                    <a:pt x="15" y="26"/>
                    <a:pt x="15" y="27"/>
                  </a:cubicBezTo>
                  <a:cubicBezTo>
                    <a:pt x="15" y="29"/>
                    <a:pt x="20" y="31"/>
                    <a:pt x="23" y="32"/>
                  </a:cubicBezTo>
                  <a:cubicBezTo>
                    <a:pt x="27" y="32"/>
                    <a:pt x="31" y="36"/>
                    <a:pt x="33" y="37"/>
                  </a:cubicBezTo>
                  <a:cubicBezTo>
                    <a:pt x="35" y="39"/>
                    <a:pt x="41" y="35"/>
                    <a:pt x="43" y="35"/>
                  </a:cubicBezTo>
                  <a:cubicBezTo>
                    <a:pt x="46" y="35"/>
                    <a:pt x="49" y="39"/>
                    <a:pt x="50" y="42"/>
                  </a:cubicBezTo>
                  <a:cubicBezTo>
                    <a:pt x="50" y="44"/>
                    <a:pt x="62" y="45"/>
                    <a:pt x="64" y="47"/>
                  </a:cubicBezTo>
                  <a:cubicBezTo>
                    <a:pt x="67" y="50"/>
                    <a:pt x="81" y="48"/>
                    <a:pt x="84" y="46"/>
                  </a:cubicBezTo>
                  <a:cubicBezTo>
                    <a:pt x="87" y="43"/>
                    <a:pt x="84" y="38"/>
                    <a:pt x="84" y="34"/>
                  </a:cubicBezTo>
                  <a:cubicBezTo>
                    <a:pt x="84" y="33"/>
                    <a:pt x="85" y="32"/>
                    <a:pt x="85" y="32"/>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59" name="Freeform 60"/>
            <p:cNvSpPr>
              <a:spLocks noChangeArrowheads="1"/>
            </p:cNvSpPr>
            <p:nvPr/>
          </p:nvSpPr>
          <p:spPr bwMode="auto">
            <a:xfrm>
              <a:off x="5614988" y="1836737"/>
              <a:ext cx="182563" cy="407988"/>
            </a:xfrm>
            <a:custGeom>
              <a:gdLst>
                <a:gd name="T0" fmla="*/ 78 w 96"/>
                <a:gd name="T1" fmla="*/ 193 h 213"/>
                <a:gd name="T2" fmla="*/ 74 w 96"/>
                <a:gd name="T3" fmla="*/ 185 h 213"/>
                <a:gd name="T4" fmla="*/ 70 w 96"/>
                <a:gd name="T5" fmla="*/ 171 h 213"/>
                <a:gd name="T6" fmla="*/ 66 w 96"/>
                <a:gd name="T7" fmla="*/ 159 h 213"/>
                <a:gd name="T8" fmla="*/ 67 w 96"/>
                <a:gd name="T9" fmla="*/ 151 h 213"/>
                <a:gd name="T10" fmla="*/ 68 w 96"/>
                <a:gd name="T11" fmla="*/ 146 h 213"/>
                <a:gd name="T12" fmla="*/ 66 w 96"/>
                <a:gd name="T13" fmla="*/ 138 h 213"/>
                <a:gd name="T14" fmla="*/ 57 w 96"/>
                <a:gd name="T15" fmla="*/ 128 h 213"/>
                <a:gd name="T16" fmla="*/ 59 w 96"/>
                <a:gd name="T17" fmla="*/ 110 h 213"/>
                <a:gd name="T18" fmla="*/ 66 w 96"/>
                <a:gd name="T19" fmla="*/ 106 h 213"/>
                <a:gd name="T20" fmla="*/ 74 w 96"/>
                <a:gd name="T21" fmla="*/ 104 h 213"/>
                <a:gd name="T22" fmla="*/ 84 w 96"/>
                <a:gd name="T23" fmla="*/ 98 h 213"/>
                <a:gd name="T24" fmla="*/ 90 w 96"/>
                <a:gd name="T25" fmla="*/ 93 h 213"/>
                <a:gd name="T26" fmla="*/ 96 w 96"/>
                <a:gd name="T27" fmla="*/ 84 h 213"/>
                <a:gd name="T28" fmla="*/ 96 w 96"/>
                <a:gd name="T29" fmla="*/ 84 h 213"/>
                <a:gd name="T30" fmla="*/ 91 w 96"/>
                <a:gd name="T31" fmla="*/ 85 h 213"/>
                <a:gd name="T32" fmla="*/ 84 w 96"/>
                <a:gd name="T33" fmla="*/ 81 h 213"/>
                <a:gd name="T34" fmla="*/ 78 w 96"/>
                <a:gd name="T35" fmla="*/ 78 h 213"/>
                <a:gd name="T36" fmla="*/ 78 w 96"/>
                <a:gd name="T37" fmla="*/ 71 h 213"/>
                <a:gd name="T38" fmla="*/ 74 w 96"/>
                <a:gd name="T39" fmla="*/ 66 h 213"/>
                <a:gd name="T40" fmla="*/ 70 w 96"/>
                <a:gd name="T41" fmla="*/ 56 h 213"/>
                <a:gd name="T42" fmla="*/ 60 w 96"/>
                <a:gd name="T43" fmla="*/ 54 h 213"/>
                <a:gd name="T44" fmla="*/ 58 w 96"/>
                <a:gd name="T45" fmla="*/ 49 h 213"/>
                <a:gd name="T46" fmla="*/ 67 w 96"/>
                <a:gd name="T47" fmla="*/ 33 h 213"/>
                <a:gd name="T48" fmla="*/ 70 w 96"/>
                <a:gd name="T49" fmla="*/ 17 h 213"/>
                <a:gd name="T50" fmla="*/ 65 w 96"/>
                <a:gd name="T51" fmla="*/ 11 h 213"/>
                <a:gd name="T52" fmla="*/ 63 w 96"/>
                <a:gd name="T53" fmla="*/ 5 h 213"/>
                <a:gd name="T54" fmla="*/ 55 w 96"/>
                <a:gd name="T55" fmla="*/ 2 h 213"/>
                <a:gd name="T56" fmla="*/ 53 w 96"/>
                <a:gd name="T57" fmla="*/ 3 h 213"/>
                <a:gd name="T58" fmla="*/ 54 w 96"/>
                <a:gd name="T59" fmla="*/ 3 h 213"/>
                <a:gd name="T60" fmla="*/ 51 w 96"/>
                <a:gd name="T61" fmla="*/ 8 h 213"/>
                <a:gd name="T62" fmla="*/ 52 w 96"/>
                <a:gd name="T63" fmla="*/ 16 h 213"/>
                <a:gd name="T64" fmla="*/ 47 w 96"/>
                <a:gd name="T65" fmla="*/ 16 h 213"/>
                <a:gd name="T66" fmla="*/ 38 w 96"/>
                <a:gd name="T67" fmla="*/ 20 h 213"/>
                <a:gd name="T68" fmla="*/ 30 w 96"/>
                <a:gd name="T69" fmla="*/ 28 h 213"/>
                <a:gd name="T70" fmla="*/ 27 w 96"/>
                <a:gd name="T71" fmla="*/ 42 h 213"/>
                <a:gd name="T72" fmla="*/ 23 w 96"/>
                <a:gd name="T73" fmla="*/ 56 h 213"/>
                <a:gd name="T74" fmla="*/ 14 w 96"/>
                <a:gd name="T75" fmla="*/ 56 h 213"/>
                <a:gd name="T76" fmla="*/ 12 w 96"/>
                <a:gd name="T77" fmla="*/ 67 h 213"/>
                <a:gd name="T78" fmla="*/ 9 w 96"/>
                <a:gd name="T79" fmla="*/ 79 h 213"/>
                <a:gd name="T80" fmla="*/ 4 w 96"/>
                <a:gd name="T81" fmla="*/ 87 h 213"/>
                <a:gd name="T82" fmla="*/ 0 w 96"/>
                <a:gd name="T83" fmla="*/ 91 h 213"/>
                <a:gd name="T84" fmla="*/ 10 w 96"/>
                <a:gd name="T85" fmla="*/ 102 h 213"/>
                <a:gd name="T86" fmla="*/ 23 w 96"/>
                <a:gd name="T87" fmla="*/ 125 h 213"/>
                <a:gd name="T88" fmla="*/ 22 w 96"/>
                <a:gd name="T89" fmla="*/ 143 h 213"/>
                <a:gd name="T90" fmla="*/ 26 w 96"/>
                <a:gd name="T91" fmla="*/ 149 h 213"/>
                <a:gd name="T92" fmla="*/ 37 w 96"/>
                <a:gd name="T93" fmla="*/ 148 h 213"/>
                <a:gd name="T94" fmla="*/ 47 w 96"/>
                <a:gd name="T95" fmla="*/ 136 h 213"/>
                <a:gd name="T96" fmla="*/ 53 w 96"/>
                <a:gd name="T97" fmla="*/ 141 h 213"/>
                <a:gd name="T98" fmla="*/ 57 w 96"/>
                <a:gd name="T99" fmla="*/ 153 h 213"/>
                <a:gd name="T100" fmla="*/ 63 w 96"/>
                <a:gd name="T101" fmla="*/ 178 h 213"/>
                <a:gd name="T102" fmla="*/ 67 w 96"/>
                <a:gd name="T103" fmla="*/ 195 h 213"/>
                <a:gd name="T104" fmla="*/ 69 w 96"/>
                <a:gd name="T105" fmla="*/ 209 h 213"/>
                <a:gd name="T106" fmla="*/ 68 w 96"/>
                <a:gd name="T107" fmla="*/ 212 h 213"/>
                <a:gd name="T108" fmla="*/ 78 w 96"/>
                <a:gd name="T109" fmla="*/ 193 h 21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6"/>
                <a:gd name="T166" fmla="*/ 0 h 213"/>
                <a:gd name="T167" fmla="*/ 96 w 96"/>
                <a:gd name="T168" fmla="*/ 213 h 213"/>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6" h="213">
                  <a:moveTo>
                    <a:pt x="78" y="193"/>
                  </a:moveTo>
                  <a:cubicBezTo>
                    <a:pt x="78" y="189"/>
                    <a:pt x="74" y="188"/>
                    <a:pt x="74" y="185"/>
                  </a:cubicBezTo>
                  <a:cubicBezTo>
                    <a:pt x="74" y="181"/>
                    <a:pt x="74" y="175"/>
                    <a:pt x="70" y="171"/>
                  </a:cubicBezTo>
                  <a:cubicBezTo>
                    <a:pt x="65" y="167"/>
                    <a:pt x="63" y="161"/>
                    <a:pt x="66" y="159"/>
                  </a:cubicBezTo>
                  <a:cubicBezTo>
                    <a:pt x="68" y="157"/>
                    <a:pt x="66" y="150"/>
                    <a:pt x="67" y="151"/>
                  </a:cubicBezTo>
                  <a:cubicBezTo>
                    <a:pt x="69" y="151"/>
                    <a:pt x="71" y="147"/>
                    <a:pt x="68" y="146"/>
                  </a:cubicBezTo>
                  <a:cubicBezTo>
                    <a:pt x="65" y="144"/>
                    <a:pt x="68" y="139"/>
                    <a:pt x="66" y="138"/>
                  </a:cubicBezTo>
                  <a:cubicBezTo>
                    <a:pt x="63" y="137"/>
                    <a:pt x="57" y="130"/>
                    <a:pt x="57" y="128"/>
                  </a:cubicBezTo>
                  <a:cubicBezTo>
                    <a:pt x="57" y="126"/>
                    <a:pt x="59" y="113"/>
                    <a:pt x="59" y="110"/>
                  </a:cubicBezTo>
                  <a:cubicBezTo>
                    <a:pt x="60" y="107"/>
                    <a:pt x="64" y="106"/>
                    <a:pt x="66" y="106"/>
                  </a:cubicBezTo>
                  <a:cubicBezTo>
                    <a:pt x="67" y="106"/>
                    <a:pt x="72" y="107"/>
                    <a:pt x="74" y="104"/>
                  </a:cubicBezTo>
                  <a:cubicBezTo>
                    <a:pt x="76" y="101"/>
                    <a:pt x="83" y="100"/>
                    <a:pt x="84" y="98"/>
                  </a:cubicBezTo>
                  <a:cubicBezTo>
                    <a:pt x="85" y="96"/>
                    <a:pt x="90" y="96"/>
                    <a:pt x="90" y="93"/>
                  </a:cubicBezTo>
                  <a:cubicBezTo>
                    <a:pt x="90" y="90"/>
                    <a:pt x="96" y="84"/>
                    <a:pt x="96" y="84"/>
                  </a:cubicBezTo>
                  <a:cubicBezTo>
                    <a:pt x="96" y="84"/>
                    <a:pt x="96" y="84"/>
                    <a:pt x="96" y="84"/>
                  </a:cubicBezTo>
                  <a:cubicBezTo>
                    <a:pt x="96" y="83"/>
                    <a:pt x="94" y="84"/>
                    <a:pt x="91" y="85"/>
                  </a:cubicBezTo>
                  <a:cubicBezTo>
                    <a:pt x="86" y="87"/>
                    <a:pt x="84" y="84"/>
                    <a:pt x="84" y="81"/>
                  </a:cubicBezTo>
                  <a:cubicBezTo>
                    <a:pt x="85" y="78"/>
                    <a:pt x="81" y="78"/>
                    <a:pt x="78" y="78"/>
                  </a:cubicBezTo>
                  <a:cubicBezTo>
                    <a:pt x="75" y="78"/>
                    <a:pt x="77" y="74"/>
                    <a:pt x="78" y="71"/>
                  </a:cubicBezTo>
                  <a:cubicBezTo>
                    <a:pt x="79" y="68"/>
                    <a:pt x="77" y="66"/>
                    <a:pt x="74" y="66"/>
                  </a:cubicBezTo>
                  <a:cubicBezTo>
                    <a:pt x="70" y="65"/>
                    <a:pt x="69" y="58"/>
                    <a:pt x="70" y="56"/>
                  </a:cubicBezTo>
                  <a:cubicBezTo>
                    <a:pt x="71" y="54"/>
                    <a:pt x="63" y="53"/>
                    <a:pt x="60" y="54"/>
                  </a:cubicBezTo>
                  <a:cubicBezTo>
                    <a:pt x="56" y="56"/>
                    <a:pt x="59" y="51"/>
                    <a:pt x="58" y="49"/>
                  </a:cubicBezTo>
                  <a:cubicBezTo>
                    <a:pt x="57" y="46"/>
                    <a:pt x="62" y="38"/>
                    <a:pt x="67" y="33"/>
                  </a:cubicBezTo>
                  <a:cubicBezTo>
                    <a:pt x="72" y="28"/>
                    <a:pt x="70" y="22"/>
                    <a:pt x="70" y="17"/>
                  </a:cubicBezTo>
                  <a:cubicBezTo>
                    <a:pt x="70" y="11"/>
                    <a:pt x="68" y="11"/>
                    <a:pt x="65" y="11"/>
                  </a:cubicBezTo>
                  <a:cubicBezTo>
                    <a:pt x="63" y="11"/>
                    <a:pt x="63" y="8"/>
                    <a:pt x="63" y="5"/>
                  </a:cubicBezTo>
                  <a:cubicBezTo>
                    <a:pt x="63" y="2"/>
                    <a:pt x="58" y="0"/>
                    <a:pt x="55" y="2"/>
                  </a:cubicBezTo>
                  <a:cubicBezTo>
                    <a:pt x="55" y="2"/>
                    <a:pt x="54" y="2"/>
                    <a:pt x="53" y="3"/>
                  </a:cubicBezTo>
                  <a:cubicBezTo>
                    <a:pt x="54" y="3"/>
                    <a:pt x="54" y="3"/>
                    <a:pt x="54" y="3"/>
                  </a:cubicBezTo>
                  <a:cubicBezTo>
                    <a:pt x="54" y="3"/>
                    <a:pt x="53" y="7"/>
                    <a:pt x="51" y="8"/>
                  </a:cubicBezTo>
                  <a:cubicBezTo>
                    <a:pt x="49" y="9"/>
                    <a:pt x="49" y="12"/>
                    <a:pt x="52" y="16"/>
                  </a:cubicBezTo>
                  <a:cubicBezTo>
                    <a:pt x="55" y="20"/>
                    <a:pt x="48" y="18"/>
                    <a:pt x="47" y="16"/>
                  </a:cubicBezTo>
                  <a:cubicBezTo>
                    <a:pt x="46" y="13"/>
                    <a:pt x="41" y="17"/>
                    <a:pt x="38" y="20"/>
                  </a:cubicBezTo>
                  <a:cubicBezTo>
                    <a:pt x="35" y="22"/>
                    <a:pt x="30" y="24"/>
                    <a:pt x="30" y="28"/>
                  </a:cubicBezTo>
                  <a:cubicBezTo>
                    <a:pt x="30" y="33"/>
                    <a:pt x="26" y="38"/>
                    <a:pt x="27" y="42"/>
                  </a:cubicBezTo>
                  <a:cubicBezTo>
                    <a:pt x="28" y="46"/>
                    <a:pt x="23" y="54"/>
                    <a:pt x="23" y="56"/>
                  </a:cubicBezTo>
                  <a:cubicBezTo>
                    <a:pt x="23" y="58"/>
                    <a:pt x="15" y="56"/>
                    <a:pt x="14" y="56"/>
                  </a:cubicBezTo>
                  <a:cubicBezTo>
                    <a:pt x="13" y="56"/>
                    <a:pt x="14" y="64"/>
                    <a:pt x="12" y="67"/>
                  </a:cubicBezTo>
                  <a:cubicBezTo>
                    <a:pt x="10" y="69"/>
                    <a:pt x="11" y="79"/>
                    <a:pt x="9" y="79"/>
                  </a:cubicBezTo>
                  <a:cubicBezTo>
                    <a:pt x="6" y="79"/>
                    <a:pt x="4" y="87"/>
                    <a:pt x="4" y="87"/>
                  </a:cubicBezTo>
                  <a:cubicBezTo>
                    <a:pt x="4" y="87"/>
                    <a:pt x="2" y="89"/>
                    <a:pt x="0" y="91"/>
                  </a:cubicBezTo>
                  <a:cubicBezTo>
                    <a:pt x="2" y="95"/>
                    <a:pt x="6" y="100"/>
                    <a:pt x="10" y="102"/>
                  </a:cubicBezTo>
                  <a:cubicBezTo>
                    <a:pt x="17" y="104"/>
                    <a:pt x="21" y="118"/>
                    <a:pt x="23" y="125"/>
                  </a:cubicBezTo>
                  <a:cubicBezTo>
                    <a:pt x="25" y="132"/>
                    <a:pt x="24" y="139"/>
                    <a:pt x="22" y="143"/>
                  </a:cubicBezTo>
                  <a:cubicBezTo>
                    <a:pt x="19" y="147"/>
                    <a:pt x="22" y="147"/>
                    <a:pt x="26" y="149"/>
                  </a:cubicBezTo>
                  <a:cubicBezTo>
                    <a:pt x="30" y="151"/>
                    <a:pt x="34" y="152"/>
                    <a:pt x="37" y="148"/>
                  </a:cubicBezTo>
                  <a:cubicBezTo>
                    <a:pt x="40" y="144"/>
                    <a:pt x="46" y="141"/>
                    <a:pt x="47" y="136"/>
                  </a:cubicBezTo>
                  <a:cubicBezTo>
                    <a:pt x="48" y="132"/>
                    <a:pt x="50" y="138"/>
                    <a:pt x="53" y="141"/>
                  </a:cubicBezTo>
                  <a:cubicBezTo>
                    <a:pt x="55" y="143"/>
                    <a:pt x="57" y="148"/>
                    <a:pt x="57" y="153"/>
                  </a:cubicBezTo>
                  <a:cubicBezTo>
                    <a:pt x="58" y="159"/>
                    <a:pt x="58" y="173"/>
                    <a:pt x="63" y="178"/>
                  </a:cubicBezTo>
                  <a:cubicBezTo>
                    <a:pt x="68" y="182"/>
                    <a:pt x="69" y="192"/>
                    <a:pt x="67" y="195"/>
                  </a:cubicBezTo>
                  <a:cubicBezTo>
                    <a:pt x="66" y="199"/>
                    <a:pt x="70" y="205"/>
                    <a:pt x="69" y="209"/>
                  </a:cubicBezTo>
                  <a:cubicBezTo>
                    <a:pt x="68" y="209"/>
                    <a:pt x="68" y="211"/>
                    <a:pt x="68" y="212"/>
                  </a:cubicBezTo>
                  <a:cubicBezTo>
                    <a:pt x="72" y="213"/>
                    <a:pt x="78" y="193"/>
                    <a:pt x="78" y="193"/>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60" name="Freeform 61"/>
            <p:cNvSpPr>
              <a:spLocks noChangeArrowheads="1"/>
            </p:cNvSpPr>
            <p:nvPr/>
          </p:nvSpPr>
          <p:spPr bwMode="auto">
            <a:xfrm>
              <a:off x="5551488" y="1843087"/>
              <a:ext cx="65088" cy="39688"/>
            </a:xfrm>
            <a:custGeom>
              <a:gdLst>
                <a:gd name="T0" fmla="*/ 33 w 34"/>
                <a:gd name="T1" fmla="*/ 7 h 21"/>
                <a:gd name="T2" fmla="*/ 20 w 34"/>
                <a:gd name="T3" fmla="*/ 3 h 21"/>
                <a:gd name="T4" fmla="*/ 11 w 34"/>
                <a:gd name="T5" fmla="*/ 2 h 21"/>
                <a:gd name="T6" fmla="*/ 3 w 34"/>
                <a:gd name="T7" fmla="*/ 9 h 21"/>
                <a:gd name="T8" fmla="*/ 0 w 34"/>
                <a:gd name="T9" fmla="*/ 14 h 21"/>
                <a:gd name="T10" fmla="*/ 3 w 34"/>
                <a:gd name="T11" fmla="*/ 16 h 21"/>
                <a:gd name="T12" fmla="*/ 11 w 34"/>
                <a:gd name="T13" fmla="*/ 18 h 21"/>
                <a:gd name="T14" fmla="*/ 21 w 34"/>
                <a:gd name="T15" fmla="*/ 19 h 21"/>
                <a:gd name="T16" fmla="*/ 32 w 34"/>
                <a:gd name="T17" fmla="*/ 17 h 21"/>
                <a:gd name="T18" fmla="*/ 31 w 34"/>
                <a:gd name="T19" fmla="*/ 8 h 21"/>
                <a:gd name="T20" fmla="*/ 33 w 34"/>
                <a:gd name="T21" fmla="*/ 7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21"/>
                <a:gd name="T35" fmla="*/ 34 w 34"/>
                <a:gd name="T36" fmla="*/ 21 h 21"/>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21">
                  <a:moveTo>
                    <a:pt x="33" y="7"/>
                  </a:moveTo>
                  <a:cubicBezTo>
                    <a:pt x="26" y="1"/>
                    <a:pt x="24" y="6"/>
                    <a:pt x="20" y="3"/>
                  </a:cubicBezTo>
                  <a:cubicBezTo>
                    <a:pt x="15" y="1"/>
                    <a:pt x="13" y="0"/>
                    <a:pt x="11" y="2"/>
                  </a:cubicBezTo>
                  <a:cubicBezTo>
                    <a:pt x="8" y="4"/>
                    <a:pt x="5" y="3"/>
                    <a:pt x="3" y="9"/>
                  </a:cubicBezTo>
                  <a:cubicBezTo>
                    <a:pt x="2" y="11"/>
                    <a:pt x="1" y="12"/>
                    <a:pt x="0" y="14"/>
                  </a:cubicBezTo>
                  <a:cubicBezTo>
                    <a:pt x="1" y="15"/>
                    <a:pt x="2" y="16"/>
                    <a:pt x="3" y="16"/>
                  </a:cubicBezTo>
                  <a:cubicBezTo>
                    <a:pt x="5" y="16"/>
                    <a:pt x="7" y="19"/>
                    <a:pt x="11" y="18"/>
                  </a:cubicBezTo>
                  <a:cubicBezTo>
                    <a:pt x="14" y="17"/>
                    <a:pt x="16" y="20"/>
                    <a:pt x="21" y="19"/>
                  </a:cubicBezTo>
                  <a:cubicBezTo>
                    <a:pt x="26" y="17"/>
                    <a:pt x="31" y="21"/>
                    <a:pt x="32" y="17"/>
                  </a:cubicBezTo>
                  <a:cubicBezTo>
                    <a:pt x="34" y="14"/>
                    <a:pt x="31" y="8"/>
                    <a:pt x="31" y="8"/>
                  </a:cubicBezTo>
                  <a:cubicBezTo>
                    <a:pt x="31" y="8"/>
                    <a:pt x="32" y="7"/>
                    <a:pt x="33" y="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61" name="Freeform 62"/>
            <p:cNvSpPr>
              <a:spLocks noChangeArrowheads="1"/>
            </p:cNvSpPr>
            <p:nvPr/>
          </p:nvSpPr>
          <p:spPr bwMode="auto">
            <a:xfrm>
              <a:off x="5821363" y="1955800"/>
              <a:ext cx="160338" cy="331788"/>
            </a:xfrm>
            <a:custGeom>
              <a:gdLst>
                <a:gd name="T0" fmla="*/ 62 w 84"/>
                <a:gd name="T1" fmla="*/ 22 h 174"/>
                <a:gd name="T2" fmla="*/ 51 w 84"/>
                <a:gd name="T3" fmla="*/ 13 h 174"/>
                <a:gd name="T4" fmla="*/ 48 w 84"/>
                <a:gd name="T5" fmla="*/ 7 h 174"/>
                <a:gd name="T6" fmla="*/ 38 w 84"/>
                <a:gd name="T7" fmla="*/ 2 h 174"/>
                <a:gd name="T8" fmla="*/ 29 w 84"/>
                <a:gd name="T9" fmla="*/ 7 h 174"/>
                <a:gd name="T10" fmla="*/ 22 w 84"/>
                <a:gd name="T11" fmla="*/ 9 h 174"/>
                <a:gd name="T12" fmla="*/ 12 w 84"/>
                <a:gd name="T13" fmla="*/ 9 h 174"/>
                <a:gd name="T14" fmla="*/ 4 w 84"/>
                <a:gd name="T15" fmla="*/ 10 h 174"/>
                <a:gd name="T16" fmla="*/ 0 w 84"/>
                <a:gd name="T17" fmla="*/ 12 h 174"/>
                <a:gd name="T18" fmla="*/ 5 w 84"/>
                <a:gd name="T19" fmla="*/ 18 h 174"/>
                <a:gd name="T20" fmla="*/ 10 w 84"/>
                <a:gd name="T21" fmla="*/ 27 h 174"/>
                <a:gd name="T22" fmla="*/ 20 w 84"/>
                <a:gd name="T23" fmla="*/ 32 h 174"/>
                <a:gd name="T24" fmla="*/ 27 w 84"/>
                <a:gd name="T25" fmla="*/ 34 h 174"/>
                <a:gd name="T26" fmla="*/ 31 w 84"/>
                <a:gd name="T27" fmla="*/ 42 h 174"/>
                <a:gd name="T28" fmla="*/ 22 w 84"/>
                <a:gd name="T29" fmla="*/ 47 h 174"/>
                <a:gd name="T30" fmla="*/ 35 w 84"/>
                <a:gd name="T31" fmla="*/ 58 h 174"/>
                <a:gd name="T32" fmla="*/ 40 w 84"/>
                <a:gd name="T33" fmla="*/ 68 h 174"/>
                <a:gd name="T34" fmla="*/ 50 w 84"/>
                <a:gd name="T35" fmla="*/ 80 h 174"/>
                <a:gd name="T36" fmla="*/ 59 w 84"/>
                <a:gd name="T37" fmla="*/ 89 h 174"/>
                <a:gd name="T38" fmla="*/ 61 w 84"/>
                <a:gd name="T39" fmla="*/ 100 h 174"/>
                <a:gd name="T40" fmla="*/ 65 w 84"/>
                <a:gd name="T41" fmla="*/ 119 h 174"/>
                <a:gd name="T42" fmla="*/ 57 w 84"/>
                <a:gd name="T43" fmla="*/ 132 h 174"/>
                <a:gd name="T44" fmla="*/ 47 w 84"/>
                <a:gd name="T45" fmla="*/ 138 h 174"/>
                <a:gd name="T46" fmla="*/ 47 w 84"/>
                <a:gd name="T47" fmla="*/ 148 h 174"/>
                <a:gd name="T48" fmla="*/ 34 w 84"/>
                <a:gd name="T49" fmla="*/ 148 h 174"/>
                <a:gd name="T50" fmla="*/ 27 w 84"/>
                <a:gd name="T51" fmla="*/ 153 h 174"/>
                <a:gd name="T52" fmla="*/ 32 w 84"/>
                <a:gd name="T53" fmla="*/ 157 h 174"/>
                <a:gd name="T54" fmla="*/ 29 w 84"/>
                <a:gd name="T55" fmla="*/ 167 h 174"/>
                <a:gd name="T56" fmla="*/ 34 w 84"/>
                <a:gd name="T57" fmla="*/ 172 h 174"/>
                <a:gd name="T58" fmla="*/ 45 w 84"/>
                <a:gd name="T59" fmla="*/ 164 h 174"/>
                <a:gd name="T60" fmla="*/ 47 w 84"/>
                <a:gd name="T61" fmla="*/ 159 h 174"/>
                <a:gd name="T62" fmla="*/ 50 w 84"/>
                <a:gd name="T63" fmla="*/ 153 h 174"/>
                <a:gd name="T64" fmla="*/ 57 w 84"/>
                <a:gd name="T65" fmla="*/ 152 h 174"/>
                <a:gd name="T66" fmla="*/ 73 w 84"/>
                <a:gd name="T67" fmla="*/ 145 h 174"/>
                <a:gd name="T68" fmla="*/ 81 w 84"/>
                <a:gd name="T69" fmla="*/ 130 h 174"/>
                <a:gd name="T70" fmla="*/ 79 w 84"/>
                <a:gd name="T71" fmla="*/ 104 h 174"/>
                <a:gd name="T72" fmla="*/ 68 w 84"/>
                <a:gd name="T73" fmla="*/ 86 h 174"/>
                <a:gd name="T74" fmla="*/ 50 w 84"/>
                <a:gd name="T75" fmla="*/ 71 h 174"/>
                <a:gd name="T76" fmla="*/ 45 w 84"/>
                <a:gd name="T77" fmla="*/ 62 h 174"/>
                <a:gd name="T78" fmla="*/ 42 w 84"/>
                <a:gd name="T79" fmla="*/ 47 h 174"/>
                <a:gd name="T80" fmla="*/ 50 w 84"/>
                <a:gd name="T81" fmla="*/ 37 h 174"/>
                <a:gd name="T82" fmla="*/ 54 w 84"/>
                <a:gd name="T83" fmla="*/ 30 h 174"/>
                <a:gd name="T84" fmla="*/ 63 w 84"/>
                <a:gd name="T85" fmla="*/ 24 h 174"/>
                <a:gd name="T86" fmla="*/ 64 w 84"/>
                <a:gd name="T87" fmla="*/ 24 h 174"/>
                <a:gd name="T88" fmla="*/ 62 w 84"/>
                <a:gd name="T89" fmla="*/ 22 h 1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4"/>
                <a:gd name="T136" fmla="*/ 0 h 174"/>
                <a:gd name="T137" fmla="*/ 84 w 84"/>
                <a:gd name="T138" fmla="*/ 174 h 17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4" h="174">
                  <a:moveTo>
                    <a:pt x="62" y="22"/>
                  </a:moveTo>
                  <a:cubicBezTo>
                    <a:pt x="59" y="21"/>
                    <a:pt x="51" y="15"/>
                    <a:pt x="51" y="13"/>
                  </a:cubicBezTo>
                  <a:cubicBezTo>
                    <a:pt x="51" y="11"/>
                    <a:pt x="55" y="7"/>
                    <a:pt x="48" y="7"/>
                  </a:cubicBezTo>
                  <a:cubicBezTo>
                    <a:pt x="40" y="6"/>
                    <a:pt x="40" y="3"/>
                    <a:pt x="38" y="2"/>
                  </a:cubicBezTo>
                  <a:cubicBezTo>
                    <a:pt x="37" y="0"/>
                    <a:pt x="31" y="4"/>
                    <a:pt x="29" y="7"/>
                  </a:cubicBezTo>
                  <a:cubicBezTo>
                    <a:pt x="28" y="11"/>
                    <a:pt x="26" y="7"/>
                    <a:pt x="22" y="9"/>
                  </a:cubicBezTo>
                  <a:cubicBezTo>
                    <a:pt x="18" y="11"/>
                    <a:pt x="14" y="6"/>
                    <a:pt x="12" y="9"/>
                  </a:cubicBezTo>
                  <a:cubicBezTo>
                    <a:pt x="10" y="12"/>
                    <a:pt x="6" y="7"/>
                    <a:pt x="4" y="10"/>
                  </a:cubicBezTo>
                  <a:cubicBezTo>
                    <a:pt x="3" y="11"/>
                    <a:pt x="2" y="11"/>
                    <a:pt x="0" y="12"/>
                  </a:cubicBezTo>
                  <a:cubicBezTo>
                    <a:pt x="2" y="14"/>
                    <a:pt x="5" y="16"/>
                    <a:pt x="5" y="18"/>
                  </a:cubicBezTo>
                  <a:cubicBezTo>
                    <a:pt x="5" y="21"/>
                    <a:pt x="10" y="23"/>
                    <a:pt x="10" y="27"/>
                  </a:cubicBezTo>
                  <a:cubicBezTo>
                    <a:pt x="10" y="30"/>
                    <a:pt x="17" y="33"/>
                    <a:pt x="20" y="32"/>
                  </a:cubicBezTo>
                  <a:cubicBezTo>
                    <a:pt x="22" y="30"/>
                    <a:pt x="27" y="29"/>
                    <a:pt x="27" y="34"/>
                  </a:cubicBezTo>
                  <a:cubicBezTo>
                    <a:pt x="28" y="39"/>
                    <a:pt x="31" y="39"/>
                    <a:pt x="31" y="42"/>
                  </a:cubicBezTo>
                  <a:cubicBezTo>
                    <a:pt x="31" y="46"/>
                    <a:pt x="24" y="44"/>
                    <a:pt x="22" y="47"/>
                  </a:cubicBezTo>
                  <a:cubicBezTo>
                    <a:pt x="21" y="51"/>
                    <a:pt x="35" y="55"/>
                    <a:pt x="35" y="58"/>
                  </a:cubicBezTo>
                  <a:cubicBezTo>
                    <a:pt x="35" y="61"/>
                    <a:pt x="39" y="64"/>
                    <a:pt x="40" y="68"/>
                  </a:cubicBezTo>
                  <a:cubicBezTo>
                    <a:pt x="42" y="72"/>
                    <a:pt x="48" y="76"/>
                    <a:pt x="50" y="80"/>
                  </a:cubicBezTo>
                  <a:cubicBezTo>
                    <a:pt x="51" y="84"/>
                    <a:pt x="57" y="87"/>
                    <a:pt x="59" y="89"/>
                  </a:cubicBezTo>
                  <a:cubicBezTo>
                    <a:pt x="61" y="91"/>
                    <a:pt x="62" y="96"/>
                    <a:pt x="61" y="100"/>
                  </a:cubicBezTo>
                  <a:cubicBezTo>
                    <a:pt x="60" y="104"/>
                    <a:pt x="60" y="112"/>
                    <a:pt x="65" y="119"/>
                  </a:cubicBezTo>
                  <a:cubicBezTo>
                    <a:pt x="69" y="125"/>
                    <a:pt x="60" y="128"/>
                    <a:pt x="57" y="132"/>
                  </a:cubicBezTo>
                  <a:cubicBezTo>
                    <a:pt x="54" y="135"/>
                    <a:pt x="55" y="140"/>
                    <a:pt x="47" y="138"/>
                  </a:cubicBezTo>
                  <a:cubicBezTo>
                    <a:pt x="38" y="136"/>
                    <a:pt x="48" y="145"/>
                    <a:pt x="47" y="148"/>
                  </a:cubicBezTo>
                  <a:cubicBezTo>
                    <a:pt x="45" y="151"/>
                    <a:pt x="34" y="145"/>
                    <a:pt x="34" y="148"/>
                  </a:cubicBezTo>
                  <a:cubicBezTo>
                    <a:pt x="34" y="150"/>
                    <a:pt x="30" y="152"/>
                    <a:pt x="27" y="153"/>
                  </a:cubicBezTo>
                  <a:cubicBezTo>
                    <a:pt x="28" y="155"/>
                    <a:pt x="30" y="156"/>
                    <a:pt x="32" y="157"/>
                  </a:cubicBezTo>
                  <a:cubicBezTo>
                    <a:pt x="35" y="159"/>
                    <a:pt x="29" y="162"/>
                    <a:pt x="29" y="167"/>
                  </a:cubicBezTo>
                  <a:cubicBezTo>
                    <a:pt x="29" y="172"/>
                    <a:pt x="33" y="174"/>
                    <a:pt x="34" y="172"/>
                  </a:cubicBezTo>
                  <a:cubicBezTo>
                    <a:pt x="36" y="169"/>
                    <a:pt x="42" y="165"/>
                    <a:pt x="45" y="164"/>
                  </a:cubicBezTo>
                  <a:cubicBezTo>
                    <a:pt x="47" y="163"/>
                    <a:pt x="45" y="159"/>
                    <a:pt x="47" y="159"/>
                  </a:cubicBezTo>
                  <a:cubicBezTo>
                    <a:pt x="50" y="160"/>
                    <a:pt x="49" y="156"/>
                    <a:pt x="50" y="153"/>
                  </a:cubicBezTo>
                  <a:cubicBezTo>
                    <a:pt x="51" y="151"/>
                    <a:pt x="53" y="152"/>
                    <a:pt x="57" y="152"/>
                  </a:cubicBezTo>
                  <a:cubicBezTo>
                    <a:pt x="61" y="152"/>
                    <a:pt x="67" y="149"/>
                    <a:pt x="73" y="145"/>
                  </a:cubicBezTo>
                  <a:cubicBezTo>
                    <a:pt x="78" y="141"/>
                    <a:pt x="79" y="140"/>
                    <a:pt x="81" y="130"/>
                  </a:cubicBezTo>
                  <a:cubicBezTo>
                    <a:pt x="84" y="119"/>
                    <a:pt x="79" y="107"/>
                    <a:pt x="79" y="104"/>
                  </a:cubicBezTo>
                  <a:cubicBezTo>
                    <a:pt x="79" y="101"/>
                    <a:pt x="71" y="86"/>
                    <a:pt x="68" y="86"/>
                  </a:cubicBezTo>
                  <a:cubicBezTo>
                    <a:pt x="65" y="86"/>
                    <a:pt x="52" y="73"/>
                    <a:pt x="50" y="71"/>
                  </a:cubicBezTo>
                  <a:cubicBezTo>
                    <a:pt x="48" y="69"/>
                    <a:pt x="48" y="65"/>
                    <a:pt x="45" y="62"/>
                  </a:cubicBezTo>
                  <a:cubicBezTo>
                    <a:pt x="42" y="59"/>
                    <a:pt x="41" y="52"/>
                    <a:pt x="42" y="47"/>
                  </a:cubicBezTo>
                  <a:cubicBezTo>
                    <a:pt x="43" y="42"/>
                    <a:pt x="50" y="40"/>
                    <a:pt x="50" y="37"/>
                  </a:cubicBezTo>
                  <a:cubicBezTo>
                    <a:pt x="50" y="33"/>
                    <a:pt x="51" y="30"/>
                    <a:pt x="54" y="30"/>
                  </a:cubicBezTo>
                  <a:cubicBezTo>
                    <a:pt x="58" y="30"/>
                    <a:pt x="62" y="27"/>
                    <a:pt x="63" y="24"/>
                  </a:cubicBezTo>
                  <a:cubicBezTo>
                    <a:pt x="63" y="24"/>
                    <a:pt x="64" y="24"/>
                    <a:pt x="64" y="24"/>
                  </a:cubicBezTo>
                  <a:cubicBezTo>
                    <a:pt x="63" y="22"/>
                    <a:pt x="62" y="22"/>
                    <a:pt x="62" y="22"/>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62" name="Freeform 63"/>
            <p:cNvSpPr>
              <a:spLocks noChangeArrowheads="1"/>
            </p:cNvSpPr>
            <p:nvPr/>
          </p:nvSpPr>
          <p:spPr bwMode="auto">
            <a:xfrm>
              <a:off x="5821363" y="2154237"/>
              <a:ext cx="131763" cy="93663"/>
            </a:xfrm>
            <a:custGeom>
              <a:gdLst>
                <a:gd name="T0" fmla="*/ 34 w 69"/>
                <a:gd name="T1" fmla="*/ 44 h 49"/>
                <a:gd name="T2" fmla="*/ 47 w 69"/>
                <a:gd name="T3" fmla="*/ 44 h 49"/>
                <a:gd name="T4" fmla="*/ 47 w 69"/>
                <a:gd name="T5" fmla="*/ 34 h 49"/>
                <a:gd name="T6" fmla="*/ 57 w 69"/>
                <a:gd name="T7" fmla="*/ 28 h 49"/>
                <a:gd name="T8" fmla="*/ 65 w 69"/>
                <a:gd name="T9" fmla="*/ 15 h 49"/>
                <a:gd name="T10" fmla="*/ 61 w 69"/>
                <a:gd name="T11" fmla="*/ 1 h 49"/>
                <a:gd name="T12" fmla="*/ 53 w 69"/>
                <a:gd name="T13" fmla="*/ 2 h 49"/>
                <a:gd name="T14" fmla="*/ 45 w 69"/>
                <a:gd name="T15" fmla="*/ 5 h 49"/>
                <a:gd name="T16" fmla="*/ 42 w 69"/>
                <a:gd name="T17" fmla="*/ 8 h 49"/>
                <a:gd name="T18" fmla="*/ 35 w 69"/>
                <a:gd name="T19" fmla="*/ 3 h 49"/>
                <a:gd name="T20" fmla="*/ 20 w 69"/>
                <a:gd name="T21" fmla="*/ 3 h 49"/>
                <a:gd name="T22" fmla="*/ 4 w 69"/>
                <a:gd name="T23" fmla="*/ 10 h 49"/>
                <a:gd name="T24" fmla="*/ 5 w 69"/>
                <a:gd name="T25" fmla="*/ 21 h 49"/>
                <a:gd name="T26" fmla="*/ 6 w 69"/>
                <a:gd name="T27" fmla="*/ 29 h 49"/>
                <a:gd name="T28" fmla="*/ 6 w 69"/>
                <a:gd name="T29" fmla="*/ 30 h 49"/>
                <a:gd name="T30" fmla="*/ 9 w 69"/>
                <a:gd name="T31" fmla="*/ 40 h 49"/>
                <a:gd name="T32" fmla="*/ 16 w 69"/>
                <a:gd name="T33" fmla="*/ 41 h 49"/>
                <a:gd name="T34" fmla="*/ 17 w 69"/>
                <a:gd name="T35" fmla="*/ 47 h 49"/>
                <a:gd name="T36" fmla="*/ 26 w 69"/>
                <a:gd name="T37" fmla="*/ 48 h 49"/>
                <a:gd name="T38" fmla="*/ 27 w 69"/>
                <a:gd name="T39" fmla="*/ 49 h 49"/>
                <a:gd name="T40" fmla="*/ 34 w 69"/>
                <a:gd name="T41" fmla="*/ 44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49"/>
                <a:gd name="T65" fmla="*/ 69 w 69"/>
                <a:gd name="T66" fmla="*/ 49 h 49"/>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49">
                  <a:moveTo>
                    <a:pt x="34" y="44"/>
                  </a:moveTo>
                  <a:cubicBezTo>
                    <a:pt x="34" y="41"/>
                    <a:pt x="45" y="47"/>
                    <a:pt x="47" y="44"/>
                  </a:cubicBezTo>
                  <a:cubicBezTo>
                    <a:pt x="48" y="41"/>
                    <a:pt x="38" y="32"/>
                    <a:pt x="47" y="34"/>
                  </a:cubicBezTo>
                  <a:cubicBezTo>
                    <a:pt x="55" y="36"/>
                    <a:pt x="54" y="31"/>
                    <a:pt x="57" y="28"/>
                  </a:cubicBezTo>
                  <a:cubicBezTo>
                    <a:pt x="60" y="24"/>
                    <a:pt x="69" y="21"/>
                    <a:pt x="65" y="15"/>
                  </a:cubicBezTo>
                  <a:cubicBezTo>
                    <a:pt x="61" y="10"/>
                    <a:pt x="61" y="5"/>
                    <a:pt x="61" y="1"/>
                  </a:cubicBezTo>
                  <a:cubicBezTo>
                    <a:pt x="58" y="3"/>
                    <a:pt x="54" y="3"/>
                    <a:pt x="53" y="2"/>
                  </a:cubicBezTo>
                  <a:cubicBezTo>
                    <a:pt x="50" y="1"/>
                    <a:pt x="45" y="1"/>
                    <a:pt x="45" y="5"/>
                  </a:cubicBezTo>
                  <a:cubicBezTo>
                    <a:pt x="45" y="9"/>
                    <a:pt x="41" y="9"/>
                    <a:pt x="42" y="8"/>
                  </a:cubicBezTo>
                  <a:cubicBezTo>
                    <a:pt x="42" y="6"/>
                    <a:pt x="38" y="6"/>
                    <a:pt x="35" y="3"/>
                  </a:cubicBezTo>
                  <a:cubicBezTo>
                    <a:pt x="33" y="0"/>
                    <a:pt x="24" y="4"/>
                    <a:pt x="20" y="3"/>
                  </a:cubicBezTo>
                  <a:cubicBezTo>
                    <a:pt x="16" y="1"/>
                    <a:pt x="9" y="5"/>
                    <a:pt x="4" y="10"/>
                  </a:cubicBezTo>
                  <a:cubicBezTo>
                    <a:pt x="0" y="16"/>
                    <a:pt x="5" y="16"/>
                    <a:pt x="5" y="21"/>
                  </a:cubicBezTo>
                  <a:cubicBezTo>
                    <a:pt x="5" y="25"/>
                    <a:pt x="8" y="25"/>
                    <a:pt x="6" y="29"/>
                  </a:cubicBezTo>
                  <a:cubicBezTo>
                    <a:pt x="6" y="29"/>
                    <a:pt x="6" y="29"/>
                    <a:pt x="6" y="30"/>
                  </a:cubicBezTo>
                  <a:cubicBezTo>
                    <a:pt x="11" y="31"/>
                    <a:pt x="9" y="37"/>
                    <a:pt x="9" y="40"/>
                  </a:cubicBezTo>
                  <a:cubicBezTo>
                    <a:pt x="10" y="43"/>
                    <a:pt x="14" y="41"/>
                    <a:pt x="16" y="41"/>
                  </a:cubicBezTo>
                  <a:cubicBezTo>
                    <a:pt x="19" y="41"/>
                    <a:pt x="15" y="45"/>
                    <a:pt x="17" y="47"/>
                  </a:cubicBezTo>
                  <a:cubicBezTo>
                    <a:pt x="19" y="49"/>
                    <a:pt x="25" y="45"/>
                    <a:pt x="26" y="48"/>
                  </a:cubicBezTo>
                  <a:cubicBezTo>
                    <a:pt x="26" y="48"/>
                    <a:pt x="26" y="49"/>
                    <a:pt x="27" y="49"/>
                  </a:cubicBezTo>
                  <a:cubicBezTo>
                    <a:pt x="30" y="48"/>
                    <a:pt x="34" y="46"/>
                    <a:pt x="34" y="4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63" name="Freeform 64"/>
            <p:cNvSpPr>
              <a:spLocks noChangeArrowheads="1"/>
            </p:cNvSpPr>
            <p:nvPr/>
          </p:nvSpPr>
          <p:spPr bwMode="auto">
            <a:xfrm>
              <a:off x="5778500" y="1976437"/>
              <a:ext cx="160338" cy="195263"/>
            </a:xfrm>
            <a:custGeom>
              <a:gdLst>
                <a:gd name="T0" fmla="*/ 57 w 84"/>
                <a:gd name="T1" fmla="*/ 47 h 102"/>
                <a:gd name="T2" fmla="*/ 44 w 84"/>
                <a:gd name="T3" fmla="*/ 36 h 102"/>
                <a:gd name="T4" fmla="*/ 53 w 84"/>
                <a:gd name="T5" fmla="*/ 31 h 102"/>
                <a:gd name="T6" fmla="*/ 49 w 84"/>
                <a:gd name="T7" fmla="*/ 23 h 102"/>
                <a:gd name="T8" fmla="*/ 42 w 84"/>
                <a:gd name="T9" fmla="*/ 21 h 102"/>
                <a:gd name="T10" fmla="*/ 32 w 84"/>
                <a:gd name="T11" fmla="*/ 16 h 102"/>
                <a:gd name="T12" fmla="*/ 27 w 84"/>
                <a:gd name="T13" fmla="*/ 7 h 102"/>
                <a:gd name="T14" fmla="*/ 22 w 84"/>
                <a:gd name="T15" fmla="*/ 1 h 102"/>
                <a:gd name="T16" fmla="*/ 18 w 84"/>
                <a:gd name="T17" fmla="*/ 1 h 102"/>
                <a:gd name="T18" fmla="*/ 16 w 84"/>
                <a:gd name="T19" fmla="*/ 7 h 102"/>
                <a:gd name="T20" fmla="*/ 16 w 84"/>
                <a:gd name="T21" fmla="*/ 16 h 102"/>
                <a:gd name="T22" fmla="*/ 10 w 84"/>
                <a:gd name="T23" fmla="*/ 11 h 102"/>
                <a:gd name="T24" fmla="*/ 4 w 84"/>
                <a:gd name="T25" fmla="*/ 20 h 102"/>
                <a:gd name="T26" fmla="*/ 0 w 84"/>
                <a:gd name="T27" fmla="*/ 23 h 102"/>
                <a:gd name="T28" fmla="*/ 2 w 84"/>
                <a:gd name="T29" fmla="*/ 25 h 102"/>
                <a:gd name="T30" fmla="*/ 3 w 84"/>
                <a:gd name="T31" fmla="*/ 34 h 102"/>
                <a:gd name="T32" fmla="*/ 11 w 84"/>
                <a:gd name="T33" fmla="*/ 37 h 102"/>
                <a:gd name="T34" fmla="*/ 10 w 84"/>
                <a:gd name="T35" fmla="*/ 49 h 102"/>
                <a:gd name="T36" fmla="*/ 7 w 84"/>
                <a:gd name="T37" fmla="*/ 58 h 102"/>
                <a:gd name="T38" fmla="*/ 17 w 84"/>
                <a:gd name="T39" fmla="*/ 54 h 102"/>
                <a:gd name="T40" fmla="*/ 26 w 84"/>
                <a:gd name="T41" fmla="*/ 53 h 102"/>
                <a:gd name="T42" fmla="*/ 33 w 84"/>
                <a:gd name="T43" fmla="*/ 51 h 102"/>
                <a:gd name="T44" fmla="*/ 43 w 84"/>
                <a:gd name="T45" fmla="*/ 51 h 102"/>
                <a:gd name="T46" fmla="*/ 52 w 84"/>
                <a:gd name="T47" fmla="*/ 59 h 102"/>
                <a:gd name="T48" fmla="*/ 52 w 84"/>
                <a:gd name="T49" fmla="*/ 73 h 102"/>
                <a:gd name="T50" fmla="*/ 60 w 84"/>
                <a:gd name="T51" fmla="*/ 85 h 102"/>
                <a:gd name="T52" fmla="*/ 59 w 84"/>
                <a:gd name="T53" fmla="*/ 97 h 102"/>
                <a:gd name="T54" fmla="*/ 64 w 84"/>
                <a:gd name="T55" fmla="*/ 101 h 102"/>
                <a:gd name="T56" fmla="*/ 67 w 84"/>
                <a:gd name="T57" fmla="*/ 98 h 102"/>
                <a:gd name="T58" fmla="*/ 75 w 84"/>
                <a:gd name="T59" fmla="*/ 95 h 102"/>
                <a:gd name="T60" fmla="*/ 83 w 84"/>
                <a:gd name="T61" fmla="*/ 94 h 102"/>
                <a:gd name="T62" fmla="*/ 83 w 84"/>
                <a:gd name="T63" fmla="*/ 89 h 102"/>
                <a:gd name="T64" fmla="*/ 81 w 84"/>
                <a:gd name="T65" fmla="*/ 78 h 102"/>
                <a:gd name="T66" fmla="*/ 72 w 84"/>
                <a:gd name="T67" fmla="*/ 69 h 102"/>
                <a:gd name="T68" fmla="*/ 62 w 84"/>
                <a:gd name="T69" fmla="*/ 57 h 102"/>
                <a:gd name="T70" fmla="*/ 57 w 84"/>
                <a:gd name="T71" fmla="*/ 47 h 1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4"/>
                <a:gd name="T109" fmla="*/ 0 h 102"/>
                <a:gd name="T110" fmla="*/ 84 w 84"/>
                <a:gd name="T111" fmla="*/ 102 h 102"/>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4" h="102">
                  <a:moveTo>
                    <a:pt x="57" y="47"/>
                  </a:moveTo>
                  <a:cubicBezTo>
                    <a:pt x="57" y="44"/>
                    <a:pt x="43" y="40"/>
                    <a:pt x="44" y="36"/>
                  </a:cubicBezTo>
                  <a:cubicBezTo>
                    <a:pt x="46" y="33"/>
                    <a:pt x="53" y="35"/>
                    <a:pt x="53" y="31"/>
                  </a:cubicBezTo>
                  <a:cubicBezTo>
                    <a:pt x="53" y="28"/>
                    <a:pt x="50" y="28"/>
                    <a:pt x="49" y="23"/>
                  </a:cubicBezTo>
                  <a:cubicBezTo>
                    <a:pt x="49" y="18"/>
                    <a:pt x="44" y="19"/>
                    <a:pt x="42" y="21"/>
                  </a:cubicBezTo>
                  <a:cubicBezTo>
                    <a:pt x="39" y="22"/>
                    <a:pt x="32" y="19"/>
                    <a:pt x="32" y="16"/>
                  </a:cubicBezTo>
                  <a:cubicBezTo>
                    <a:pt x="32" y="12"/>
                    <a:pt x="27" y="10"/>
                    <a:pt x="27" y="7"/>
                  </a:cubicBezTo>
                  <a:cubicBezTo>
                    <a:pt x="27" y="5"/>
                    <a:pt x="24" y="3"/>
                    <a:pt x="22" y="1"/>
                  </a:cubicBezTo>
                  <a:cubicBezTo>
                    <a:pt x="21" y="2"/>
                    <a:pt x="19" y="2"/>
                    <a:pt x="18" y="1"/>
                  </a:cubicBezTo>
                  <a:cubicBezTo>
                    <a:pt x="17" y="0"/>
                    <a:pt x="15" y="6"/>
                    <a:pt x="16" y="7"/>
                  </a:cubicBezTo>
                  <a:cubicBezTo>
                    <a:pt x="18" y="8"/>
                    <a:pt x="19" y="17"/>
                    <a:pt x="16" y="16"/>
                  </a:cubicBezTo>
                  <a:cubicBezTo>
                    <a:pt x="12" y="15"/>
                    <a:pt x="12" y="10"/>
                    <a:pt x="10" y="11"/>
                  </a:cubicBezTo>
                  <a:cubicBezTo>
                    <a:pt x="10" y="11"/>
                    <a:pt x="4" y="17"/>
                    <a:pt x="4" y="20"/>
                  </a:cubicBezTo>
                  <a:cubicBezTo>
                    <a:pt x="4" y="22"/>
                    <a:pt x="2" y="22"/>
                    <a:pt x="0" y="23"/>
                  </a:cubicBezTo>
                  <a:cubicBezTo>
                    <a:pt x="1" y="24"/>
                    <a:pt x="2" y="25"/>
                    <a:pt x="2" y="25"/>
                  </a:cubicBezTo>
                  <a:cubicBezTo>
                    <a:pt x="3" y="27"/>
                    <a:pt x="2" y="31"/>
                    <a:pt x="3" y="34"/>
                  </a:cubicBezTo>
                  <a:cubicBezTo>
                    <a:pt x="5" y="38"/>
                    <a:pt x="10" y="32"/>
                    <a:pt x="11" y="37"/>
                  </a:cubicBezTo>
                  <a:cubicBezTo>
                    <a:pt x="13" y="42"/>
                    <a:pt x="10" y="44"/>
                    <a:pt x="10" y="49"/>
                  </a:cubicBezTo>
                  <a:cubicBezTo>
                    <a:pt x="10" y="54"/>
                    <a:pt x="6" y="53"/>
                    <a:pt x="7" y="58"/>
                  </a:cubicBezTo>
                  <a:cubicBezTo>
                    <a:pt x="8" y="62"/>
                    <a:pt x="14" y="57"/>
                    <a:pt x="17" y="54"/>
                  </a:cubicBezTo>
                  <a:cubicBezTo>
                    <a:pt x="21" y="51"/>
                    <a:pt x="24" y="51"/>
                    <a:pt x="26" y="53"/>
                  </a:cubicBezTo>
                  <a:cubicBezTo>
                    <a:pt x="27" y="55"/>
                    <a:pt x="32" y="54"/>
                    <a:pt x="33" y="51"/>
                  </a:cubicBezTo>
                  <a:cubicBezTo>
                    <a:pt x="34" y="49"/>
                    <a:pt x="41" y="48"/>
                    <a:pt x="43" y="51"/>
                  </a:cubicBezTo>
                  <a:cubicBezTo>
                    <a:pt x="46" y="54"/>
                    <a:pt x="48" y="57"/>
                    <a:pt x="52" y="59"/>
                  </a:cubicBezTo>
                  <a:cubicBezTo>
                    <a:pt x="55" y="61"/>
                    <a:pt x="49" y="72"/>
                    <a:pt x="52" y="73"/>
                  </a:cubicBezTo>
                  <a:cubicBezTo>
                    <a:pt x="56" y="74"/>
                    <a:pt x="61" y="79"/>
                    <a:pt x="60" y="85"/>
                  </a:cubicBezTo>
                  <a:cubicBezTo>
                    <a:pt x="60" y="90"/>
                    <a:pt x="63" y="93"/>
                    <a:pt x="59" y="97"/>
                  </a:cubicBezTo>
                  <a:cubicBezTo>
                    <a:pt x="61" y="99"/>
                    <a:pt x="64" y="99"/>
                    <a:pt x="64" y="101"/>
                  </a:cubicBezTo>
                  <a:cubicBezTo>
                    <a:pt x="63" y="102"/>
                    <a:pt x="67" y="102"/>
                    <a:pt x="67" y="98"/>
                  </a:cubicBezTo>
                  <a:cubicBezTo>
                    <a:pt x="67" y="94"/>
                    <a:pt x="72" y="94"/>
                    <a:pt x="75" y="95"/>
                  </a:cubicBezTo>
                  <a:cubicBezTo>
                    <a:pt x="76" y="96"/>
                    <a:pt x="80" y="96"/>
                    <a:pt x="83" y="94"/>
                  </a:cubicBezTo>
                  <a:cubicBezTo>
                    <a:pt x="83" y="92"/>
                    <a:pt x="83" y="90"/>
                    <a:pt x="83" y="89"/>
                  </a:cubicBezTo>
                  <a:cubicBezTo>
                    <a:pt x="84" y="85"/>
                    <a:pt x="83" y="80"/>
                    <a:pt x="81" y="78"/>
                  </a:cubicBezTo>
                  <a:cubicBezTo>
                    <a:pt x="79" y="76"/>
                    <a:pt x="73" y="73"/>
                    <a:pt x="72" y="69"/>
                  </a:cubicBezTo>
                  <a:cubicBezTo>
                    <a:pt x="70" y="65"/>
                    <a:pt x="64" y="61"/>
                    <a:pt x="62" y="57"/>
                  </a:cubicBezTo>
                  <a:cubicBezTo>
                    <a:pt x="61" y="53"/>
                    <a:pt x="57" y="50"/>
                    <a:pt x="57" y="4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64" name="Freeform 65"/>
            <p:cNvSpPr>
              <a:spLocks noChangeArrowheads="1"/>
            </p:cNvSpPr>
            <p:nvPr/>
          </p:nvSpPr>
          <p:spPr bwMode="auto">
            <a:xfrm>
              <a:off x="5722938" y="2020887"/>
              <a:ext cx="176213" cy="328613"/>
            </a:xfrm>
            <a:custGeom>
              <a:gdLst>
                <a:gd name="T0" fmla="*/ 56 w 92"/>
                <a:gd name="T1" fmla="*/ 91 h 172"/>
                <a:gd name="T2" fmla="*/ 55 w 92"/>
                <a:gd name="T3" fmla="*/ 80 h 172"/>
                <a:gd name="T4" fmla="*/ 71 w 92"/>
                <a:gd name="T5" fmla="*/ 73 h 172"/>
                <a:gd name="T6" fmla="*/ 86 w 92"/>
                <a:gd name="T7" fmla="*/ 73 h 172"/>
                <a:gd name="T8" fmla="*/ 88 w 92"/>
                <a:gd name="T9" fmla="*/ 74 h 172"/>
                <a:gd name="T10" fmla="*/ 89 w 92"/>
                <a:gd name="T11" fmla="*/ 62 h 172"/>
                <a:gd name="T12" fmla="*/ 81 w 92"/>
                <a:gd name="T13" fmla="*/ 50 h 172"/>
                <a:gd name="T14" fmla="*/ 81 w 92"/>
                <a:gd name="T15" fmla="*/ 36 h 172"/>
                <a:gd name="T16" fmla="*/ 72 w 92"/>
                <a:gd name="T17" fmla="*/ 28 h 172"/>
                <a:gd name="T18" fmla="*/ 62 w 92"/>
                <a:gd name="T19" fmla="*/ 28 h 172"/>
                <a:gd name="T20" fmla="*/ 55 w 92"/>
                <a:gd name="T21" fmla="*/ 30 h 172"/>
                <a:gd name="T22" fmla="*/ 46 w 92"/>
                <a:gd name="T23" fmla="*/ 31 h 172"/>
                <a:gd name="T24" fmla="*/ 36 w 92"/>
                <a:gd name="T25" fmla="*/ 35 h 172"/>
                <a:gd name="T26" fmla="*/ 39 w 92"/>
                <a:gd name="T27" fmla="*/ 26 h 172"/>
                <a:gd name="T28" fmla="*/ 40 w 92"/>
                <a:gd name="T29" fmla="*/ 14 h 172"/>
                <a:gd name="T30" fmla="*/ 32 w 92"/>
                <a:gd name="T31" fmla="*/ 11 h 172"/>
                <a:gd name="T32" fmla="*/ 31 w 92"/>
                <a:gd name="T33" fmla="*/ 2 h 172"/>
                <a:gd name="T34" fmla="*/ 29 w 92"/>
                <a:gd name="T35" fmla="*/ 0 h 172"/>
                <a:gd name="T36" fmla="*/ 27 w 92"/>
                <a:gd name="T37" fmla="*/ 2 h 172"/>
                <a:gd name="T38" fmla="*/ 17 w 92"/>
                <a:gd name="T39" fmla="*/ 8 h 172"/>
                <a:gd name="T40" fmla="*/ 9 w 92"/>
                <a:gd name="T41" fmla="*/ 10 h 172"/>
                <a:gd name="T42" fmla="*/ 2 w 92"/>
                <a:gd name="T43" fmla="*/ 14 h 172"/>
                <a:gd name="T44" fmla="*/ 0 w 92"/>
                <a:gd name="T45" fmla="*/ 32 h 172"/>
                <a:gd name="T46" fmla="*/ 9 w 92"/>
                <a:gd name="T47" fmla="*/ 42 h 172"/>
                <a:gd name="T48" fmla="*/ 11 w 92"/>
                <a:gd name="T49" fmla="*/ 50 h 172"/>
                <a:gd name="T50" fmla="*/ 10 w 92"/>
                <a:gd name="T51" fmla="*/ 55 h 172"/>
                <a:gd name="T52" fmla="*/ 9 w 92"/>
                <a:gd name="T53" fmla="*/ 63 h 172"/>
                <a:gd name="T54" fmla="*/ 13 w 92"/>
                <a:gd name="T55" fmla="*/ 75 h 172"/>
                <a:gd name="T56" fmla="*/ 17 w 92"/>
                <a:gd name="T57" fmla="*/ 89 h 172"/>
                <a:gd name="T58" fmla="*/ 21 w 92"/>
                <a:gd name="T59" fmla="*/ 97 h 172"/>
                <a:gd name="T60" fmla="*/ 11 w 92"/>
                <a:gd name="T61" fmla="*/ 116 h 172"/>
                <a:gd name="T62" fmla="*/ 8 w 92"/>
                <a:gd name="T63" fmla="*/ 132 h 172"/>
                <a:gd name="T64" fmla="*/ 9 w 92"/>
                <a:gd name="T65" fmla="*/ 142 h 172"/>
                <a:gd name="T66" fmla="*/ 23 w 92"/>
                <a:gd name="T67" fmla="*/ 157 h 172"/>
                <a:gd name="T68" fmla="*/ 27 w 92"/>
                <a:gd name="T69" fmla="*/ 162 h 172"/>
                <a:gd name="T70" fmla="*/ 33 w 92"/>
                <a:gd name="T71" fmla="*/ 163 h 172"/>
                <a:gd name="T72" fmla="*/ 39 w 92"/>
                <a:gd name="T73" fmla="*/ 170 h 172"/>
                <a:gd name="T74" fmla="*/ 48 w 92"/>
                <a:gd name="T75" fmla="*/ 171 h 172"/>
                <a:gd name="T76" fmla="*/ 51 w 92"/>
                <a:gd name="T77" fmla="*/ 166 h 172"/>
                <a:gd name="T78" fmla="*/ 38 w 92"/>
                <a:gd name="T79" fmla="*/ 159 h 172"/>
                <a:gd name="T80" fmla="*/ 30 w 92"/>
                <a:gd name="T81" fmla="*/ 146 h 172"/>
                <a:gd name="T82" fmla="*/ 26 w 92"/>
                <a:gd name="T83" fmla="*/ 135 h 172"/>
                <a:gd name="T84" fmla="*/ 19 w 92"/>
                <a:gd name="T85" fmla="*/ 130 h 172"/>
                <a:gd name="T86" fmla="*/ 20 w 92"/>
                <a:gd name="T87" fmla="*/ 112 h 172"/>
                <a:gd name="T88" fmla="*/ 27 w 92"/>
                <a:gd name="T89" fmla="*/ 89 h 172"/>
                <a:gd name="T90" fmla="*/ 36 w 92"/>
                <a:gd name="T91" fmla="*/ 86 h 172"/>
                <a:gd name="T92" fmla="*/ 45 w 92"/>
                <a:gd name="T93" fmla="*/ 93 h 172"/>
                <a:gd name="T94" fmla="*/ 57 w 92"/>
                <a:gd name="T95" fmla="*/ 99 h 172"/>
                <a:gd name="T96" fmla="*/ 57 w 92"/>
                <a:gd name="T97" fmla="*/ 100 h 172"/>
                <a:gd name="T98" fmla="*/ 57 w 92"/>
                <a:gd name="T99" fmla="*/ 99 h 172"/>
                <a:gd name="T100" fmla="*/ 56 w 92"/>
                <a:gd name="T101" fmla="*/ 91 h 1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2"/>
                <a:gd name="T154" fmla="*/ 0 h 172"/>
                <a:gd name="T155" fmla="*/ 92 w 92"/>
                <a:gd name="T156" fmla="*/ 172 h 17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2" h="172">
                  <a:moveTo>
                    <a:pt x="56" y="91"/>
                  </a:moveTo>
                  <a:cubicBezTo>
                    <a:pt x="56" y="86"/>
                    <a:pt x="51" y="86"/>
                    <a:pt x="55" y="80"/>
                  </a:cubicBezTo>
                  <a:cubicBezTo>
                    <a:pt x="60" y="75"/>
                    <a:pt x="67" y="71"/>
                    <a:pt x="71" y="73"/>
                  </a:cubicBezTo>
                  <a:cubicBezTo>
                    <a:pt x="75" y="74"/>
                    <a:pt x="84" y="70"/>
                    <a:pt x="86" y="73"/>
                  </a:cubicBezTo>
                  <a:cubicBezTo>
                    <a:pt x="87" y="74"/>
                    <a:pt x="87" y="74"/>
                    <a:pt x="88" y="74"/>
                  </a:cubicBezTo>
                  <a:cubicBezTo>
                    <a:pt x="92" y="70"/>
                    <a:pt x="89" y="67"/>
                    <a:pt x="89" y="62"/>
                  </a:cubicBezTo>
                  <a:cubicBezTo>
                    <a:pt x="90" y="56"/>
                    <a:pt x="85" y="51"/>
                    <a:pt x="81" y="50"/>
                  </a:cubicBezTo>
                  <a:cubicBezTo>
                    <a:pt x="78" y="49"/>
                    <a:pt x="84" y="38"/>
                    <a:pt x="81" y="36"/>
                  </a:cubicBezTo>
                  <a:cubicBezTo>
                    <a:pt x="77" y="34"/>
                    <a:pt x="75" y="31"/>
                    <a:pt x="72" y="28"/>
                  </a:cubicBezTo>
                  <a:cubicBezTo>
                    <a:pt x="70" y="25"/>
                    <a:pt x="63" y="26"/>
                    <a:pt x="62" y="28"/>
                  </a:cubicBezTo>
                  <a:cubicBezTo>
                    <a:pt x="61" y="31"/>
                    <a:pt x="56" y="32"/>
                    <a:pt x="55" y="30"/>
                  </a:cubicBezTo>
                  <a:cubicBezTo>
                    <a:pt x="53" y="28"/>
                    <a:pt x="50" y="28"/>
                    <a:pt x="46" y="31"/>
                  </a:cubicBezTo>
                  <a:cubicBezTo>
                    <a:pt x="43" y="34"/>
                    <a:pt x="37" y="39"/>
                    <a:pt x="36" y="35"/>
                  </a:cubicBezTo>
                  <a:cubicBezTo>
                    <a:pt x="35" y="30"/>
                    <a:pt x="39" y="31"/>
                    <a:pt x="39" y="26"/>
                  </a:cubicBezTo>
                  <a:cubicBezTo>
                    <a:pt x="39" y="21"/>
                    <a:pt x="42" y="19"/>
                    <a:pt x="40" y="14"/>
                  </a:cubicBezTo>
                  <a:cubicBezTo>
                    <a:pt x="39" y="9"/>
                    <a:pt x="34" y="15"/>
                    <a:pt x="32" y="11"/>
                  </a:cubicBezTo>
                  <a:cubicBezTo>
                    <a:pt x="31" y="8"/>
                    <a:pt x="32" y="4"/>
                    <a:pt x="31" y="2"/>
                  </a:cubicBezTo>
                  <a:cubicBezTo>
                    <a:pt x="31" y="2"/>
                    <a:pt x="30" y="1"/>
                    <a:pt x="29" y="0"/>
                  </a:cubicBezTo>
                  <a:cubicBezTo>
                    <a:pt x="28" y="1"/>
                    <a:pt x="28" y="1"/>
                    <a:pt x="27" y="2"/>
                  </a:cubicBezTo>
                  <a:cubicBezTo>
                    <a:pt x="26" y="4"/>
                    <a:pt x="19" y="5"/>
                    <a:pt x="17" y="8"/>
                  </a:cubicBezTo>
                  <a:cubicBezTo>
                    <a:pt x="15" y="11"/>
                    <a:pt x="10" y="10"/>
                    <a:pt x="9" y="10"/>
                  </a:cubicBezTo>
                  <a:cubicBezTo>
                    <a:pt x="7" y="10"/>
                    <a:pt x="3" y="11"/>
                    <a:pt x="2" y="14"/>
                  </a:cubicBezTo>
                  <a:cubicBezTo>
                    <a:pt x="2" y="17"/>
                    <a:pt x="0" y="30"/>
                    <a:pt x="0" y="32"/>
                  </a:cubicBezTo>
                  <a:cubicBezTo>
                    <a:pt x="0" y="34"/>
                    <a:pt x="6" y="41"/>
                    <a:pt x="9" y="42"/>
                  </a:cubicBezTo>
                  <a:cubicBezTo>
                    <a:pt x="11" y="43"/>
                    <a:pt x="8" y="48"/>
                    <a:pt x="11" y="50"/>
                  </a:cubicBezTo>
                  <a:cubicBezTo>
                    <a:pt x="14" y="51"/>
                    <a:pt x="12" y="55"/>
                    <a:pt x="10" y="55"/>
                  </a:cubicBezTo>
                  <a:cubicBezTo>
                    <a:pt x="9" y="54"/>
                    <a:pt x="11" y="61"/>
                    <a:pt x="9" y="63"/>
                  </a:cubicBezTo>
                  <a:cubicBezTo>
                    <a:pt x="6" y="65"/>
                    <a:pt x="8" y="71"/>
                    <a:pt x="13" y="75"/>
                  </a:cubicBezTo>
                  <a:cubicBezTo>
                    <a:pt x="17" y="79"/>
                    <a:pt x="17" y="85"/>
                    <a:pt x="17" y="89"/>
                  </a:cubicBezTo>
                  <a:cubicBezTo>
                    <a:pt x="17" y="92"/>
                    <a:pt x="21" y="93"/>
                    <a:pt x="21" y="97"/>
                  </a:cubicBezTo>
                  <a:cubicBezTo>
                    <a:pt x="21" y="97"/>
                    <a:pt x="15" y="117"/>
                    <a:pt x="11" y="116"/>
                  </a:cubicBezTo>
                  <a:cubicBezTo>
                    <a:pt x="10" y="121"/>
                    <a:pt x="9" y="128"/>
                    <a:pt x="8" y="132"/>
                  </a:cubicBezTo>
                  <a:cubicBezTo>
                    <a:pt x="7" y="138"/>
                    <a:pt x="6" y="142"/>
                    <a:pt x="9" y="142"/>
                  </a:cubicBezTo>
                  <a:cubicBezTo>
                    <a:pt x="12" y="143"/>
                    <a:pt x="18" y="150"/>
                    <a:pt x="23" y="157"/>
                  </a:cubicBezTo>
                  <a:cubicBezTo>
                    <a:pt x="25" y="159"/>
                    <a:pt x="26" y="161"/>
                    <a:pt x="27" y="162"/>
                  </a:cubicBezTo>
                  <a:cubicBezTo>
                    <a:pt x="29" y="162"/>
                    <a:pt x="31" y="162"/>
                    <a:pt x="33" y="163"/>
                  </a:cubicBezTo>
                  <a:cubicBezTo>
                    <a:pt x="38" y="164"/>
                    <a:pt x="39" y="167"/>
                    <a:pt x="39" y="170"/>
                  </a:cubicBezTo>
                  <a:cubicBezTo>
                    <a:pt x="39" y="172"/>
                    <a:pt x="46" y="171"/>
                    <a:pt x="48" y="171"/>
                  </a:cubicBezTo>
                  <a:cubicBezTo>
                    <a:pt x="49" y="170"/>
                    <a:pt x="47" y="167"/>
                    <a:pt x="51" y="166"/>
                  </a:cubicBezTo>
                  <a:cubicBezTo>
                    <a:pt x="49" y="163"/>
                    <a:pt x="43" y="159"/>
                    <a:pt x="38" y="159"/>
                  </a:cubicBezTo>
                  <a:cubicBezTo>
                    <a:pt x="33" y="158"/>
                    <a:pt x="30" y="150"/>
                    <a:pt x="30" y="146"/>
                  </a:cubicBezTo>
                  <a:cubicBezTo>
                    <a:pt x="31" y="142"/>
                    <a:pt x="26" y="139"/>
                    <a:pt x="26" y="135"/>
                  </a:cubicBezTo>
                  <a:cubicBezTo>
                    <a:pt x="26" y="132"/>
                    <a:pt x="23" y="132"/>
                    <a:pt x="19" y="130"/>
                  </a:cubicBezTo>
                  <a:cubicBezTo>
                    <a:pt x="15" y="128"/>
                    <a:pt x="20" y="117"/>
                    <a:pt x="20" y="112"/>
                  </a:cubicBezTo>
                  <a:cubicBezTo>
                    <a:pt x="21" y="107"/>
                    <a:pt x="29" y="93"/>
                    <a:pt x="27" y="89"/>
                  </a:cubicBezTo>
                  <a:cubicBezTo>
                    <a:pt x="24" y="85"/>
                    <a:pt x="35" y="81"/>
                    <a:pt x="36" y="86"/>
                  </a:cubicBezTo>
                  <a:cubicBezTo>
                    <a:pt x="37" y="91"/>
                    <a:pt x="38" y="93"/>
                    <a:pt x="45" y="93"/>
                  </a:cubicBezTo>
                  <a:cubicBezTo>
                    <a:pt x="51" y="93"/>
                    <a:pt x="51" y="98"/>
                    <a:pt x="57" y="99"/>
                  </a:cubicBezTo>
                  <a:cubicBezTo>
                    <a:pt x="57" y="99"/>
                    <a:pt x="57" y="99"/>
                    <a:pt x="57" y="100"/>
                  </a:cubicBezTo>
                  <a:cubicBezTo>
                    <a:pt x="57" y="99"/>
                    <a:pt x="57" y="99"/>
                    <a:pt x="57" y="99"/>
                  </a:cubicBezTo>
                  <a:cubicBezTo>
                    <a:pt x="59" y="95"/>
                    <a:pt x="56" y="95"/>
                    <a:pt x="56" y="91"/>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65" name="Freeform 66"/>
            <p:cNvSpPr>
              <a:spLocks noChangeArrowheads="1"/>
            </p:cNvSpPr>
            <p:nvPr/>
          </p:nvSpPr>
          <p:spPr bwMode="auto">
            <a:xfrm>
              <a:off x="3951288" y="1136650"/>
              <a:ext cx="207963" cy="169863"/>
            </a:xfrm>
            <a:custGeom>
              <a:gdLst>
                <a:gd name="T0" fmla="*/ 2 w 109"/>
                <a:gd name="T1" fmla="*/ 19 h 89"/>
                <a:gd name="T2" fmla="*/ 2 w 109"/>
                <a:gd name="T3" fmla="*/ 31 h 89"/>
                <a:gd name="T4" fmla="*/ 3 w 109"/>
                <a:gd name="T5" fmla="*/ 36 h 89"/>
                <a:gd name="T6" fmla="*/ 5 w 109"/>
                <a:gd name="T7" fmla="*/ 41 h 89"/>
                <a:gd name="T8" fmla="*/ 7 w 109"/>
                <a:gd name="T9" fmla="*/ 47 h 89"/>
                <a:gd name="T10" fmla="*/ 10 w 109"/>
                <a:gd name="T11" fmla="*/ 56 h 89"/>
                <a:gd name="T12" fmla="*/ 10 w 109"/>
                <a:gd name="T13" fmla="*/ 61 h 89"/>
                <a:gd name="T14" fmla="*/ 16 w 109"/>
                <a:gd name="T15" fmla="*/ 65 h 89"/>
                <a:gd name="T16" fmla="*/ 24 w 109"/>
                <a:gd name="T17" fmla="*/ 70 h 89"/>
                <a:gd name="T18" fmla="*/ 30 w 109"/>
                <a:gd name="T19" fmla="*/ 73 h 89"/>
                <a:gd name="T20" fmla="*/ 36 w 109"/>
                <a:gd name="T21" fmla="*/ 72 h 89"/>
                <a:gd name="T22" fmla="*/ 39 w 109"/>
                <a:gd name="T23" fmla="*/ 76 h 89"/>
                <a:gd name="T24" fmla="*/ 47 w 109"/>
                <a:gd name="T25" fmla="*/ 78 h 89"/>
                <a:gd name="T26" fmla="*/ 52 w 109"/>
                <a:gd name="T27" fmla="*/ 84 h 89"/>
                <a:gd name="T28" fmla="*/ 59 w 109"/>
                <a:gd name="T29" fmla="*/ 83 h 89"/>
                <a:gd name="T30" fmla="*/ 68 w 109"/>
                <a:gd name="T31" fmla="*/ 85 h 89"/>
                <a:gd name="T32" fmla="*/ 77 w 109"/>
                <a:gd name="T33" fmla="*/ 85 h 89"/>
                <a:gd name="T34" fmla="*/ 86 w 109"/>
                <a:gd name="T35" fmla="*/ 88 h 89"/>
                <a:gd name="T36" fmla="*/ 93 w 109"/>
                <a:gd name="T37" fmla="*/ 89 h 89"/>
                <a:gd name="T38" fmla="*/ 93 w 109"/>
                <a:gd name="T39" fmla="*/ 82 h 89"/>
                <a:gd name="T40" fmla="*/ 103 w 109"/>
                <a:gd name="T41" fmla="*/ 71 h 89"/>
                <a:gd name="T42" fmla="*/ 108 w 109"/>
                <a:gd name="T43" fmla="*/ 67 h 89"/>
                <a:gd name="T44" fmla="*/ 104 w 109"/>
                <a:gd name="T45" fmla="*/ 56 h 89"/>
                <a:gd name="T46" fmla="*/ 103 w 109"/>
                <a:gd name="T47" fmla="*/ 46 h 89"/>
                <a:gd name="T48" fmla="*/ 99 w 109"/>
                <a:gd name="T49" fmla="*/ 40 h 89"/>
                <a:gd name="T50" fmla="*/ 106 w 109"/>
                <a:gd name="T51" fmla="*/ 35 h 89"/>
                <a:gd name="T52" fmla="*/ 105 w 109"/>
                <a:gd name="T53" fmla="*/ 25 h 89"/>
                <a:gd name="T54" fmla="*/ 103 w 109"/>
                <a:gd name="T55" fmla="*/ 16 h 89"/>
                <a:gd name="T56" fmla="*/ 95 w 109"/>
                <a:gd name="T57" fmla="*/ 10 h 89"/>
                <a:gd name="T58" fmla="*/ 94 w 109"/>
                <a:gd name="T59" fmla="*/ 9 h 89"/>
                <a:gd name="T60" fmla="*/ 65 w 109"/>
                <a:gd name="T61" fmla="*/ 8 h 89"/>
                <a:gd name="T62" fmla="*/ 59 w 109"/>
                <a:gd name="T63" fmla="*/ 6 h 89"/>
                <a:gd name="T64" fmla="*/ 53 w 109"/>
                <a:gd name="T65" fmla="*/ 9 h 89"/>
                <a:gd name="T66" fmla="*/ 48 w 109"/>
                <a:gd name="T67" fmla="*/ 2 h 89"/>
                <a:gd name="T68" fmla="*/ 23 w 109"/>
                <a:gd name="T69" fmla="*/ 9 h 89"/>
                <a:gd name="T70" fmla="*/ 6 w 109"/>
                <a:gd name="T71" fmla="*/ 15 h 89"/>
                <a:gd name="T72" fmla="*/ 2 w 109"/>
                <a:gd name="T73" fmla="*/ 18 h 89"/>
                <a:gd name="T74" fmla="*/ 2 w 109"/>
                <a:gd name="T75" fmla="*/ 19 h 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9"/>
                <a:gd name="T115" fmla="*/ 0 h 89"/>
                <a:gd name="T116" fmla="*/ 109 w 109"/>
                <a:gd name="T117" fmla="*/ 89 h 89"/>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9" h="89">
                  <a:moveTo>
                    <a:pt x="2" y="19"/>
                  </a:moveTo>
                  <a:cubicBezTo>
                    <a:pt x="3" y="21"/>
                    <a:pt x="4" y="28"/>
                    <a:pt x="2" y="31"/>
                  </a:cubicBezTo>
                  <a:cubicBezTo>
                    <a:pt x="0" y="34"/>
                    <a:pt x="1" y="35"/>
                    <a:pt x="3" y="36"/>
                  </a:cubicBezTo>
                  <a:cubicBezTo>
                    <a:pt x="5" y="37"/>
                    <a:pt x="5" y="39"/>
                    <a:pt x="5" y="41"/>
                  </a:cubicBezTo>
                  <a:cubicBezTo>
                    <a:pt x="5" y="43"/>
                    <a:pt x="7" y="43"/>
                    <a:pt x="7" y="47"/>
                  </a:cubicBezTo>
                  <a:cubicBezTo>
                    <a:pt x="7" y="51"/>
                    <a:pt x="8" y="54"/>
                    <a:pt x="10" y="56"/>
                  </a:cubicBezTo>
                  <a:cubicBezTo>
                    <a:pt x="11" y="57"/>
                    <a:pt x="11" y="59"/>
                    <a:pt x="10" y="61"/>
                  </a:cubicBezTo>
                  <a:cubicBezTo>
                    <a:pt x="12" y="63"/>
                    <a:pt x="14" y="64"/>
                    <a:pt x="16" y="65"/>
                  </a:cubicBezTo>
                  <a:cubicBezTo>
                    <a:pt x="22" y="67"/>
                    <a:pt x="24" y="68"/>
                    <a:pt x="24" y="70"/>
                  </a:cubicBezTo>
                  <a:cubicBezTo>
                    <a:pt x="24" y="72"/>
                    <a:pt x="29" y="75"/>
                    <a:pt x="30" y="73"/>
                  </a:cubicBezTo>
                  <a:cubicBezTo>
                    <a:pt x="31" y="70"/>
                    <a:pt x="34" y="72"/>
                    <a:pt x="36" y="72"/>
                  </a:cubicBezTo>
                  <a:cubicBezTo>
                    <a:pt x="38" y="72"/>
                    <a:pt x="39" y="74"/>
                    <a:pt x="39" y="76"/>
                  </a:cubicBezTo>
                  <a:cubicBezTo>
                    <a:pt x="40" y="77"/>
                    <a:pt x="45" y="76"/>
                    <a:pt x="47" y="78"/>
                  </a:cubicBezTo>
                  <a:cubicBezTo>
                    <a:pt x="48" y="79"/>
                    <a:pt x="49" y="83"/>
                    <a:pt x="52" y="84"/>
                  </a:cubicBezTo>
                  <a:cubicBezTo>
                    <a:pt x="54" y="86"/>
                    <a:pt x="57" y="82"/>
                    <a:pt x="59" y="83"/>
                  </a:cubicBezTo>
                  <a:cubicBezTo>
                    <a:pt x="60" y="85"/>
                    <a:pt x="65" y="86"/>
                    <a:pt x="68" y="85"/>
                  </a:cubicBezTo>
                  <a:cubicBezTo>
                    <a:pt x="71" y="83"/>
                    <a:pt x="73" y="86"/>
                    <a:pt x="77" y="85"/>
                  </a:cubicBezTo>
                  <a:cubicBezTo>
                    <a:pt x="81" y="85"/>
                    <a:pt x="85" y="86"/>
                    <a:pt x="86" y="88"/>
                  </a:cubicBezTo>
                  <a:cubicBezTo>
                    <a:pt x="87" y="88"/>
                    <a:pt x="90" y="89"/>
                    <a:pt x="93" y="89"/>
                  </a:cubicBezTo>
                  <a:cubicBezTo>
                    <a:pt x="94" y="88"/>
                    <a:pt x="92" y="83"/>
                    <a:pt x="93" y="82"/>
                  </a:cubicBezTo>
                  <a:cubicBezTo>
                    <a:pt x="93" y="81"/>
                    <a:pt x="102" y="73"/>
                    <a:pt x="103" y="71"/>
                  </a:cubicBezTo>
                  <a:cubicBezTo>
                    <a:pt x="105" y="69"/>
                    <a:pt x="107" y="69"/>
                    <a:pt x="108" y="67"/>
                  </a:cubicBezTo>
                  <a:cubicBezTo>
                    <a:pt x="109" y="65"/>
                    <a:pt x="105" y="58"/>
                    <a:pt x="104" y="56"/>
                  </a:cubicBezTo>
                  <a:cubicBezTo>
                    <a:pt x="103" y="55"/>
                    <a:pt x="102" y="49"/>
                    <a:pt x="103" y="46"/>
                  </a:cubicBezTo>
                  <a:cubicBezTo>
                    <a:pt x="104" y="44"/>
                    <a:pt x="99" y="42"/>
                    <a:pt x="99" y="40"/>
                  </a:cubicBezTo>
                  <a:cubicBezTo>
                    <a:pt x="99" y="39"/>
                    <a:pt x="103" y="36"/>
                    <a:pt x="106" y="35"/>
                  </a:cubicBezTo>
                  <a:cubicBezTo>
                    <a:pt x="108" y="34"/>
                    <a:pt x="107" y="27"/>
                    <a:pt x="105" y="25"/>
                  </a:cubicBezTo>
                  <a:cubicBezTo>
                    <a:pt x="103" y="23"/>
                    <a:pt x="102" y="20"/>
                    <a:pt x="103" y="16"/>
                  </a:cubicBezTo>
                  <a:cubicBezTo>
                    <a:pt x="105" y="13"/>
                    <a:pt x="96" y="10"/>
                    <a:pt x="95" y="10"/>
                  </a:cubicBezTo>
                  <a:cubicBezTo>
                    <a:pt x="94" y="10"/>
                    <a:pt x="94" y="10"/>
                    <a:pt x="94" y="9"/>
                  </a:cubicBezTo>
                  <a:cubicBezTo>
                    <a:pt x="86" y="11"/>
                    <a:pt x="66" y="9"/>
                    <a:pt x="65" y="8"/>
                  </a:cubicBezTo>
                  <a:cubicBezTo>
                    <a:pt x="64" y="8"/>
                    <a:pt x="61" y="7"/>
                    <a:pt x="59" y="6"/>
                  </a:cubicBezTo>
                  <a:cubicBezTo>
                    <a:pt x="58" y="8"/>
                    <a:pt x="56" y="9"/>
                    <a:pt x="53" y="9"/>
                  </a:cubicBezTo>
                  <a:cubicBezTo>
                    <a:pt x="48" y="9"/>
                    <a:pt x="48" y="5"/>
                    <a:pt x="48" y="2"/>
                  </a:cubicBezTo>
                  <a:cubicBezTo>
                    <a:pt x="48" y="0"/>
                    <a:pt x="28" y="4"/>
                    <a:pt x="23" y="9"/>
                  </a:cubicBezTo>
                  <a:cubicBezTo>
                    <a:pt x="18" y="15"/>
                    <a:pt x="6" y="13"/>
                    <a:pt x="6" y="15"/>
                  </a:cubicBezTo>
                  <a:cubicBezTo>
                    <a:pt x="5" y="17"/>
                    <a:pt x="3" y="18"/>
                    <a:pt x="2" y="18"/>
                  </a:cubicBezTo>
                  <a:cubicBezTo>
                    <a:pt x="2" y="18"/>
                    <a:pt x="2" y="19"/>
                    <a:pt x="2" y="19"/>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66" name="Freeform 67"/>
            <p:cNvSpPr>
              <a:spLocks noChangeArrowheads="1"/>
            </p:cNvSpPr>
            <p:nvPr/>
          </p:nvSpPr>
          <p:spPr bwMode="auto">
            <a:xfrm>
              <a:off x="3981450" y="1412875"/>
              <a:ext cx="79375" cy="74613"/>
            </a:xfrm>
            <a:custGeom>
              <a:gdLst>
                <a:gd name="T0" fmla="*/ 31 w 41"/>
                <a:gd name="T1" fmla="*/ 35 h 39"/>
                <a:gd name="T2" fmla="*/ 39 w 41"/>
                <a:gd name="T3" fmla="*/ 23 h 39"/>
                <a:gd name="T4" fmla="*/ 40 w 41"/>
                <a:gd name="T5" fmla="*/ 8 h 39"/>
                <a:gd name="T6" fmla="*/ 30 w 41"/>
                <a:gd name="T7" fmla="*/ 2 h 39"/>
                <a:gd name="T8" fmla="*/ 13 w 41"/>
                <a:gd name="T9" fmla="*/ 1 h 39"/>
                <a:gd name="T10" fmla="*/ 6 w 41"/>
                <a:gd name="T11" fmla="*/ 2 h 39"/>
                <a:gd name="T12" fmla="*/ 1 w 41"/>
                <a:gd name="T13" fmla="*/ 5 h 39"/>
                <a:gd name="T14" fmla="*/ 6 w 41"/>
                <a:gd name="T15" fmla="*/ 13 h 39"/>
                <a:gd name="T16" fmla="*/ 15 w 41"/>
                <a:gd name="T17" fmla="*/ 24 h 39"/>
                <a:gd name="T18" fmla="*/ 24 w 41"/>
                <a:gd name="T19" fmla="*/ 34 h 39"/>
                <a:gd name="T20" fmla="*/ 30 w 41"/>
                <a:gd name="T21" fmla="*/ 39 h 39"/>
                <a:gd name="T22" fmla="*/ 31 w 41"/>
                <a:gd name="T23" fmla="*/ 35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39"/>
                <a:gd name="T38" fmla="*/ 41 w 41"/>
                <a:gd name="T39" fmla="*/ 39 h 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39">
                  <a:moveTo>
                    <a:pt x="31" y="35"/>
                  </a:moveTo>
                  <a:cubicBezTo>
                    <a:pt x="30" y="33"/>
                    <a:pt x="37" y="23"/>
                    <a:pt x="39" y="23"/>
                  </a:cubicBezTo>
                  <a:cubicBezTo>
                    <a:pt x="41" y="23"/>
                    <a:pt x="41" y="13"/>
                    <a:pt x="40" y="8"/>
                  </a:cubicBezTo>
                  <a:cubicBezTo>
                    <a:pt x="35" y="4"/>
                    <a:pt x="30" y="2"/>
                    <a:pt x="30" y="2"/>
                  </a:cubicBezTo>
                  <a:cubicBezTo>
                    <a:pt x="30" y="2"/>
                    <a:pt x="15" y="2"/>
                    <a:pt x="13" y="1"/>
                  </a:cubicBezTo>
                  <a:cubicBezTo>
                    <a:pt x="10" y="0"/>
                    <a:pt x="8" y="4"/>
                    <a:pt x="6" y="2"/>
                  </a:cubicBezTo>
                  <a:cubicBezTo>
                    <a:pt x="3" y="0"/>
                    <a:pt x="0" y="3"/>
                    <a:pt x="1" y="5"/>
                  </a:cubicBezTo>
                  <a:cubicBezTo>
                    <a:pt x="1" y="8"/>
                    <a:pt x="6" y="9"/>
                    <a:pt x="6" y="13"/>
                  </a:cubicBezTo>
                  <a:cubicBezTo>
                    <a:pt x="6" y="17"/>
                    <a:pt x="15" y="22"/>
                    <a:pt x="15" y="24"/>
                  </a:cubicBezTo>
                  <a:cubicBezTo>
                    <a:pt x="15" y="25"/>
                    <a:pt x="21" y="29"/>
                    <a:pt x="24" y="34"/>
                  </a:cubicBezTo>
                  <a:cubicBezTo>
                    <a:pt x="26" y="35"/>
                    <a:pt x="28" y="37"/>
                    <a:pt x="30" y="39"/>
                  </a:cubicBezTo>
                  <a:cubicBezTo>
                    <a:pt x="30" y="37"/>
                    <a:pt x="31" y="36"/>
                    <a:pt x="31" y="35"/>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67" name="Freeform 68"/>
            <p:cNvSpPr>
              <a:spLocks noChangeArrowheads="1"/>
            </p:cNvSpPr>
            <p:nvPr/>
          </p:nvSpPr>
          <p:spPr bwMode="auto">
            <a:xfrm>
              <a:off x="3943350" y="1379537"/>
              <a:ext cx="114300" cy="98425"/>
            </a:xfrm>
            <a:custGeom>
              <a:gdLst>
                <a:gd name="T0" fmla="*/ 35 w 60"/>
                <a:gd name="T1" fmla="*/ 42 h 52"/>
                <a:gd name="T2" fmla="*/ 26 w 60"/>
                <a:gd name="T3" fmla="*/ 31 h 52"/>
                <a:gd name="T4" fmla="*/ 21 w 60"/>
                <a:gd name="T5" fmla="*/ 23 h 52"/>
                <a:gd name="T6" fmla="*/ 26 w 60"/>
                <a:gd name="T7" fmla="*/ 20 h 52"/>
                <a:gd name="T8" fmla="*/ 33 w 60"/>
                <a:gd name="T9" fmla="*/ 19 h 52"/>
                <a:gd name="T10" fmla="*/ 50 w 60"/>
                <a:gd name="T11" fmla="*/ 20 h 52"/>
                <a:gd name="T12" fmla="*/ 60 w 60"/>
                <a:gd name="T13" fmla="*/ 26 h 52"/>
                <a:gd name="T14" fmla="*/ 60 w 60"/>
                <a:gd name="T15" fmla="*/ 23 h 52"/>
                <a:gd name="T16" fmla="*/ 56 w 60"/>
                <a:gd name="T17" fmla="*/ 15 h 52"/>
                <a:gd name="T18" fmla="*/ 53 w 60"/>
                <a:gd name="T19" fmla="*/ 8 h 52"/>
                <a:gd name="T20" fmla="*/ 50 w 60"/>
                <a:gd name="T21" fmla="*/ 9 h 52"/>
                <a:gd name="T22" fmla="*/ 38 w 60"/>
                <a:gd name="T23" fmla="*/ 7 h 52"/>
                <a:gd name="T24" fmla="*/ 29 w 60"/>
                <a:gd name="T25" fmla="*/ 0 h 52"/>
                <a:gd name="T26" fmla="*/ 22 w 60"/>
                <a:gd name="T27" fmla="*/ 4 h 52"/>
                <a:gd name="T28" fmla="*/ 19 w 60"/>
                <a:gd name="T29" fmla="*/ 10 h 52"/>
                <a:gd name="T30" fmla="*/ 15 w 60"/>
                <a:gd name="T31" fmla="*/ 15 h 52"/>
                <a:gd name="T32" fmla="*/ 8 w 60"/>
                <a:gd name="T33" fmla="*/ 15 h 52"/>
                <a:gd name="T34" fmla="*/ 0 w 60"/>
                <a:gd name="T35" fmla="*/ 16 h 52"/>
                <a:gd name="T36" fmla="*/ 2 w 60"/>
                <a:gd name="T37" fmla="*/ 21 h 52"/>
                <a:gd name="T38" fmla="*/ 11 w 60"/>
                <a:gd name="T39" fmla="*/ 25 h 52"/>
                <a:gd name="T40" fmla="*/ 21 w 60"/>
                <a:gd name="T41" fmla="*/ 40 h 52"/>
                <a:gd name="T42" fmla="*/ 30 w 60"/>
                <a:gd name="T43" fmla="*/ 45 h 52"/>
                <a:gd name="T44" fmla="*/ 40 w 60"/>
                <a:gd name="T45" fmla="*/ 50 h 52"/>
                <a:gd name="T46" fmla="*/ 44 w 60"/>
                <a:gd name="T47" fmla="*/ 52 h 52"/>
                <a:gd name="T48" fmla="*/ 35 w 60"/>
                <a:gd name="T49" fmla="*/ 42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52"/>
                <a:gd name="T77" fmla="*/ 60 w 60"/>
                <a:gd name="T78" fmla="*/ 52 h 52"/>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52">
                  <a:moveTo>
                    <a:pt x="35" y="42"/>
                  </a:moveTo>
                  <a:cubicBezTo>
                    <a:pt x="35" y="40"/>
                    <a:pt x="26" y="35"/>
                    <a:pt x="26" y="31"/>
                  </a:cubicBezTo>
                  <a:cubicBezTo>
                    <a:pt x="26" y="27"/>
                    <a:pt x="21" y="26"/>
                    <a:pt x="21" y="23"/>
                  </a:cubicBezTo>
                  <a:cubicBezTo>
                    <a:pt x="20" y="21"/>
                    <a:pt x="23" y="18"/>
                    <a:pt x="26" y="20"/>
                  </a:cubicBezTo>
                  <a:cubicBezTo>
                    <a:pt x="28" y="22"/>
                    <a:pt x="30" y="18"/>
                    <a:pt x="33" y="19"/>
                  </a:cubicBezTo>
                  <a:cubicBezTo>
                    <a:pt x="35" y="20"/>
                    <a:pt x="50" y="20"/>
                    <a:pt x="50" y="20"/>
                  </a:cubicBezTo>
                  <a:cubicBezTo>
                    <a:pt x="50" y="20"/>
                    <a:pt x="55" y="22"/>
                    <a:pt x="60" y="26"/>
                  </a:cubicBezTo>
                  <a:cubicBezTo>
                    <a:pt x="60" y="24"/>
                    <a:pt x="60" y="24"/>
                    <a:pt x="60" y="23"/>
                  </a:cubicBezTo>
                  <a:cubicBezTo>
                    <a:pt x="59" y="20"/>
                    <a:pt x="60" y="16"/>
                    <a:pt x="56" y="15"/>
                  </a:cubicBezTo>
                  <a:cubicBezTo>
                    <a:pt x="55" y="14"/>
                    <a:pt x="54" y="11"/>
                    <a:pt x="53" y="8"/>
                  </a:cubicBezTo>
                  <a:cubicBezTo>
                    <a:pt x="52" y="9"/>
                    <a:pt x="50" y="9"/>
                    <a:pt x="50" y="9"/>
                  </a:cubicBezTo>
                  <a:cubicBezTo>
                    <a:pt x="47" y="10"/>
                    <a:pt x="40" y="10"/>
                    <a:pt x="38" y="7"/>
                  </a:cubicBezTo>
                  <a:cubicBezTo>
                    <a:pt x="36" y="5"/>
                    <a:pt x="31" y="1"/>
                    <a:pt x="29" y="0"/>
                  </a:cubicBezTo>
                  <a:cubicBezTo>
                    <a:pt x="28" y="1"/>
                    <a:pt x="24" y="4"/>
                    <a:pt x="22" y="4"/>
                  </a:cubicBezTo>
                  <a:cubicBezTo>
                    <a:pt x="20" y="5"/>
                    <a:pt x="21" y="10"/>
                    <a:pt x="19" y="10"/>
                  </a:cubicBezTo>
                  <a:cubicBezTo>
                    <a:pt x="17" y="10"/>
                    <a:pt x="16" y="13"/>
                    <a:pt x="15" y="15"/>
                  </a:cubicBezTo>
                  <a:cubicBezTo>
                    <a:pt x="15" y="16"/>
                    <a:pt x="10" y="14"/>
                    <a:pt x="8" y="15"/>
                  </a:cubicBezTo>
                  <a:cubicBezTo>
                    <a:pt x="7" y="15"/>
                    <a:pt x="2" y="16"/>
                    <a:pt x="0" y="16"/>
                  </a:cubicBezTo>
                  <a:cubicBezTo>
                    <a:pt x="1" y="18"/>
                    <a:pt x="0" y="21"/>
                    <a:pt x="2" y="21"/>
                  </a:cubicBezTo>
                  <a:cubicBezTo>
                    <a:pt x="5" y="21"/>
                    <a:pt x="11" y="21"/>
                    <a:pt x="11" y="25"/>
                  </a:cubicBezTo>
                  <a:cubicBezTo>
                    <a:pt x="11" y="29"/>
                    <a:pt x="18" y="37"/>
                    <a:pt x="21" y="40"/>
                  </a:cubicBezTo>
                  <a:cubicBezTo>
                    <a:pt x="24" y="43"/>
                    <a:pt x="30" y="43"/>
                    <a:pt x="30" y="45"/>
                  </a:cubicBezTo>
                  <a:cubicBezTo>
                    <a:pt x="30" y="48"/>
                    <a:pt x="35" y="50"/>
                    <a:pt x="40" y="50"/>
                  </a:cubicBezTo>
                  <a:cubicBezTo>
                    <a:pt x="41" y="50"/>
                    <a:pt x="43" y="51"/>
                    <a:pt x="44" y="52"/>
                  </a:cubicBezTo>
                  <a:cubicBezTo>
                    <a:pt x="41" y="47"/>
                    <a:pt x="35" y="43"/>
                    <a:pt x="35" y="42"/>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68" name="Freeform 69"/>
            <p:cNvSpPr>
              <a:spLocks noChangeArrowheads="1"/>
            </p:cNvSpPr>
            <p:nvPr/>
          </p:nvSpPr>
          <p:spPr bwMode="auto">
            <a:xfrm>
              <a:off x="4054475" y="1484312"/>
              <a:ext cx="39688" cy="77788"/>
            </a:xfrm>
            <a:custGeom>
              <a:gdLst>
                <a:gd name="T0" fmla="*/ 14 w 21"/>
                <a:gd name="T1" fmla="*/ 35 h 41"/>
                <a:gd name="T2" fmla="*/ 17 w 21"/>
                <a:gd name="T3" fmla="*/ 31 h 41"/>
                <a:gd name="T4" fmla="*/ 21 w 21"/>
                <a:gd name="T5" fmla="*/ 24 h 41"/>
                <a:gd name="T6" fmla="*/ 21 w 21"/>
                <a:gd name="T7" fmla="*/ 24 h 41"/>
                <a:gd name="T8" fmla="*/ 15 w 21"/>
                <a:gd name="T9" fmla="*/ 17 h 41"/>
                <a:gd name="T10" fmla="*/ 16 w 21"/>
                <a:gd name="T11" fmla="*/ 5 h 41"/>
                <a:gd name="T12" fmla="*/ 6 w 21"/>
                <a:gd name="T13" fmla="*/ 0 h 41"/>
                <a:gd name="T14" fmla="*/ 1 w 21"/>
                <a:gd name="T15" fmla="*/ 8 h 41"/>
                <a:gd name="T16" fmla="*/ 4 w 21"/>
                <a:gd name="T17" fmla="*/ 15 h 41"/>
                <a:gd name="T18" fmla="*/ 3 w 21"/>
                <a:gd name="T19" fmla="*/ 32 h 41"/>
                <a:gd name="T20" fmla="*/ 11 w 21"/>
                <a:gd name="T21" fmla="*/ 41 h 41"/>
                <a:gd name="T22" fmla="*/ 14 w 21"/>
                <a:gd name="T23" fmla="*/ 35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41"/>
                <a:gd name="T38" fmla="*/ 21 w 21"/>
                <a:gd name="T39" fmla="*/ 41 h 41"/>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41">
                  <a:moveTo>
                    <a:pt x="14" y="35"/>
                  </a:moveTo>
                  <a:cubicBezTo>
                    <a:pt x="17" y="35"/>
                    <a:pt x="15" y="33"/>
                    <a:pt x="17" y="31"/>
                  </a:cubicBezTo>
                  <a:cubicBezTo>
                    <a:pt x="19" y="29"/>
                    <a:pt x="21" y="26"/>
                    <a:pt x="21" y="24"/>
                  </a:cubicBezTo>
                  <a:cubicBezTo>
                    <a:pt x="21" y="24"/>
                    <a:pt x="21" y="24"/>
                    <a:pt x="21" y="24"/>
                  </a:cubicBezTo>
                  <a:cubicBezTo>
                    <a:pt x="18" y="21"/>
                    <a:pt x="15" y="20"/>
                    <a:pt x="15" y="17"/>
                  </a:cubicBezTo>
                  <a:cubicBezTo>
                    <a:pt x="14" y="14"/>
                    <a:pt x="15" y="9"/>
                    <a:pt x="16" y="5"/>
                  </a:cubicBezTo>
                  <a:cubicBezTo>
                    <a:pt x="14" y="4"/>
                    <a:pt x="8" y="0"/>
                    <a:pt x="6" y="0"/>
                  </a:cubicBezTo>
                  <a:cubicBezTo>
                    <a:pt x="4" y="0"/>
                    <a:pt x="1" y="4"/>
                    <a:pt x="1" y="8"/>
                  </a:cubicBezTo>
                  <a:cubicBezTo>
                    <a:pt x="5" y="10"/>
                    <a:pt x="7" y="12"/>
                    <a:pt x="4" y="15"/>
                  </a:cubicBezTo>
                  <a:cubicBezTo>
                    <a:pt x="1" y="18"/>
                    <a:pt x="0" y="29"/>
                    <a:pt x="3" y="32"/>
                  </a:cubicBezTo>
                  <a:cubicBezTo>
                    <a:pt x="7" y="34"/>
                    <a:pt x="8" y="40"/>
                    <a:pt x="11" y="41"/>
                  </a:cubicBezTo>
                  <a:cubicBezTo>
                    <a:pt x="12" y="38"/>
                    <a:pt x="12" y="35"/>
                    <a:pt x="14" y="35"/>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69" name="Freeform 70"/>
            <p:cNvSpPr>
              <a:spLocks noChangeArrowheads="1"/>
            </p:cNvSpPr>
            <p:nvPr/>
          </p:nvSpPr>
          <p:spPr bwMode="auto">
            <a:xfrm>
              <a:off x="3856038" y="1309687"/>
              <a:ext cx="160338" cy="71438"/>
            </a:xfrm>
            <a:custGeom>
              <a:gdLst>
                <a:gd name="T0" fmla="*/ 71 w 84"/>
                <a:gd name="T1" fmla="*/ 3 h 37"/>
                <a:gd name="T2" fmla="*/ 60 w 84"/>
                <a:gd name="T3" fmla="*/ 0 h 37"/>
                <a:gd name="T4" fmla="*/ 58 w 84"/>
                <a:gd name="T5" fmla="*/ 5 h 37"/>
                <a:gd name="T6" fmla="*/ 48 w 84"/>
                <a:gd name="T7" fmla="*/ 5 h 37"/>
                <a:gd name="T8" fmla="*/ 42 w 84"/>
                <a:gd name="T9" fmla="*/ 10 h 37"/>
                <a:gd name="T10" fmla="*/ 38 w 84"/>
                <a:gd name="T11" fmla="*/ 17 h 37"/>
                <a:gd name="T12" fmla="*/ 33 w 84"/>
                <a:gd name="T13" fmla="*/ 20 h 37"/>
                <a:gd name="T14" fmla="*/ 22 w 84"/>
                <a:gd name="T15" fmla="*/ 22 h 37"/>
                <a:gd name="T16" fmla="*/ 15 w 84"/>
                <a:gd name="T17" fmla="*/ 23 h 37"/>
                <a:gd name="T18" fmla="*/ 9 w 84"/>
                <a:gd name="T19" fmla="*/ 24 h 37"/>
                <a:gd name="T20" fmla="*/ 2 w 84"/>
                <a:gd name="T21" fmla="*/ 22 h 37"/>
                <a:gd name="T22" fmla="*/ 1 w 84"/>
                <a:gd name="T23" fmla="*/ 28 h 37"/>
                <a:gd name="T24" fmla="*/ 7 w 84"/>
                <a:gd name="T25" fmla="*/ 31 h 37"/>
                <a:gd name="T26" fmla="*/ 14 w 84"/>
                <a:gd name="T27" fmla="*/ 32 h 37"/>
                <a:gd name="T28" fmla="*/ 21 w 84"/>
                <a:gd name="T29" fmla="*/ 30 h 37"/>
                <a:gd name="T30" fmla="*/ 30 w 84"/>
                <a:gd name="T31" fmla="*/ 29 h 37"/>
                <a:gd name="T32" fmla="*/ 32 w 84"/>
                <a:gd name="T33" fmla="*/ 34 h 37"/>
                <a:gd name="T34" fmla="*/ 42 w 84"/>
                <a:gd name="T35" fmla="*/ 35 h 37"/>
                <a:gd name="T36" fmla="*/ 55 w 84"/>
                <a:gd name="T37" fmla="*/ 37 h 37"/>
                <a:gd name="T38" fmla="*/ 64 w 84"/>
                <a:gd name="T39" fmla="*/ 34 h 37"/>
                <a:gd name="T40" fmla="*/ 72 w 84"/>
                <a:gd name="T41" fmla="*/ 31 h 37"/>
                <a:gd name="T42" fmla="*/ 72 w 84"/>
                <a:gd name="T43" fmla="*/ 31 h 37"/>
                <a:gd name="T44" fmla="*/ 74 w 84"/>
                <a:gd name="T45" fmla="*/ 29 h 37"/>
                <a:gd name="T46" fmla="*/ 76 w 84"/>
                <a:gd name="T47" fmla="*/ 24 h 37"/>
                <a:gd name="T48" fmla="*/ 77 w 84"/>
                <a:gd name="T49" fmla="*/ 19 h 37"/>
                <a:gd name="T50" fmla="*/ 82 w 84"/>
                <a:gd name="T51" fmla="*/ 16 h 37"/>
                <a:gd name="T52" fmla="*/ 84 w 84"/>
                <a:gd name="T53" fmla="*/ 13 h 37"/>
                <a:gd name="T54" fmla="*/ 79 w 84"/>
                <a:gd name="T55" fmla="*/ 4 h 37"/>
                <a:gd name="T56" fmla="*/ 71 w 84"/>
                <a:gd name="T57" fmla="*/ 3 h 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37"/>
                <a:gd name="T89" fmla="*/ 84 w 84"/>
                <a:gd name="T90" fmla="*/ 37 h 37"/>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37">
                  <a:moveTo>
                    <a:pt x="71" y="3"/>
                  </a:moveTo>
                  <a:cubicBezTo>
                    <a:pt x="68" y="0"/>
                    <a:pt x="60" y="0"/>
                    <a:pt x="60" y="0"/>
                  </a:cubicBezTo>
                  <a:cubicBezTo>
                    <a:pt x="60" y="0"/>
                    <a:pt x="59" y="3"/>
                    <a:pt x="58" y="5"/>
                  </a:cubicBezTo>
                  <a:cubicBezTo>
                    <a:pt x="57" y="6"/>
                    <a:pt x="52" y="6"/>
                    <a:pt x="48" y="5"/>
                  </a:cubicBezTo>
                  <a:cubicBezTo>
                    <a:pt x="47" y="7"/>
                    <a:pt x="43" y="8"/>
                    <a:pt x="42" y="10"/>
                  </a:cubicBezTo>
                  <a:cubicBezTo>
                    <a:pt x="42" y="12"/>
                    <a:pt x="36" y="11"/>
                    <a:pt x="38" y="17"/>
                  </a:cubicBezTo>
                  <a:cubicBezTo>
                    <a:pt x="40" y="23"/>
                    <a:pt x="35" y="21"/>
                    <a:pt x="33" y="20"/>
                  </a:cubicBezTo>
                  <a:cubicBezTo>
                    <a:pt x="32" y="19"/>
                    <a:pt x="24" y="20"/>
                    <a:pt x="22" y="22"/>
                  </a:cubicBezTo>
                  <a:cubicBezTo>
                    <a:pt x="20" y="24"/>
                    <a:pt x="17" y="24"/>
                    <a:pt x="15" y="23"/>
                  </a:cubicBezTo>
                  <a:cubicBezTo>
                    <a:pt x="14" y="22"/>
                    <a:pt x="10" y="21"/>
                    <a:pt x="9" y="24"/>
                  </a:cubicBezTo>
                  <a:cubicBezTo>
                    <a:pt x="7" y="26"/>
                    <a:pt x="4" y="22"/>
                    <a:pt x="2" y="22"/>
                  </a:cubicBezTo>
                  <a:cubicBezTo>
                    <a:pt x="0" y="22"/>
                    <a:pt x="1" y="27"/>
                    <a:pt x="1" y="28"/>
                  </a:cubicBezTo>
                  <a:cubicBezTo>
                    <a:pt x="1" y="29"/>
                    <a:pt x="4" y="32"/>
                    <a:pt x="7" y="31"/>
                  </a:cubicBezTo>
                  <a:cubicBezTo>
                    <a:pt x="9" y="30"/>
                    <a:pt x="12" y="31"/>
                    <a:pt x="14" y="32"/>
                  </a:cubicBezTo>
                  <a:cubicBezTo>
                    <a:pt x="16" y="34"/>
                    <a:pt x="19" y="31"/>
                    <a:pt x="21" y="30"/>
                  </a:cubicBezTo>
                  <a:cubicBezTo>
                    <a:pt x="22" y="29"/>
                    <a:pt x="29" y="29"/>
                    <a:pt x="30" y="29"/>
                  </a:cubicBezTo>
                  <a:cubicBezTo>
                    <a:pt x="30" y="29"/>
                    <a:pt x="31" y="33"/>
                    <a:pt x="32" y="34"/>
                  </a:cubicBezTo>
                  <a:cubicBezTo>
                    <a:pt x="33" y="34"/>
                    <a:pt x="38" y="35"/>
                    <a:pt x="42" y="35"/>
                  </a:cubicBezTo>
                  <a:cubicBezTo>
                    <a:pt x="46" y="35"/>
                    <a:pt x="53" y="37"/>
                    <a:pt x="55" y="37"/>
                  </a:cubicBezTo>
                  <a:cubicBezTo>
                    <a:pt x="57" y="37"/>
                    <a:pt x="60" y="34"/>
                    <a:pt x="64" y="34"/>
                  </a:cubicBezTo>
                  <a:cubicBezTo>
                    <a:pt x="69" y="34"/>
                    <a:pt x="71" y="31"/>
                    <a:pt x="72" y="31"/>
                  </a:cubicBezTo>
                  <a:cubicBezTo>
                    <a:pt x="72" y="31"/>
                    <a:pt x="72" y="31"/>
                    <a:pt x="72" y="31"/>
                  </a:cubicBezTo>
                  <a:cubicBezTo>
                    <a:pt x="72" y="30"/>
                    <a:pt x="73" y="29"/>
                    <a:pt x="74" y="29"/>
                  </a:cubicBezTo>
                  <a:cubicBezTo>
                    <a:pt x="76" y="28"/>
                    <a:pt x="74" y="25"/>
                    <a:pt x="76" y="24"/>
                  </a:cubicBezTo>
                  <a:cubicBezTo>
                    <a:pt x="77" y="22"/>
                    <a:pt x="75" y="19"/>
                    <a:pt x="77" y="19"/>
                  </a:cubicBezTo>
                  <a:cubicBezTo>
                    <a:pt x="79" y="20"/>
                    <a:pt x="82" y="20"/>
                    <a:pt x="82" y="16"/>
                  </a:cubicBezTo>
                  <a:cubicBezTo>
                    <a:pt x="82" y="15"/>
                    <a:pt x="83" y="14"/>
                    <a:pt x="84" y="13"/>
                  </a:cubicBezTo>
                  <a:cubicBezTo>
                    <a:pt x="81" y="10"/>
                    <a:pt x="79" y="4"/>
                    <a:pt x="79" y="4"/>
                  </a:cubicBezTo>
                  <a:cubicBezTo>
                    <a:pt x="79" y="4"/>
                    <a:pt x="74" y="6"/>
                    <a:pt x="71" y="3"/>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70" name="Freeform 71"/>
            <p:cNvSpPr>
              <a:spLocks noChangeArrowheads="1"/>
            </p:cNvSpPr>
            <p:nvPr/>
          </p:nvSpPr>
          <p:spPr bwMode="auto">
            <a:xfrm>
              <a:off x="3992563" y="1317625"/>
              <a:ext cx="142875" cy="80963"/>
            </a:xfrm>
            <a:custGeom>
              <a:gdLst>
                <a:gd name="T0" fmla="*/ 71 w 74"/>
                <a:gd name="T1" fmla="*/ 8 h 42"/>
                <a:gd name="T2" fmla="*/ 68 w 74"/>
                <a:gd name="T3" fmla="*/ 7 h 42"/>
                <a:gd name="T4" fmla="*/ 61 w 74"/>
                <a:gd name="T5" fmla="*/ 4 h 42"/>
                <a:gd name="T6" fmla="*/ 51 w 74"/>
                <a:gd name="T7" fmla="*/ 1 h 42"/>
                <a:gd name="T8" fmla="*/ 40 w 74"/>
                <a:gd name="T9" fmla="*/ 7 h 42"/>
                <a:gd name="T10" fmla="*/ 28 w 74"/>
                <a:gd name="T11" fmla="*/ 11 h 42"/>
                <a:gd name="T12" fmla="*/ 13 w 74"/>
                <a:gd name="T13" fmla="*/ 11 h 42"/>
                <a:gd name="T14" fmla="*/ 12 w 74"/>
                <a:gd name="T15" fmla="*/ 9 h 42"/>
                <a:gd name="T16" fmla="*/ 10 w 74"/>
                <a:gd name="T17" fmla="*/ 12 h 42"/>
                <a:gd name="T18" fmla="*/ 5 w 74"/>
                <a:gd name="T19" fmla="*/ 15 h 42"/>
                <a:gd name="T20" fmla="*/ 4 w 74"/>
                <a:gd name="T21" fmla="*/ 20 h 42"/>
                <a:gd name="T22" fmla="*/ 2 w 74"/>
                <a:gd name="T23" fmla="*/ 25 h 42"/>
                <a:gd name="T24" fmla="*/ 0 w 74"/>
                <a:gd name="T25" fmla="*/ 27 h 42"/>
                <a:gd name="T26" fmla="*/ 3 w 74"/>
                <a:gd name="T27" fmla="*/ 32 h 42"/>
                <a:gd name="T28" fmla="*/ 3 w 74"/>
                <a:gd name="T29" fmla="*/ 32 h 42"/>
                <a:gd name="T30" fmla="*/ 12 w 74"/>
                <a:gd name="T31" fmla="*/ 39 h 42"/>
                <a:gd name="T32" fmla="*/ 24 w 74"/>
                <a:gd name="T33" fmla="*/ 41 h 42"/>
                <a:gd name="T34" fmla="*/ 39 w 74"/>
                <a:gd name="T35" fmla="*/ 37 h 42"/>
                <a:gd name="T36" fmla="*/ 44 w 74"/>
                <a:gd name="T37" fmla="*/ 38 h 42"/>
                <a:gd name="T38" fmla="*/ 47 w 74"/>
                <a:gd name="T39" fmla="*/ 39 h 42"/>
                <a:gd name="T40" fmla="*/ 54 w 74"/>
                <a:gd name="T41" fmla="*/ 34 h 42"/>
                <a:gd name="T42" fmla="*/ 64 w 74"/>
                <a:gd name="T43" fmla="*/ 17 h 42"/>
                <a:gd name="T44" fmla="*/ 72 w 74"/>
                <a:gd name="T45" fmla="*/ 12 h 42"/>
                <a:gd name="T46" fmla="*/ 71 w 74"/>
                <a:gd name="T47" fmla="*/ 8 h 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
                <a:gd name="T73" fmla="*/ 0 h 42"/>
                <a:gd name="T74" fmla="*/ 74 w 74"/>
                <a:gd name="T75" fmla="*/ 42 h 42"/>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 h="42">
                  <a:moveTo>
                    <a:pt x="71" y="8"/>
                  </a:moveTo>
                  <a:cubicBezTo>
                    <a:pt x="70" y="8"/>
                    <a:pt x="69" y="7"/>
                    <a:pt x="68" y="7"/>
                  </a:cubicBezTo>
                  <a:cubicBezTo>
                    <a:pt x="65" y="6"/>
                    <a:pt x="62" y="5"/>
                    <a:pt x="61" y="4"/>
                  </a:cubicBezTo>
                  <a:cubicBezTo>
                    <a:pt x="59" y="2"/>
                    <a:pt x="52" y="1"/>
                    <a:pt x="51" y="1"/>
                  </a:cubicBezTo>
                  <a:cubicBezTo>
                    <a:pt x="50" y="0"/>
                    <a:pt x="43" y="7"/>
                    <a:pt x="40" y="7"/>
                  </a:cubicBezTo>
                  <a:cubicBezTo>
                    <a:pt x="38" y="7"/>
                    <a:pt x="28" y="9"/>
                    <a:pt x="28" y="11"/>
                  </a:cubicBezTo>
                  <a:cubicBezTo>
                    <a:pt x="28" y="14"/>
                    <a:pt x="16" y="14"/>
                    <a:pt x="13" y="11"/>
                  </a:cubicBezTo>
                  <a:cubicBezTo>
                    <a:pt x="13" y="11"/>
                    <a:pt x="12" y="10"/>
                    <a:pt x="12" y="9"/>
                  </a:cubicBezTo>
                  <a:cubicBezTo>
                    <a:pt x="11" y="10"/>
                    <a:pt x="10" y="11"/>
                    <a:pt x="10" y="12"/>
                  </a:cubicBezTo>
                  <a:cubicBezTo>
                    <a:pt x="10" y="16"/>
                    <a:pt x="7" y="16"/>
                    <a:pt x="5" y="15"/>
                  </a:cubicBezTo>
                  <a:cubicBezTo>
                    <a:pt x="3" y="15"/>
                    <a:pt x="5" y="18"/>
                    <a:pt x="4" y="20"/>
                  </a:cubicBezTo>
                  <a:cubicBezTo>
                    <a:pt x="2" y="21"/>
                    <a:pt x="4" y="24"/>
                    <a:pt x="2" y="25"/>
                  </a:cubicBezTo>
                  <a:cubicBezTo>
                    <a:pt x="1" y="25"/>
                    <a:pt x="0" y="26"/>
                    <a:pt x="0" y="27"/>
                  </a:cubicBezTo>
                  <a:cubicBezTo>
                    <a:pt x="1" y="28"/>
                    <a:pt x="3" y="32"/>
                    <a:pt x="3" y="32"/>
                  </a:cubicBezTo>
                  <a:cubicBezTo>
                    <a:pt x="3" y="32"/>
                    <a:pt x="3" y="32"/>
                    <a:pt x="3" y="32"/>
                  </a:cubicBezTo>
                  <a:cubicBezTo>
                    <a:pt x="5" y="33"/>
                    <a:pt x="10" y="37"/>
                    <a:pt x="12" y="39"/>
                  </a:cubicBezTo>
                  <a:cubicBezTo>
                    <a:pt x="14" y="42"/>
                    <a:pt x="21" y="42"/>
                    <a:pt x="24" y="41"/>
                  </a:cubicBezTo>
                  <a:cubicBezTo>
                    <a:pt x="26" y="41"/>
                    <a:pt x="39" y="37"/>
                    <a:pt x="39" y="37"/>
                  </a:cubicBezTo>
                  <a:cubicBezTo>
                    <a:pt x="39" y="37"/>
                    <a:pt x="42" y="38"/>
                    <a:pt x="44" y="38"/>
                  </a:cubicBezTo>
                  <a:cubicBezTo>
                    <a:pt x="44" y="38"/>
                    <a:pt x="46" y="38"/>
                    <a:pt x="47" y="39"/>
                  </a:cubicBezTo>
                  <a:cubicBezTo>
                    <a:pt x="48" y="38"/>
                    <a:pt x="51" y="37"/>
                    <a:pt x="54" y="34"/>
                  </a:cubicBezTo>
                  <a:cubicBezTo>
                    <a:pt x="57" y="30"/>
                    <a:pt x="63" y="18"/>
                    <a:pt x="64" y="17"/>
                  </a:cubicBezTo>
                  <a:cubicBezTo>
                    <a:pt x="66" y="16"/>
                    <a:pt x="70" y="14"/>
                    <a:pt x="72" y="12"/>
                  </a:cubicBezTo>
                  <a:cubicBezTo>
                    <a:pt x="74" y="11"/>
                    <a:pt x="73" y="9"/>
                    <a:pt x="71" y="8"/>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71" name="Freeform 72"/>
            <p:cNvSpPr>
              <a:spLocks noChangeArrowheads="1"/>
            </p:cNvSpPr>
            <p:nvPr/>
          </p:nvSpPr>
          <p:spPr bwMode="auto">
            <a:xfrm>
              <a:off x="3911600" y="1252537"/>
              <a:ext cx="134938" cy="69850"/>
            </a:xfrm>
            <a:custGeom>
              <a:gdLst>
                <a:gd name="T0" fmla="*/ 68 w 71"/>
                <a:gd name="T1" fmla="*/ 17 h 36"/>
                <a:gd name="T2" fmla="*/ 60 w 71"/>
                <a:gd name="T3" fmla="*/ 15 h 36"/>
                <a:gd name="T4" fmla="*/ 57 w 71"/>
                <a:gd name="T5" fmla="*/ 11 h 36"/>
                <a:gd name="T6" fmla="*/ 51 w 71"/>
                <a:gd name="T7" fmla="*/ 12 h 36"/>
                <a:gd name="T8" fmla="*/ 45 w 71"/>
                <a:gd name="T9" fmla="*/ 9 h 36"/>
                <a:gd name="T10" fmla="*/ 37 w 71"/>
                <a:gd name="T11" fmla="*/ 4 h 36"/>
                <a:gd name="T12" fmla="*/ 31 w 71"/>
                <a:gd name="T13" fmla="*/ 0 h 36"/>
                <a:gd name="T14" fmla="*/ 30 w 71"/>
                <a:gd name="T15" fmla="*/ 1 h 36"/>
                <a:gd name="T16" fmla="*/ 24 w 71"/>
                <a:gd name="T17" fmla="*/ 2 h 36"/>
                <a:gd name="T18" fmla="*/ 15 w 71"/>
                <a:gd name="T19" fmla="*/ 6 h 36"/>
                <a:gd name="T20" fmla="*/ 3 w 71"/>
                <a:gd name="T21" fmla="*/ 10 h 36"/>
                <a:gd name="T22" fmla="*/ 4 w 71"/>
                <a:gd name="T23" fmla="*/ 16 h 36"/>
                <a:gd name="T24" fmla="*/ 8 w 71"/>
                <a:gd name="T25" fmla="*/ 26 h 36"/>
                <a:gd name="T26" fmla="*/ 20 w 71"/>
                <a:gd name="T27" fmla="*/ 35 h 36"/>
                <a:gd name="T28" fmla="*/ 19 w 71"/>
                <a:gd name="T29" fmla="*/ 35 h 36"/>
                <a:gd name="T30" fmla="*/ 29 w 71"/>
                <a:gd name="T31" fmla="*/ 35 h 36"/>
                <a:gd name="T32" fmla="*/ 31 w 71"/>
                <a:gd name="T33" fmla="*/ 30 h 36"/>
                <a:gd name="T34" fmla="*/ 42 w 71"/>
                <a:gd name="T35" fmla="*/ 33 h 36"/>
                <a:gd name="T36" fmla="*/ 50 w 71"/>
                <a:gd name="T37" fmla="*/ 34 h 36"/>
                <a:gd name="T38" fmla="*/ 51 w 71"/>
                <a:gd name="T39" fmla="*/ 36 h 36"/>
                <a:gd name="T40" fmla="*/ 54 w 71"/>
                <a:gd name="T41" fmla="*/ 33 h 36"/>
                <a:gd name="T42" fmla="*/ 65 w 71"/>
                <a:gd name="T43" fmla="*/ 27 h 36"/>
                <a:gd name="T44" fmla="*/ 71 w 71"/>
                <a:gd name="T45" fmla="*/ 22 h 36"/>
                <a:gd name="T46" fmla="*/ 68 w 71"/>
                <a:gd name="T47" fmla="*/ 17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
                <a:gd name="T73" fmla="*/ 0 h 36"/>
                <a:gd name="T74" fmla="*/ 71 w 71"/>
                <a:gd name="T75" fmla="*/ 36 h 36"/>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 h="36">
                  <a:moveTo>
                    <a:pt x="68" y="17"/>
                  </a:moveTo>
                  <a:cubicBezTo>
                    <a:pt x="66" y="15"/>
                    <a:pt x="61" y="16"/>
                    <a:pt x="60" y="15"/>
                  </a:cubicBezTo>
                  <a:cubicBezTo>
                    <a:pt x="60" y="13"/>
                    <a:pt x="59" y="11"/>
                    <a:pt x="57" y="11"/>
                  </a:cubicBezTo>
                  <a:cubicBezTo>
                    <a:pt x="55" y="11"/>
                    <a:pt x="52" y="9"/>
                    <a:pt x="51" y="12"/>
                  </a:cubicBezTo>
                  <a:cubicBezTo>
                    <a:pt x="50" y="14"/>
                    <a:pt x="45" y="11"/>
                    <a:pt x="45" y="9"/>
                  </a:cubicBezTo>
                  <a:cubicBezTo>
                    <a:pt x="45" y="7"/>
                    <a:pt x="43" y="6"/>
                    <a:pt x="37" y="4"/>
                  </a:cubicBezTo>
                  <a:cubicBezTo>
                    <a:pt x="35" y="3"/>
                    <a:pt x="33" y="2"/>
                    <a:pt x="31" y="0"/>
                  </a:cubicBezTo>
                  <a:cubicBezTo>
                    <a:pt x="31" y="1"/>
                    <a:pt x="31" y="1"/>
                    <a:pt x="30" y="1"/>
                  </a:cubicBezTo>
                  <a:cubicBezTo>
                    <a:pt x="29" y="3"/>
                    <a:pt x="26" y="0"/>
                    <a:pt x="24" y="2"/>
                  </a:cubicBezTo>
                  <a:cubicBezTo>
                    <a:pt x="23" y="3"/>
                    <a:pt x="18" y="3"/>
                    <a:pt x="15" y="6"/>
                  </a:cubicBezTo>
                  <a:cubicBezTo>
                    <a:pt x="12" y="8"/>
                    <a:pt x="7" y="10"/>
                    <a:pt x="3" y="10"/>
                  </a:cubicBezTo>
                  <a:cubicBezTo>
                    <a:pt x="0" y="11"/>
                    <a:pt x="3" y="14"/>
                    <a:pt x="4" y="16"/>
                  </a:cubicBezTo>
                  <a:cubicBezTo>
                    <a:pt x="5" y="19"/>
                    <a:pt x="5" y="24"/>
                    <a:pt x="8" y="26"/>
                  </a:cubicBezTo>
                  <a:cubicBezTo>
                    <a:pt x="10" y="28"/>
                    <a:pt x="19" y="33"/>
                    <a:pt x="20" y="35"/>
                  </a:cubicBezTo>
                  <a:cubicBezTo>
                    <a:pt x="20" y="35"/>
                    <a:pt x="20" y="35"/>
                    <a:pt x="19" y="35"/>
                  </a:cubicBezTo>
                  <a:cubicBezTo>
                    <a:pt x="23" y="36"/>
                    <a:pt x="28" y="36"/>
                    <a:pt x="29" y="35"/>
                  </a:cubicBezTo>
                  <a:cubicBezTo>
                    <a:pt x="30" y="33"/>
                    <a:pt x="31" y="30"/>
                    <a:pt x="31" y="30"/>
                  </a:cubicBezTo>
                  <a:cubicBezTo>
                    <a:pt x="31" y="30"/>
                    <a:pt x="39" y="30"/>
                    <a:pt x="42" y="33"/>
                  </a:cubicBezTo>
                  <a:cubicBezTo>
                    <a:pt x="45" y="36"/>
                    <a:pt x="50" y="34"/>
                    <a:pt x="50" y="34"/>
                  </a:cubicBezTo>
                  <a:cubicBezTo>
                    <a:pt x="50" y="34"/>
                    <a:pt x="50" y="35"/>
                    <a:pt x="51" y="36"/>
                  </a:cubicBezTo>
                  <a:cubicBezTo>
                    <a:pt x="52" y="34"/>
                    <a:pt x="53" y="33"/>
                    <a:pt x="54" y="33"/>
                  </a:cubicBezTo>
                  <a:cubicBezTo>
                    <a:pt x="57" y="32"/>
                    <a:pt x="62" y="32"/>
                    <a:pt x="65" y="27"/>
                  </a:cubicBezTo>
                  <a:cubicBezTo>
                    <a:pt x="66" y="25"/>
                    <a:pt x="69" y="23"/>
                    <a:pt x="71" y="22"/>
                  </a:cubicBezTo>
                  <a:cubicBezTo>
                    <a:pt x="70" y="20"/>
                    <a:pt x="69" y="17"/>
                    <a:pt x="68" y="1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72" name="Freeform 73"/>
            <p:cNvSpPr>
              <a:spLocks noChangeArrowheads="1"/>
            </p:cNvSpPr>
            <p:nvPr/>
          </p:nvSpPr>
          <p:spPr bwMode="auto">
            <a:xfrm>
              <a:off x="4008438" y="1293812"/>
              <a:ext cx="120650" cy="50800"/>
            </a:xfrm>
            <a:custGeom>
              <a:gdLst>
                <a:gd name="T0" fmla="*/ 47 w 63"/>
                <a:gd name="T1" fmla="*/ 3 h 27"/>
                <a:gd name="T2" fmla="*/ 38 w 63"/>
                <a:gd name="T3" fmla="*/ 3 h 27"/>
                <a:gd name="T4" fmla="*/ 29 w 63"/>
                <a:gd name="T5" fmla="*/ 1 h 27"/>
                <a:gd name="T6" fmla="*/ 22 w 63"/>
                <a:gd name="T7" fmla="*/ 2 h 27"/>
                <a:gd name="T8" fmla="*/ 20 w 63"/>
                <a:gd name="T9" fmla="*/ 1 h 27"/>
                <a:gd name="T10" fmla="*/ 14 w 63"/>
                <a:gd name="T11" fmla="*/ 6 h 27"/>
                <a:gd name="T12" fmla="*/ 3 w 63"/>
                <a:gd name="T13" fmla="*/ 12 h 27"/>
                <a:gd name="T14" fmla="*/ 0 w 63"/>
                <a:gd name="T15" fmla="*/ 15 h 27"/>
                <a:gd name="T16" fmla="*/ 5 w 63"/>
                <a:gd name="T17" fmla="*/ 24 h 27"/>
                <a:gd name="T18" fmla="*/ 20 w 63"/>
                <a:gd name="T19" fmla="*/ 24 h 27"/>
                <a:gd name="T20" fmla="*/ 32 w 63"/>
                <a:gd name="T21" fmla="*/ 20 h 27"/>
                <a:gd name="T22" fmla="*/ 43 w 63"/>
                <a:gd name="T23" fmla="*/ 14 h 27"/>
                <a:gd name="T24" fmla="*/ 53 w 63"/>
                <a:gd name="T25" fmla="*/ 17 h 27"/>
                <a:gd name="T26" fmla="*/ 60 w 63"/>
                <a:gd name="T27" fmla="*/ 20 h 27"/>
                <a:gd name="T28" fmla="*/ 58 w 63"/>
                <a:gd name="T29" fmla="*/ 16 h 27"/>
                <a:gd name="T30" fmla="*/ 63 w 63"/>
                <a:gd name="T31" fmla="*/ 8 h 27"/>
                <a:gd name="T32" fmla="*/ 63 w 63"/>
                <a:gd name="T33" fmla="*/ 7 h 27"/>
                <a:gd name="T34" fmla="*/ 56 w 63"/>
                <a:gd name="T35" fmla="*/ 6 h 27"/>
                <a:gd name="T36" fmla="*/ 47 w 63"/>
                <a:gd name="T37" fmla="*/ 3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
                <a:gd name="T58" fmla="*/ 0 h 27"/>
                <a:gd name="T59" fmla="*/ 63 w 63"/>
                <a:gd name="T60" fmla="*/ 27 h 27"/>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2" h="27">
                  <a:moveTo>
                    <a:pt x="47" y="3"/>
                  </a:moveTo>
                  <a:cubicBezTo>
                    <a:pt x="43" y="4"/>
                    <a:pt x="41" y="1"/>
                    <a:pt x="38" y="3"/>
                  </a:cubicBezTo>
                  <a:cubicBezTo>
                    <a:pt x="35" y="4"/>
                    <a:pt x="30" y="3"/>
                    <a:pt x="29" y="1"/>
                  </a:cubicBezTo>
                  <a:cubicBezTo>
                    <a:pt x="27" y="0"/>
                    <a:pt x="24" y="4"/>
                    <a:pt x="22" y="2"/>
                  </a:cubicBezTo>
                  <a:cubicBezTo>
                    <a:pt x="21" y="2"/>
                    <a:pt x="21" y="1"/>
                    <a:pt x="20" y="1"/>
                  </a:cubicBezTo>
                  <a:cubicBezTo>
                    <a:pt x="18" y="2"/>
                    <a:pt x="15" y="4"/>
                    <a:pt x="14" y="6"/>
                  </a:cubicBezTo>
                  <a:cubicBezTo>
                    <a:pt x="11" y="11"/>
                    <a:pt x="6" y="11"/>
                    <a:pt x="3" y="12"/>
                  </a:cubicBezTo>
                  <a:cubicBezTo>
                    <a:pt x="2" y="12"/>
                    <a:pt x="1" y="13"/>
                    <a:pt x="0" y="15"/>
                  </a:cubicBezTo>
                  <a:cubicBezTo>
                    <a:pt x="1" y="18"/>
                    <a:pt x="3" y="22"/>
                    <a:pt x="5" y="24"/>
                  </a:cubicBezTo>
                  <a:cubicBezTo>
                    <a:pt x="8" y="27"/>
                    <a:pt x="20" y="27"/>
                    <a:pt x="20" y="24"/>
                  </a:cubicBezTo>
                  <a:cubicBezTo>
                    <a:pt x="20" y="22"/>
                    <a:pt x="30" y="20"/>
                    <a:pt x="32" y="20"/>
                  </a:cubicBezTo>
                  <a:cubicBezTo>
                    <a:pt x="35" y="20"/>
                    <a:pt x="42" y="13"/>
                    <a:pt x="43" y="14"/>
                  </a:cubicBezTo>
                  <a:cubicBezTo>
                    <a:pt x="44" y="14"/>
                    <a:pt x="51" y="15"/>
                    <a:pt x="53" y="17"/>
                  </a:cubicBezTo>
                  <a:cubicBezTo>
                    <a:pt x="54" y="18"/>
                    <a:pt x="57" y="19"/>
                    <a:pt x="60" y="20"/>
                  </a:cubicBezTo>
                  <a:cubicBezTo>
                    <a:pt x="59" y="18"/>
                    <a:pt x="58" y="17"/>
                    <a:pt x="58" y="16"/>
                  </a:cubicBezTo>
                  <a:cubicBezTo>
                    <a:pt x="58" y="14"/>
                    <a:pt x="62" y="9"/>
                    <a:pt x="63" y="8"/>
                  </a:cubicBezTo>
                  <a:cubicBezTo>
                    <a:pt x="63" y="7"/>
                    <a:pt x="63" y="7"/>
                    <a:pt x="63" y="7"/>
                  </a:cubicBezTo>
                  <a:cubicBezTo>
                    <a:pt x="60" y="7"/>
                    <a:pt x="57" y="6"/>
                    <a:pt x="56" y="6"/>
                  </a:cubicBezTo>
                  <a:cubicBezTo>
                    <a:pt x="55" y="4"/>
                    <a:pt x="51" y="3"/>
                    <a:pt x="47" y="3"/>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73" name="Freeform 74"/>
            <p:cNvSpPr>
              <a:spLocks noChangeArrowheads="1"/>
            </p:cNvSpPr>
            <p:nvPr/>
          </p:nvSpPr>
          <p:spPr bwMode="auto">
            <a:xfrm>
              <a:off x="3436938" y="1495425"/>
              <a:ext cx="80963" cy="133350"/>
            </a:xfrm>
            <a:custGeom>
              <a:gdLst>
                <a:gd name="T0" fmla="*/ 30 w 42"/>
                <a:gd name="T1" fmla="*/ 57 h 70"/>
                <a:gd name="T2" fmla="*/ 28 w 42"/>
                <a:gd name="T3" fmla="*/ 52 h 70"/>
                <a:gd name="T4" fmla="*/ 31 w 42"/>
                <a:gd name="T5" fmla="*/ 45 h 70"/>
                <a:gd name="T6" fmla="*/ 27 w 42"/>
                <a:gd name="T7" fmla="*/ 39 h 70"/>
                <a:gd name="T8" fmla="*/ 30 w 42"/>
                <a:gd name="T9" fmla="*/ 35 h 70"/>
                <a:gd name="T10" fmla="*/ 32 w 42"/>
                <a:gd name="T11" fmla="*/ 27 h 70"/>
                <a:gd name="T12" fmla="*/ 31 w 42"/>
                <a:gd name="T13" fmla="*/ 17 h 70"/>
                <a:gd name="T14" fmla="*/ 39 w 42"/>
                <a:gd name="T15" fmla="*/ 10 h 70"/>
                <a:gd name="T16" fmla="*/ 36 w 42"/>
                <a:gd name="T17" fmla="*/ 6 h 70"/>
                <a:gd name="T18" fmla="*/ 29 w 42"/>
                <a:gd name="T19" fmla="*/ 4 h 70"/>
                <a:gd name="T20" fmla="*/ 25 w 42"/>
                <a:gd name="T21" fmla="*/ 4 h 70"/>
                <a:gd name="T22" fmla="*/ 18 w 42"/>
                <a:gd name="T23" fmla="*/ 3 h 70"/>
                <a:gd name="T24" fmla="*/ 14 w 42"/>
                <a:gd name="T25" fmla="*/ 2 h 70"/>
                <a:gd name="T26" fmla="*/ 11 w 42"/>
                <a:gd name="T27" fmla="*/ 4 h 70"/>
                <a:gd name="T28" fmla="*/ 11 w 42"/>
                <a:gd name="T29" fmla="*/ 11 h 70"/>
                <a:gd name="T30" fmla="*/ 4 w 42"/>
                <a:gd name="T31" fmla="*/ 38 h 70"/>
                <a:gd name="T32" fmla="*/ 8 w 42"/>
                <a:gd name="T33" fmla="*/ 48 h 70"/>
                <a:gd name="T34" fmla="*/ 10 w 42"/>
                <a:gd name="T35" fmla="*/ 67 h 70"/>
                <a:gd name="T36" fmla="*/ 18 w 42"/>
                <a:gd name="T37" fmla="*/ 70 h 70"/>
                <a:gd name="T38" fmla="*/ 27 w 42"/>
                <a:gd name="T39" fmla="*/ 68 h 70"/>
                <a:gd name="T40" fmla="*/ 26 w 42"/>
                <a:gd name="T41" fmla="*/ 64 h 70"/>
                <a:gd name="T42" fmla="*/ 30 w 42"/>
                <a:gd name="T43" fmla="*/ 57 h 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
                <a:gd name="T67" fmla="*/ 0 h 70"/>
                <a:gd name="T68" fmla="*/ 42 w 42"/>
                <a:gd name="T69" fmla="*/ 70 h 70"/>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 h="70">
                  <a:moveTo>
                    <a:pt x="30" y="57"/>
                  </a:moveTo>
                  <a:cubicBezTo>
                    <a:pt x="35" y="56"/>
                    <a:pt x="29" y="53"/>
                    <a:pt x="28" y="52"/>
                  </a:cubicBezTo>
                  <a:cubicBezTo>
                    <a:pt x="27" y="50"/>
                    <a:pt x="28" y="45"/>
                    <a:pt x="31" y="45"/>
                  </a:cubicBezTo>
                  <a:cubicBezTo>
                    <a:pt x="33" y="45"/>
                    <a:pt x="31" y="43"/>
                    <a:pt x="27" y="39"/>
                  </a:cubicBezTo>
                  <a:cubicBezTo>
                    <a:pt x="24" y="36"/>
                    <a:pt x="27" y="35"/>
                    <a:pt x="30" y="35"/>
                  </a:cubicBezTo>
                  <a:cubicBezTo>
                    <a:pt x="33" y="35"/>
                    <a:pt x="29" y="30"/>
                    <a:pt x="32" y="27"/>
                  </a:cubicBezTo>
                  <a:cubicBezTo>
                    <a:pt x="35" y="24"/>
                    <a:pt x="31" y="19"/>
                    <a:pt x="31" y="17"/>
                  </a:cubicBezTo>
                  <a:cubicBezTo>
                    <a:pt x="31" y="14"/>
                    <a:pt x="35" y="13"/>
                    <a:pt x="39" y="10"/>
                  </a:cubicBezTo>
                  <a:cubicBezTo>
                    <a:pt x="42" y="7"/>
                    <a:pt x="36" y="8"/>
                    <a:pt x="36" y="6"/>
                  </a:cubicBezTo>
                  <a:cubicBezTo>
                    <a:pt x="36" y="3"/>
                    <a:pt x="32" y="2"/>
                    <a:pt x="29" y="4"/>
                  </a:cubicBezTo>
                  <a:cubicBezTo>
                    <a:pt x="26" y="6"/>
                    <a:pt x="27" y="4"/>
                    <a:pt x="25" y="4"/>
                  </a:cubicBezTo>
                  <a:cubicBezTo>
                    <a:pt x="22" y="4"/>
                    <a:pt x="18" y="5"/>
                    <a:pt x="18" y="3"/>
                  </a:cubicBezTo>
                  <a:cubicBezTo>
                    <a:pt x="18" y="0"/>
                    <a:pt x="16" y="0"/>
                    <a:pt x="14" y="2"/>
                  </a:cubicBezTo>
                  <a:cubicBezTo>
                    <a:pt x="13" y="3"/>
                    <a:pt x="12" y="4"/>
                    <a:pt x="11" y="4"/>
                  </a:cubicBezTo>
                  <a:cubicBezTo>
                    <a:pt x="10" y="7"/>
                    <a:pt x="10" y="10"/>
                    <a:pt x="11" y="11"/>
                  </a:cubicBezTo>
                  <a:cubicBezTo>
                    <a:pt x="13" y="15"/>
                    <a:pt x="8" y="33"/>
                    <a:pt x="4" y="38"/>
                  </a:cubicBezTo>
                  <a:cubicBezTo>
                    <a:pt x="0" y="43"/>
                    <a:pt x="4" y="45"/>
                    <a:pt x="8" y="48"/>
                  </a:cubicBezTo>
                  <a:cubicBezTo>
                    <a:pt x="13" y="52"/>
                    <a:pt x="10" y="64"/>
                    <a:pt x="10" y="67"/>
                  </a:cubicBezTo>
                  <a:cubicBezTo>
                    <a:pt x="10" y="70"/>
                    <a:pt x="14" y="70"/>
                    <a:pt x="18" y="70"/>
                  </a:cubicBezTo>
                  <a:cubicBezTo>
                    <a:pt x="21" y="70"/>
                    <a:pt x="24" y="68"/>
                    <a:pt x="27" y="68"/>
                  </a:cubicBezTo>
                  <a:cubicBezTo>
                    <a:pt x="26" y="66"/>
                    <a:pt x="26" y="65"/>
                    <a:pt x="26" y="64"/>
                  </a:cubicBezTo>
                  <a:cubicBezTo>
                    <a:pt x="26" y="62"/>
                    <a:pt x="26" y="58"/>
                    <a:pt x="30" y="5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74" name="Freeform 75"/>
            <p:cNvSpPr>
              <a:spLocks noChangeArrowheads="1"/>
            </p:cNvSpPr>
            <p:nvPr/>
          </p:nvSpPr>
          <p:spPr bwMode="auto">
            <a:xfrm>
              <a:off x="3716338" y="1182687"/>
              <a:ext cx="88900" cy="76200"/>
            </a:xfrm>
            <a:custGeom>
              <a:gdLst>
                <a:gd name="T0" fmla="*/ 15 w 47"/>
                <a:gd name="T1" fmla="*/ 31 h 40"/>
                <a:gd name="T2" fmla="*/ 23 w 47"/>
                <a:gd name="T3" fmla="*/ 32 h 40"/>
                <a:gd name="T4" fmla="*/ 31 w 47"/>
                <a:gd name="T5" fmla="*/ 38 h 40"/>
                <a:gd name="T6" fmla="*/ 33 w 47"/>
                <a:gd name="T7" fmla="*/ 40 h 40"/>
                <a:gd name="T8" fmla="*/ 35 w 47"/>
                <a:gd name="T9" fmla="*/ 32 h 40"/>
                <a:gd name="T10" fmla="*/ 35 w 47"/>
                <a:gd name="T11" fmla="*/ 26 h 40"/>
                <a:gd name="T12" fmla="*/ 42 w 47"/>
                <a:gd name="T13" fmla="*/ 23 h 40"/>
                <a:gd name="T14" fmla="*/ 44 w 47"/>
                <a:gd name="T15" fmla="*/ 20 h 40"/>
                <a:gd name="T16" fmla="*/ 40 w 47"/>
                <a:gd name="T17" fmla="*/ 14 h 40"/>
                <a:gd name="T18" fmla="*/ 46 w 47"/>
                <a:gd name="T19" fmla="*/ 8 h 40"/>
                <a:gd name="T20" fmla="*/ 46 w 47"/>
                <a:gd name="T21" fmla="*/ 1 h 40"/>
                <a:gd name="T22" fmla="*/ 43 w 47"/>
                <a:gd name="T23" fmla="*/ 2 h 40"/>
                <a:gd name="T24" fmla="*/ 32 w 47"/>
                <a:gd name="T25" fmla="*/ 2 h 40"/>
                <a:gd name="T26" fmla="*/ 27 w 47"/>
                <a:gd name="T27" fmla="*/ 10 h 40"/>
                <a:gd name="T28" fmla="*/ 22 w 47"/>
                <a:gd name="T29" fmla="*/ 10 h 40"/>
                <a:gd name="T30" fmla="*/ 16 w 47"/>
                <a:gd name="T31" fmla="*/ 13 h 40"/>
                <a:gd name="T32" fmla="*/ 11 w 47"/>
                <a:gd name="T33" fmla="*/ 22 h 40"/>
                <a:gd name="T34" fmla="*/ 2 w 47"/>
                <a:gd name="T35" fmla="*/ 33 h 40"/>
                <a:gd name="T36" fmla="*/ 0 w 47"/>
                <a:gd name="T37" fmla="*/ 34 h 40"/>
                <a:gd name="T38" fmla="*/ 4 w 47"/>
                <a:gd name="T39" fmla="*/ 35 h 40"/>
                <a:gd name="T40" fmla="*/ 15 w 47"/>
                <a:gd name="T41" fmla="*/ 31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40"/>
                <a:gd name="T65" fmla="*/ 47 w 47"/>
                <a:gd name="T66" fmla="*/ 40 h 40"/>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40">
                  <a:moveTo>
                    <a:pt x="15" y="31"/>
                  </a:moveTo>
                  <a:cubicBezTo>
                    <a:pt x="17" y="29"/>
                    <a:pt x="21" y="30"/>
                    <a:pt x="23" y="32"/>
                  </a:cubicBezTo>
                  <a:cubicBezTo>
                    <a:pt x="25" y="34"/>
                    <a:pt x="28" y="35"/>
                    <a:pt x="31" y="38"/>
                  </a:cubicBezTo>
                  <a:cubicBezTo>
                    <a:pt x="32" y="39"/>
                    <a:pt x="33" y="40"/>
                    <a:pt x="33" y="40"/>
                  </a:cubicBezTo>
                  <a:cubicBezTo>
                    <a:pt x="34" y="38"/>
                    <a:pt x="34" y="34"/>
                    <a:pt x="35" y="32"/>
                  </a:cubicBezTo>
                  <a:cubicBezTo>
                    <a:pt x="36" y="29"/>
                    <a:pt x="34" y="26"/>
                    <a:pt x="35" y="26"/>
                  </a:cubicBezTo>
                  <a:cubicBezTo>
                    <a:pt x="37" y="26"/>
                    <a:pt x="42" y="26"/>
                    <a:pt x="42" y="23"/>
                  </a:cubicBezTo>
                  <a:cubicBezTo>
                    <a:pt x="42" y="20"/>
                    <a:pt x="43" y="21"/>
                    <a:pt x="44" y="20"/>
                  </a:cubicBezTo>
                  <a:cubicBezTo>
                    <a:pt x="45" y="18"/>
                    <a:pt x="41" y="15"/>
                    <a:pt x="40" y="14"/>
                  </a:cubicBezTo>
                  <a:cubicBezTo>
                    <a:pt x="40" y="13"/>
                    <a:pt x="43" y="12"/>
                    <a:pt x="46" y="8"/>
                  </a:cubicBezTo>
                  <a:cubicBezTo>
                    <a:pt x="47" y="7"/>
                    <a:pt x="47" y="4"/>
                    <a:pt x="46" y="1"/>
                  </a:cubicBezTo>
                  <a:cubicBezTo>
                    <a:pt x="45" y="2"/>
                    <a:pt x="44" y="3"/>
                    <a:pt x="43" y="2"/>
                  </a:cubicBezTo>
                  <a:cubicBezTo>
                    <a:pt x="40" y="0"/>
                    <a:pt x="37" y="1"/>
                    <a:pt x="32" y="2"/>
                  </a:cubicBezTo>
                  <a:cubicBezTo>
                    <a:pt x="27" y="3"/>
                    <a:pt x="25" y="8"/>
                    <a:pt x="27" y="10"/>
                  </a:cubicBezTo>
                  <a:cubicBezTo>
                    <a:pt x="29" y="12"/>
                    <a:pt x="22" y="13"/>
                    <a:pt x="22" y="10"/>
                  </a:cubicBezTo>
                  <a:cubicBezTo>
                    <a:pt x="21" y="8"/>
                    <a:pt x="16" y="9"/>
                    <a:pt x="16" y="13"/>
                  </a:cubicBezTo>
                  <a:cubicBezTo>
                    <a:pt x="17" y="16"/>
                    <a:pt x="11" y="18"/>
                    <a:pt x="11" y="22"/>
                  </a:cubicBezTo>
                  <a:cubicBezTo>
                    <a:pt x="12" y="26"/>
                    <a:pt x="6" y="30"/>
                    <a:pt x="2" y="33"/>
                  </a:cubicBezTo>
                  <a:cubicBezTo>
                    <a:pt x="2" y="33"/>
                    <a:pt x="1" y="33"/>
                    <a:pt x="0" y="34"/>
                  </a:cubicBezTo>
                  <a:cubicBezTo>
                    <a:pt x="2" y="34"/>
                    <a:pt x="4" y="35"/>
                    <a:pt x="4" y="35"/>
                  </a:cubicBezTo>
                  <a:cubicBezTo>
                    <a:pt x="8" y="35"/>
                    <a:pt x="13" y="33"/>
                    <a:pt x="15" y="31"/>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75" name="Freeform 76"/>
            <p:cNvSpPr>
              <a:spLocks noChangeArrowheads="1"/>
            </p:cNvSpPr>
            <p:nvPr/>
          </p:nvSpPr>
          <p:spPr bwMode="auto">
            <a:xfrm>
              <a:off x="3773488" y="1279525"/>
              <a:ext cx="15875" cy="19050"/>
            </a:xfrm>
            <a:custGeom>
              <a:gdLst>
                <a:gd name="T0" fmla="*/ 4 w 8"/>
                <a:gd name="T1" fmla="*/ 0 h 10"/>
                <a:gd name="T2" fmla="*/ 0 w 8"/>
                <a:gd name="T3" fmla="*/ 9 h 10"/>
                <a:gd name="T4" fmla="*/ 8 w 8"/>
                <a:gd name="T5" fmla="*/ 10 h 10"/>
                <a:gd name="T6" fmla="*/ 4 w 8"/>
                <a:gd name="T7" fmla="*/ 1 h 10"/>
                <a:gd name="T8" fmla="*/ 4 w 8"/>
                <a:gd name="T9" fmla="*/ 0 h 10"/>
                <a:gd name="T10" fmla="*/ 0 60000 65536"/>
                <a:gd name="T11" fmla="*/ 0 60000 65536"/>
                <a:gd name="T12" fmla="*/ 0 60000 65536"/>
                <a:gd name="T13" fmla="*/ 0 60000 65536"/>
                <a:gd name="T14" fmla="*/ 0 60000 65536"/>
                <a:gd name="T15" fmla="*/ 0 w 8"/>
                <a:gd name="T16" fmla="*/ 0 h 10"/>
                <a:gd name="T17" fmla="*/ 8 w 8"/>
                <a:gd name="T18" fmla="*/ 10 h 10"/>
              </a:gdLst>
              <a:cxnLst>
                <a:cxn ang="T10">
                  <a:pos x="T0" y="T1"/>
                </a:cxn>
                <a:cxn ang="T11">
                  <a:pos x="T2" y="T3"/>
                </a:cxn>
                <a:cxn ang="T12">
                  <a:pos x="T4" y="T5"/>
                </a:cxn>
                <a:cxn ang="T13">
                  <a:pos x="T6" y="T7"/>
                </a:cxn>
                <a:cxn ang="T14">
                  <a:pos x="T8" y="T9"/>
                </a:cxn>
              </a:cxnLst>
              <a:rect l="T15" t="T16" r="T17" b="T18"/>
              <a:pathLst>
                <a:path w="8" h="10">
                  <a:moveTo>
                    <a:pt x="4" y="0"/>
                  </a:moveTo>
                  <a:cubicBezTo>
                    <a:pt x="2" y="1"/>
                    <a:pt x="0" y="4"/>
                    <a:pt x="0" y="9"/>
                  </a:cubicBezTo>
                  <a:cubicBezTo>
                    <a:pt x="2" y="9"/>
                    <a:pt x="5" y="10"/>
                    <a:pt x="8" y="10"/>
                  </a:cubicBezTo>
                  <a:cubicBezTo>
                    <a:pt x="7" y="4"/>
                    <a:pt x="5" y="2"/>
                    <a:pt x="4" y="1"/>
                  </a:cubicBezTo>
                  <a:cubicBezTo>
                    <a:pt x="4" y="0"/>
                    <a:pt x="4" y="0"/>
                    <a:pt x="4" y="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76" name="Freeform 77"/>
            <p:cNvSpPr>
              <a:spLocks noChangeArrowheads="1"/>
            </p:cNvSpPr>
            <p:nvPr/>
          </p:nvSpPr>
          <p:spPr bwMode="auto">
            <a:xfrm>
              <a:off x="3702050" y="1238250"/>
              <a:ext cx="84138" cy="60325"/>
            </a:xfrm>
            <a:custGeom>
              <a:gdLst>
                <a:gd name="T0" fmla="*/ 1 w 44"/>
                <a:gd name="T1" fmla="*/ 9 h 32"/>
                <a:gd name="T2" fmla="*/ 5 w 44"/>
                <a:gd name="T3" fmla="*/ 14 h 32"/>
                <a:gd name="T4" fmla="*/ 11 w 44"/>
                <a:gd name="T5" fmla="*/ 17 h 32"/>
                <a:gd name="T6" fmla="*/ 18 w 44"/>
                <a:gd name="T7" fmla="*/ 21 h 32"/>
                <a:gd name="T8" fmla="*/ 21 w 44"/>
                <a:gd name="T9" fmla="*/ 25 h 32"/>
                <a:gd name="T10" fmla="*/ 26 w 44"/>
                <a:gd name="T11" fmla="*/ 23 h 32"/>
                <a:gd name="T12" fmla="*/ 30 w 44"/>
                <a:gd name="T13" fmla="*/ 28 h 32"/>
                <a:gd name="T14" fmla="*/ 35 w 44"/>
                <a:gd name="T15" fmla="*/ 32 h 32"/>
                <a:gd name="T16" fmla="*/ 37 w 44"/>
                <a:gd name="T17" fmla="*/ 31 h 32"/>
                <a:gd name="T18" fmla="*/ 41 w 44"/>
                <a:gd name="T19" fmla="*/ 22 h 32"/>
                <a:gd name="T20" fmla="*/ 43 w 44"/>
                <a:gd name="T21" fmla="*/ 19 h 32"/>
                <a:gd name="T22" fmla="*/ 40 w 44"/>
                <a:gd name="T23" fmla="*/ 12 h 32"/>
                <a:gd name="T24" fmla="*/ 40 w 44"/>
                <a:gd name="T25" fmla="*/ 11 h 32"/>
                <a:gd name="T26" fmla="*/ 38 w 44"/>
                <a:gd name="T27" fmla="*/ 9 h 32"/>
                <a:gd name="T28" fmla="*/ 30 w 44"/>
                <a:gd name="T29" fmla="*/ 3 h 32"/>
                <a:gd name="T30" fmla="*/ 22 w 44"/>
                <a:gd name="T31" fmla="*/ 2 h 32"/>
                <a:gd name="T32" fmla="*/ 11 w 44"/>
                <a:gd name="T33" fmla="*/ 6 h 32"/>
                <a:gd name="T34" fmla="*/ 7 w 44"/>
                <a:gd name="T35" fmla="*/ 5 h 32"/>
                <a:gd name="T36" fmla="*/ 0 w 44"/>
                <a:gd name="T37" fmla="*/ 8 h 32"/>
                <a:gd name="T38" fmla="*/ 1 w 44"/>
                <a:gd name="T39" fmla="*/ 9 h 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
                <a:gd name="T61" fmla="*/ 0 h 32"/>
                <a:gd name="T62" fmla="*/ 44 w 44"/>
                <a:gd name="T63" fmla="*/ 32 h 32"/>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 h="32">
                  <a:moveTo>
                    <a:pt x="1" y="9"/>
                  </a:moveTo>
                  <a:cubicBezTo>
                    <a:pt x="2" y="11"/>
                    <a:pt x="4" y="15"/>
                    <a:pt x="5" y="14"/>
                  </a:cubicBezTo>
                  <a:cubicBezTo>
                    <a:pt x="6" y="12"/>
                    <a:pt x="9" y="16"/>
                    <a:pt x="11" y="17"/>
                  </a:cubicBezTo>
                  <a:cubicBezTo>
                    <a:pt x="13" y="18"/>
                    <a:pt x="18" y="20"/>
                    <a:pt x="18" y="21"/>
                  </a:cubicBezTo>
                  <a:cubicBezTo>
                    <a:pt x="18" y="23"/>
                    <a:pt x="19" y="26"/>
                    <a:pt x="21" y="25"/>
                  </a:cubicBezTo>
                  <a:cubicBezTo>
                    <a:pt x="24" y="24"/>
                    <a:pt x="26" y="21"/>
                    <a:pt x="26" y="23"/>
                  </a:cubicBezTo>
                  <a:cubicBezTo>
                    <a:pt x="26" y="25"/>
                    <a:pt x="27" y="28"/>
                    <a:pt x="30" y="28"/>
                  </a:cubicBezTo>
                  <a:cubicBezTo>
                    <a:pt x="32" y="27"/>
                    <a:pt x="33" y="32"/>
                    <a:pt x="35" y="32"/>
                  </a:cubicBezTo>
                  <a:cubicBezTo>
                    <a:pt x="36" y="31"/>
                    <a:pt x="36" y="31"/>
                    <a:pt x="37" y="31"/>
                  </a:cubicBezTo>
                  <a:cubicBezTo>
                    <a:pt x="37" y="26"/>
                    <a:pt x="39" y="23"/>
                    <a:pt x="41" y="22"/>
                  </a:cubicBezTo>
                  <a:cubicBezTo>
                    <a:pt x="42" y="21"/>
                    <a:pt x="43" y="20"/>
                    <a:pt x="43" y="19"/>
                  </a:cubicBezTo>
                  <a:cubicBezTo>
                    <a:pt x="44" y="17"/>
                    <a:pt x="40" y="14"/>
                    <a:pt x="40" y="12"/>
                  </a:cubicBezTo>
                  <a:cubicBezTo>
                    <a:pt x="40" y="11"/>
                    <a:pt x="40" y="11"/>
                    <a:pt x="40" y="11"/>
                  </a:cubicBezTo>
                  <a:cubicBezTo>
                    <a:pt x="40" y="11"/>
                    <a:pt x="39" y="10"/>
                    <a:pt x="38" y="9"/>
                  </a:cubicBezTo>
                  <a:cubicBezTo>
                    <a:pt x="35" y="6"/>
                    <a:pt x="32" y="5"/>
                    <a:pt x="30" y="3"/>
                  </a:cubicBezTo>
                  <a:cubicBezTo>
                    <a:pt x="28" y="1"/>
                    <a:pt x="24" y="0"/>
                    <a:pt x="22" y="2"/>
                  </a:cubicBezTo>
                  <a:cubicBezTo>
                    <a:pt x="20" y="4"/>
                    <a:pt x="15" y="6"/>
                    <a:pt x="11" y="6"/>
                  </a:cubicBezTo>
                  <a:cubicBezTo>
                    <a:pt x="11" y="6"/>
                    <a:pt x="9" y="5"/>
                    <a:pt x="7" y="5"/>
                  </a:cubicBezTo>
                  <a:cubicBezTo>
                    <a:pt x="5" y="6"/>
                    <a:pt x="2" y="7"/>
                    <a:pt x="0" y="8"/>
                  </a:cubicBezTo>
                  <a:cubicBezTo>
                    <a:pt x="0" y="8"/>
                    <a:pt x="1" y="8"/>
                    <a:pt x="1" y="9"/>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77" name="Freeform 78"/>
            <p:cNvSpPr>
              <a:spLocks noChangeArrowheads="1"/>
            </p:cNvSpPr>
            <p:nvPr/>
          </p:nvSpPr>
          <p:spPr bwMode="auto">
            <a:xfrm>
              <a:off x="4083050" y="1327150"/>
              <a:ext cx="195263" cy="128588"/>
            </a:xfrm>
            <a:custGeom>
              <a:gdLst>
                <a:gd name="T0" fmla="*/ 91 w 102"/>
                <a:gd name="T1" fmla="*/ 45 h 67"/>
                <a:gd name="T2" fmla="*/ 87 w 102"/>
                <a:gd name="T3" fmla="*/ 42 h 67"/>
                <a:gd name="T4" fmla="*/ 87 w 102"/>
                <a:gd name="T5" fmla="*/ 41 h 67"/>
                <a:gd name="T6" fmla="*/ 85 w 102"/>
                <a:gd name="T7" fmla="*/ 29 h 67"/>
                <a:gd name="T8" fmla="*/ 78 w 102"/>
                <a:gd name="T9" fmla="*/ 13 h 67"/>
                <a:gd name="T10" fmla="*/ 70 w 102"/>
                <a:gd name="T11" fmla="*/ 0 h 67"/>
                <a:gd name="T12" fmla="*/ 65 w 102"/>
                <a:gd name="T13" fmla="*/ 3 h 67"/>
                <a:gd name="T14" fmla="*/ 59 w 102"/>
                <a:gd name="T15" fmla="*/ 6 h 67"/>
                <a:gd name="T16" fmla="*/ 53 w 102"/>
                <a:gd name="T17" fmla="*/ 7 h 67"/>
                <a:gd name="T18" fmla="*/ 48 w 102"/>
                <a:gd name="T19" fmla="*/ 8 h 67"/>
                <a:gd name="T20" fmla="*/ 41 w 102"/>
                <a:gd name="T21" fmla="*/ 6 h 67"/>
                <a:gd name="T22" fmla="*/ 30 w 102"/>
                <a:gd name="T23" fmla="*/ 4 h 67"/>
                <a:gd name="T24" fmla="*/ 26 w 102"/>
                <a:gd name="T25" fmla="*/ 5 h 67"/>
                <a:gd name="T26" fmla="*/ 25 w 102"/>
                <a:gd name="T27" fmla="*/ 7 h 67"/>
                <a:gd name="T28" fmla="*/ 17 w 102"/>
                <a:gd name="T29" fmla="*/ 12 h 67"/>
                <a:gd name="T30" fmla="*/ 7 w 102"/>
                <a:gd name="T31" fmla="*/ 29 h 67"/>
                <a:gd name="T32" fmla="*/ 0 w 102"/>
                <a:gd name="T33" fmla="*/ 34 h 67"/>
                <a:gd name="T34" fmla="*/ 4 w 102"/>
                <a:gd name="T35" fmla="*/ 41 h 67"/>
                <a:gd name="T36" fmla="*/ 8 w 102"/>
                <a:gd name="T37" fmla="*/ 45 h 67"/>
                <a:gd name="T38" fmla="*/ 9 w 102"/>
                <a:gd name="T39" fmla="*/ 52 h 67"/>
                <a:gd name="T40" fmla="*/ 22 w 102"/>
                <a:gd name="T41" fmla="*/ 55 h 67"/>
                <a:gd name="T42" fmla="*/ 22 w 102"/>
                <a:gd name="T43" fmla="*/ 60 h 67"/>
                <a:gd name="T44" fmla="*/ 29 w 102"/>
                <a:gd name="T45" fmla="*/ 65 h 67"/>
                <a:gd name="T46" fmla="*/ 41 w 102"/>
                <a:gd name="T47" fmla="*/ 66 h 67"/>
                <a:gd name="T48" fmla="*/ 53 w 102"/>
                <a:gd name="T49" fmla="*/ 66 h 67"/>
                <a:gd name="T50" fmla="*/ 61 w 102"/>
                <a:gd name="T51" fmla="*/ 63 h 67"/>
                <a:gd name="T52" fmla="*/ 74 w 102"/>
                <a:gd name="T53" fmla="*/ 61 h 67"/>
                <a:gd name="T54" fmla="*/ 83 w 102"/>
                <a:gd name="T55" fmla="*/ 63 h 67"/>
                <a:gd name="T56" fmla="*/ 90 w 102"/>
                <a:gd name="T57" fmla="*/ 66 h 67"/>
                <a:gd name="T58" fmla="*/ 90 w 102"/>
                <a:gd name="T59" fmla="*/ 61 h 67"/>
                <a:gd name="T60" fmla="*/ 96 w 102"/>
                <a:gd name="T61" fmla="*/ 51 h 67"/>
                <a:gd name="T62" fmla="*/ 101 w 102"/>
                <a:gd name="T63" fmla="*/ 45 h 67"/>
                <a:gd name="T64" fmla="*/ 101 w 102"/>
                <a:gd name="T65" fmla="*/ 45 h 67"/>
                <a:gd name="T66" fmla="*/ 97 w 102"/>
                <a:gd name="T67" fmla="*/ 42 h 67"/>
                <a:gd name="T68" fmla="*/ 91 w 102"/>
                <a:gd name="T69" fmla="*/ 45 h 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2"/>
                <a:gd name="T106" fmla="*/ 0 h 67"/>
                <a:gd name="T107" fmla="*/ 102 w 102"/>
                <a:gd name="T108" fmla="*/ 67 h 67"/>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2" h="67">
                  <a:moveTo>
                    <a:pt x="91" y="45"/>
                  </a:moveTo>
                  <a:cubicBezTo>
                    <a:pt x="89" y="44"/>
                    <a:pt x="86" y="43"/>
                    <a:pt x="87" y="42"/>
                  </a:cubicBezTo>
                  <a:cubicBezTo>
                    <a:pt x="87" y="42"/>
                    <a:pt x="87" y="42"/>
                    <a:pt x="87" y="41"/>
                  </a:cubicBezTo>
                  <a:cubicBezTo>
                    <a:pt x="84" y="39"/>
                    <a:pt x="83" y="31"/>
                    <a:pt x="85" y="29"/>
                  </a:cubicBezTo>
                  <a:cubicBezTo>
                    <a:pt x="88" y="26"/>
                    <a:pt x="81" y="17"/>
                    <a:pt x="78" y="13"/>
                  </a:cubicBezTo>
                  <a:cubicBezTo>
                    <a:pt x="76" y="11"/>
                    <a:pt x="73" y="6"/>
                    <a:pt x="70" y="0"/>
                  </a:cubicBezTo>
                  <a:cubicBezTo>
                    <a:pt x="68" y="1"/>
                    <a:pt x="65" y="2"/>
                    <a:pt x="65" y="3"/>
                  </a:cubicBezTo>
                  <a:cubicBezTo>
                    <a:pt x="64" y="5"/>
                    <a:pt x="61" y="6"/>
                    <a:pt x="59" y="6"/>
                  </a:cubicBezTo>
                  <a:cubicBezTo>
                    <a:pt x="57" y="6"/>
                    <a:pt x="55" y="5"/>
                    <a:pt x="53" y="7"/>
                  </a:cubicBezTo>
                  <a:cubicBezTo>
                    <a:pt x="51" y="9"/>
                    <a:pt x="49" y="9"/>
                    <a:pt x="48" y="8"/>
                  </a:cubicBezTo>
                  <a:cubicBezTo>
                    <a:pt x="47" y="7"/>
                    <a:pt x="44" y="6"/>
                    <a:pt x="41" y="6"/>
                  </a:cubicBezTo>
                  <a:cubicBezTo>
                    <a:pt x="39" y="6"/>
                    <a:pt x="32" y="4"/>
                    <a:pt x="30" y="4"/>
                  </a:cubicBezTo>
                  <a:cubicBezTo>
                    <a:pt x="29" y="4"/>
                    <a:pt x="27" y="4"/>
                    <a:pt x="26" y="5"/>
                  </a:cubicBezTo>
                  <a:cubicBezTo>
                    <a:pt x="26" y="5"/>
                    <a:pt x="26" y="6"/>
                    <a:pt x="25" y="7"/>
                  </a:cubicBezTo>
                  <a:cubicBezTo>
                    <a:pt x="23" y="9"/>
                    <a:pt x="19" y="11"/>
                    <a:pt x="17" y="12"/>
                  </a:cubicBezTo>
                  <a:cubicBezTo>
                    <a:pt x="16" y="13"/>
                    <a:pt x="10" y="25"/>
                    <a:pt x="7" y="29"/>
                  </a:cubicBezTo>
                  <a:cubicBezTo>
                    <a:pt x="3" y="32"/>
                    <a:pt x="0" y="33"/>
                    <a:pt x="0" y="34"/>
                  </a:cubicBezTo>
                  <a:cubicBezTo>
                    <a:pt x="0" y="35"/>
                    <a:pt x="4" y="39"/>
                    <a:pt x="4" y="41"/>
                  </a:cubicBezTo>
                  <a:cubicBezTo>
                    <a:pt x="4" y="43"/>
                    <a:pt x="5" y="45"/>
                    <a:pt x="8" y="45"/>
                  </a:cubicBezTo>
                  <a:cubicBezTo>
                    <a:pt x="10" y="45"/>
                    <a:pt x="7" y="51"/>
                    <a:pt x="9" y="52"/>
                  </a:cubicBezTo>
                  <a:cubicBezTo>
                    <a:pt x="11" y="52"/>
                    <a:pt x="22" y="53"/>
                    <a:pt x="22" y="55"/>
                  </a:cubicBezTo>
                  <a:cubicBezTo>
                    <a:pt x="22" y="57"/>
                    <a:pt x="23" y="59"/>
                    <a:pt x="22" y="60"/>
                  </a:cubicBezTo>
                  <a:cubicBezTo>
                    <a:pt x="25" y="61"/>
                    <a:pt x="28" y="65"/>
                    <a:pt x="29" y="65"/>
                  </a:cubicBezTo>
                  <a:cubicBezTo>
                    <a:pt x="30" y="64"/>
                    <a:pt x="39" y="66"/>
                    <a:pt x="41" y="66"/>
                  </a:cubicBezTo>
                  <a:cubicBezTo>
                    <a:pt x="42" y="66"/>
                    <a:pt x="50" y="66"/>
                    <a:pt x="53" y="66"/>
                  </a:cubicBezTo>
                  <a:cubicBezTo>
                    <a:pt x="55" y="67"/>
                    <a:pt x="58" y="65"/>
                    <a:pt x="61" y="63"/>
                  </a:cubicBezTo>
                  <a:cubicBezTo>
                    <a:pt x="63" y="61"/>
                    <a:pt x="71" y="60"/>
                    <a:pt x="74" y="61"/>
                  </a:cubicBezTo>
                  <a:cubicBezTo>
                    <a:pt x="77" y="61"/>
                    <a:pt x="82" y="62"/>
                    <a:pt x="83" y="63"/>
                  </a:cubicBezTo>
                  <a:cubicBezTo>
                    <a:pt x="84" y="64"/>
                    <a:pt x="87" y="65"/>
                    <a:pt x="90" y="66"/>
                  </a:cubicBezTo>
                  <a:cubicBezTo>
                    <a:pt x="90" y="65"/>
                    <a:pt x="90" y="63"/>
                    <a:pt x="90" y="61"/>
                  </a:cubicBezTo>
                  <a:cubicBezTo>
                    <a:pt x="90" y="57"/>
                    <a:pt x="92" y="52"/>
                    <a:pt x="96" y="51"/>
                  </a:cubicBezTo>
                  <a:cubicBezTo>
                    <a:pt x="99" y="51"/>
                    <a:pt x="102" y="51"/>
                    <a:pt x="101" y="45"/>
                  </a:cubicBezTo>
                  <a:cubicBezTo>
                    <a:pt x="101" y="45"/>
                    <a:pt x="101" y="45"/>
                    <a:pt x="101" y="45"/>
                  </a:cubicBezTo>
                  <a:cubicBezTo>
                    <a:pt x="100" y="43"/>
                    <a:pt x="98" y="42"/>
                    <a:pt x="97" y="42"/>
                  </a:cubicBezTo>
                  <a:cubicBezTo>
                    <a:pt x="96" y="42"/>
                    <a:pt x="92" y="45"/>
                    <a:pt x="91" y="45"/>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78" name="Freeform 79"/>
            <p:cNvSpPr>
              <a:spLocks noChangeArrowheads="1"/>
            </p:cNvSpPr>
            <p:nvPr/>
          </p:nvSpPr>
          <p:spPr bwMode="auto">
            <a:xfrm>
              <a:off x="4216400" y="1323975"/>
              <a:ext cx="66675" cy="82550"/>
            </a:xfrm>
            <a:custGeom>
              <a:gdLst>
                <a:gd name="T0" fmla="*/ 26 w 35"/>
                <a:gd name="T1" fmla="*/ 11 h 43"/>
                <a:gd name="T2" fmla="*/ 18 w 35"/>
                <a:gd name="T3" fmla="*/ 5 h 43"/>
                <a:gd name="T4" fmla="*/ 9 w 35"/>
                <a:gd name="T5" fmla="*/ 0 h 43"/>
                <a:gd name="T6" fmla="*/ 0 w 35"/>
                <a:gd name="T7" fmla="*/ 2 h 43"/>
                <a:gd name="T8" fmla="*/ 8 w 35"/>
                <a:gd name="T9" fmla="*/ 15 h 43"/>
                <a:gd name="T10" fmla="*/ 15 w 35"/>
                <a:gd name="T11" fmla="*/ 31 h 43"/>
                <a:gd name="T12" fmla="*/ 17 w 35"/>
                <a:gd name="T13" fmla="*/ 43 h 43"/>
                <a:gd name="T14" fmla="*/ 23 w 35"/>
                <a:gd name="T15" fmla="*/ 34 h 43"/>
                <a:gd name="T16" fmla="*/ 28 w 35"/>
                <a:gd name="T17" fmla="*/ 29 h 43"/>
                <a:gd name="T18" fmla="*/ 35 w 35"/>
                <a:gd name="T19" fmla="*/ 30 h 43"/>
                <a:gd name="T20" fmla="*/ 33 w 35"/>
                <a:gd name="T21" fmla="*/ 23 h 43"/>
                <a:gd name="T22" fmla="*/ 26 w 35"/>
                <a:gd name="T23" fmla="*/ 11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43"/>
                <a:gd name="T38" fmla="*/ 35 w 35"/>
                <a:gd name="T39" fmla="*/ 43 h 43"/>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43">
                  <a:moveTo>
                    <a:pt x="26" y="11"/>
                  </a:moveTo>
                  <a:cubicBezTo>
                    <a:pt x="24" y="7"/>
                    <a:pt x="20" y="5"/>
                    <a:pt x="18" y="5"/>
                  </a:cubicBezTo>
                  <a:cubicBezTo>
                    <a:pt x="15" y="5"/>
                    <a:pt x="11" y="0"/>
                    <a:pt x="9" y="0"/>
                  </a:cubicBezTo>
                  <a:cubicBezTo>
                    <a:pt x="7" y="0"/>
                    <a:pt x="4" y="1"/>
                    <a:pt x="0" y="2"/>
                  </a:cubicBezTo>
                  <a:cubicBezTo>
                    <a:pt x="3" y="8"/>
                    <a:pt x="6" y="13"/>
                    <a:pt x="8" y="15"/>
                  </a:cubicBezTo>
                  <a:cubicBezTo>
                    <a:pt x="11" y="19"/>
                    <a:pt x="18" y="28"/>
                    <a:pt x="15" y="31"/>
                  </a:cubicBezTo>
                  <a:cubicBezTo>
                    <a:pt x="13" y="33"/>
                    <a:pt x="14" y="41"/>
                    <a:pt x="17" y="43"/>
                  </a:cubicBezTo>
                  <a:cubicBezTo>
                    <a:pt x="18" y="42"/>
                    <a:pt x="23" y="35"/>
                    <a:pt x="23" y="34"/>
                  </a:cubicBezTo>
                  <a:cubicBezTo>
                    <a:pt x="23" y="32"/>
                    <a:pt x="24" y="28"/>
                    <a:pt x="28" y="29"/>
                  </a:cubicBezTo>
                  <a:cubicBezTo>
                    <a:pt x="32" y="30"/>
                    <a:pt x="35" y="31"/>
                    <a:pt x="35" y="30"/>
                  </a:cubicBezTo>
                  <a:cubicBezTo>
                    <a:pt x="35" y="29"/>
                    <a:pt x="34" y="24"/>
                    <a:pt x="33" y="23"/>
                  </a:cubicBezTo>
                  <a:cubicBezTo>
                    <a:pt x="31" y="21"/>
                    <a:pt x="27" y="16"/>
                    <a:pt x="26" y="11"/>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79" name="Freeform 80"/>
            <p:cNvSpPr>
              <a:spLocks noChangeArrowheads="1"/>
            </p:cNvSpPr>
            <p:nvPr/>
          </p:nvSpPr>
          <p:spPr bwMode="auto">
            <a:xfrm>
              <a:off x="4119563" y="1441450"/>
              <a:ext cx="134938" cy="74613"/>
            </a:xfrm>
            <a:custGeom>
              <a:gdLst>
                <a:gd name="T0" fmla="*/ 55 w 71"/>
                <a:gd name="T1" fmla="*/ 1 h 39"/>
                <a:gd name="T2" fmla="*/ 42 w 71"/>
                <a:gd name="T3" fmla="*/ 3 h 39"/>
                <a:gd name="T4" fmla="*/ 34 w 71"/>
                <a:gd name="T5" fmla="*/ 6 h 39"/>
                <a:gd name="T6" fmla="*/ 22 w 71"/>
                <a:gd name="T7" fmla="*/ 6 h 39"/>
                <a:gd name="T8" fmla="*/ 10 w 71"/>
                <a:gd name="T9" fmla="*/ 5 h 39"/>
                <a:gd name="T10" fmla="*/ 3 w 71"/>
                <a:gd name="T11" fmla="*/ 0 h 39"/>
                <a:gd name="T12" fmla="*/ 2 w 71"/>
                <a:gd name="T13" fmla="*/ 1 h 39"/>
                <a:gd name="T14" fmla="*/ 2 w 71"/>
                <a:gd name="T15" fmla="*/ 9 h 39"/>
                <a:gd name="T16" fmla="*/ 6 w 71"/>
                <a:gd name="T17" fmla="*/ 16 h 39"/>
                <a:gd name="T18" fmla="*/ 2 w 71"/>
                <a:gd name="T19" fmla="*/ 21 h 39"/>
                <a:gd name="T20" fmla="*/ 2 w 71"/>
                <a:gd name="T21" fmla="*/ 26 h 39"/>
                <a:gd name="T22" fmla="*/ 8 w 71"/>
                <a:gd name="T23" fmla="*/ 34 h 39"/>
                <a:gd name="T24" fmla="*/ 11 w 71"/>
                <a:gd name="T25" fmla="*/ 37 h 39"/>
                <a:gd name="T26" fmla="*/ 26 w 71"/>
                <a:gd name="T27" fmla="*/ 37 h 39"/>
                <a:gd name="T28" fmla="*/ 38 w 71"/>
                <a:gd name="T29" fmla="*/ 39 h 39"/>
                <a:gd name="T30" fmla="*/ 42 w 71"/>
                <a:gd name="T31" fmla="*/ 36 h 39"/>
                <a:gd name="T32" fmla="*/ 47 w 71"/>
                <a:gd name="T33" fmla="*/ 34 h 39"/>
                <a:gd name="T34" fmla="*/ 47 w 71"/>
                <a:gd name="T35" fmla="*/ 31 h 39"/>
                <a:gd name="T36" fmla="*/ 59 w 71"/>
                <a:gd name="T37" fmla="*/ 31 h 39"/>
                <a:gd name="T38" fmla="*/ 63 w 71"/>
                <a:gd name="T39" fmla="*/ 30 h 39"/>
                <a:gd name="T40" fmla="*/ 62 w 71"/>
                <a:gd name="T41" fmla="*/ 27 h 39"/>
                <a:gd name="T42" fmla="*/ 60 w 71"/>
                <a:gd name="T43" fmla="*/ 19 h 39"/>
                <a:gd name="T44" fmla="*/ 69 w 71"/>
                <a:gd name="T45" fmla="*/ 9 h 39"/>
                <a:gd name="T46" fmla="*/ 71 w 71"/>
                <a:gd name="T47" fmla="*/ 6 h 39"/>
                <a:gd name="T48" fmla="*/ 64 w 71"/>
                <a:gd name="T49" fmla="*/ 3 h 39"/>
                <a:gd name="T50" fmla="*/ 55 w 71"/>
                <a:gd name="T51" fmla="*/ 1 h 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1"/>
                <a:gd name="T79" fmla="*/ 0 h 39"/>
                <a:gd name="T80" fmla="*/ 71 w 71"/>
                <a:gd name="T81" fmla="*/ 39 h 39"/>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1" h="39">
                  <a:moveTo>
                    <a:pt x="55" y="1"/>
                  </a:moveTo>
                  <a:cubicBezTo>
                    <a:pt x="52" y="0"/>
                    <a:pt x="44" y="1"/>
                    <a:pt x="42" y="3"/>
                  </a:cubicBezTo>
                  <a:cubicBezTo>
                    <a:pt x="39" y="5"/>
                    <a:pt x="36" y="7"/>
                    <a:pt x="34" y="6"/>
                  </a:cubicBezTo>
                  <a:cubicBezTo>
                    <a:pt x="31" y="6"/>
                    <a:pt x="23" y="6"/>
                    <a:pt x="22" y="6"/>
                  </a:cubicBezTo>
                  <a:cubicBezTo>
                    <a:pt x="20" y="6"/>
                    <a:pt x="11" y="4"/>
                    <a:pt x="10" y="5"/>
                  </a:cubicBezTo>
                  <a:cubicBezTo>
                    <a:pt x="9" y="5"/>
                    <a:pt x="6" y="1"/>
                    <a:pt x="3" y="0"/>
                  </a:cubicBezTo>
                  <a:cubicBezTo>
                    <a:pt x="3" y="1"/>
                    <a:pt x="3" y="1"/>
                    <a:pt x="2" y="1"/>
                  </a:cubicBezTo>
                  <a:cubicBezTo>
                    <a:pt x="0" y="3"/>
                    <a:pt x="0" y="7"/>
                    <a:pt x="2" y="9"/>
                  </a:cubicBezTo>
                  <a:cubicBezTo>
                    <a:pt x="5" y="11"/>
                    <a:pt x="8" y="16"/>
                    <a:pt x="6" y="16"/>
                  </a:cubicBezTo>
                  <a:cubicBezTo>
                    <a:pt x="4" y="16"/>
                    <a:pt x="2" y="19"/>
                    <a:pt x="2" y="21"/>
                  </a:cubicBezTo>
                  <a:cubicBezTo>
                    <a:pt x="2" y="22"/>
                    <a:pt x="1" y="26"/>
                    <a:pt x="2" y="26"/>
                  </a:cubicBezTo>
                  <a:cubicBezTo>
                    <a:pt x="3" y="27"/>
                    <a:pt x="8" y="32"/>
                    <a:pt x="8" y="34"/>
                  </a:cubicBezTo>
                  <a:cubicBezTo>
                    <a:pt x="9" y="35"/>
                    <a:pt x="11" y="36"/>
                    <a:pt x="11" y="37"/>
                  </a:cubicBezTo>
                  <a:cubicBezTo>
                    <a:pt x="15" y="36"/>
                    <a:pt x="24" y="36"/>
                    <a:pt x="26" y="37"/>
                  </a:cubicBezTo>
                  <a:cubicBezTo>
                    <a:pt x="28" y="38"/>
                    <a:pt x="38" y="39"/>
                    <a:pt x="38" y="39"/>
                  </a:cubicBezTo>
                  <a:cubicBezTo>
                    <a:pt x="40" y="39"/>
                    <a:pt x="43" y="38"/>
                    <a:pt x="42" y="36"/>
                  </a:cubicBezTo>
                  <a:cubicBezTo>
                    <a:pt x="41" y="35"/>
                    <a:pt x="45" y="34"/>
                    <a:pt x="47" y="34"/>
                  </a:cubicBezTo>
                  <a:cubicBezTo>
                    <a:pt x="47" y="32"/>
                    <a:pt x="47" y="31"/>
                    <a:pt x="47" y="31"/>
                  </a:cubicBezTo>
                  <a:cubicBezTo>
                    <a:pt x="49" y="30"/>
                    <a:pt x="56" y="29"/>
                    <a:pt x="59" y="31"/>
                  </a:cubicBezTo>
                  <a:cubicBezTo>
                    <a:pt x="60" y="31"/>
                    <a:pt x="62" y="31"/>
                    <a:pt x="63" y="30"/>
                  </a:cubicBezTo>
                  <a:cubicBezTo>
                    <a:pt x="63" y="28"/>
                    <a:pt x="63" y="27"/>
                    <a:pt x="62" y="27"/>
                  </a:cubicBezTo>
                  <a:cubicBezTo>
                    <a:pt x="60" y="27"/>
                    <a:pt x="57" y="19"/>
                    <a:pt x="60" y="19"/>
                  </a:cubicBezTo>
                  <a:cubicBezTo>
                    <a:pt x="62" y="18"/>
                    <a:pt x="65" y="10"/>
                    <a:pt x="69" y="9"/>
                  </a:cubicBezTo>
                  <a:cubicBezTo>
                    <a:pt x="70" y="8"/>
                    <a:pt x="71" y="8"/>
                    <a:pt x="71" y="6"/>
                  </a:cubicBezTo>
                  <a:cubicBezTo>
                    <a:pt x="68" y="5"/>
                    <a:pt x="65" y="4"/>
                    <a:pt x="64" y="3"/>
                  </a:cubicBezTo>
                  <a:cubicBezTo>
                    <a:pt x="63" y="2"/>
                    <a:pt x="58" y="1"/>
                    <a:pt x="55" y="1"/>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80" name="Freeform 81"/>
            <p:cNvSpPr>
              <a:spLocks noChangeArrowheads="1"/>
            </p:cNvSpPr>
            <p:nvPr/>
          </p:nvSpPr>
          <p:spPr bwMode="auto">
            <a:xfrm>
              <a:off x="4081463" y="1487487"/>
              <a:ext cx="58738" cy="42863"/>
            </a:xfrm>
            <a:custGeom>
              <a:gdLst>
                <a:gd name="T0" fmla="*/ 7 w 31"/>
                <a:gd name="T1" fmla="*/ 22 h 22"/>
                <a:gd name="T2" fmla="*/ 7 w 31"/>
                <a:gd name="T3" fmla="*/ 22 h 22"/>
                <a:gd name="T4" fmla="*/ 8 w 31"/>
                <a:gd name="T5" fmla="*/ 22 h 22"/>
                <a:gd name="T6" fmla="*/ 8 w 31"/>
                <a:gd name="T7" fmla="*/ 22 h 22"/>
                <a:gd name="T8" fmla="*/ 8 w 31"/>
                <a:gd name="T9" fmla="*/ 22 h 22"/>
                <a:gd name="T10" fmla="*/ 8 w 31"/>
                <a:gd name="T11" fmla="*/ 22 h 22"/>
                <a:gd name="T12" fmla="*/ 12 w 31"/>
                <a:gd name="T13" fmla="*/ 22 h 22"/>
                <a:gd name="T14" fmla="*/ 12 w 31"/>
                <a:gd name="T15" fmla="*/ 22 h 22"/>
                <a:gd name="T16" fmla="*/ 13 w 31"/>
                <a:gd name="T17" fmla="*/ 21 h 22"/>
                <a:gd name="T18" fmla="*/ 13 w 31"/>
                <a:gd name="T19" fmla="*/ 21 h 22"/>
                <a:gd name="T20" fmla="*/ 15 w 31"/>
                <a:gd name="T21" fmla="*/ 21 h 22"/>
                <a:gd name="T22" fmla="*/ 20 w 31"/>
                <a:gd name="T23" fmla="*/ 18 h 22"/>
                <a:gd name="T24" fmla="*/ 30 w 31"/>
                <a:gd name="T25" fmla="*/ 13 h 22"/>
                <a:gd name="T26" fmla="*/ 31 w 31"/>
                <a:gd name="T27" fmla="*/ 13 h 22"/>
                <a:gd name="T28" fmla="*/ 28 w 31"/>
                <a:gd name="T29" fmla="*/ 10 h 22"/>
                <a:gd name="T30" fmla="*/ 22 w 31"/>
                <a:gd name="T31" fmla="*/ 2 h 22"/>
                <a:gd name="T32" fmla="*/ 22 w 31"/>
                <a:gd name="T33" fmla="*/ 1 h 22"/>
                <a:gd name="T34" fmla="*/ 22 w 31"/>
                <a:gd name="T35" fmla="*/ 1 h 22"/>
                <a:gd name="T36" fmla="*/ 22 w 31"/>
                <a:gd name="T37" fmla="*/ 0 h 22"/>
                <a:gd name="T38" fmla="*/ 2 w 31"/>
                <a:gd name="T39" fmla="*/ 4 h 22"/>
                <a:gd name="T40" fmla="*/ 2 w 31"/>
                <a:gd name="T41" fmla="*/ 3 h 22"/>
                <a:gd name="T42" fmla="*/ 1 w 31"/>
                <a:gd name="T43" fmla="*/ 15 h 22"/>
                <a:gd name="T44" fmla="*/ 7 w 31"/>
                <a:gd name="T45" fmla="*/ 22 h 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
                <a:gd name="T70" fmla="*/ 0 h 22"/>
                <a:gd name="T71" fmla="*/ 31 w 31"/>
                <a:gd name="T72" fmla="*/ 22 h 2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 h="22">
                  <a:moveTo>
                    <a:pt x="7" y="22"/>
                  </a:moveTo>
                  <a:cubicBezTo>
                    <a:pt x="7" y="22"/>
                    <a:pt x="7" y="22"/>
                    <a:pt x="7" y="22"/>
                  </a:cubicBezTo>
                  <a:cubicBezTo>
                    <a:pt x="7" y="22"/>
                    <a:pt x="7" y="22"/>
                    <a:pt x="8" y="22"/>
                  </a:cubicBezTo>
                  <a:cubicBezTo>
                    <a:pt x="8" y="22"/>
                    <a:pt x="8" y="22"/>
                    <a:pt x="8" y="22"/>
                  </a:cubicBezTo>
                  <a:cubicBezTo>
                    <a:pt x="8" y="22"/>
                    <a:pt x="8" y="22"/>
                    <a:pt x="8" y="22"/>
                  </a:cubicBezTo>
                  <a:cubicBezTo>
                    <a:pt x="8" y="22"/>
                    <a:pt x="8" y="22"/>
                    <a:pt x="8" y="22"/>
                  </a:cubicBezTo>
                  <a:cubicBezTo>
                    <a:pt x="9" y="22"/>
                    <a:pt x="11" y="22"/>
                    <a:pt x="12" y="22"/>
                  </a:cubicBezTo>
                  <a:cubicBezTo>
                    <a:pt x="12" y="22"/>
                    <a:pt x="12" y="22"/>
                    <a:pt x="12" y="22"/>
                  </a:cubicBezTo>
                  <a:cubicBezTo>
                    <a:pt x="13" y="22"/>
                    <a:pt x="13" y="22"/>
                    <a:pt x="13" y="21"/>
                  </a:cubicBezTo>
                  <a:cubicBezTo>
                    <a:pt x="13" y="21"/>
                    <a:pt x="13" y="21"/>
                    <a:pt x="13" y="21"/>
                  </a:cubicBezTo>
                  <a:cubicBezTo>
                    <a:pt x="14" y="21"/>
                    <a:pt x="14" y="21"/>
                    <a:pt x="15" y="21"/>
                  </a:cubicBezTo>
                  <a:cubicBezTo>
                    <a:pt x="18" y="21"/>
                    <a:pt x="18" y="17"/>
                    <a:pt x="20" y="18"/>
                  </a:cubicBezTo>
                  <a:cubicBezTo>
                    <a:pt x="21" y="19"/>
                    <a:pt x="29" y="15"/>
                    <a:pt x="30" y="13"/>
                  </a:cubicBezTo>
                  <a:cubicBezTo>
                    <a:pt x="30" y="13"/>
                    <a:pt x="31" y="13"/>
                    <a:pt x="31" y="13"/>
                  </a:cubicBezTo>
                  <a:cubicBezTo>
                    <a:pt x="31" y="12"/>
                    <a:pt x="29" y="11"/>
                    <a:pt x="28" y="10"/>
                  </a:cubicBezTo>
                  <a:cubicBezTo>
                    <a:pt x="28" y="8"/>
                    <a:pt x="23" y="3"/>
                    <a:pt x="22" y="2"/>
                  </a:cubicBezTo>
                  <a:cubicBezTo>
                    <a:pt x="22" y="2"/>
                    <a:pt x="22" y="2"/>
                    <a:pt x="22" y="1"/>
                  </a:cubicBezTo>
                  <a:cubicBezTo>
                    <a:pt x="22" y="1"/>
                    <a:pt x="22" y="1"/>
                    <a:pt x="22" y="1"/>
                  </a:cubicBezTo>
                  <a:cubicBezTo>
                    <a:pt x="22" y="1"/>
                    <a:pt x="22" y="1"/>
                    <a:pt x="22" y="0"/>
                  </a:cubicBezTo>
                  <a:cubicBezTo>
                    <a:pt x="14" y="1"/>
                    <a:pt x="2" y="4"/>
                    <a:pt x="2" y="4"/>
                  </a:cubicBezTo>
                  <a:cubicBezTo>
                    <a:pt x="2" y="4"/>
                    <a:pt x="2" y="4"/>
                    <a:pt x="2" y="3"/>
                  </a:cubicBezTo>
                  <a:cubicBezTo>
                    <a:pt x="1" y="7"/>
                    <a:pt x="0" y="12"/>
                    <a:pt x="1" y="15"/>
                  </a:cubicBezTo>
                  <a:cubicBezTo>
                    <a:pt x="1" y="18"/>
                    <a:pt x="4" y="19"/>
                    <a:pt x="7" y="22"/>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81" name="Freeform 82"/>
            <p:cNvSpPr>
              <a:spLocks noChangeArrowheads="1"/>
            </p:cNvSpPr>
            <p:nvPr/>
          </p:nvSpPr>
          <p:spPr bwMode="auto">
            <a:xfrm>
              <a:off x="4119563" y="1212850"/>
              <a:ext cx="384175" cy="223838"/>
            </a:xfrm>
            <a:custGeom>
              <a:gdLst>
                <a:gd name="T0" fmla="*/ 187 w 201"/>
                <a:gd name="T1" fmla="*/ 67 h 117"/>
                <a:gd name="T2" fmla="*/ 199 w 201"/>
                <a:gd name="T3" fmla="*/ 60 h 117"/>
                <a:gd name="T4" fmla="*/ 200 w 201"/>
                <a:gd name="T5" fmla="*/ 53 h 117"/>
                <a:gd name="T6" fmla="*/ 201 w 201"/>
                <a:gd name="T7" fmla="*/ 45 h 117"/>
                <a:gd name="T8" fmla="*/ 185 w 201"/>
                <a:gd name="T9" fmla="*/ 39 h 117"/>
                <a:gd name="T10" fmla="*/ 170 w 201"/>
                <a:gd name="T11" fmla="*/ 31 h 117"/>
                <a:gd name="T12" fmla="*/ 158 w 201"/>
                <a:gd name="T13" fmla="*/ 32 h 117"/>
                <a:gd name="T14" fmla="*/ 149 w 201"/>
                <a:gd name="T15" fmla="*/ 28 h 117"/>
                <a:gd name="T16" fmla="*/ 135 w 201"/>
                <a:gd name="T17" fmla="*/ 17 h 117"/>
                <a:gd name="T18" fmla="*/ 131 w 201"/>
                <a:gd name="T19" fmla="*/ 2 h 117"/>
                <a:gd name="T20" fmla="*/ 115 w 201"/>
                <a:gd name="T21" fmla="*/ 1 h 117"/>
                <a:gd name="T22" fmla="*/ 106 w 201"/>
                <a:gd name="T23" fmla="*/ 3 h 117"/>
                <a:gd name="T24" fmla="*/ 92 w 201"/>
                <a:gd name="T25" fmla="*/ 12 h 117"/>
                <a:gd name="T26" fmla="*/ 80 w 201"/>
                <a:gd name="T27" fmla="*/ 15 h 117"/>
                <a:gd name="T28" fmla="*/ 65 w 201"/>
                <a:gd name="T29" fmla="*/ 12 h 117"/>
                <a:gd name="T30" fmla="*/ 47 w 201"/>
                <a:gd name="T31" fmla="*/ 9 h 117"/>
                <a:gd name="T32" fmla="*/ 21 w 201"/>
                <a:gd name="T33" fmla="*/ 11 h 117"/>
                <a:gd name="T34" fmla="*/ 16 w 201"/>
                <a:gd name="T35" fmla="*/ 16 h 117"/>
                <a:gd name="T36" fmla="*/ 15 w 201"/>
                <a:gd name="T37" fmla="*/ 31 h 117"/>
                <a:gd name="T38" fmla="*/ 5 w 201"/>
                <a:gd name="T39" fmla="*/ 50 h 117"/>
                <a:gd name="T40" fmla="*/ 5 w 201"/>
                <a:gd name="T41" fmla="*/ 63 h 117"/>
                <a:gd name="T42" fmla="*/ 11 w 201"/>
                <a:gd name="T43" fmla="*/ 64 h 117"/>
                <a:gd name="T44" fmla="*/ 29 w 201"/>
                <a:gd name="T45" fmla="*/ 68 h 117"/>
                <a:gd name="T46" fmla="*/ 40 w 201"/>
                <a:gd name="T47" fmla="*/ 66 h 117"/>
                <a:gd name="T48" fmla="*/ 60 w 201"/>
                <a:gd name="T49" fmla="*/ 58 h 117"/>
                <a:gd name="T50" fmla="*/ 77 w 201"/>
                <a:gd name="T51" fmla="*/ 69 h 117"/>
                <a:gd name="T52" fmla="*/ 86 w 201"/>
                <a:gd name="T53" fmla="*/ 88 h 117"/>
                <a:gd name="T54" fmla="*/ 74 w 201"/>
                <a:gd name="T55" fmla="*/ 92 h 117"/>
                <a:gd name="T56" fmla="*/ 72 w 201"/>
                <a:gd name="T57" fmla="*/ 105 h 117"/>
                <a:gd name="T58" fmla="*/ 82 w 201"/>
                <a:gd name="T59" fmla="*/ 105 h 117"/>
                <a:gd name="T60" fmla="*/ 97 w 201"/>
                <a:gd name="T61" fmla="*/ 85 h 117"/>
                <a:gd name="T62" fmla="*/ 111 w 201"/>
                <a:gd name="T63" fmla="*/ 90 h 117"/>
                <a:gd name="T64" fmla="*/ 114 w 201"/>
                <a:gd name="T65" fmla="*/ 101 h 117"/>
                <a:gd name="T66" fmla="*/ 126 w 201"/>
                <a:gd name="T67" fmla="*/ 115 h 117"/>
                <a:gd name="T68" fmla="*/ 146 w 201"/>
                <a:gd name="T69" fmla="*/ 108 h 117"/>
                <a:gd name="T70" fmla="*/ 150 w 201"/>
                <a:gd name="T71" fmla="*/ 103 h 117"/>
                <a:gd name="T72" fmla="*/ 155 w 201"/>
                <a:gd name="T73" fmla="*/ 85 h 117"/>
                <a:gd name="T74" fmla="*/ 178 w 201"/>
                <a:gd name="T75" fmla="*/ 78 h 1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1"/>
                <a:gd name="T115" fmla="*/ 0 h 117"/>
                <a:gd name="T116" fmla="*/ 201 w 201"/>
                <a:gd name="T117" fmla="*/ 117 h 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1" h="117">
                  <a:moveTo>
                    <a:pt x="179" y="73"/>
                  </a:moveTo>
                  <a:cubicBezTo>
                    <a:pt x="180" y="73"/>
                    <a:pt x="186" y="67"/>
                    <a:pt x="187" y="67"/>
                  </a:cubicBezTo>
                  <a:cubicBezTo>
                    <a:pt x="189" y="67"/>
                    <a:pt x="197" y="68"/>
                    <a:pt x="197" y="67"/>
                  </a:cubicBezTo>
                  <a:cubicBezTo>
                    <a:pt x="197" y="66"/>
                    <a:pt x="199" y="62"/>
                    <a:pt x="199" y="60"/>
                  </a:cubicBezTo>
                  <a:cubicBezTo>
                    <a:pt x="198" y="59"/>
                    <a:pt x="196" y="57"/>
                    <a:pt x="196" y="56"/>
                  </a:cubicBezTo>
                  <a:cubicBezTo>
                    <a:pt x="197" y="55"/>
                    <a:pt x="200" y="55"/>
                    <a:pt x="200" y="53"/>
                  </a:cubicBezTo>
                  <a:cubicBezTo>
                    <a:pt x="200" y="52"/>
                    <a:pt x="197" y="51"/>
                    <a:pt x="197" y="50"/>
                  </a:cubicBezTo>
                  <a:cubicBezTo>
                    <a:pt x="197" y="49"/>
                    <a:pt x="201" y="47"/>
                    <a:pt x="201" y="45"/>
                  </a:cubicBezTo>
                  <a:cubicBezTo>
                    <a:pt x="200" y="43"/>
                    <a:pt x="197" y="43"/>
                    <a:pt x="194" y="41"/>
                  </a:cubicBezTo>
                  <a:cubicBezTo>
                    <a:pt x="191" y="40"/>
                    <a:pt x="188" y="40"/>
                    <a:pt x="185" y="39"/>
                  </a:cubicBezTo>
                  <a:cubicBezTo>
                    <a:pt x="182" y="37"/>
                    <a:pt x="175" y="38"/>
                    <a:pt x="175" y="37"/>
                  </a:cubicBezTo>
                  <a:cubicBezTo>
                    <a:pt x="175" y="36"/>
                    <a:pt x="171" y="33"/>
                    <a:pt x="170" y="31"/>
                  </a:cubicBezTo>
                  <a:cubicBezTo>
                    <a:pt x="169" y="30"/>
                    <a:pt x="166" y="31"/>
                    <a:pt x="164" y="32"/>
                  </a:cubicBezTo>
                  <a:cubicBezTo>
                    <a:pt x="162" y="33"/>
                    <a:pt x="160" y="34"/>
                    <a:pt x="158" y="32"/>
                  </a:cubicBezTo>
                  <a:cubicBezTo>
                    <a:pt x="156" y="31"/>
                    <a:pt x="155" y="29"/>
                    <a:pt x="153" y="30"/>
                  </a:cubicBezTo>
                  <a:cubicBezTo>
                    <a:pt x="151" y="31"/>
                    <a:pt x="148" y="30"/>
                    <a:pt x="149" y="28"/>
                  </a:cubicBezTo>
                  <a:cubicBezTo>
                    <a:pt x="149" y="25"/>
                    <a:pt x="145" y="20"/>
                    <a:pt x="144" y="19"/>
                  </a:cubicBezTo>
                  <a:cubicBezTo>
                    <a:pt x="142" y="18"/>
                    <a:pt x="137" y="19"/>
                    <a:pt x="135" y="17"/>
                  </a:cubicBezTo>
                  <a:cubicBezTo>
                    <a:pt x="134" y="14"/>
                    <a:pt x="132" y="12"/>
                    <a:pt x="133" y="11"/>
                  </a:cubicBezTo>
                  <a:cubicBezTo>
                    <a:pt x="134" y="9"/>
                    <a:pt x="133" y="4"/>
                    <a:pt x="131" y="2"/>
                  </a:cubicBezTo>
                  <a:cubicBezTo>
                    <a:pt x="130" y="0"/>
                    <a:pt x="124" y="0"/>
                    <a:pt x="122" y="1"/>
                  </a:cubicBezTo>
                  <a:cubicBezTo>
                    <a:pt x="120" y="2"/>
                    <a:pt x="116" y="0"/>
                    <a:pt x="115" y="1"/>
                  </a:cubicBezTo>
                  <a:cubicBezTo>
                    <a:pt x="113" y="2"/>
                    <a:pt x="112" y="4"/>
                    <a:pt x="109" y="4"/>
                  </a:cubicBezTo>
                  <a:cubicBezTo>
                    <a:pt x="108" y="4"/>
                    <a:pt x="107" y="4"/>
                    <a:pt x="106" y="3"/>
                  </a:cubicBezTo>
                  <a:cubicBezTo>
                    <a:pt x="104" y="4"/>
                    <a:pt x="99" y="4"/>
                    <a:pt x="99" y="4"/>
                  </a:cubicBezTo>
                  <a:cubicBezTo>
                    <a:pt x="99" y="4"/>
                    <a:pt x="92" y="10"/>
                    <a:pt x="92" y="12"/>
                  </a:cubicBezTo>
                  <a:cubicBezTo>
                    <a:pt x="92" y="14"/>
                    <a:pt x="92" y="17"/>
                    <a:pt x="90" y="15"/>
                  </a:cubicBezTo>
                  <a:cubicBezTo>
                    <a:pt x="89" y="14"/>
                    <a:pt x="82" y="14"/>
                    <a:pt x="80" y="15"/>
                  </a:cubicBezTo>
                  <a:cubicBezTo>
                    <a:pt x="78" y="16"/>
                    <a:pt x="76" y="11"/>
                    <a:pt x="73" y="12"/>
                  </a:cubicBezTo>
                  <a:cubicBezTo>
                    <a:pt x="70" y="14"/>
                    <a:pt x="66" y="10"/>
                    <a:pt x="65" y="12"/>
                  </a:cubicBezTo>
                  <a:cubicBezTo>
                    <a:pt x="65" y="13"/>
                    <a:pt x="61" y="12"/>
                    <a:pt x="58" y="11"/>
                  </a:cubicBezTo>
                  <a:cubicBezTo>
                    <a:pt x="55" y="9"/>
                    <a:pt x="49" y="11"/>
                    <a:pt x="47" y="9"/>
                  </a:cubicBezTo>
                  <a:cubicBezTo>
                    <a:pt x="45" y="7"/>
                    <a:pt x="32" y="7"/>
                    <a:pt x="28" y="7"/>
                  </a:cubicBezTo>
                  <a:cubicBezTo>
                    <a:pt x="24" y="7"/>
                    <a:pt x="23" y="9"/>
                    <a:pt x="21" y="11"/>
                  </a:cubicBezTo>
                  <a:cubicBezTo>
                    <a:pt x="19" y="13"/>
                    <a:pt x="17" y="12"/>
                    <a:pt x="15" y="12"/>
                  </a:cubicBezTo>
                  <a:cubicBezTo>
                    <a:pt x="15" y="14"/>
                    <a:pt x="15" y="15"/>
                    <a:pt x="16" y="16"/>
                  </a:cubicBezTo>
                  <a:cubicBezTo>
                    <a:pt x="17" y="18"/>
                    <a:pt x="21" y="25"/>
                    <a:pt x="20" y="27"/>
                  </a:cubicBezTo>
                  <a:cubicBezTo>
                    <a:pt x="19" y="29"/>
                    <a:pt x="17" y="29"/>
                    <a:pt x="15" y="31"/>
                  </a:cubicBezTo>
                  <a:cubicBezTo>
                    <a:pt x="14" y="33"/>
                    <a:pt x="5" y="41"/>
                    <a:pt x="5" y="42"/>
                  </a:cubicBezTo>
                  <a:cubicBezTo>
                    <a:pt x="4" y="43"/>
                    <a:pt x="6" y="49"/>
                    <a:pt x="5" y="50"/>
                  </a:cubicBezTo>
                  <a:cubicBezTo>
                    <a:pt x="4" y="51"/>
                    <a:pt x="0" y="56"/>
                    <a:pt x="0" y="58"/>
                  </a:cubicBezTo>
                  <a:cubicBezTo>
                    <a:pt x="0" y="60"/>
                    <a:pt x="3" y="63"/>
                    <a:pt x="5" y="63"/>
                  </a:cubicBezTo>
                  <a:cubicBezTo>
                    <a:pt x="6" y="64"/>
                    <a:pt x="6" y="64"/>
                    <a:pt x="7" y="65"/>
                  </a:cubicBezTo>
                  <a:cubicBezTo>
                    <a:pt x="8" y="64"/>
                    <a:pt x="10" y="64"/>
                    <a:pt x="11" y="64"/>
                  </a:cubicBezTo>
                  <a:cubicBezTo>
                    <a:pt x="13" y="64"/>
                    <a:pt x="20" y="66"/>
                    <a:pt x="22" y="66"/>
                  </a:cubicBezTo>
                  <a:cubicBezTo>
                    <a:pt x="25" y="66"/>
                    <a:pt x="28" y="67"/>
                    <a:pt x="29" y="68"/>
                  </a:cubicBezTo>
                  <a:cubicBezTo>
                    <a:pt x="30" y="69"/>
                    <a:pt x="32" y="69"/>
                    <a:pt x="34" y="67"/>
                  </a:cubicBezTo>
                  <a:cubicBezTo>
                    <a:pt x="36" y="65"/>
                    <a:pt x="38" y="66"/>
                    <a:pt x="40" y="66"/>
                  </a:cubicBezTo>
                  <a:cubicBezTo>
                    <a:pt x="42" y="66"/>
                    <a:pt x="45" y="65"/>
                    <a:pt x="46" y="63"/>
                  </a:cubicBezTo>
                  <a:cubicBezTo>
                    <a:pt x="47" y="61"/>
                    <a:pt x="57" y="59"/>
                    <a:pt x="60" y="58"/>
                  </a:cubicBezTo>
                  <a:cubicBezTo>
                    <a:pt x="62" y="58"/>
                    <a:pt x="66" y="63"/>
                    <a:pt x="69" y="63"/>
                  </a:cubicBezTo>
                  <a:cubicBezTo>
                    <a:pt x="71" y="63"/>
                    <a:pt x="75" y="65"/>
                    <a:pt x="77" y="69"/>
                  </a:cubicBezTo>
                  <a:cubicBezTo>
                    <a:pt x="78" y="74"/>
                    <a:pt x="82" y="79"/>
                    <a:pt x="84" y="81"/>
                  </a:cubicBezTo>
                  <a:cubicBezTo>
                    <a:pt x="85" y="82"/>
                    <a:pt x="86" y="87"/>
                    <a:pt x="86" y="88"/>
                  </a:cubicBezTo>
                  <a:cubicBezTo>
                    <a:pt x="86" y="89"/>
                    <a:pt x="83" y="88"/>
                    <a:pt x="79" y="87"/>
                  </a:cubicBezTo>
                  <a:cubicBezTo>
                    <a:pt x="75" y="86"/>
                    <a:pt x="74" y="90"/>
                    <a:pt x="74" y="92"/>
                  </a:cubicBezTo>
                  <a:cubicBezTo>
                    <a:pt x="74" y="94"/>
                    <a:pt x="69" y="101"/>
                    <a:pt x="68" y="102"/>
                  </a:cubicBezTo>
                  <a:cubicBezTo>
                    <a:pt x="67" y="103"/>
                    <a:pt x="70" y="104"/>
                    <a:pt x="72" y="105"/>
                  </a:cubicBezTo>
                  <a:cubicBezTo>
                    <a:pt x="73" y="105"/>
                    <a:pt x="77" y="102"/>
                    <a:pt x="78" y="102"/>
                  </a:cubicBezTo>
                  <a:cubicBezTo>
                    <a:pt x="79" y="102"/>
                    <a:pt x="81" y="103"/>
                    <a:pt x="82" y="105"/>
                  </a:cubicBezTo>
                  <a:cubicBezTo>
                    <a:pt x="82" y="99"/>
                    <a:pt x="83" y="100"/>
                    <a:pt x="88" y="96"/>
                  </a:cubicBezTo>
                  <a:cubicBezTo>
                    <a:pt x="93" y="93"/>
                    <a:pt x="93" y="86"/>
                    <a:pt x="97" y="85"/>
                  </a:cubicBezTo>
                  <a:cubicBezTo>
                    <a:pt x="102" y="84"/>
                    <a:pt x="104" y="82"/>
                    <a:pt x="110" y="83"/>
                  </a:cubicBezTo>
                  <a:cubicBezTo>
                    <a:pt x="116" y="84"/>
                    <a:pt x="107" y="88"/>
                    <a:pt x="111" y="90"/>
                  </a:cubicBezTo>
                  <a:cubicBezTo>
                    <a:pt x="115" y="93"/>
                    <a:pt x="129" y="90"/>
                    <a:pt x="129" y="93"/>
                  </a:cubicBezTo>
                  <a:cubicBezTo>
                    <a:pt x="130" y="96"/>
                    <a:pt x="114" y="100"/>
                    <a:pt x="114" y="101"/>
                  </a:cubicBezTo>
                  <a:cubicBezTo>
                    <a:pt x="115" y="103"/>
                    <a:pt x="123" y="105"/>
                    <a:pt x="126" y="107"/>
                  </a:cubicBezTo>
                  <a:cubicBezTo>
                    <a:pt x="129" y="108"/>
                    <a:pt x="125" y="114"/>
                    <a:pt x="126" y="115"/>
                  </a:cubicBezTo>
                  <a:cubicBezTo>
                    <a:pt x="128" y="117"/>
                    <a:pt x="132" y="116"/>
                    <a:pt x="135" y="113"/>
                  </a:cubicBezTo>
                  <a:cubicBezTo>
                    <a:pt x="139" y="111"/>
                    <a:pt x="142" y="111"/>
                    <a:pt x="146" y="108"/>
                  </a:cubicBezTo>
                  <a:cubicBezTo>
                    <a:pt x="151" y="105"/>
                    <a:pt x="160" y="108"/>
                    <a:pt x="161" y="106"/>
                  </a:cubicBezTo>
                  <a:cubicBezTo>
                    <a:pt x="162" y="104"/>
                    <a:pt x="159" y="103"/>
                    <a:pt x="150" y="103"/>
                  </a:cubicBezTo>
                  <a:cubicBezTo>
                    <a:pt x="141" y="104"/>
                    <a:pt x="141" y="96"/>
                    <a:pt x="141" y="94"/>
                  </a:cubicBezTo>
                  <a:cubicBezTo>
                    <a:pt x="141" y="92"/>
                    <a:pt x="150" y="86"/>
                    <a:pt x="155" y="85"/>
                  </a:cubicBezTo>
                  <a:cubicBezTo>
                    <a:pt x="160" y="85"/>
                    <a:pt x="164" y="83"/>
                    <a:pt x="169" y="81"/>
                  </a:cubicBezTo>
                  <a:cubicBezTo>
                    <a:pt x="171" y="80"/>
                    <a:pt x="175" y="79"/>
                    <a:pt x="178" y="78"/>
                  </a:cubicBezTo>
                  <a:cubicBezTo>
                    <a:pt x="178" y="76"/>
                    <a:pt x="177" y="73"/>
                    <a:pt x="179" y="73"/>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82" name="Freeform 83"/>
            <p:cNvSpPr>
              <a:spLocks noChangeArrowheads="1"/>
            </p:cNvSpPr>
            <p:nvPr/>
          </p:nvSpPr>
          <p:spPr bwMode="auto">
            <a:xfrm>
              <a:off x="4140200" y="1098550"/>
              <a:ext cx="203200" cy="146050"/>
            </a:xfrm>
            <a:custGeom>
              <a:gdLst>
                <a:gd name="T0" fmla="*/ 99 w 106"/>
                <a:gd name="T1" fmla="*/ 38 h 77"/>
                <a:gd name="T2" fmla="*/ 93 w 106"/>
                <a:gd name="T3" fmla="*/ 32 h 77"/>
                <a:gd name="T4" fmla="*/ 88 w 106"/>
                <a:gd name="T5" fmla="*/ 25 h 77"/>
                <a:gd name="T6" fmla="*/ 86 w 106"/>
                <a:gd name="T7" fmla="*/ 17 h 77"/>
                <a:gd name="T8" fmla="*/ 85 w 106"/>
                <a:gd name="T9" fmla="*/ 9 h 77"/>
                <a:gd name="T10" fmla="*/ 75 w 106"/>
                <a:gd name="T11" fmla="*/ 6 h 77"/>
                <a:gd name="T12" fmla="*/ 69 w 106"/>
                <a:gd name="T13" fmla="*/ 6 h 77"/>
                <a:gd name="T14" fmla="*/ 63 w 106"/>
                <a:gd name="T15" fmla="*/ 3 h 77"/>
                <a:gd name="T16" fmla="*/ 57 w 106"/>
                <a:gd name="T17" fmla="*/ 1 h 77"/>
                <a:gd name="T18" fmla="*/ 57 w 106"/>
                <a:gd name="T19" fmla="*/ 0 h 77"/>
                <a:gd name="T20" fmla="*/ 53 w 106"/>
                <a:gd name="T21" fmla="*/ 2 h 77"/>
                <a:gd name="T22" fmla="*/ 49 w 106"/>
                <a:gd name="T23" fmla="*/ 6 h 77"/>
                <a:gd name="T24" fmla="*/ 41 w 106"/>
                <a:gd name="T25" fmla="*/ 7 h 77"/>
                <a:gd name="T26" fmla="*/ 38 w 106"/>
                <a:gd name="T27" fmla="*/ 13 h 77"/>
                <a:gd name="T28" fmla="*/ 37 w 106"/>
                <a:gd name="T29" fmla="*/ 17 h 77"/>
                <a:gd name="T30" fmla="*/ 33 w 106"/>
                <a:gd name="T31" fmla="*/ 20 h 77"/>
                <a:gd name="T32" fmla="*/ 27 w 106"/>
                <a:gd name="T33" fmla="*/ 26 h 77"/>
                <a:gd name="T34" fmla="*/ 26 w 106"/>
                <a:gd name="T35" fmla="*/ 31 h 77"/>
                <a:gd name="T36" fmla="*/ 18 w 106"/>
                <a:gd name="T37" fmla="*/ 33 h 77"/>
                <a:gd name="T38" fmla="*/ 13 w 106"/>
                <a:gd name="T39" fmla="*/ 36 h 77"/>
                <a:gd name="T40" fmla="*/ 4 w 106"/>
                <a:gd name="T41" fmla="*/ 35 h 77"/>
                <a:gd name="T42" fmla="*/ 4 w 106"/>
                <a:gd name="T43" fmla="*/ 36 h 77"/>
                <a:gd name="T44" fmla="*/ 6 w 106"/>
                <a:gd name="T45" fmla="*/ 45 h 77"/>
                <a:gd name="T46" fmla="*/ 7 w 106"/>
                <a:gd name="T47" fmla="*/ 55 h 77"/>
                <a:gd name="T48" fmla="*/ 0 w 106"/>
                <a:gd name="T49" fmla="*/ 60 h 77"/>
                <a:gd name="T50" fmla="*/ 4 w 106"/>
                <a:gd name="T51" fmla="*/ 66 h 77"/>
                <a:gd name="T52" fmla="*/ 4 w 106"/>
                <a:gd name="T53" fmla="*/ 72 h 77"/>
                <a:gd name="T54" fmla="*/ 10 w 106"/>
                <a:gd name="T55" fmla="*/ 71 h 77"/>
                <a:gd name="T56" fmla="*/ 17 w 106"/>
                <a:gd name="T57" fmla="*/ 67 h 77"/>
                <a:gd name="T58" fmla="*/ 36 w 106"/>
                <a:gd name="T59" fmla="*/ 69 h 77"/>
                <a:gd name="T60" fmla="*/ 47 w 106"/>
                <a:gd name="T61" fmla="*/ 71 h 77"/>
                <a:gd name="T62" fmla="*/ 54 w 106"/>
                <a:gd name="T63" fmla="*/ 72 h 77"/>
                <a:gd name="T64" fmla="*/ 62 w 106"/>
                <a:gd name="T65" fmla="*/ 72 h 77"/>
                <a:gd name="T66" fmla="*/ 69 w 106"/>
                <a:gd name="T67" fmla="*/ 75 h 77"/>
                <a:gd name="T68" fmla="*/ 79 w 106"/>
                <a:gd name="T69" fmla="*/ 75 h 77"/>
                <a:gd name="T70" fmla="*/ 81 w 106"/>
                <a:gd name="T71" fmla="*/ 72 h 77"/>
                <a:gd name="T72" fmla="*/ 88 w 106"/>
                <a:gd name="T73" fmla="*/ 64 h 77"/>
                <a:gd name="T74" fmla="*/ 95 w 106"/>
                <a:gd name="T75" fmla="*/ 63 h 77"/>
                <a:gd name="T76" fmla="*/ 94 w 106"/>
                <a:gd name="T77" fmla="*/ 58 h 77"/>
                <a:gd name="T78" fmla="*/ 92 w 106"/>
                <a:gd name="T79" fmla="*/ 48 h 77"/>
                <a:gd name="T80" fmla="*/ 100 w 106"/>
                <a:gd name="T81" fmla="*/ 49 h 77"/>
                <a:gd name="T82" fmla="*/ 106 w 106"/>
                <a:gd name="T83" fmla="*/ 44 h 77"/>
                <a:gd name="T84" fmla="*/ 99 w 106"/>
                <a:gd name="T85" fmla="*/ 38 h 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6"/>
                <a:gd name="T130" fmla="*/ 0 h 77"/>
                <a:gd name="T131" fmla="*/ 106 w 106"/>
                <a:gd name="T132" fmla="*/ 77 h 77"/>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5" h="77">
                  <a:moveTo>
                    <a:pt x="99" y="38"/>
                  </a:moveTo>
                  <a:cubicBezTo>
                    <a:pt x="97" y="37"/>
                    <a:pt x="96" y="33"/>
                    <a:pt x="93" y="32"/>
                  </a:cubicBezTo>
                  <a:cubicBezTo>
                    <a:pt x="90" y="30"/>
                    <a:pt x="90" y="26"/>
                    <a:pt x="88" y="25"/>
                  </a:cubicBezTo>
                  <a:cubicBezTo>
                    <a:pt x="85" y="23"/>
                    <a:pt x="87" y="19"/>
                    <a:pt x="86" y="17"/>
                  </a:cubicBezTo>
                  <a:cubicBezTo>
                    <a:pt x="86" y="14"/>
                    <a:pt x="87" y="10"/>
                    <a:pt x="85" y="9"/>
                  </a:cubicBezTo>
                  <a:cubicBezTo>
                    <a:pt x="84" y="8"/>
                    <a:pt x="78" y="5"/>
                    <a:pt x="75" y="6"/>
                  </a:cubicBezTo>
                  <a:cubicBezTo>
                    <a:pt x="72" y="7"/>
                    <a:pt x="70" y="8"/>
                    <a:pt x="69" y="6"/>
                  </a:cubicBezTo>
                  <a:cubicBezTo>
                    <a:pt x="68" y="4"/>
                    <a:pt x="66" y="2"/>
                    <a:pt x="63" y="3"/>
                  </a:cubicBezTo>
                  <a:cubicBezTo>
                    <a:pt x="60" y="4"/>
                    <a:pt x="59" y="3"/>
                    <a:pt x="57" y="1"/>
                  </a:cubicBezTo>
                  <a:cubicBezTo>
                    <a:pt x="57" y="1"/>
                    <a:pt x="57" y="1"/>
                    <a:pt x="57" y="0"/>
                  </a:cubicBezTo>
                  <a:cubicBezTo>
                    <a:pt x="55" y="1"/>
                    <a:pt x="54" y="1"/>
                    <a:pt x="53" y="2"/>
                  </a:cubicBezTo>
                  <a:cubicBezTo>
                    <a:pt x="51" y="3"/>
                    <a:pt x="51" y="6"/>
                    <a:pt x="49" y="6"/>
                  </a:cubicBezTo>
                  <a:cubicBezTo>
                    <a:pt x="46" y="6"/>
                    <a:pt x="44" y="5"/>
                    <a:pt x="41" y="7"/>
                  </a:cubicBezTo>
                  <a:cubicBezTo>
                    <a:pt x="38" y="9"/>
                    <a:pt x="38" y="11"/>
                    <a:pt x="38" y="13"/>
                  </a:cubicBezTo>
                  <a:cubicBezTo>
                    <a:pt x="38" y="15"/>
                    <a:pt x="39" y="17"/>
                    <a:pt x="37" y="17"/>
                  </a:cubicBezTo>
                  <a:cubicBezTo>
                    <a:pt x="35" y="17"/>
                    <a:pt x="35" y="20"/>
                    <a:pt x="33" y="20"/>
                  </a:cubicBezTo>
                  <a:cubicBezTo>
                    <a:pt x="31" y="21"/>
                    <a:pt x="28" y="24"/>
                    <a:pt x="27" y="26"/>
                  </a:cubicBezTo>
                  <a:cubicBezTo>
                    <a:pt x="27" y="27"/>
                    <a:pt x="27" y="31"/>
                    <a:pt x="26" y="31"/>
                  </a:cubicBezTo>
                  <a:cubicBezTo>
                    <a:pt x="24" y="31"/>
                    <a:pt x="20" y="32"/>
                    <a:pt x="18" y="33"/>
                  </a:cubicBezTo>
                  <a:cubicBezTo>
                    <a:pt x="17" y="35"/>
                    <a:pt x="15" y="37"/>
                    <a:pt x="13" y="36"/>
                  </a:cubicBezTo>
                  <a:cubicBezTo>
                    <a:pt x="11" y="36"/>
                    <a:pt x="8" y="35"/>
                    <a:pt x="4" y="35"/>
                  </a:cubicBezTo>
                  <a:cubicBezTo>
                    <a:pt x="4" y="36"/>
                    <a:pt x="4" y="36"/>
                    <a:pt x="4" y="36"/>
                  </a:cubicBezTo>
                  <a:cubicBezTo>
                    <a:pt x="3" y="40"/>
                    <a:pt x="4" y="43"/>
                    <a:pt x="6" y="45"/>
                  </a:cubicBezTo>
                  <a:cubicBezTo>
                    <a:pt x="8" y="47"/>
                    <a:pt x="9" y="54"/>
                    <a:pt x="7" y="55"/>
                  </a:cubicBezTo>
                  <a:cubicBezTo>
                    <a:pt x="4" y="56"/>
                    <a:pt x="0" y="59"/>
                    <a:pt x="0" y="60"/>
                  </a:cubicBezTo>
                  <a:cubicBezTo>
                    <a:pt x="0" y="62"/>
                    <a:pt x="5" y="64"/>
                    <a:pt x="4" y="66"/>
                  </a:cubicBezTo>
                  <a:cubicBezTo>
                    <a:pt x="3" y="67"/>
                    <a:pt x="3" y="70"/>
                    <a:pt x="4" y="72"/>
                  </a:cubicBezTo>
                  <a:cubicBezTo>
                    <a:pt x="6" y="72"/>
                    <a:pt x="8" y="73"/>
                    <a:pt x="10" y="71"/>
                  </a:cubicBezTo>
                  <a:cubicBezTo>
                    <a:pt x="12" y="69"/>
                    <a:pt x="13" y="67"/>
                    <a:pt x="17" y="67"/>
                  </a:cubicBezTo>
                  <a:cubicBezTo>
                    <a:pt x="21" y="67"/>
                    <a:pt x="34" y="67"/>
                    <a:pt x="36" y="69"/>
                  </a:cubicBezTo>
                  <a:cubicBezTo>
                    <a:pt x="38" y="71"/>
                    <a:pt x="44" y="69"/>
                    <a:pt x="47" y="71"/>
                  </a:cubicBezTo>
                  <a:cubicBezTo>
                    <a:pt x="50" y="72"/>
                    <a:pt x="54" y="73"/>
                    <a:pt x="54" y="72"/>
                  </a:cubicBezTo>
                  <a:cubicBezTo>
                    <a:pt x="55" y="70"/>
                    <a:pt x="59" y="74"/>
                    <a:pt x="62" y="72"/>
                  </a:cubicBezTo>
                  <a:cubicBezTo>
                    <a:pt x="65" y="71"/>
                    <a:pt x="67" y="76"/>
                    <a:pt x="69" y="75"/>
                  </a:cubicBezTo>
                  <a:cubicBezTo>
                    <a:pt x="71" y="74"/>
                    <a:pt x="78" y="74"/>
                    <a:pt x="79" y="75"/>
                  </a:cubicBezTo>
                  <a:cubicBezTo>
                    <a:pt x="81" y="77"/>
                    <a:pt x="81" y="74"/>
                    <a:pt x="81" y="72"/>
                  </a:cubicBezTo>
                  <a:cubicBezTo>
                    <a:pt x="81" y="70"/>
                    <a:pt x="88" y="64"/>
                    <a:pt x="88" y="64"/>
                  </a:cubicBezTo>
                  <a:cubicBezTo>
                    <a:pt x="88" y="64"/>
                    <a:pt x="93" y="64"/>
                    <a:pt x="95" y="63"/>
                  </a:cubicBezTo>
                  <a:cubicBezTo>
                    <a:pt x="95" y="62"/>
                    <a:pt x="94" y="60"/>
                    <a:pt x="94" y="58"/>
                  </a:cubicBezTo>
                  <a:cubicBezTo>
                    <a:pt x="92" y="53"/>
                    <a:pt x="90" y="49"/>
                    <a:pt x="92" y="48"/>
                  </a:cubicBezTo>
                  <a:cubicBezTo>
                    <a:pt x="93" y="46"/>
                    <a:pt x="98" y="50"/>
                    <a:pt x="100" y="49"/>
                  </a:cubicBezTo>
                  <a:cubicBezTo>
                    <a:pt x="102" y="48"/>
                    <a:pt x="106" y="46"/>
                    <a:pt x="106" y="44"/>
                  </a:cubicBezTo>
                  <a:cubicBezTo>
                    <a:pt x="105" y="41"/>
                    <a:pt x="101" y="38"/>
                    <a:pt x="99" y="38"/>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83" name="Freeform 84"/>
            <p:cNvSpPr>
              <a:spLocks noChangeArrowheads="1"/>
            </p:cNvSpPr>
            <p:nvPr/>
          </p:nvSpPr>
          <p:spPr bwMode="auto">
            <a:xfrm>
              <a:off x="4089400" y="1041400"/>
              <a:ext cx="160338" cy="74613"/>
            </a:xfrm>
            <a:custGeom>
              <a:gdLst>
                <a:gd name="T0" fmla="*/ 29 w 84"/>
                <a:gd name="T1" fmla="*/ 27 h 39"/>
                <a:gd name="T2" fmla="*/ 43 w 84"/>
                <a:gd name="T3" fmla="*/ 27 h 39"/>
                <a:gd name="T4" fmla="*/ 49 w 84"/>
                <a:gd name="T5" fmla="*/ 30 h 39"/>
                <a:gd name="T6" fmla="*/ 60 w 84"/>
                <a:gd name="T7" fmla="*/ 36 h 39"/>
                <a:gd name="T8" fmla="*/ 66 w 84"/>
                <a:gd name="T9" fmla="*/ 39 h 39"/>
                <a:gd name="T10" fmla="*/ 68 w 84"/>
                <a:gd name="T11" fmla="*/ 37 h 39"/>
                <a:gd name="T12" fmla="*/ 76 w 84"/>
                <a:gd name="T13" fmla="*/ 36 h 39"/>
                <a:gd name="T14" fmla="*/ 80 w 84"/>
                <a:gd name="T15" fmla="*/ 32 h 39"/>
                <a:gd name="T16" fmla="*/ 84 w 84"/>
                <a:gd name="T17" fmla="*/ 30 h 39"/>
                <a:gd name="T18" fmla="*/ 81 w 84"/>
                <a:gd name="T19" fmla="*/ 24 h 39"/>
                <a:gd name="T20" fmla="*/ 78 w 84"/>
                <a:gd name="T21" fmla="*/ 17 h 39"/>
                <a:gd name="T22" fmla="*/ 76 w 84"/>
                <a:gd name="T23" fmla="*/ 11 h 39"/>
                <a:gd name="T24" fmla="*/ 74 w 84"/>
                <a:gd name="T25" fmla="*/ 8 h 39"/>
                <a:gd name="T26" fmla="*/ 64 w 84"/>
                <a:gd name="T27" fmla="*/ 7 h 39"/>
                <a:gd name="T28" fmla="*/ 52 w 84"/>
                <a:gd name="T29" fmla="*/ 1 h 39"/>
                <a:gd name="T30" fmla="*/ 40 w 84"/>
                <a:gd name="T31" fmla="*/ 1 h 39"/>
                <a:gd name="T32" fmla="*/ 39 w 84"/>
                <a:gd name="T33" fmla="*/ 12 h 39"/>
                <a:gd name="T34" fmla="*/ 30 w 84"/>
                <a:gd name="T35" fmla="*/ 16 h 39"/>
                <a:gd name="T36" fmla="*/ 20 w 84"/>
                <a:gd name="T37" fmla="*/ 5 h 39"/>
                <a:gd name="T38" fmla="*/ 9 w 84"/>
                <a:gd name="T39" fmla="*/ 10 h 39"/>
                <a:gd name="T40" fmla="*/ 5 w 84"/>
                <a:gd name="T41" fmla="*/ 19 h 39"/>
                <a:gd name="T42" fmla="*/ 3 w 84"/>
                <a:gd name="T43" fmla="*/ 29 h 39"/>
                <a:gd name="T44" fmla="*/ 3 w 84"/>
                <a:gd name="T45" fmla="*/ 30 h 39"/>
                <a:gd name="T46" fmla="*/ 12 w 84"/>
                <a:gd name="T47" fmla="*/ 27 h 39"/>
                <a:gd name="T48" fmla="*/ 29 w 84"/>
                <a:gd name="T49" fmla="*/ 27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4"/>
                <a:gd name="T76" fmla="*/ 0 h 39"/>
                <a:gd name="T77" fmla="*/ 84 w 84"/>
                <a:gd name="T78" fmla="*/ 39 h 39"/>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4" h="39">
                  <a:moveTo>
                    <a:pt x="29" y="27"/>
                  </a:moveTo>
                  <a:cubicBezTo>
                    <a:pt x="32" y="27"/>
                    <a:pt x="39" y="29"/>
                    <a:pt x="43" y="27"/>
                  </a:cubicBezTo>
                  <a:cubicBezTo>
                    <a:pt x="47" y="26"/>
                    <a:pt x="47" y="31"/>
                    <a:pt x="49" y="30"/>
                  </a:cubicBezTo>
                  <a:cubicBezTo>
                    <a:pt x="52" y="29"/>
                    <a:pt x="57" y="33"/>
                    <a:pt x="60" y="36"/>
                  </a:cubicBezTo>
                  <a:cubicBezTo>
                    <a:pt x="62" y="37"/>
                    <a:pt x="64" y="38"/>
                    <a:pt x="66" y="39"/>
                  </a:cubicBezTo>
                  <a:cubicBezTo>
                    <a:pt x="66" y="38"/>
                    <a:pt x="67" y="38"/>
                    <a:pt x="68" y="37"/>
                  </a:cubicBezTo>
                  <a:cubicBezTo>
                    <a:pt x="71" y="35"/>
                    <a:pt x="73" y="36"/>
                    <a:pt x="76" y="36"/>
                  </a:cubicBezTo>
                  <a:cubicBezTo>
                    <a:pt x="78" y="36"/>
                    <a:pt x="78" y="33"/>
                    <a:pt x="80" y="32"/>
                  </a:cubicBezTo>
                  <a:cubicBezTo>
                    <a:pt x="81" y="31"/>
                    <a:pt x="82" y="31"/>
                    <a:pt x="84" y="30"/>
                  </a:cubicBezTo>
                  <a:cubicBezTo>
                    <a:pt x="83" y="29"/>
                    <a:pt x="83" y="25"/>
                    <a:pt x="81" y="24"/>
                  </a:cubicBezTo>
                  <a:cubicBezTo>
                    <a:pt x="79" y="22"/>
                    <a:pt x="77" y="19"/>
                    <a:pt x="78" y="17"/>
                  </a:cubicBezTo>
                  <a:cubicBezTo>
                    <a:pt x="78" y="15"/>
                    <a:pt x="78" y="13"/>
                    <a:pt x="76" y="11"/>
                  </a:cubicBezTo>
                  <a:cubicBezTo>
                    <a:pt x="75" y="10"/>
                    <a:pt x="75" y="9"/>
                    <a:pt x="74" y="8"/>
                  </a:cubicBezTo>
                  <a:cubicBezTo>
                    <a:pt x="70" y="7"/>
                    <a:pt x="65" y="7"/>
                    <a:pt x="64" y="7"/>
                  </a:cubicBezTo>
                  <a:cubicBezTo>
                    <a:pt x="62" y="8"/>
                    <a:pt x="54" y="2"/>
                    <a:pt x="52" y="1"/>
                  </a:cubicBezTo>
                  <a:cubicBezTo>
                    <a:pt x="51" y="0"/>
                    <a:pt x="46" y="0"/>
                    <a:pt x="40" y="1"/>
                  </a:cubicBezTo>
                  <a:cubicBezTo>
                    <a:pt x="37" y="4"/>
                    <a:pt x="39" y="7"/>
                    <a:pt x="39" y="12"/>
                  </a:cubicBezTo>
                  <a:cubicBezTo>
                    <a:pt x="39" y="17"/>
                    <a:pt x="33" y="16"/>
                    <a:pt x="30" y="16"/>
                  </a:cubicBezTo>
                  <a:cubicBezTo>
                    <a:pt x="27" y="16"/>
                    <a:pt x="22" y="7"/>
                    <a:pt x="20" y="5"/>
                  </a:cubicBezTo>
                  <a:cubicBezTo>
                    <a:pt x="18" y="2"/>
                    <a:pt x="13" y="7"/>
                    <a:pt x="9" y="10"/>
                  </a:cubicBezTo>
                  <a:cubicBezTo>
                    <a:pt x="5" y="12"/>
                    <a:pt x="7" y="16"/>
                    <a:pt x="5" y="19"/>
                  </a:cubicBezTo>
                  <a:cubicBezTo>
                    <a:pt x="2" y="21"/>
                    <a:pt x="0" y="24"/>
                    <a:pt x="3" y="29"/>
                  </a:cubicBezTo>
                  <a:cubicBezTo>
                    <a:pt x="3" y="29"/>
                    <a:pt x="3" y="30"/>
                    <a:pt x="3" y="30"/>
                  </a:cubicBezTo>
                  <a:cubicBezTo>
                    <a:pt x="7" y="30"/>
                    <a:pt x="10" y="29"/>
                    <a:pt x="12" y="27"/>
                  </a:cubicBezTo>
                  <a:cubicBezTo>
                    <a:pt x="16" y="25"/>
                    <a:pt x="25" y="27"/>
                    <a:pt x="29" y="2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84" name="Freeform 85"/>
            <p:cNvSpPr>
              <a:spLocks noChangeArrowheads="1"/>
            </p:cNvSpPr>
            <p:nvPr/>
          </p:nvSpPr>
          <p:spPr bwMode="auto">
            <a:xfrm>
              <a:off x="4089400" y="1089025"/>
              <a:ext cx="125413" cy="79375"/>
            </a:xfrm>
            <a:custGeom>
              <a:gdLst>
                <a:gd name="T0" fmla="*/ 10 w 66"/>
                <a:gd name="T1" fmla="*/ 21 h 42"/>
                <a:gd name="T2" fmla="*/ 16 w 66"/>
                <a:gd name="T3" fmla="*/ 23 h 42"/>
                <a:gd name="T4" fmla="*/ 23 w 66"/>
                <a:gd name="T5" fmla="*/ 27 h 42"/>
                <a:gd name="T6" fmla="*/ 23 w 66"/>
                <a:gd name="T7" fmla="*/ 35 h 42"/>
                <a:gd name="T8" fmla="*/ 31 w 66"/>
                <a:gd name="T9" fmla="*/ 40 h 42"/>
                <a:gd name="T10" fmla="*/ 40 w 66"/>
                <a:gd name="T11" fmla="*/ 41 h 42"/>
                <a:gd name="T12" fmla="*/ 45 w 66"/>
                <a:gd name="T13" fmla="*/ 38 h 42"/>
                <a:gd name="T14" fmla="*/ 53 w 66"/>
                <a:gd name="T15" fmla="*/ 36 h 42"/>
                <a:gd name="T16" fmla="*/ 54 w 66"/>
                <a:gd name="T17" fmla="*/ 31 h 42"/>
                <a:gd name="T18" fmla="*/ 60 w 66"/>
                <a:gd name="T19" fmla="*/ 25 h 42"/>
                <a:gd name="T20" fmla="*/ 64 w 66"/>
                <a:gd name="T21" fmla="*/ 22 h 42"/>
                <a:gd name="T22" fmla="*/ 65 w 66"/>
                <a:gd name="T23" fmla="*/ 18 h 42"/>
                <a:gd name="T24" fmla="*/ 66 w 66"/>
                <a:gd name="T25" fmla="*/ 14 h 42"/>
                <a:gd name="T26" fmla="*/ 60 w 66"/>
                <a:gd name="T27" fmla="*/ 11 h 42"/>
                <a:gd name="T28" fmla="*/ 49 w 66"/>
                <a:gd name="T29" fmla="*/ 5 h 42"/>
                <a:gd name="T30" fmla="*/ 43 w 66"/>
                <a:gd name="T31" fmla="*/ 2 h 42"/>
                <a:gd name="T32" fmla="*/ 29 w 66"/>
                <a:gd name="T33" fmla="*/ 2 h 42"/>
                <a:gd name="T34" fmla="*/ 12 w 66"/>
                <a:gd name="T35" fmla="*/ 2 h 42"/>
                <a:gd name="T36" fmla="*/ 3 w 66"/>
                <a:gd name="T37" fmla="*/ 5 h 42"/>
                <a:gd name="T38" fmla="*/ 2 w 66"/>
                <a:gd name="T39" fmla="*/ 17 h 42"/>
                <a:gd name="T40" fmla="*/ 3 w 66"/>
                <a:gd name="T41" fmla="*/ 20 h 42"/>
                <a:gd name="T42" fmla="*/ 10 w 66"/>
                <a:gd name="T43" fmla="*/ 21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6"/>
                <a:gd name="T67" fmla="*/ 0 h 42"/>
                <a:gd name="T68" fmla="*/ 66 w 66"/>
                <a:gd name="T69" fmla="*/ 42 h 42"/>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6" h="42">
                  <a:moveTo>
                    <a:pt x="10" y="21"/>
                  </a:moveTo>
                  <a:cubicBezTo>
                    <a:pt x="11" y="23"/>
                    <a:pt x="15" y="24"/>
                    <a:pt x="16" y="23"/>
                  </a:cubicBezTo>
                  <a:cubicBezTo>
                    <a:pt x="18" y="23"/>
                    <a:pt x="23" y="25"/>
                    <a:pt x="23" y="27"/>
                  </a:cubicBezTo>
                  <a:cubicBezTo>
                    <a:pt x="23" y="29"/>
                    <a:pt x="21" y="35"/>
                    <a:pt x="23" y="35"/>
                  </a:cubicBezTo>
                  <a:cubicBezTo>
                    <a:pt x="24" y="35"/>
                    <a:pt x="31" y="37"/>
                    <a:pt x="31" y="40"/>
                  </a:cubicBezTo>
                  <a:cubicBezTo>
                    <a:pt x="35" y="40"/>
                    <a:pt x="38" y="41"/>
                    <a:pt x="40" y="41"/>
                  </a:cubicBezTo>
                  <a:cubicBezTo>
                    <a:pt x="42" y="42"/>
                    <a:pt x="44" y="40"/>
                    <a:pt x="45" y="38"/>
                  </a:cubicBezTo>
                  <a:cubicBezTo>
                    <a:pt x="47" y="37"/>
                    <a:pt x="51" y="36"/>
                    <a:pt x="53" y="36"/>
                  </a:cubicBezTo>
                  <a:cubicBezTo>
                    <a:pt x="54" y="36"/>
                    <a:pt x="54" y="32"/>
                    <a:pt x="54" y="31"/>
                  </a:cubicBezTo>
                  <a:cubicBezTo>
                    <a:pt x="55" y="29"/>
                    <a:pt x="58" y="26"/>
                    <a:pt x="60" y="25"/>
                  </a:cubicBezTo>
                  <a:cubicBezTo>
                    <a:pt x="62" y="25"/>
                    <a:pt x="62" y="22"/>
                    <a:pt x="64" y="22"/>
                  </a:cubicBezTo>
                  <a:cubicBezTo>
                    <a:pt x="66" y="22"/>
                    <a:pt x="65" y="20"/>
                    <a:pt x="65" y="18"/>
                  </a:cubicBezTo>
                  <a:cubicBezTo>
                    <a:pt x="65" y="17"/>
                    <a:pt x="65" y="16"/>
                    <a:pt x="66" y="14"/>
                  </a:cubicBezTo>
                  <a:cubicBezTo>
                    <a:pt x="64" y="13"/>
                    <a:pt x="62" y="12"/>
                    <a:pt x="60" y="11"/>
                  </a:cubicBezTo>
                  <a:cubicBezTo>
                    <a:pt x="57" y="8"/>
                    <a:pt x="52" y="4"/>
                    <a:pt x="49" y="5"/>
                  </a:cubicBezTo>
                  <a:cubicBezTo>
                    <a:pt x="47" y="6"/>
                    <a:pt x="47" y="1"/>
                    <a:pt x="43" y="2"/>
                  </a:cubicBezTo>
                  <a:cubicBezTo>
                    <a:pt x="39" y="4"/>
                    <a:pt x="32" y="2"/>
                    <a:pt x="29" y="2"/>
                  </a:cubicBezTo>
                  <a:cubicBezTo>
                    <a:pt x="25" y="2"/>
                    <a:pt x="16" y="0"/>
                    <a:pt x="12" y="2"/>
                  </a:cubicBezTo>
                  <a:cubicBezTo>
                    <a:pt x="10" y="4"/>
                    <a:pt x="7" y="5"/>
                    <a:pt x="3" y="5"/>
                  </a:cubicBezTo>
                  <a:cubicBezTo>
                    <a:pt x="6" y="9"/>
                    <a:pt x="5" y="14"/>
                    <a:pt x="2" y="17"/>
                  </a:cubicBezTo>
                  <a:cubicBezTo>
                    <a:pt x="0" y="19"/>
                    <a:pt x="1" y="19"/>
                    <a:pt x="3" y="20"/>
                  </a:cubicBezTo>
                  <a:cubicBezTo>
                    <a:pt x="5" y="20"/>
                    <a:pt x="9" y="19"/>
                    <a:pt x="10" y="21"/>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85" name="Freeform 86"/>
            <p:cNvSpPr>
              <a:spLocks noChangeArrowheads="1"/>
            </p:cNvSpPr>
            <p:nvPr/>
          </p:nvSpPr>
          <p:spPr bwMode="auto">
            <a:xfrm>
              <a:off x="3781425" y="1346200"/>
              <a:ext cx="96838" cy="55563"/>
            </a:xfrm>
            <a:custGeom>
              <a:gdLst>
                <a:gd name="T0" fmla="*/ 46 w 51"/>
                <a:gd name="T1" fmla="*/ 12 h 29"/>
                <a:gd name="T2" fmla="*/ 40 w 51"/>
                <a:gd name="T3" fmla="*/ 9 h 29"/>
                <a:gd name="T4" fmla="*/ 40 w 51"/>
                <a:gd name="T5" fmla="*/ 4 h 29"/>
                <a:gd name="T6" fmla="*/ 33 w 51"/>
                <a:gd name="T7" fmla="*/ 1 h 29"/>
                <a:gd name="T8" fmla="*/ 26 w 51"/>
                <a:gd name="T9" fmla="*/ 2 h 29"/>
                <a:gd name="T10" fmla="*/ 16 w 51"/>
                <a:gd name="T11" fmla="*/ 2 h 29"/>
                <a:gd name="T12" fmla="*/ 15 w 51"/>
                <a:gd name="T13" fmla="*/ 4 h 29"/>
                <a:gd name="T14" fmla="*/ 9 w 51"/>
                <a:gd name="T15" fmla="*/ 8 h 29"/>
                <a:gd name="T16" fmla="*/ 2 w 51"/>
                <a:gd name="T17" fmla="*/ 17 h 29"/>
                <a:gd name="T18" fmla="*/ 3 w 51"/>
                <a:gd name="T19" fmla="*/ 21 h 29"/>
                <a:gd name="T20" fmla="*/ 8 w 51"/>
                <a:gd name="T21" fmla="*/ 22 h 29"/>
                <a:gd name="T22" fmla="*/ 10 w 51"/>
                <a:gd name="T23" fmla="*/ 27 h 29"/>
                <a:gd name="T24" fmla="*/ 10 w 51"/>
                <a:gd name="T25" fmla="*/ 27 h 29"/>
                <a:gd name="T26" fmla="*/ 20 w 51"/>
                <a:gd name="T27" fmla="*/ 27 h 29"/>
                <a:gd name="T28" fmla="*/ 25 w 51"/>
                <a:gd name="T29" fmla="*/ 19 h 29"/>
                <a:gd name="T30" fmla="*/ 32 w 51"/>
                <a:gd name="T31" fmla="*/ 26 h 29"/>
                <a:gd name="T32" fmla="*/ 35 w 51"/>
                <a:gd name="T33" fmla="*/ 22 h 29"/>
                <a:gd name="T34" fmla="*/ 39 w 51"/>
                <a:gd name="T35" fmla="*/ 20 h 29"/>
                <a:gd name="T36" fmla="*/ 44 w 51"/>
                <a:gd name="T37" fmla="*/ 19 h 29"/>
                <a:gd name="T38" fmla="*/ 47 w 51"/>
                <a:gd name="T39" fmla="*/ 17 h 29"/>
                <a:gd name="T40" fmla="*/ 49 w 51"/>
                <a:gd name="T41" fmla="*/ 15 h 29"/>
                <a:gd name="T42" fmla="*/ 51 w 51"/>
                <a:gd name="T43" fmla="*/ 12 h 29"/>
                <a:gd name="T44" fmla="*/ 46 w 51"/>
                <a:gd name="T45" fmla="*/ 12 h 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1"/>
                <a:gd name="T70" fmla="*/ 0 h 29"/>
                <a:gd name="T71" fmla="*/ 51 w 51"/>
                <a:gd name="T72" fmla="*/ 29 h 29"/>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1" h="28">
                  <a:moveTo>
                    <a:pt x="46" y="12"/>
                  </a:moveTo>
                  <a:cubicBezTo>
                    <a:pt x="43" y="13"/>
                    <a:pt x="40" y="10"/>
                    <a:pt x="40" y="9"/>
                  </a:cubicBezTo>
                  <a:cubicBezTo>
                    <a:pt x="40" y="8"/>
                    <a:pt x="39" y="6"/>
                    <a:pt x="40" y="4"/>
                  </a:cubicBezTo>
                  <a:cubicBezTo>
                    <a:pt x="38" y="3"/>
                    <a:pt x="35" y="2"/>
                    <a:pt x="33" y="1"/>
                  </a:cubicBezTo>
                  <a:cubicBezTo>
                    <a:pt x="30" y="0"/>
                    <a:pt x="28" y="0"/>
                    <a:pt x="26" y="2"/>
                  </a:cubicBezTo>
                  <a:cubicBezTo>
                    <a:pt x="24" y="2"/>
                    <a:pt x="19" y="2"/>
                    <a:pt x="16" y="2"/>
                  </a:cubicBezTo>
                  <a:cubicBezTo>
                    <a:pt x="16" y="3"/>
                    <a:pt x="15" y="4"/>
                    <a:pt x="15" y="4"/>
                  </a:cubicBezTo>
                  <a:cubicBezTo>
                    <a:pt x="12" y="4"/>
                    <a:pt x="9" y="6"/>
                    <a:pt x="9" y="8"/>
                  </a:cubicBezTo>
                  <a:cubicBezTo>
                    <a:pt x="8" y="11"/>
                    <a:pt x="3" y="13"/>
                    <a:pt x="2" y="17"/>
                  </a:cubicBezTo>
                  <a:cubicBezTo>
                    <a:pt x="0" y="22"/>
                    <a:pt x="1" y="24"/>
                    <a:pt x="3" y="21"/>
                  </a:cubicBezTo>
                  <a:cubicBezTo>
                    <a:pt x="5" y="18"/>
                    <a:pt x="8" y="19"/>
                    <a:pt x="8" y="22"/>
                  </a:cubicBezTo>
                  <a:cubicBezTo>
                    <a:pt x="8" y="24"/>
                    <a:pt x="11" y="24"/>
                    <a:pt x="10" y="27"/>
                  </a:cubicBezTo>
                  <a:cubicBezTo>
                    <a:pt x="10" y="27"/>
                    <a:pt x="10" y="27"/>
                    <a:pt x="10" y="27"/>
                  </a:cubicBezTo>
                  <a:cubicBezTo>
                    <a:pt x="13" y="27"/>
                    <a:pt x="18" y="27"/>
                    <a:pt x="20" y="27"/>
                  </a:cubicBezTo>
                  <a:cubicBezTo>
                    <a:pt x="22" y="27"/>
                    <a:pt x="24" y="19"/>
                    <a:pt x="25" y="19"/>
                  </a:cubicBezTo>
                  <a:cubicBezTo>
                    <a:pt x="26" y="18"/>
                    <a:pt x="29" y="24"/>
                    <a:pt x="32" y="26"/>
                  </a:cubicBezTo>
                  <a:cubicBezTo>
                    <a:pt x="34" y="29"/>
                    <a:pt x="35" y="24"/>
                    <a:pt x="35" y="22"/>
                  </a:cubicBezTo>
                  <a:cubicBezTo>
                    <a:pt x="35" y="20"/>
                    <a:pt x="37" y="20"/>
                    <a:pt x="39" y="20"/>
                  </a:cubicBezTo>
                  <a:cubicBezTo>
                    <a:pt x="40" y="20"/>
                    <a:pt x="44" y="21"/>
                    <a:pt x="44" y="19"/>
                  </a:cubicBezTo>
                  <a:cubicBezTo>
                    <a:pt x="44" y="16"/>
                    <a:pt x="46" y="17"/>
                    <a:pt x="47" y="17"/>
                  </a:cubicBezTo>
                  <a:cubicBezTo>
                    <a:pt x="49" y="17"/>
                    <a:pt x="49" y="15"/>
                    <a:pt x="49" y="15"/>
                  </a:cubicBezTo>
                  <a:cubicBezTo>
                    <a:pt x="51" y="12"/>
                    <a:pt x="51" y="12"/>
                    <a:pt x="51" y="12"/>
                  </a:cubicBezTo>
                  <a:cubicBezTo>
                    <a:pt x="49" y="12"/>
                    <a:pt x="47" y="11"/>
                    <a:pt x="46" y="12"/>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86" name="Freeform 87"/>
            <p:cNvSpPr>
              <a:spLocks noChangeArrowheads="1"/>
            </p:cNvSpPr>
            <p:nvPr/>
          </p:nvSpPr>
          <p:spPr bwMode="auto">
            <a:xfrm>
              <a:off x="3779838" y="1141412"/>
              <a:ext cx="192088" cy="219075"/>
            </a:xfrm>
            <a:custGeom>
              <a:gdLst>
                <a:gd name="T0" fmla="*/ 13 w 101"/>
                <a:gd name="T1" fmla="*/ 29 h 114"/>
                <a:gd name="T2" fmla="*/ 7 w 101"/>
                <a:gd name="T3" fmla="*/ 35 h 114"/>
                <a:gd name="T4" fmla="*/ 11 w 101"/>
                <a:gd name="T5" fmla="*/ 41 h 114"/>
                <a:gd name="T6" fmla="*/ 9 w 101"/>
                <a:gd name="T7" fmla="*/ 44 h 114"/>
                <a:gd name="T8" fmla="*/ 2 w 101"/>
                <a:gd name="T9" fmla="*/ 47 h 114"/>
                <a:gd name="T10" fmla="*/ 2 w 101"/>
                <a:gd name="T11" fmla="*/ 53 h 114"/>
                <a:gd name="T12" fmla="*/ 0 w 101"/>
                <a:gd name="T13" fmla="*/ 62 h 114"/>
                <a:gd name="T14" fmla="*/ 3 w 101"/>
                <a:gd name="T15" fmla="*/ 69 h 114"/>
                <a:gd name="T16" fmla="*/ 1 w 101"/>
                <a:gd name="T17" fmla="*/ 73 h 114"/>
                <a:gd name="T18" fmla="*/ 5 w 101"/>
                <a:gd name="T19" fmla="*/ 82 h 114"/>
                <a:gd name="T20" fmla="*/ 7 w 101"/>
                <a:gd name="T21" fmla="*/ 84 h 114"/>
                <a:gd name="T22" fmla="*/ 14 w 101"/>
                <a:gd name="T23" fmla="*/ 87 h 114"/>
                <a:gd name="T24" fmla="*/ 20 w 101"/>
                <a:gd name="T25" fmla="*/ 89 h 114"/>
                <a:gd name="T26" fmla="*/ 23 w 101"/>
                <a:gd name="T27" fmla="*/ 93 h 114"/>
                <a:gd name="T28" fmla="*/ 18 w 101"/>
                <a:gd name="T29" fmla="*/ 102 h 114"/>
                <a:gd name="T30" fmla="*/ 17 w 101"/>
                <a:gd name="T31" fmla="*/ 109 h 114"/>
                <a:gd name="T32" fmla="*/ 27 w 101"/>
                <a:gd name="T33" fmla="*/ 109 h 114"/>
                <a:gd name="T34" fmla="*/ 34 w 101"/>
                <a:gd name="T35" fmla="*/ 108 h 114"/>
                <a:gd name="T36" fmla="*/ 41 w 101"/>
                <a:gd name="T37" fmla="*/ 111 h 114"/>
                <a:gd name="T38" fmla="*/ 42 w 101"/>
                <a:gd name="T39" fmla="*/ 110 h 114"/>
                <a:gd name="T40" fmla="*/ 49 w 101"/>
                <a:gd name="T41" fmla="*/ 112 h 114"/>
                <a:gd name="T42" fmla="*/ 55 w 101"/>
                <a:gd name="T43" fmla="*/ 111 h 114"/>
                <a:gd name="T44" fmla="*/ 62 w 101"/>
                <a:gd name="T45" fmla="*/ 110 h 114"/>
                <a:gd name="T46" fmla="*/ 73 w 101"/>
                <a:gd name="T47" fmla="*/ 108 h 114"/>
                <a:gd name="T48" fmla="*/ 78 w 101"/>
                <a:gd name="T49" fmla="*/ 105 h 114"/>
                <a:gd name="T50" fmla="*/ 82 w 101"/>
                <a:gd name="T51" fmla="*/ 98 h 114"/>
                <a:gd name="T52" fmla="*/ 89 w 101"/>
                <a:gd name="T53" fmla="*/ 93 h 114"/>
                <a:gd name="T54" fmla="*/ 77 w 101"/>
                <a:gd name="T55" fmla="*/ 84 h 114"/>
                <a:gd name="T56" fmla="*/ 73 w 101"/>
                <a:gd name="T57" fmla="*/ 74 h 114"/>
                <a:gd name="T58" fmla="*/ 72 w 101"/>
                <a:gd name="T59" fmla="*/ 68 h 114"/>
                <a:gd name="T60" fmla="*/ 84 w 101"/>
                <a:gd name="T61" fmla="*/ 64 h 114"/>
                <a:gd name="T62" fmla="*/ 93 w 101"/>
                <a:gd name="T63" fmla="*/ 60 h 114"/>
                <a:gd name="T64" fmla="*/ 99 w 101"/>
                <a:gd name="T65" fmla="*/ 59 h 114"/>
                <a:gd name="T66" fmla="*/ 100 w 101"/>
                <a:gd name="T67" fmla="*/ 53 h 114"/>
                <a:gd name="T68" fmla="*/ 97 w 101"/>
                <a:gd name="T69" fmla="*/ 44 h 114"/>
                <a:gd name="T70" fmla="*/ 95 w 101"/>
                <a:gd name="T71" fmla="*/ 38 h 114"/>
                <a:gd name="T72" fmla="*/ 93 w 101"/>
                <a:gd name="T73" fmla="*/ 33 h 114"/>
                <a:gd name="T74" fmla="*/ 92 w 101"/>
                <a:gd name="T75" fmla="*/ 28 h 114"/>
                <a:gd name="T76" fmla="*/ 92 w 101"/>
                <a:gd name="T77" fmla="*/ 16 h 114"/>
                <a:gd name="T78" fmla="*/ 92 w 101"/>
                <a:gd name="T79" fmla="*/ 15 h 114"/>
                <a:gd name="T80" fmla="*/ 91 w 101"/>
                <a:gd name="T81" fmla="*/ 14 h 114"/>
                <a:gd name="T82" fmla="*/ 85 w 101"/>
                <a:gd name="T83" fmla="*/ 10 h 114"/>
                <a:gd name="T84" fmla="*/ 86 w 101"/>
                <a:gd name="T85" fmla="*/ 3 h 114"/>
                <a:gd name="T86" fmla="*/ 76 w 101"/>
                <a:gd name="T87" fmla="*/ 6 h 114"/>
                <a:gd name="T88" fmla="*/ 63 w 101"/>
                <a:gd name="T89" fmla="*/ 13 h 114"/>
                <a:gd name="T90" fmla="*/ 57 w 101"/>
                <a:gd name="T91" fmla="*/ 9 h 114"/>
                <a:gd name="T92" fmla="*/ 53 w 101"/>
                <a:gd name="T93" fmla="*/ 7 h 114"/>
                <a:gd name="T94" fmla="*/ 45 w 101"/>
                <a:gd name="T95" fmla="*/ 3 h 114"/>
                <a:gd name="T96" fmla="*/ 44 w 101"/>
                <a:gd name="T97" fmla="*/ 0 h 114"/>
                <a:gd name="T98" fmla="*/ 40 w 101"/>
                <a:gd name="T99" fmla="*/ 1 h 114"/>
                <a:gd name="T100" fmla="*/ 30 w 101"/>
                <a:gd name="T101" fmla="*/ 0 h 114"/>
                <a:gd name="T102" fmla="*/ 32 w 101"/>
                <a:gd name="T103" fmla="*/ 5 h 114"/>
                <a:gd name="T104" fmla="*/ 35 w 101"/>
                <a:gd name="T105" fmla="*/ 15 h 114"/>
                <a:gd name="T106" fmla="*/ 30 w 101"/>
                <a:gd name="T107" fmla="*/ 19 h 114"/>
                <a:gd name="T108" fmla="*/ 22 w 101"/>
                <a:gd name="T109" fmla="*/ 18 h 114"/>
                <a:gd name="T110" fmla="*/ 13 w 101"/>
                <a:gd name="T111" fmla="*/ 19 h 114"/>
                <a:gd name="T112" fmla="*/ 13 w 101"/>
                <a:gd name="T113" fmla="*/ 22 h 114"/>
                <a:gd name="T114" fmla="*/ 13 w 101"/>
                <a:gd name="T115" fmla="*/ 29 h 11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1"/>
                <a:gd name="T175" fmla="*/ 0 h 114"/>
                <a:gd name="T176" fmla="*/ 101 w 101"/>
                <a:gd name="T177" fmla="*/ 114 h 114"/>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0" h="114">
                  <a:moveTo>
                    <a:pt x="13" y="29"/>
                  </a:moveTo>
                  <a:cubicBezTo>
                    <a:pt x="10" y="33"/>
                    <a:pt x="7" y="34"/>
                    <a:pt x="7" y="35"/>
                  </a:cubicBezTo>
                  <a:cubicBezTo>
                    <a:pt x="8" y="36"/>
                    <a:pt x="12" y="39"/>
                    <a:pt x="11" y="41"/>
                  </a:cubicBezTo>
                  <a:cubicBezTo>
                    <a:pt x="10" y="42"/>
                    <a:pt x="9" y="41"/>
                    <a:pt x="9" y="44"/>
                  </a:cubicBezTo>
                  <a:cubicBezTo>
                    <a:pt x="9" y="47"/>
                    <a:pt x="4" y="47"/>
                    <a:pt x="2" y="47"/>
                  </a:cubicBezTo>
                  <a:cubicBezTo>
                    <a:pt x="1" y="47"/>
                    <a:pt x="3" y="50"/>
                    <a:pt x="2" y="53"/>
                  </a:cubicBezTo>
                  <a:cubicBezTo>
                    <a:pt x="1" y="55"/>
                    <a:pt x="1" y="60"/>
                    <a:pt x="0" y="62"/>
                  </a:cubicBezTo>
                  <a:cubicBezTo>
                    <a:pt x="0" y="64"/>
                    <a:pt x="4" y="67"/>
                    <a:pt x="3" y="69"/>
                  </a:cubicBezTo>
                  <a:cubicBezTo>
                    <a:pt x="3" y="70"/>
                    <a:pt x="0" y="72"/>
                    <a:pt x="1" y="73"/>
                  </a:cubicBezTo>
                  <a:cubicBezTo>
                    <a:pt x="2" y="74"/>
                    <a:pt x="4" y="76"/>
                    <a:pt x="5" y="82"/>
                  </a:cubicBezTo>
                  <a:cubicBezTo>
                    <a:pt x="6" y="83"/>
                    <a:pt x="7" y="83"/>
                    <a:pt x="7" y="84"/>
                  </a:cubicBezTo>
                  <a:cubicBezTo>
                    <a:pt x="9" y="86"/>
                    <a:pt x="11" y="87"/>
                    <a:pt x="14" y="87"/>
                  </a:cubicBezTo>
                  <a:cubicBezTo>
                    <a:pt x="18" y="87"/>
                    <a:pt x="19" y="89"/>
                    <a:pt x="20" y="89"/>
                  </a:cubicBezTo>
                  <a:cubicBezTo>
                    <a:pt x="22" y="89"/>
                    <a:pt x="26" y="90"/>
                    <a:pt x="23" y="93"/>
                  </a:cubicBezTo>
                  <a:cubicBezTo>
                    <a:pt x="19" y="96"/>
                    <a:pt x="19" y="99"/>
                    <a:pt x="18" y="102"/>
                  </a:cubicBezTo>
                  <a:cubicBezTo>
                    <a:pt x="18" y="104"/>
                    <a:pt x="18" y="107"/>
                    <a:pt x="17" y="109"/>
                  </a:cubicBezTo>
                  <a:cubicBezTo>
                    <a:pt x="20" y="109"/>
                    <a:pt x="25" y="109"/>
                    <a:pt x="27" y="109"/>
                  </a:cubicBezTo>
                  <a:cubicBezTo>
                    <a:pt x="29" y="107"/>
                    <a:pt x="31" y="107"/>
                    <a:pt x="34" y="108"/>
                  </a:cubicBezTo>
                  <a:cubicBezTo>
                    <a:pt x="36" y="109"/>
                    <a:pt x="39" y="110"/>
                    <a:pt x="41" y="111"/>
                  </a:cubicBezTo>
                  <a:cubicBezTo>
                    <a:pt x="41" y="110"/>
                    <a:pt x="41" y="110"/>
                    <a:pt x="42" y="110"/>
                  </a:cubicBezTo>
                  <a:cubicBezTo>
                    <a:pt x="44" y="110"/>
                    <a:pt x="47" y="114"/>
                    <a:pt x="49" y="112"/>
                  </a:cubicBezTo>
                  <a:cubicBezTo>
                    <a:pt x="50" y="109"/>
                    <a:pt x="54" y="110"/>
                    <a:pt x="55" y="111"/>
                  </a:cubicBezTo>
                  <a:cubicBezTo>
                    <a:pt x="57" y="112"/>
                    <a:pt x="60" y="112"/>
                    <a:pt x="62" y="110"/>
                  </a:cubicBezTo>
                  <a:cubicBezTo>
                    <a:pt x="64" y="108"/>
                    <a:pt x="72" y="107"/>
                    <a:pt x="73" y="108"/>
                  </a:cubicBezTo>
                  <a:cubicBezTo>
                    <a:pt x="75" y="109"/>
                    <a:pt x="80" y="111"/>
                    <a:pt x="78" y="105"/>
                  </a:cubicBezTo>
                  <a:cubicBezTo>
                    <a:pt x="76" y="99"/>
                    <a:pt x="82" y="100"/>
                    <a:pt x="82" y="98"/>
                  </a:cubicBezTo>
                  <a:cubicBezTo>
                    <a:pt x="83" y="95"/>
                    <a:pt x="90" y="94"/>
                    <a:pt x="89" y="93"/>
                  </a:cubicBezTo>
                  <a:cubicBezTo>
                    <a:pt x="88" y="91"/>
                    <a:pt x="79" y="86"/>
                    <a:pt x="77" y="84"/>
                  </a:cubicBezTo>
                  <a:cubicBezTo>
                    <a:pt x="74" y="82"/>
                    <a:pt x="74" y="77"/>
                    <a:pt x="73" y="74"/>
                  </a:cubicBezTo>
                  <a:cubicBezTo>
                    <a:pt x="72" y="72"/>
                    <a:pt x="69" y="69"/>
                    <a:pt x="72" y="68"/>
                  </a:cubicBezTo>
                  <a:cubicBezTo>
                    <a:pt x="76" y="68"/>
                    <a:pt x="81" y="66"/>
                    <a:pt x="84" y="64"/>
                  </a:cubicBezTo>
                  <a:cubicBezTo>
                    <a:pt x="87" y="61"/>
                    <a:pt x="92" y="61"/>
                    <a:pt x="93" y="60"/>
                  </a:cubicBezTo>
                  <a:cubicBezTo>
                    <a:pt x="95" y="58"/>
                    <a:pt x="98" y="61"/>
                    <a:pt x="99" y="59"/>
                  </a:cubicBezTo>
                  <a:cubicBezTo>
                    <a:pt x="100" y="58"/>
                    <a:pt x="101" y="55"/>
                    <a:pt x="100" y="53"/>
                  </a:cubicBezTo>
                  <a:cubicBezTo>
                    <a:pt x="98" y="51"/>
                    <a:pt x="97" y="48"/>
                    <a:pt x="97" y="44"/>
                  </a:cubicBezTo>
                  <a:cubicBezTo>
                    <a:pt x="97" y="40"/>
                    <a:pt x="95" y="40"/>
                    <a:pt x="95" y="38"/>
                  </a:cubicBezTo>
                  <a:cubicBezTo>
                    <a:pt x="95" y="36"/>
                    <a:pt x="95" y="34"/>
                    <a:pt x="93" y="33"/>
                  </a:cubicBezTo>
                  <a:cubicBezTo>
                    <a:pt x="91" y="32"/>
                    <a:pt x="90" y="31"/>
                    <a:pt x="92" y="28"/>
                  </a:cubicBezTo>
                  <a:cubicBezTo>
                    <a:pt x="94" y="25"/>
                    <a:pt x="93" y="18"/>
                    <a:pt x="92" y="16"/>
                  </a:cubicBezTo>
                  <a:cubicBezTo>
                    <a:pt x="92" y="16"/>
                    <a:pt x="92" y="15"/>
                    <a:pt x="92" y="15"/>
                  </a:cubicBezTo>
                  <a:cubicBezTo>
                    <a:pt x="92" y="15"/>
                    <a:pt x="91" y="14"/>
                    <a:pt x="91" y="14"/>
                  </a:cubicBezTo>
                  <a:cubicBezTo>
                    <a:pt x="91" y="11"/>
                    <a:pt x="89" y="10"/>
                    <a:pt x="85" y="10"/>
                  </a:cubicBezTo>
                  <a:cubicBezTo>
                    <a:pt x="80" y="10"/>
                    <a:pt x="87" y="6"/>
                    <a:pt x="86" y="3"/>
                  </a:cubicBezTo>
                  <a:cubicBezTo>
                    <a:pt x="84" y="1"/>
                    <a:pt x="80" y="7"/>
                    <a:pt x="76" y="6"/>
                  </a:cubicBezTo>
                  <a:cubicBezTo>
                    <a:pt x="72" y="5"/>
                    <a:pt x="67" y="11"/>
                    <a:pt x="63" y="13"/>
                  </a:cubicBezTo>
                  <a:cubicBezTo>
                    <a:pt x="60" y="16"/>
                    <a:pt x="55" y="13"/>
                    <a:pt x="57" y="9"/>
                  </a:cubicBezTo>
                  <a:cubicBezTo>
                    <a:pt x="60" y="5"/>
                    <a:pt x="57" y="6"/>
                    <a:pt x="53" y="7"/>
                  </a:cubicBezTo>
                  <a:cubicBezTo>
                    <a:pt x="49" y="9"/>
                    <a:pt x="44" y="7"/>
                    <a:pt x="45" y="3"/>
                  </a:cubicBezTo>
                  <a:cubicBezTo>
                    <a:pt x="45" y="2"/>
                    <a:pt x="45" y="1"/>
                    <a:pt x="44" y="0"/>
                  </a:cubicBezTo>
                  <a:cubicBezTo>
                    <a:pt x="42" y="1"/>
                    <a:pt x="41" y="1"/>
                    <a:pt x="40" y="1"/>
                  </a:cubicBezTo>
                  <a:cubicBezTo>
                    <a:pt x="38" y="0"/>
                    <a:pt x="34" y="0"/>
                    <a:pt x="30" y="0"/>
                  </a:cubicBezTo>
                  <a:cubicBezTo>
                    <a:pt x="31" y="1"/>
                    <a:pt x="32" y="3"/>
                    <a:pt x="32" y="5"/>
                  </a:cubicBezTo>
                  <a:cubicBezTo>
                    <a:pt x="30" y="8"/>
                    <a:pt x="33" y="10"/>
                    <a:pt x="35" y="15"/>
                  </a:cubicBezTo>
                  <a:cubicBezTo>
                    <a:pt x="37" y="19"/>
                    <a:pt x="30" y="16"/>
                    <a:pt x="30" y="19"/>
                  </a:cubicBezTo>
                  <a:cubicBezTo>
                    <a:pt x="30" y="22"/>
                    <a:pt x="24" y="19"/>
                    <a:pt x="22" y="18"/>
                  </a:cubicBezTo>
                  <a:cubicBezTo>
                    <a:pt x="20" y="17"/>
                    <a:pt x="13" y="18"/>
                    <a:pt x="13" y="19"/>
                  </a:cubicBezTo>
                  <a:cubicBezTo>
                    <a:pt x="13" y="20"/>
                    <a:pt x="13" y="21"/>
                    <a:pt x="13" y="22"/>
                  </a:cubicBezTo>
                  <a:cubicBezTo>
                    <a:pt x="14" y="25"/>
                    <a:pt x="14" y="28"/>
                    <a:pt x="13" y="29"/>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87" name="Freeform 88"/>
            <p:cNvSpPr>
              <a:spLocks noChangeArrowheads="1"/>
            </p:cNvSpPr>
            <p:nvPr/>
          </p:nvSpPr>
          <p:spPr bwMode="auto">
            <a:xfrm>
              <a:off x="4094163" y="619125"/>
              <a:ext cx="225425" cy="360363"/>
            </a:xfrm>
            <a:custGeom>
              <a:gdLst>
                <a:gd name="T0" fmla="*/ 100 w 118"/>
                <a:gd name="T1" fmla="*/ 158 h 189"/>
                <a:gd name="T2" fmla="*/ 117 w 118"/>
                <a:gd name="T3" fmla="*/ 142 h 189"/>
                <a:gd name="T4" fmla="*/ 114 w 118"/>
                <a:gd name="T5" fmla="*/ 133 h 189"/>
                <a:gd name="T6" fmla="*/ 100 w 118"/>
                <a:gd name="T7" fmla="*/ 122 h 189"/>
                <a:gd name="T8" fmla="*/ 107 w 118"/>
                <a:gd name="T9" fmla="*/ 116 h 189"/>
                <a:gd name="T10" fmla="*/ 101 w 118"/>
                <a:gd name="T11" fmla="*/ 110 h 189"/>
                <a:gd name="T12" fmla="*/ 102 w 118"/>
                <a:gd name="T13" fmla="*/ 104 h 189"/>
                <a:gd name="T14" fmla="*/ 97 w 118"/>
                <a:gd name="T15" fmla="*/ 101 h 189"/>
                <a:gd name="T16" fmla="*/ 99 w 118"/>
                <a:gd name="T17" fmla="*/ 97 h 189"/>
                <a:gd name="T18" fmla="*/ 98 w 118"/>
                <a:gd name="T19" fmla="*/ 89 h 189"/>
                <a:gd name="T20" fmla="*/ 101 w 118"/>
                <a:gd name="T21" fmla="*/ 82 h 189"/>
                <a:gd name="T22" fmla="*/ 91 w 118"/>
                <a:gd name="T23" fmla="*/ 65 h 189"/>
                <a:gd name="T24" fmla="*/ 94 w 118"/>
                <a:gd name="T25" fmla="*/ 58 h 189"/>
                <a:gd name="T26" fmla="*/ 101 w 118"/>
                <a:gd name="T27" fmla="*/ 50 h 189"/>
                <a:gd name="T28" fmla="*/ 93 w 118"/>
                <a:gd name="T29" fmla="*/ 42 h 189"/>
                <a:gd name="T30" fmla="*/ 86 w 118"/>
                <a:gd name="T31" fmla="*/ 38 h 189"/>
                <a:gd name="T32" fmla="*/ 84 w 118"/>
                <a:gd name="T33" fmla="*/ 31 h 189"/>
                <a:gd name="T34" fmla="*/ 86 w 118"/>
                <a:gd name="T35" fmla="*/ 25 h 189"/>
                <a:gd name="T36" fmla="*/ 90 w 118"/>
                <a:gd name="T37" fmla="*/ 22 h 189"/>
                <a:gd name="T38" fmla="*/ 93 w 118"/>
                <a:gd name="T39" fmla="*/ 18 h 189"/>
                <a:gd name="T40" fmla="*/ 93 w 118"/>
                <a:gd name="T41" fmla="*/ 11 h 189"/>
                <a:gd name="T42" fmla="*/ 81 w 118"/>
                <a:gd name="T43" fmla="*/ 3 h 189"/>
                <a:gd name="T44" fmla="*/ 72 w 118"/>
                <a:gd name="T45" fmla="*/ 3 h 189"/>
                <a:gd name="T46" fmla="*/ 61 w 118"/>
                <a:gd name="T47" fmla="*/ 6 h 189"/>
                <a:gd name="T48" fmla="*/ 54 w 118"/>
                <a:gd name="T49" fmla="*/ 14 h 189"/>
                <a:gd name="T50" fmla="*/ 52 w 118"/>
                <a:gd name="T51" fmla="*/ 23 h 189"/>
                <a:gd name="T52" fmla="*/ 47 w 118"/>
                <a:gd name="T53" fmla="*/ 30 h 189"/>
                <a:gd name="T54" fmla="*/ 40 w 118"/>
                <a:gd name="T55" fmla="*/ 28 h 189"/>
                <a:gd name="T56" fmla="*/ 32 w 118"/>
                <a:gd name="T57" fmla="*/ 28 h 189"/>
                <a:gd name="T58" fmla="*/ 19 w 118"/>
                <a:gd name="T59" fmla="*/ 27 h 189"/>
                <a:gd name="T60" fmla="*/ 7 w 118"/>
                <a:gd name="T61" fmla="*/ 18 h 189"/>
                <a:gd name="T62" fmla="*/ 0 w 118"/>
                <a:gd name="T63" fmla="*/ 23 h 189"/>
                <a:gd name="T64" fmla="*/ 12 w 118"/>
                <a:gd name="T65" fmla="*/ 32 h 189"/>
                <a:gd name="T66" fmla="*/ 28 w 118"/>
                <a:gd name="T67" fmla="*/ 42 h 189"/>
                <a:gd name="T68" fmla="*/ 29 w 118"/>
                <a:gd name="T69" fmla="*/ 53 h 189"/>
                <a:gd name="T70" fmla="*/ 31 w 118"/>
                <a:gd name="T71" fmla="*/ 63 h 189"/>
                <a:gd name="T72" fmla="*/ 31 w 118"/>
                <a:gd name="T73" fmla="*/ 73 h 189"/>
                <a:gd name="T74" fmla="*/ 33 w 118"/>
                <a:gd name="T75" fmla="*/ 78 h 189"/>
                <a:gd name="T76" fmla="*/ 34 w 118"/>
                <a:gd name="T77" fmla="*/ 84 h 189"/>
                <a:gd name="T78" fmla="*/ 44 w 118"/>
                <a:gd name="T79" fmla="*/ 88 h 189"/>
                <a:gd name="T80" fmla="*/ 48 w 118"/>
                <a:gd name="T81" fmla="*/ 96 h 189"/>
                <a:gd name="T82" fmla="*/ 46 w 118"/>
                <a:gd name="T83" fmla="*/ 100 h 189"/>
                <a:gd name="T84" fmla="*/ 39 w 118"/>
                <a:gd name="T85" fmla="*/ 105 h 189"/>
                <a:gd name="T86" fmla="*/ 28 w 118"/>
                <a:gd name="T87" fmla="*/ 117 h 189"/>
                <a:gd name="T88" fmla="*/ 21 w 118"/>
                <a:gd name="T89" fmla="*/ 122 h 189"/>
                <a:gd name="T90" fmla="*/ 15 w 118"/>
                <a:gd name="T91" fmla="*/ 128 h 189"/>
                <a:gd name="T92" fmla="*/ 7 w 118"/>
                <a:gd name="T93" fmla="*/ 132 h 189"/>
                <a:gd name="T94" fmla="*/ 2 w 118"/>
                <a:gd name="T95" fmla="*/ 139 h 189"/>
                <a:gd name="T96" fmla="*/ 3 w 118"/>
                <a:gd name="T97" fmla="*/ 146 h 189"/>
                <a:gd name="T98" fmla="*/ 4 w 118"/>
                <a:gd name="T99" fmla="*/ 153 h 189"/>
                <a:gd name="T100" fmla="*/ 6 w 118"/>
                <a:gd name="T101" fmla="*/ 166 h 189"/>
                <a:gd name="T102" fmla="*/ 3 w 118"/>
                <a:gd name="T103" fmla="*/ 178 h 189"/>
                <a:gd name="T104" fmla="*/ 13 w 118"/>
                <a:gd name="T105" fmla="*/ 182 h 189"/>
                <a:gd name="T106" fmla="*/ 20 w 118"/>
                <a:gd name="T107" fmla="*/ 186 h 189"/>
                <a:gd name="T108" fmla="*/ 33 w 118"/>
                <a:gd name="T109" fmla="*/ 188 h 189"/>
                <a:gd name="T110" fmla="*/ 68 w 118"/>
                <a:gd name="T111" fmla="*/ 180 h 189"/>
                <a:gd name="T112" fmla="*/ 78 w 118"/>
                <a:gd name="T113" fmla="*/ 179 h 189"/>
                <a:gd name="T114" fmla="*/ 83 w 118"/>
                <a:gd name="T115" fmla="*/ 172 h 189"/>
                <a:gd name="T116" fmla="*/ 100 w 118"/>
                <a:gd name="T117" fmla="*/ 158 h 1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8"/>
                <a:gd name="T178" fmla="*/ 0 h 189"/>
                <a:gd name="T179" fmla="*/ 118 w 118"/>
                <a:gd name="T180" fmla="*/ 189 h 189"/>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8" h="189">
                  <a:moveTo>
                    <a:pt x="100" y="158"/>
                  </a:moveTo>
                  <a:cubicBezTo>
                    <a:pt x="103" y="152"/>
                    <a:pt x="115" y="148"/>
                    <a:pt x="117" y="142"/>
                  </a:cubicBezTo>
                  <a:cubicBezTo>
                    <a:pt x="118" y="140"/>
                    <a:pt x="118" y="138"/>
                    <a:pt x="114" y="133"/>
                  </a:cubicBezTo>
                  <a:cubicBezTo>
                    <a:pt x="110" y="128"/>
                    <a:pt x="100" y="125"/>
                    <a:pt x="100" y="122"/>
                  </a:cubicBezTo>
                  <a:cubicBezTo>
                    <a:pt x="99" y="120"/>
                    <a:pt x="107" y="119"/>
                    <a:pt x="107" y="116"/>
                  </a:cubicBezTo>
                  <a:cubicBezTo>
                    <a:pt x="106" y="113"/>
                    <a:pt x="102" y="113"/>
                    <a:pt x="101" y="110"/>
                  </a:cubicBezTo>
                  <a:cubicBezTo>
                    <a:pt x="99" y="107"/>
                    <a:pt x="103" y="106"/>
                    <a:pt x="102" y="104"/>
                  </a:cubicBezTo>
                  <a:cubicBezTo>
                    <a:pt x="102" y="103"/>
                    <a:pt x="97" y="102"/>
                    <a:pt x="97" y="101"/>
                  </a:cubicBezTo>
                  <a:cubicBezTo>
                    <a:pt x="96" y="99"/>
                    <a:pt x="100" y="99"/>
                    <a:pt x="99" y="97"/>
                  </a:cubicBezTo>
                  <a:cubicBezTo>
                    <a:pt x="99" y="95"/>
                    <a:pt x="95" y="92"/>
                    <a:pt x="98" y="89"/>
                  </a:cubicBezTo>
                  <a:cubicBezTo>
                    <a:pt x="100" y="86"/>
                    <a:pt x="105" y="89"/>
                    <a:pt x="101" y="82"/>
                  </a:cubicBezTo>
                  <a:cubicBezTo>
                    <a:pt x="98" y="75"/>
                    <a:pt x="92" y="67"/>
                    <a:pt x="91" y="65"/>
                  </a:cubicBezTo>
                  <a:cubicBezTo>
                    <a:pt x="89" y="63"/>
                    <a:pt x="92" y="60"/>
                    <a:pt x="94" y="58"/>
                  </a:cubicBezTo>
                  <a:cubicBezTo>
                    <a:pt x="96" y="57"/>
                    <a:pt x="101" y="52"/>
                    <a:pt x="101" y="50"/>
                  </a:cubicBezTo>
                  <a:cubicBezTo>
                    <a:pt x="101" y="48"/>
                    <a:pt x="95" y="43"/>
                    <a:pt x="93" y="42"/>
                  </a:cubicBezTo>
                  <a:cubicBezTo>
                    <a:pt x="91" y="41"/>
                    <a:pt x="88" y="41"/>
                    <a:pt x="86" y="38"/>
                  </a:cubicBezTo>
                  <a:cubicBezTo>
                    <a:pt x="84" y="34"/>
                    <a:pt x="83" y="33"/>
                    <a:pt x="84" y="31"/>
                  </a:cubicBezTo>
                  <a:cubicBezTo>
                    <a:pt x="86" y="29"/>
                    <a:pt x="86" y="27"/>
                    <a:pt x="86" y="25"/>
                  </a:cubicBezTo>
                  <a:cubicBezTo>
                    <a:pt x="86" y="23"/>
                    <a:pt x="90" y="25"/>
                    <a:pt x="90" y="22"/>
                  </a:cubicBezTo>
                  <a:cubicBezTo>
                    <a:pt x="91" y="20"/>
                    <a:pt x="92" y="19"/>
                    <a:pt x="93" y="18"/>
                  </a:cubicBezTo>
                  <a:cubicBezTo>
                    <a:pt x="93" y="15"/>
                    <a:pt x="93" y="13"/>
                    <a:pt x="93" y="11"/>
                  </a:cubicBezTo>
                  <a:cubicBezTo>
                    <a:pt x="92" y="8"/>
                    <a:pt x="83" y="7"/>
                    <a:pt x="81" y="3"/>
                  </a:cubicBezTo>
                  <a:cubicBezTo>
                    <a:pt x="79" y="0"/>
                    <a:pt x="74" y="1"/>
                    <a:pt x="72" y="3"/>
                  </a:cubicBezTo>
                  <a:cubicBezTo>
                    <a:pt x="70" y="6"/>
                    <a:pt x="61" y="3"/>
                    <a:pt x="61" y="6"/>
                  </a:cubicBezTo>
                  <a:cubicBezTo>
                    <a:pt x="61" y="9"/>
                    <a:pt x="54" y="10"/>
                    <a:pt x="54" y="14"/>
                  </a:cubicBezTo>
                  <a:cubicBezTo>
                    <a:pt x="54" y="17"/>
                    <a:pt x="57" y="24"/>
                    <a:pt x="52" y="23"/>
                  </a:cubicBezTo>
                  <a:cubicBezTo>
                    <a:pt x="46" y="23"/>
                    <a:pt x="50" y="25"/>
                    <a:pt x="47" y="30"/>
                  </a:cubicBezTo>
                  <a:cubicBezTo>
                    <a:pt x="44" y="34"/>
                    <a:pt x="44" y="27"/>
                    <a:pt x="40" y="28"/>
                  </a:cubicBezTo>
                  <a:cubicBezTo>
                    <a:pt x="37" y="29"/>
                    <a:pt x="33" y="25"/>
                    <a:pt x="32" y="28"/>
                  </a:cubicBezTo>
                  <a:cubicBezTo>
                    <a:pt x="30" y="30"/>
                    <a:pt x="25" y="28"/>
                    <a:pt x="19" y="27"/>
                  </a:cubicBezTo>
                  <a:cubicBezTo>
                    <a:pt x="14" y="26"/>
                    <a:pt x="11" y="18"/>
                    <a:pt x="7" y="18"/>
                  </a:cubicBezTo>
                  <a:cubicBezTo>
                    <a:pt x="4" y="18"/>
                    <a:pt x="1" y="20"/>
                    <a:pt x="0" y="23"/>
                  </a:cubicBezTo>
                  <a:cubicBezTo>
                    <a:pt x="4" y="26"/>
                    <a:pt x="7" y="30"/>
                    <a:pt x="12" y="32"/>
                  </a:cubicBezTo>
                  <a:cubicBezTo>
                    <a:pt x="18" y="35"/>
                    <a:pt x="29" y="38"/>
                    <a:pt x="28" y="42"/>
                  </a:cubicBezTo>
                  <a:cubicBezTo>
                    <a:pt x="28" y="46"/>
                    <a:pt x="26" y="51"/>
                    <a:pt x="29" y="53"/>
                  </a:cubicBezTo>
                  <a:cubicBezTo>
                    <a:pt x="31" y="54"/>
                    <a:pt x="28" y="61"/>
                    <a:pt x="31" y="63"/>
                  </a:cubicBezTo>
                  <a:cubicBezTo>
                    <a:pt x="34" y="64"/>
                    <a:pt x="33" y="73"/>
                    <a:pt x="31" y="73"/>
                  </a:cubicBezTo>
                  <a:cubicBezTo>
                    <a:pt x="28" y="73"/>
                    <a:pt x="31" y="77"/>
                    <a:pt x="33" y="78"/>
                  </a:cubicBezTo>
                  <a:cubicBezTo>
                    <a:pt x="34" y="79"/>
                    <a:pt x="34" y="81"/>
                    <a:pt x="34" y="84"/>
                  </a:cubicBezTo>
                  <a:cubicBezTo>
                    <a:pt x="38" y="85"/>
                    <a:pt x="41" y="86"/>
                    <a:pt x="44" y="88"/>
                  </a:cubicBezTo>
                  <a:cubicBezTo>
                    <a:pt x="48" y="90"/>
                    <a:pt x="47" y="93"/>
                    <a:pt x="48" y="96"/>
                  </a:cubicBezTo>
                  <a:cubicBezTo>
                    <a:pt x="48" y="100"/>
                    <a:pt x="48" y="102"/>
                    <a:pt x="46" y="100"/>
                  </a:cubicBezTo>
                  <a:cubicBezTo>
                    <a:pt x="43" y="99"/>
                    <a:pt x="41" y="100"/>
                    <a:pt x="39" y="105"/>
                  </a:cubicBezTo>
                  <a:cubicBezTo>
                    <a:pt x="38" y="110"/>
                    <a:pt x="32" y="116"/>
                    <a:pt x="28" y="117"/>
                  </a:cubicBezTo>
                  <a:cubicBezTo>
                    <a:pt x="24" y="117"/>
                    <a:pt x="24" y="121"/>
                    <a:pt x="21" y="122"/>
                  </a:cubicBezTo>
                  <a:cubicBezTo>
                    <a:pt x="18" y="123"/>
                    <a:pt x="15" y="125"/>
                    <a:pt x="15" y="128"/>
                  </a:cubicBezTo>
                  <a:cubicBezTo>
                    <a:pt x="15" y="132"/>
                    <a:pt x="11" y="132"/>
                    <a:pt x="7" y="132"/>
                  </a:cubicBezTo>
                  <a:cubicBezTo>
                    <a:pt x="4" y="132"/>
                    <a:pt x="5" y="138"/>
                    <a:pt x="2" y="139"/>
                  </a:cubicBezTo>
                  <a:cubicBezTo>
                    <a:pt x="0" y="141"/>
                    <a:pt x="0" y="143"/>
                    <a:pt x="3" y="146"/>
                  </a:cubicBezTo>
                  <a:cubicBezTo>
                    <a:pt x="5" y="149"/>
                    <a:pt x="3" y="151"/>
                    <a:pt x="4" y="153"/>
                  </a:cubicBezTo>
                  <a:cubicBezTo>
                    <a:pt x="5" y="156"/>
                    <a:pt x="8" y="161"/>
                    <a:pt x="6" y="166"/>
                  </a:cubicBezTo>
                  <a:cubicBezTo>
                    <a:pt x="3" y="172"/>
                    <a:pt x="1" y="178"/>
                    <a:pt x="3" y="178"/>
                  </a:cubicBezTo>
                  <a:cubicBezTo>
                    <a:pt x="5" y="177"/>
                    <a:pt x="10" y="182"/>
                    <a:pt x="13" y="182"/>
                  </a:cubicBezTo>
                  <a:cubicBezTo>
                    <a:pt x="17" y="182"/>
                    <a:pt x="17" y="187"/>
                    <a:pt x="20" y="186"/>
                  </a:cubicBezTo>
                  <a:cubicBezTo>
                    <a:pt x="23" y="185"/>
                    <a:pt x="23" y="189"/>
                    <a:pt x="33" y="188"/>
                  </a:cubicBezTo>
                  <a:cubicBezTo>
                    <a:pt x="42" y="188"/>
                    <a:pt x="60" y="180"/>
                    <a:pt x="68" y="180"/>
                  </a:cubicBezTo>
                  <a:cubicBezTo>
                    <a:pt x="72" y="180"/>
                    <a:pt x="75" y="180"/>
                    <a:pt x="78" y="179"/>
                  </a:cubicBezTo>
                  <a:cubicBezTo>
                    <a:pt x="79" y="177"/>
                    <a:pt x="81" y="174"/>
                    <a:pt x="83" y="172"/>
                  </a:cubicBezTo>
                  <a:cubicBezTo>
                    <a:pt x="88" y="168"/>
                    <a:pt x="98" y="164"/>
                    <a:pt x="100" y="158"/>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88" name="Freeform 89"/>
            <p:cNvSpPr>
              <a:spLocks noChangeArrowheads="1"/>
            </p:cNvSpPr>
            <p:nvPr/>
          </p:nvSpPr>
          <p:spPr bwMode="auto">
            <a:xfrm>
              <a:off x="4383088" y="1747837"/>
              <a:ext cx="455613" cy="363538"/>
            </a:xfrm>
            <a:custGeom>
              <a:gdLst>
                <a:gd name="T0" fmla="*/ 142 w 238"/>
                <a:gd name="T1" fmla="*/ 40 h 190"/>
                <a:gd name="T2" fmla="*/ 122 w 238"/>
                <a:gd name="T3" fmla="*/ 38 h 190"/>
                <a:gd name="T4" fmla="*/ 109 w 238"/>
                <a:gd name="T5" fmla="*/ 33 h 190"/>
                <a:gd name="T6" fmla="*/ 82 w 238"/>
                <a:gd name="T7" fmla="*/ 13 h 190"/>
                <a:gd name="T8" fmla="*/ 59 w 238"/>
                <a:gd name="T9" fmla="*/ 0 h 190"/>
                <a:gd name="T10" fmla="*/ 50 w 238"/>
                <a:gd name="T11" fmla="*/ 0 h 190"/>
                <a:gd name="T12" fmla="*/ 38 w 238"/>
                <a:gd name="T13" fmla="*/ 4 h 190"/>
                <a:gd name="T14" fmla="*/ 27 w 238"/>
                <a:gd name="T15" fmla="*/ 11 h 190"/>
                <a:gd name="T16" fmla="*/ 36 w 238"/>
                <a:gd name="T17" fmla="*/ 21 h 190"/>
                <a:gd name="T18" fmla="*/ 29 w 238"/>
                <a:gd name="T19" fmla="*/ 26 h 190"/>
                <a:gd name="T20" fmla="*/ 22 w 238"/>
                <a:gd name="T21" fmla="*/ 29 h 190"/>
                <a:gd name="T22" fmla="*/ 13 w 238"/>
                <a:gd name="T23" fmla="*/ 36 h 190"/>
                <a:gd name="T24" fmla="*/ 2 w 238"/>
                <a:gd name="T25" fmla="*/ 31 h 190"/>
                <a:gd name="T26" fmla="*/ 1 w 238"/>
                <a:gd name="T27" fmla="*/ 34 h 190"/>
                <a:gd name="T28" fmla="*/ 0 w 238"/>
                <a:gd name="T29" fmla="*/ 37 h 190"/>
                <a:gd name="T30" fmla="*/ 2 w 238"/>
                <a:gd name="T31" fmla="*/ 50 h 190"/>
                <a:gd name="T32" fmla="*/ 11 w 238"/>
                <a:gd name="T33" fmla="*/ 61 h 190"/>
                <a:gd name="T34" fmla="*/ 28 w 238"/>
                <a:gd name="T35" fmla="*/ 87 h 190"/>
                <a:gd name="T36" fmla="*/ 36 w 238"/>
                <a:gd name="T37" fmla="*/ 99 h 190"/>
                <a:gd name="T38" fmla="*/ 47 w 238"/>
                <a:gd name="T39" fmla="*/ 112 h 190"/>
                <a:gd name="T40" fmla="*/ 49 w 238"/>
                <a:gd name="T41" fmla="*/ 124 h 190"/>
                <a:gd name="T42" fmla="*/ 59 w 238"/>
                <a:gd name="T43" fmla="*/ 143 h 190"/>
                <a:gd name="T44" fmla="*/ 72 w 238"/>
                <a:gd name="T45" fmla="*/ 158 h 190"/>
                <a:gd name="T46" fmla="*/ 82 w 238"/>
                <a:gd name="T47" fmla="*/ 175 h 190"/>
                <a:gd name="T48" fmla="*/ 86 w 238"/>
                <a:gd name="T49" fmla="*/ 184 h 190"/>
                <a:gd name="T50" fmla="*/ 89 w 238"/>
                <a:gd name="T51" fmla="*/ 190 h 190"/>
                <a:gd name="T52" fmla="*/ 95 w 238"/>
                <a:gd name="T53" fmla="*/ 188 h 190"/>
                <a:gd name="T54" fmla="*/ 94 w 238"/>
                <a:gd name="T55" fmla="*/ 181 h 190"/>
                <a:gd name="T56" fmla="*/ 99 w 238"/>
                <a:gd name="T57" fmla="*/ 177 h 190"/>
                <a:gd name="T58" fmla="*/ 107 w 238"/>
                <a:gd name="T59" fmla="*/ 179 h 190"/>
                <a:gd name="T60" fmla="*/ 121 w 238"/>
                <a:gd name="T61" fmla="*/ 180 h 190"/>
                <a:gd name="T62" fmla="*/ 137 w 238"/>
                <a:gd name="T63" fmla="*/ 182 h 190"/>
                <a:gd name="T64" fmla="*/ 145 w 238"/>
                <a:gd name="T65" fmla="*/ 179 h 190"/>
                <a:gd name="T66" fmla="*/ 162 w 238"/>
                <a:gd name="T67" fmla="*/ 164 h 190"/>
                <a:gd name="T68" fmla="*/ 184 w 238"/>
                <a:gd name="T69" fmla="*/ 163 h 190"/>
                <a:gd name="T70" fmla="*/ 230 w 238"/>
                <a:gd name="T71" fmla="*/ 148 h 190"/>
                <a:gd name="T72" fmla="*/ 238 w 238"/>
                <a:gd name="T73" fmla="*/ 125 h 190"/>
                <a:gd name="T74" fmla="*/ 232 w 238"/>
                <a:gd name="T75" fmla="*/ 117 h 190"/>
                <a:gd name="T76" fmla="*/ 203 w 238"/>
                <a:gd name="T77" fmla="*/ 113 h 190"/>
                <a:gd name="T78" fmla="*/ 195 w 238"/>
                <a:gd name="T79" fmla="*/ 101 h 190"/>
                <a:gd name="T80" fmla="*/ 190 w 238"/>
                <a:gd name="T81" fmla="*/ 94 h 190"/>
                <a:gd name="T82" fmla="*/ 181 w 238"/>
                <a:gd name="T83" fmla="*/ 88 h 190"/>
                <a:gd name="T84" fmla="*/ 175 w 238"/>
                <a:gd name="T85" fmla="*/ 76 h 190"/>
                <a:gd name="T86" fmla="*/ 170 w 238"/>
                <a:gd name="T87" fmla="*/ 63 h 190"/>
                <a:gd name="T88" fmla="*/ 158 w 238"/>
                <a:gd name="T89" fmla="*/ 50 h 190"/>
                <a:gd name="T90" fmla="*/ 157 w 238"/>
                <a:gd name="T91" fmla="*/ 45 h 190"/>
                <a:gd name="T92" fmla="*/ 148 w 238"/>
                <a:gd name="T93" fmla="*/ 45 h 190"/>
                <a:gd name="T94" fmla="*/ 142 w 238"/>
                <a:gd name="T95" fmla="*/ 40 h 1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8"/>
                <a:gd name="T145" fmla="*/ 0 h 190"/>
                <a:gd name="T146" fmla="*/ 238 w 238"/>
                <a:gd name="T147" fmla="*/ 190 h 190"/>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8" h="190">
                  <a:moveTo>
                    <a:pt x="142" y="40"/>
                  </a:moveTo>
                  <a:cubicBezTo>
                    <a:pt x="142" y="40"/>
                    <a:pt x="125" y="38"/>
                    <a:pt x="122" y="38"/>
                  </a:cubicBezTo>
                  <a:cubicBezTo>
                    <a:pt x="119" y="38"/>
                    <a:pt x="113" y="37"/>
                    <a:pt x="109" y="33"/>
                  </a:cubicBezTo>
                  <a:cubicBezTo>
                    <a:pt x="105" y="30"/>
                    <a:pt x="85" y="15"/>
                    <a:pt x="82" y="13"/>
                  </a:cubicBezTo>
                  <a:cubicBezTo>
                    <a:pt x="78" y="11"/>
                    <a:pt x="63" y="1"/>
                    <a:pt x="59" y="0"/>
                  </a:cubicBezTo>
                  <a:cubicBezTo>
                    <a:pt x="55" y="0"/>
                    <a:pt x="55" y="0"/>
                    <a:pt x="50" y="0"/>
                  </a:cubicBezTo>
                  <a:cubicBezTo>
                    <a:pt x="45" y="0"/>
                    <a:pt x="47" y="3"/>
                    <a:pt x="38" y="4"/>
                  </a:cubicBezTo>
                  <a:cubicBezTo>
                    <a:pt x="30" y="4"/>
                    <a:pt x="25" y="10"/>
                    <a:pt x="27" y="11"/>
                  </a:cubicBezTo>
                  <a:cubicBezTo>
                    <a:pt x="30" y="12"/>
                    <a:pt x="38" y="19"/>
                    <a:pt x="36" y="21"/>
                  </a:cubicBezTo>
                  <a:cubicBezTo>
                    <a:pt x="33" y="22"/>
                    <a:pt x="33" y="26"/>
                    <a:pt x="29" y="26"/>
                  </a:cubicBezTo>
                  <a:cubicBezTo>
                    <a:pt x="26" y="26"/>
                    <a:pt x="22" y="27"/>
                    <a:pt x="22" y="29"/>
                  </a:cubicBezTo>
                  <a:cubicBezTo>
                    <a:pt x="22" y="32"/>
                    <a:pt x="17" y="36"/>
                    <a:pt x="13" y="36"/>
                  </a:cubicBezTo>
                  <a:cubicBezTo>
                    <a:pt x="11" y="36"/>
                    <a:pt x="6" y="33"/>
                    <a:pt x="2" y="31"/>
                  </a:cubicBezTo>
                  <a:cubicBezTo>
                    <a:pt x="1" y="34"/>
                    <a:pt x="1" y="34"/>
                    <a:pt x="1" y="34"/>
                  </a:cubicBezTo>
                  <a:cubicBezTo>
                    <a:pt x="0" y="37"/>
                    <a:pt x="0" y="37"/>
                    <a:pt x="0" y="37"/>
                  </a:cubicBezTo>
                  <a:cubicBezTo>
                    <a:pt x="1" y="40"/>
                    <a:pt x="0" y="49"/>
                    <a:pt x="2" y="50"/>
                  </a:cubicBezTo>
                  <a:cubicBezTo>
                    <a:pt x="5" y="51"/>
                    <a:pt x="6" y="55"/>
                    <a:pt x="11" y="61"/>
                  </a:cubicBezTo>
                  <a:cubicBezTo>
                    <a:pt x="17" y="67"/>
                    <a:pt x="28" y="83"/>
                    <a:pt x="28" y="87"/>
                  </a:cubicBezTo>
                  <a:cubicBezTo>
                    <a:pt x="28" y="90"/>
                    <a:pt x="30" y="95"/>
                    <a:pt x="36" y="99"/>
                  </a:cubicBezTo>
                  <a:cubicBezTo>
                    <a:pt x="43" y="104"/>
                    <a:pt x="43" y="109"/>
                    <a:pt x="47" y="112"/>
                  </a:cubicBezTo>
                  <a:cubicBezTo>
                    <a:pt x="50" y="114"/>
                    <a:pt x="49" y="118"/>
                    <a:pt x="49" y="124"/>
                  </a:cubicBezTo>
                  <a:cubicBezTo>
                    <a:pt x="50" y="131"/>
                    <a:pt x="53" y="140"/>
                    <a:pt x="59" y="143"/>
                  </a:cubicBezTo>
                  <a:cubicBezTo>
                    <a:pt x="65" y="147"/>
                    <a:pt x="69" y="151"/>
                    <a:pt x="72" y="158"/>
                  </a:cubicBezTo>
                  <a:cubicBezTo>
                    <a:pt x="74" y="165"/>
                    <a:pt x="78" y="171"/>
                    <a:pt x="82" y="175"/>
                  </a:cubicBezTo>
                  <a:cubicBezTo>
                    <a:pt x="86" y="179"/>
                    <a:pt x="84" y="181"/>
                    <a:pt x="86" y="184"/>
                  </a:cubicBezTo>
                  <a:cubicBezTo>
                    <a:pt x="87" y="185"/>
                    <a:pt x="88" y="188"/>
                    <a:pt x="89" y="190"/>
                  </a:cubicBezTo>
                  <a:cubicBezTo>
                    <a:pt x="92" y="189"/>
                    <a:pt x="94" y="188"/>
                    <a:pt x="95" y="188"/>
                  </a:cubicBezTo>
                  <a:cubicBezTo>
                    <a:pt x="95" y="186"/>
                    <a:pt x="93" y="183"/>
                    <a:pt x="94" y="181"/>
                  </a:cubicBezTo>
                  <a:cubicBezTo>
                    <a:pt x="95" y="180"/>
                    <a:pt x="97" y="178"/>
                    <a:pt x="99" y="177"/>
                  </a:cubicBezTo>
                  <a:cubicBezTo>
                    <a:pt x="101" y="177"/>
                    <a:pt x="103" y="179"/>
                    <a:pt x="107" y="179"/>
                  </a:cubicBezTo>
                  <a:cubicBezTo>
                    <a:pt x="112" y="178"/>
                    <a:pt x="120" y="179"/>
                    <a:pt x="121" y="180"/>
                  </a:cubicBezTo>
                  <a:cubicBezTo>
                    <a:pt x="122" y="181"/>
                    <a:pt x="134" y="180"/>
                    <a:pt x="137" y="182"/>
                  </a:cubicBezTo>
                  <a:cubicBezTo>
                    <a:pt x="140" y="185"/>
                    <a:pt x="143" y="184"/>
                    <a:pt x="145" y="179"/>
                  </a:cubicBezTo>
                  <a:cubicBezTo>
                    <a:pt x="147" y="175"/>
                    <a:pt x="160" y="165"/>
                    <a:pt x="162" y="164"/>
                  </a:cubicBezTo>
                  <a:cubicBezTo>
                    <a:pt x="164" y="163"/>
                    <a:pt x="179" y="164"/>
                    <a:pt x="184" y="163"/>
                  </a:cubicBezTo>
                  <a:cubicBezTo>
                    <a:pt x="190" y="162"/>
                    <a:pt x="228" y="150"/>
                    <a:pt x="230" y="148"/>
                  </a:cubicBezTo>
                  <a:cubicBezTo>
                    <a:pt x="231" y="147"/>
                    <a:pt x="238" y="127"/>
                    <a:pt x="238" y="125"/>
                  </a:cubicBezTo>
                  <a:cubicBezTo>
                    <a:pt x="238" y="122"/>
                    <a:pt x="235" y="116"/>
                    <a:pt x="232" y="117"/>
                  </a:cubicBezTo>
                  <a:cubicBezTo>
                    <a:pt x="229" y="117"/>
                    <a:pt x="205" y="114"/>
                    <a:pt x="203" y="113"/>
                  </a:cubicBezTo>
                  <a:cubicBezTo>
                    <a:pt x="202" y="113"/>
                    <a:pt x="196" y="108"/>
                    <a:pt x="195" y="101"/>
                  </a:cubicBezTo>
                  <a:cubicBezTo>
                    <a:pt x="193" y="100"/>
                    <a:pt x="191" y="97"/>
                    <a:pt x="190" y="94"/>
                  </a:cubicBezTo>
                  <a:cubicBezTo>
                    <a:pt x="188" y="95"/>
                    <a:pt x="183" y="94"/>
                    <a:pt x="181" y="88"/>
                  </a:cubicBezTo>
                  <a:cubicBezTo>
                    <a:pt x="179" y="86"/>
                    <a:pt x="173" y="78"/>
                    <a:pt x="175" y="76"/>
                  </a:cubicBezTo>
                  <a:cubicBezTo>
                    <a:pt x="177" y="73"/>
                    <a:pt x="174" y="67"/>
                    <a:pt x="170" y="63"/>
                  </a:cubicBezTo>
                  <a:cubicBezTo>
                    <a:pt x="166" y="60"/>
                    <a:pt x="159" y="54"/>
                    <a:pt x="158" y="50"/>
                  </a:cubicBezTo>
                  <a:cubicBezTo>
                    <a:pt x="158" y="49"/>
                    <a:pt x="158" y="47"/>
                    <a:pt x="157" y="45"/>
                  </a:cubicBezTo>
                  <a:cubicBezTo>
                    <a:pt x="148" y="45"/>
                    <a:pt x="148" y="45"/>
                    <a:pt x="148" y="45"/>
                  </a:cubicBezTo>
                  <a:lnTo>
                    <a:pt x="142" y="40"/>
                  </a:ln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89" name="Freeform 90"/>
            <p:cNvSpPr>
              <a:spLocks noChangeArrowheads="1"/>
            </p:cNvSpPr>
            <p:nvPr/>
          </p:nvSpPr>
          <p:spPr bwMode="auto">
            <a:xfrm>
              <a:off x="4756150" y="1914525"/>
              <a:ext cx="174625" cy="192088"/>
            </a:xfrm>
            <a:custGeom>
              <a:gdLst>
                <a:gd name="T0" fmla="*/ 45 w 91"/>
                <a:gd name="T1" fmla="*/ 3 h 101"/>
                <a:gd name="T2" fmla="*/ 45 w 91"/>
                <a:gd name="T3" fmla="*/ 11 h 101"/>
                <a:gd name="T4" fmla="*/ 38 w 91"/>
                <a:gd name="T5" fmla="*/ 20 h 101"/>
                <a:gd name="T6" fmla="*/ 35 w 91"/>
                <a:gd name="T7" fmla="*/ 30 h 101"/>
                <a:gd name="T8" fmla="*/ 37 w 91"/>
                <a:gd name="T9" fmla="*/ 30 h 101"/>
                <a:gd name="T10" fmla="*/ 43 w 91"/>
                <a:gd name="T11" fmla="*/ 38 h 101"/>
                <a:gd name="T12" fmla="*/ 35 w 91"/>
                <a:gd name="T13" fmla="*/ 61 h 101"/>
                <a:gd name="T14" fmla="*/ 0 w 91"/>
                <a:gd name="T15" fmla="*/ 73 h 101"/>
                <a:gd name="T16" fmla="*/ 14 w 91"/>
                <a:gd name="T17" fmla="*/ 101 h 101"/>
                <a:gd name="T18" fmla="*/ 17 w 91"/>
                <a:gd name="T19" fmla="*/ 100 h 101"/>
                <a:gd name="T20" fmla="*/ 35 w 91"/>
                <a:gd name="T21" fmla="*/ 97 h 101"/>
                <a:gd name="T22" fmla="*/ 40 w 91"/>
                <a:gd name="T23" fmla="*/ 88 h 101"/>
                <a:gd name="T24" fmla="*/ 52 w 91"/>
                <a:gd name="T25" fmla="*/ 86 h 101"/>
                <a:gd name="T26" fmla="*/ 59 w 91"/>
                <a:gd name="T27" fmla="*/ 76 h 101"/>
                <a:gd name="T28" fmla="*/ 67 w 91"/>
                <a:gd name="T29" fmla="*/ 72 h 101"/>
                <a:gd name="T30" fmla="*/ 70 w 91"/>
                <a:gd name="T31" fmla="*/ 57 h 101"/>
                <a:gd name="T32" fmla="*/ 80 w 91"/>
                <a:gd name="T33" fmla="*/ 51 h 101"/>
                <a:gd name="T34" fmla="*/ 89 w 91"/>
                <a:gd name="T35" fmla="*/ 37 h 101"/>
                <a:gd name="T36" fmla="*/ 88 w 91"/>
                <a:gd name="T37" fmla="*/ 31 h 101"/>
                <a:gd name="T38" fmla="*/ 79 w 91"/>
                <a:gd name="T39" fmla="*/ 19 h 101"/>
                <a:gd name="T40" fmla="*/ 60 w 91"/>
                <a:gd name="T41" fmla="*/ 12 h 101"/>
                <a:gd name="T42" fmla="*/ 54 w 91"/>
                <a:gd name="T43" fmla="*/ 0 h 101"/>
                <a:gd name="T44" fmla="*/ 50 w 91"/>
                <a:gd name="T45" fmla="*/ 3 h 101"/>
                <a:gd name="T46" fmla="*/ 45 w 91"/>
                <a:gd name="T47" fmla="*/ 3 h 10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1"/>
                <a:gd name="T73" fmla="*/ 0 h 101"/>
                <a:gd name="T74" fmla="*/ 91 w 91"/>
                <a:gd name="T75" fmla="*/ 101 h 10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1" h="100">
                  <a:moveTo>
                    <a:pt x="45" y="3"/>
                  </a:moveTo>
                  <a:cubicBezTo>
                    <a:pt x="45" y="11"/>
                    <a:pt x="45" y="11"/>
                    <a:pt x="45" y="11"/>
                  </a:cubicBezTo>
                  <a:cubicBezTo>
                    <a:pt x="38" y="20"/>
                    <a:pt x="38" y="20"/>
                    <a:pt x="38" y="20"/>
                  </a:cubicBezTo>
                  <a:cubicBezTo>
                    <a:pt x="35" y="30"/>
                    <a:pt x="35" y="30"/>
                    <a:pt x="35" y="30"/>
                  </a:cubicBezTo>
                  <a:cubicBezTo>
                    <a:pt x="36" y="30"/>
                    <a:pt x="36" y="30"/>
                    <a:pt x="37" y="30"/>
                  </a:cubicBezTo>
                  <a:cubicBezTo>
                    <a:pt x="40" y="29"/>
                    <a:pt x="43" y="35"/>
                    <a:pt x="43" y="38"/>
                  </a:cubicBezTo>
                  <a:cubicBezTo>
                    <a:pt x="43" y="40"/>
                    <a:pt x="36" y="60"/>
                    <a:pt x="35" y="61"/>
                  </a:cubicBezTo>
                  <a:cubicBezTo>
                    <a:pt x="34" y="62"/>
                    <a:pt x="14" y="69"/>
                    <a:pt x="0" y="73"/>
                  </a:cubicBezTo>
                  <a:cubicBezTo>
                    <a:pt x="3" y="79"/>
                    <a:pt x="9" y="91"/>
                    <a:pt x="14" y="101"/>
                  </a:cubicBezTo>
                  <a:cubicBezTo>
                    <a:pt x="15" y="101"/>
                    <a:pt x="16" y="101"/>
                    <a:pt x="17" y="100"/>
                  </a:cubicBezTo>
                  <a:cubicBezTo>
                    <a:pt x="23" y="96"/>
                    <a:pt x="31" y="98"/>
                    <a:pt x="35" y="97"/>
                  </a:cubicBezTo>
                  <a:cubicBezTo>
                    <a:pt x="40" y="96"/>
                    <a:pt x="36" y="92"/>
                    <a:pt x="40" y="88"/>
                  </a:cubicBezTo>
                  <a:cubicBezTo>
                    <a:pt x="44" y="85"/>
                    <a:pt x="50" y="87"/>
                    <a:pt x="52" y="86"/>
                  </a:cubicBezTo>
                  <a:cubicBezTo>
                    <a:pt x="54" y="85"/>
                    <a:pt x="56" y="77"/>
                    <a:pt x="59" y="76"/>
                  </a:cubicBezTo>
                  <a:cubicBezTo>
                    <a:pt x="63" y="74"/>
                    <a:pt x="67" y="75"/>
                    <a:pt x="67" y="72"/>
                  </a:cubicBezTo>
                  <a:cubicBezTo>
                    <a:pt x="66" y="69"/>
                    <a:pt x="67" y="58"/>
                    <a:pt x="70" y="57"/>
                  </a:cubicBezTo>
                  <a:cubicBezTo>
                    <a:pt x="74" y="56"/>
                    <a:pt x="79" y="53"/>
                    <a:pt x="80" y="51"/>
                  </a:cubicBezTo>
                  <a:cubicBezTo>
                    <a:pt x="80" y="49"/>
                    <a:pt x="87" y="41"/>
                    <a:pt x="89" y="37"/>
                  </a:cubicBezTo>
                  <a:cubicBezTo>
                    <a:pt x="91" y="34"/>
                    <a:pt x="91" y="32"/>
                    <a:pt x="88" y="31"/>
                  </a:cubicBezTo>
                  <a:cubicBezTo>
                    <a:pt x="85" y="31"/>
                    <a:pt x="80" y="22"/>
                    <a:pt x="79" y="19"/>
                  </a:cubicBezTo>
                  <a:cubicBezTo>
                    <a:pt x="77" y="17"/>
                    <a:pt x="68" y="19"/>
                    <a:pt x="60" y="12"/>
                  </a:cubicBezTo>
                  <a:cubicBezTo>
                    <a:pt x="57" y="10"/>
                    <a:pt x="55" y="5"/>
                    <a:pt x="54" y="0"/>
                  </a:cubicBezTo>
                  <a:cubicBezTo>
                    <a:pt x="50" y="3"/>
                    <a:pt x="50" y="3"/>
                    <a:pt x="50" y="3"/>
                  </a:cubicBezTo>
                  <a:lnTo>
                    <a:pt x="45" y="3"/>
                  </a:ln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90" name="Freeform 91"/>
            <p:cNvSpPr>
              <a:spLocks noChangeArrowheads="1"/>
            </p:cNvSpPr>
            <p:nvPr/>
          </p:nvSpPr>
          <p:spPr bwMode="auto">
            <a:xfrm>
              <a:off x="4729163" y="1890712"/>
              <a:ext cx="25400" cy="38100"/>
            </a:xfrm>
            <a:custGeom>
              <a:gdLst>
                <a:gd name="T0" fmla="*/ 9 w 13"/>
                <a:gd name="T1" fmla="*/ 19 h 20"/>
                <a:gd name="T2" fmla="*/ 10 w 13"/>
                <a:gd name="T3" fmla="*/ 16 h 20"/>
                <a:gd name="T4" fmla="*/ 8 w 13"/>
                <a:gd name="T5" fmla="*/ 2 h 20"/>
                <a:gd name="T6" fmla="*/ 1 w 13"/>
                <a:gd name="T7" fmla="*/ 13 h 20"/>
                <a:gd name="T8" fmla="*/ 0 w 13"/>
                <a:gd name="T9" fmla="*/ 13 h 20"/>
                <a:gd name="T10" fmla="*/ 9 w 13"/>
                <a:gd name="T11" fmla="*/ 19 h 20"/>
                <a:gd name="T12" fmla="*/ 0 60000 65536"/>
                <a:gd name="T13" fmla="*/ 0 60000 65536"/>
                <a:gd name="T14" fmla="*/ 0 60000 65536"/>
                <a:gd name="T15" fmla="*/ 0 60000 65536"/>
                <a:gd name="T16" fmla="*/ 0 60000 65536"/>
                <a:gd name="T17" fmla="*/ 0 60000 65536"/>
                <a:gd name="T18" fmla="*/ 0 w 13"/>
                <a:gd name="T19" fmla="*/ 0 h 20"/>
                <a:gd name="T20" fmla="*/ 13 w 13"/>
                <a:gd name="T21" fmla="*/ 20 h 20"/>
              </a:gdLst>
              <a:cxnLst>
                <a:cxn ang="T12">
                  <a:pos x="T0" y="T1"/>
                </a:cxn>
                <a:cxn ang="T13">
                  <a:pos x="T2" y="T3"/>
                </a:cxn>
                <a:cxn ang="T14">
                  <a:pos x="T4" y="T5"/>
                </a:cxn>
                <a:cxn ang="T15">
                  <a:pos x="T6" y="T7"/>
                </a:cxn>
                <a:cxn ang="T16">
                  <a:pos x="T8" y="T9"/>
                </a:cxn>
                <a:cxn ang="T17">
                  <a:pos x="T10" y="T11"/>
                </a:cxn>
              </a:cxnLst>
              <a:rect l="T18" t="T19" r="T20" b="T21"/>
              <a:pathLst>
                <a:path w="13" h="20">
                  <a:moveTo>
                    <a:pt x="9" y="19"/>
                  </a:moveTo>
                  <a:cubicBezTo>
                    <a:pt x="9" y="18"/>
                    <a:pt x="9" y="17"/>
                    <a:pt x="10" y="16"/>
                  </a:cubicBezTo>
                  <a:cubicBezTo>
                    <a:pt x="12" y="12"/>
                    <a:pt x="13" y="3"/>
                    <a:pt x="8" y="2"/>
                  </a:cubicBezTo>
                  <a:cubicBezTo>
                    <a:pt x="3" y="0"/>
                    <a:pt x="1" y="10"/>
                    <a:pt x="1" y="13"/>
                  </a:cubicBezTo>
                  <a:cubicBezTo>
                    <a:pt x="1" y="13"/>
                    <a:pt x="0" y="13"/>
                    <a:pt x="0" y="13"/>
                  </a:cubicBezTo>
                  <a:cubicBezTo>
                    <a:pt x="2" y="19"/>
                    <a:pt x="7" y="20"/>
                    <a:pt x="9" y="19"/>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91" name="Freeform 92"/>
            <p:cNvSpPr>
              <a:spLocks noChangeArrowheads="1"/>
            </p:cNvSpPr>
            <p:nvPr/>
          </p:nvSpPr>
          <p:spPr bwMode="auto">
            <a:xfrm>
              <a:off x="4756150" y="1887537"/>
              <a:ext cx="103188" cy="84138"/>
            </a:xfrm>
            <a:custGeom>
              <a:gdLst>
                <a:gd name="T0" fmla="*/ 8 w 54"/>
                <a:gd name="T1" fmla="*/ 40 h 44"/>
                <a:gd name="T2" fmla="*/ 35 w 54"/>
                <a:gd name="T3" fmla="*/ 44 h 44"/>
                <a:gd name="T4" fmla="*/ 38 w 54"/>
                <a:gd name="T5" fmla="*/ 34 h 44"/>
                <a:gd name="T6" fmla="*/ 45 w 54"/>
                <a:gd name="T7" fmla="*/ 25 h 44"/>
                <a:gd name="T8" fmla="*/ 45 w 54"/>
                <a:gd name="T9" fmla="*/ 17 h 44"/>
                <a:gd name="T10" fmla="*/ 50 w 54"/>
                <a:gd name="T11" fmla="*/ 17 h 44"/>
                <a:gd name="T12" fmla="*/ 54 w 54"/>
                <a:gd name="T13" fmla="*/ 14 h 44"/>
                <a:gd name="T14" fmla="*/ 51 w 54"/>
                <a:gd name="T15" fmla="*/ 0 h 44"/>
                <a:gd name="T16" fmla="*/ 37 w 54"/>
                <a:gd name="T17" fmla="*/ 16 h 44"/>
                <a:gd name="T18" fmla="*/ 16 w 54"/>
                <a:gd name="T19" fmla="*/ 26 h 44"/>
                <a:gd name="T20" fmla="*/ 2 w 54"/>
                <a:gd name="T21" fmla="*/ 29 h 44"/>
                <a:gd name="T22" fmla="*/ 0 w 54"/>
                <a:gd name="T23" fmla="*/ 28 h 44"/>
                <a:gd name="T24" fmla="*/ 8 w 54"/>
                <a:gd name="T25" fmla="*/ 40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44"/>
                <a:gd name="T41" fmla="*/ 54 w 54"/>
                <a:gd name="T42" fmla="*/ 44 h 44"/>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44">
                  <a:moveTo>
                    <a:pt x="8" y="40"/>
                  </a:moveTo>
                  <a:cubicBezTo>
                    <a:pt x="10" y="41"/>
                    <a:pt x="28" y="43"/>
                    <a:pt x="35" y="44"/>
                  </a:cubicBezTo>
                  <a:cubicBezTo>
                    <a:pt x="38" y="34"/>
                    <a:pt x="38" y="34"/>
                    <a:pt x="38" y="34"/>
                  </a:cubicBezTo>
                  <a:cubicBezTo>
                    <a:pt x="45" y="25"/>
                    <a:pt x="45" y="25"/>
                    <a:pt x="45" y="25"/>
                  </a:cubicBezTo>
                  <a:cubicBezTo>
                    <a:pt x="45" y="17"/>
                    <a:pt x="45" y="17"/>
                    <a:pt x="45" y="17"/>
                  </a:cubicBezTo>
                  <a:cubicBezTo>
                    <a:pt x="50" y="17"/>
                    <a:pt x="50" y="17"/>
                    <a:pt x="50" y="17"/>
                  </a:cubicBezTo>
                  <a:cubicBezTo>
                    <a:pt x="54" y="14"/>
                    <a:pt x="54" y="14"/>
                    <a:pt x="54" y="14"/>
                  </a:cubicBezTo>
                  <a:cubicBezTo>
                    <a:pt x="52" y="7"/>
                    <a:pt x="52" y="0"/>
                    <a:pt x="51" y="0"/>
                  </a:cubicBezTo>
                  <a:cubicBezTo>
                    <a:pt x="49" y="0"/>
                    <a:pt x="40" y="9"/>
                    <a:pt x="37" y="16"/>
                  </a:cubicBezTo>
                  <a:cubicBezTo>
                    <a:pt x="34" y="22"/>
                    <a:pt x="24" y="27"/>
                    <a:pt x="16" y="26"/>
                  </a:cubicBezTo>
                  <a:cubicBezTo>
                    <a:pt x="7" y="24"/>
                    <a:pt x="5" y="28"/>
                    <a:pt x="2" y="29"/>
                  </a:cubicBezTo>
                  <a:cubicBezTo>
                    <a:pt x="2" y="29"/>
                    <a:pt x="1" y="29"/>
                    <a:pt x="0" y="28"/>
                  </a:cubicBezTo>
                  <a:cubicBezTo>
                    <a:pt x="1" y="35"/>
                    <a:pt x="7" y="40"/>
                    <a:pt x="8" y="4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92" name="Freeform 93"/>
            <p:cNvSpPr>
              <a:spLocks noEditPoints="1" noChangeArrowheads="1"/>
            </p:cNvSpPr>
            <p:nvPr/>
          </p:nvSpPr>
          <p:spPr bwMode="auto">
            <a:xfrm>
              <a:off x="5775325" y="2328862"/>
              <a:ext cx="419100" cy="130175"/>
            </a:xfrm>
            <a:custGeom>
              <a:gdLst>
                <a:gd name="T0" fmla="*/ 39 w 219"/>
                <a:gd name="T1" fmla="*/ 24 h 68"/>
                <a:gd name="T2" fmla="*/ 31 w 219"/>
                <a:gd name="T3" fmla="*/ 12 h 68"/>
                <a:gd name="T4" fmla="*/ 25 w 219"/>
                <a:gd name="T5" fmla="*/ 7 h 68"/>
                <a:gd name="T6" fmla="*/ 24 w 219"/>
                <a:gd name="T7" fmla="*/ 5 h 68"/>
                <a:gd name="T8" fmla="*/ 21 w 219"/>
                <a:gd name="T9" fmla="*/ 10 h 68"/>
                <a:gd name="T10" fmla="*/ 12 w 219"/>
                <a:gd name="T11" fmla="*/ 9 h 68"/>
                <a:gd name="T12" fmla="*/ 6 w 219"/>
                <a:gd name="T13" fmla="*/ 2 h 68"/>
                <a:gd name="T14" fmla="*/ 0 w 219"/>
                <a:gd name="T15" fmla="*/ 1 h 68"/>
                <a:gd name="T16" fmla="*/ 3 w 219"/>
                <a:gd name="T17" fmla="*/ 19 h 68"/>
                <a:gd name="T18" fmla="*/ 14 w 219"/>
                <a:gd name="T19" fmla="*/ 40 h 68"/>
                <a:gd name="T20" fmla="*/ 25 w 219"/>
                <a:gd name="T21" fmla="*/ 51 h 68"/>
                <a:gd name="T22" fmla="*/ 47 w 219"/>
                <a:gd name="T23" fmla="*/ 62 h 68"/>
                <a:gd name="T24" fmla="*/ 39 w 219"/>
                <a:gd name="T25" fmla="*/ 46 h 68"/>
                <a:gd name="T26" fmla="*/ 39 w 219"/>
                <a:gd name="T27" fmla="*/ 24 h 68"/>
                <a:gd name="T28" fmla="*/ 210 w 219"/>
                <a:gd name="T29" fmla="*/ 11 h 68"/>
                <a:gd name="T30" fmla="*/ 200 w 219"/>
                <a:gd name="T31" fmla="*/ 9 h 68"/>
                <a:gd name="T32" fmla="*/ 189 w 219"/>
                <a:gd name="T33" fmla="*/ 0 h 68"/>
                <a:gd name="T34" fmla="*/ 180 w 219"/>
                <a:gd name="T35" fmla="*/ 11 h 68"/>
                <a:gd name="T36" fmla="*/ 174 w 219"/>
                <a:gd name="T37" fmla="*/ 19 h 68"/>
                <a:gd name="T38" fmla="*/ 172 w 219"/>
                <a:gd name="T39" fmla="*/ 22 h 68"/>
                <a:gd name="T40" fmla="*/ 172 w 219"/>
                <a:gd name="T41" fmla="*/ 29 h 68"/>
                <a:gd name="T42" fmla="*/ 165 w 219"/>
                <a:gd name="T43" fmla="*/ 31 h 68"/>
                <a:gd name="T44" fmla="*/ 159 w 219"/>
                <a:gd name="T45" fmla="*/ 23 h 68"/>
                <a:gd name="T46" fmla="*/ 158 w 219"/>
                <a:gd name="T47" fmla="*/ 23 h 68"/>
                <a:gd name="T48" fmla="*/ 148 w 219"/>
                <a:gd name="T49" fmla="*/ 39 h 68"/>
                <a:gd name="T50" fmla="*/ 132 w 219"/>
                <a:gd name="T51" fmla="*/ 44 h 68"/>
                <a:gd name="T52" fmla="*/ 125 w 219"/>
                <a:gd name="T53" fmla="*/ 58 h 68"/>
                <a:gd name="T54" fmla="*/ 108 w 219"/>
                <a:gd name="T55" fmla="*/ 54 h 68"/>
                <a:gd name="T56" fmla="*/ 111 w 219"/>
                <a:gd name="T57" fmla="*/ 61 h 68"/>
                <a:gd name="T58" fmla="*/ 121 w 219"/>
                <a:gd name="T59" fmla="*/ 66 h 68"/>
                <a:gd name="T60" fmla="*/ 135 w 219"/>
                <a:gd name="T61" fmla="*/ 65 h 68"/>
                <a:gd name="T62" fmla="*/ 147 w 219"/>
                <a:gd name="T63" fmla="*/ 60 h 68"/>
                <a:gd name="T64" fmla="*/ 157 w 219"/>
                <a:gd name="T65" fmla="*/ 62 h 68"/>
                <a:gd name="T66" fmla="*/ 167 w 219"/>
                <a:gd name="T67" fmla="*/ 55 h 68"/>
                <a:gd name="T68" fmla="*/ 171 w 219"/>
                <a:gd name="T69" fmla="*/ 45 h 68"/>
                <a:gd name="T70" fmla="*/ 177 w 219"/>
                <a:gd name="T71" fmla="*/ 35 h 68"/>
                <a:gd name="T72" fmla="*/ 195 w 219"/>
                <a:gd name="T73" fmla="*/ 27 h 68"/>
                <a:gd name="T74" fmla="*/ 200 w 219"/>
                <a:gd name="T75" fmla="*/ 29 h 68"/>
                <a:gd name="T76" fmla="*/ 207 w 219"/>
                <a:gd name="T77" fmla="*/ 22 h 68"/>
                <a:gd name="T78" fmla="*/ 217 w 219"/>
                <a:gd name="T79" fmla="*/ 18 h 68"/>
                <a:gd name="T80" fmla="*/ 210 w 219"/>
                <a:gd name="T81" fmla="*/ 11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9"/>
                <a:gd name="T124" fmla="*/ 0 h 68"/>
                <a:gd name="T125" fmla="*/ 219 w 219"/>
                <a:gd name="T126" fmla="*/ 68 h 68"/>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9" h="68">
                  <a:moveTo>
                    <a:pt x="39" y="24"/>
                  </a:moveTo>
                  <a:cubicBezTo>
                    <a:pt x="39" y="17"/>
                    <a:pt x="32" y="17"/>
                    <a:pt x="31" y="12"/>
                  </a:cubicBezTo>
                  <a:cubicBezTo>
                    <a:pt x="29" y="7"/>
                    <a:pt x="26" y="10"/>
                    <a:pt x="25" y="7"/>
                  </a:cubicBezTo>
                  <a:cubicBezTo>
                    <a:pt x="25" y="6"/>
                    <a:pt x="25" y="6"/>
                    <a:pt x="24" y="5"/>
                  </a:cubicBezTo>
                  <a:cubicBezTo>
                    <a:pt x="20" y="6"/>
                    <a:pt x="22" y="9"/>
                    <a:pt x="21" y="10"/>
                  </a:cubicBezTo>
                  <a:cubicBezTo>
                    <a:pt x="19" y="10"/>
                    <a:pt x="12" y="11"/>
                    <a:pt x="12" y="9"/>
                  </a:cubicBezTo>
                  <a:cubicBezTo>
                    <a:pt x="12" y="6"/>
                    <a:pt x="11" y="3"/>
                    <a:pt x="6" y="2"/>
                  </a:cubicBezTo>
                  <a:cubicBezTo>
                    <a:pt x="4" y="1"/>
                    <a:pt x="2" y="1"/>
                    <a:pt x="0" y="1"/>
                  </a:cubicBezTo>
                  <a:cubicBezTo>
                    <a:pt x="2" y="7"/>
                    <a:pt x="3" y="14"/>
                    <a:pt x="3" y="19"/>
                  </a:cubicBezTo>
                  <a:cubicBezTo>
                    <a:pt x="3" y="25"/>
                    <a:pt x="13" y="36"/>
                    <a:pt x="14" y="40"/>
                  </a:cubicBezTo>
                  <a:cubicBezTo>
                    <a:pt x="16" y="45"/>
                    <a:pt x="19" y="46"/>
                    <a:pt x="25" y="51"/>
                  </a:cubicBezTo>
                  <a:cubicBezTo>
                    <a:pt x="32" y="55"/>
                    <a:pt x="44" y="63"/>
                    <a:pt x="47" y="62"/>
                  </a:cubicBezTo>
                  <a:cubicBezTo>
                    <a:pt x="49" y="61"/>
                    <a:pt x="43" y="50"/>
                    <a:pt x="39" y="46"/>
                  </a:cubicBezTo>
                  <a:cubicBezTo>
                    <a:pt x="36" y="42"/>
                    <a:pt x="39" y="32"/>
                    <a:pt x="39" y="24"/>
                  </a:cubicBezTo>
                  <a:close/>
                  <a:moveTo>
                    <a:pt x="210" y="11"/>
                  </a:moveTo>
                  <a:cubicBezTo>
                    <a:pt x="207" y="12"/>
                    <a:pt x="200" y="12"/>
                    <a:pt x="200" y="9"/>
                  </a:cubicBezTo>
                  <a:cubicBezTo>
                    <a:pt x="200" y="6"/>
                    <a:pt x="193" y="0"/>
                    <a:pt x="189" y="0"/>
                  </a:cubicBezTo>
                  <a:cubicBezTo>
                    <a:pt x="185" y="0"/>
                    <a:pt x="181" y="8"/>
                    <a:pt x="180" y="11"/>
                  </a:cubicBezTo>
                  <a:cubicBezTo>
                    <a:pt x="180" y="15"/>
                    <a:pt x="174" y="14"/>
                    <a:pt x="174" y="19"/>
                  </a:cubicBezTo>
                  <a:cubicBezTo>
                    <a:pt x="175" y="21"/>
                    <a:pt x="173" y="21"/>
                    <a:pt x="172" y="22"/>
                  </a:cubicBezTo>
                  <a:cubicBezTo>
                    <a:pt x="173" y="26"/>
                    <a:pt x="174" y="29"/>
                    <a:pt x="172" y="29"/>
                  </a:cubicBezTo>
                  <a:cubicBezTo>
                    <a:pt x="169" y="28"/>
                    <a:pt x="169" y="31"/>
                    <a:pt x="165" y="31"/>
                  </a:cubicBezTo>
                  <a:cubicBezTo>
                    <a:pt x="163" y="31"/>
                    <a:pt x="161" y="28"/>
                    <a:pt x="159" y="23"/>
                  </a:cubicBezTo>
                  <a:cubicBezTo>
                    <a:pt x="159" y="23"/>
                    <a:pt x="158" y="23"/>
                    <a:pt x="158" y="23"/>
                  </a:cubicBezTo>
                  <a:cubicBezTo>
                    <a:pt x="156" y="23"/>
                    <a:pt x="150" y="33"/>
                    <a:pt x="148" y="39"/>
                  </a:cubicBezTo>
                  <a:cubicBezTo>
                    <a:pt x="147" y="45"/>
                    <a:pt x="141" y="43"/>
                    <a:pt x="132" y="44"/>
                  </a:cubicBezTo>
                  <a:cubicBezTo>
                    <a:pt x="123" y="45"/>
                    <a:pt x="127" y="54"/>
                    <a:pt x="125" y="58"/>
                  </a:cubicBezTo>
                  <a:cubicBezTo>
                    <a:pt x="123" y="62"/>
                    <a:pt x="113" y="55"/>
                    <a:pt x="108" y="54"/>
                  </a:cubicBezTo>
                  <a:cubicBezTo>
                    <a:pt x="109" y="58"/>
                    <a:pt x="110" y="61"/>
                    <a:pt x="111" y="61"/>
                  </a:cubicBezTo>
                  <a:cubicBezTo>
                    <a:pt x="114" y="61"/>
                    <a:pt x="118" y="68"/>
                    <a:pt x="121" y="66"/>
                  </a:cubicBezTo>
                  <a:cubicBezTo>
                    <a:pt x="123" y="64"/>
                    <a:pt x="131" y="66"/>
                    <a:pt x="135" y="65"/>
                  </a:cubicBezTo>
                  <a:cubicBezTo>
                    <a:pt x="139" y="63"/>
                    <a:pt x="140" y="60"/>
                    <a:pt x="147" y="60"/>
                  </a:cubicBezTo>
                  <a:cubicBezTo>
                    <a:pt x="153" y="60"/>
                    <a:pt x="151" y="65"/>
                    <a:pt x="157" y="62"/>
                  </a:cubicBezTo>
                  <a:cubicBezTo>
                    <a:pt x="164" y="59"/>
                    <a:pt x="168" y="61"/>
                    <a:pt x="167" y="55"/>
                  </a:cubicBezTo>
                  <a:cubicBezTo>
                    <a:pt x="167" y="49"/>
                    <a:pt x="171" y="49"/>
                    <a:pt x="171" y="45"/>
                  </a:cubicBezTo>
                  <a:cubicBezTo>
                    <a:pt x="170" y="40"/>
                    <a:pt x="178" y="43"/>
                    <a:pt x="177" y="35"/>
                  </a:cubicBezTo>
                  <a:cubicBezTo>
                    <a:pt x="177" y="26"/>
                    <a:pt x="189" y="27"/>
                    <a:pt x="195" y="27"/>
                  </a:cubicBezTo>
                  <a:cubicBezTo>
                    <a:pt x="196" y="27"/>
                    <a:pt x="198" y="28"/>
                    <a:pt x="200" y="29"/>
                  </a:cubicBezTo>
                  <a:cubicBezTo>
                    <a:pt x="204" y="27"/>
                    <a:pt x="210" y="24"/>
                    <a:pt x="207" y="22"/>
                  </a:cubicBezTo>
                  <a:cubicBezTo>
                    <a:pt x="204" y="20"/>
                    <a:pt x="216" y="22"/>
                    <a:pt x="217" y="18"/>
                  </a:cubicBezTo>
                  <a:cubicBezTo>
                    <a:pt x="219" y="14"/>
                    <a:pt x="213" y="11"/>
                    <a:pt x="210" y="11"/>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93" name="Freeform 94"/>
            <p:cNvSpPr>
              <a:spLocks noChangeArrowheads="1"/>
            </p:cNvSpPr>
            <p:nvPr/>
          </p:nvSpPr>
          <p:spPr bwMode="auto">
            <a:xfrm>
              <a:off x="6078538" y="2370137"/>
              <a:ext cx="28575" cy="17463"/>
            </a:xfrm>
            <a:custGeom>
              <a:gdLst>
                <a:gd name="T0" fmla="*/ 6 w 15"/>
                <a:gd name="T1" fmla="*/ 9 h 9"/>
                <a:gd name="T2" fmla="*/ 13 w 15"/>
                <a:gd name="T3" fmla="*/ 7 h 9"/>
                <a:gd name="T4" fmla="*/ 13 w 15"/>
                <a:gd name="T5" fmla="*/ 0 h 9"/>
                <a:gd name="T6" fmla="*/ 7 w 15"/>
                <a:gd name="T7" fmla="*/ 3 h 9"/>
                <a:gd name="T8" fmla="*/ 0 w 15"/>
                <a:gd name="T9" fmla="*/ 1 h 9"/>
                <a:gd name="T10" fmla="*/ 6 w 15"/>
                <a:gd name="T11" fmla="*/ 9 h 9"/>
                <a:gd name="T12" fmla="*/ 0 60000 65536"/>
                <a:gd name="T13" fmla="*/ 0 60000 65536"/>
                <a:gd name="T14" fmla="*/ 0 60000 65536"/>
                <a:gd name="T15" fmla="*/ 0 60000 65536"/>
                <a:gd name="T16" fmla="*/ 0 60000 65536"/>
                <a:gd name="T17" fmla="*/ 0 60000 65536"/>
                <a:gd name="T18" fmla="*/ 0 w 15"/>
                <a:gd name="T19" fmla="*/ 0 h 9"/>
                <a:gd name="T20" fmla="*/ 15 w 15"/>
                <a:gd name="T21" fmla="*/ 9 h 9"/>
              </a:gdLst>
              <a:cxnLst>
                <a:cxn ang="T12">
                  <a:pos x="T0" y="T1"/>
                </a:cxn>
                <a:cxn ang="T13">
                  <a:pos x="T2" y="T3"/>
                </a:cxn>
                <a:cxn ang="T14">
                  <a:pos x="T4" y="T5"/>
                </a:cxn>
                <a:cxn ang="T15">
                  <a:pos x="T6" y="T7"/>
                </a:cxn>
                <a:cxn ang="T16">
                  <a:pos x="T8" y="T9"/>
                </a:cxn>
                <a:cxn ang="T17">
                  <a:pos x="T10" y="T11"/>
                </a:cxn>
              </a:cxnLst>
              <a:rect l="T18" t="T19" r="T20" b="T21"/>
              <a:pathLst>
                <a:path w="15" h="9">
                  <a:moveTo>
                    <a:pt x="6" y="9"/>
                  </a:moveTo>
                  <a:cubicBezTo>
                    <a:pt x="10" y="9"/>
                    <a:pt x="10" y="6"/>
                    <a:pt x="13" y="7"/>
                  </a:cubicBezTo>
                  <a:cubicBezTo>
                    <a:pt x="15" y="7"/>
                    <a:pt x="14" y="4"/>
                    <a:pt x="13" y="0"/>
                  </a:cubicBezTo>
                  <a:cubicBezTo>
                    <a:pt x="11" y="1"/>
                    <a:pt x="7" y="1"/>
                    <a:pt x="7" y="3"/>
                  </a:cubicBezTo>
                  <a:cubicBezTo>
                    <a:pt x="7" y="5"/>
                    <a:pt x="2" y="1"/>
                    <a:pt x="0" y="1"/>
                  </a:cubicBezTo>
                  <a:cubicBezTo>
                    <a:pt x="2" y="6"/>
                    <a:pt x="4" y="9"/>
                    <a:pt x="6" y="9"/>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94" name="Freeform 95"/>
            <p:cNvSpPr>
              <a:spLocks noChangeArrowheads="1"/>
            </p:cNvSpPr>
            <p:nvPr/>
          </p:nvSpPr>
          <p:spPr bwMode="auto">
            <a:xfrm>
              <a:off x="4473575" y="1616075"/>
              <a:ext cx="209550" cy="206375"/>
            </a:xfrm>
            <a:custGeom>
              <a:gdLst>
                <a:gd name="T0" fmla="*/ 93 w 110"/>
                <a:gd name="T1" fmla="*/ 98 h 108"/>
                <a:gd name="T2" fmla="*/ 98 w 110"/>
                <a:gd name="T3" fmla="*/ 94 h 108"/>
                <a:gd name="T4" fmla="*/ 106 w 110"/>
                <a:gd name="T5" fmla="*/ 98 h 108"/>
                <a:gd name="T6" fmla="*/ 110 w 110"/>
                <a:gd name="T7" fmla="*/ 95 h 108"/>
                <a:gd name="T8" fmla="*/ 104 w 110"/>
                <a:gd name="T9" fmla="*/ 87 h 108"/>
                <a:gd name="T10" fmla="*/ 100 w 110"/>
                <a:gd name="T11" fmla="*/ 79 h 108"/>
                <a:gd name="T12" fmla="*/ 101 w 110"/>
                <a:gd name="T13" fmla="*/ 71 h 108"/>
                <a:gd name="T14" fmla="*/ 96 w 110"/>
                <a:gd name="T15" fmla="*/ 65 h 108"/>
                <a:gd name="T16" fmla="*/ 83 w 110"/>
                <a:gd name="T17" fmla="*/ 56 h 108"/>
                <a:gd name="T18" fmla="*/ 78 w 110"/>
                <a:gd name="T19" fmla="*/ 50 h 108"/>
                <a:gd name="T20" fmla="*/ 76 w 110"/>
                <a:gd name="T21" fmla="*/ 40 h 108"/>
                <a:gd name="T22" fmla="*/ 81 w 110"/>
                <a:gd name="T23" fmla="*/ 31 h 108"/>
                <a:gd name="T24" fmla="*/ 82 w 110"/>
                <a:gd name="T25" fmla="*/ 24 h 108"/>
                <a:gd name="T26" fmla="*/ 78 w 110"/>
                <a:gd name="T27" fmla="*/ 20 h 108"/>
                <a:gd name="T28" fmla="*/ 72 w 110"/>
                <a:gd name="T29" fmla="*/ 14 h 108"/>
                <a:gd name="T30" fmla="*/ 68 w 110"/>
                <a:gd name="T31" fmla="*/ 5 h 108"/>
                <a:gd name="T32" fmla="*/ 56 w 110"/>
                <a:gd name="T33" fmla="*/ 3 h 108"/>
                <a:gd name="T34" fmla="*/ 46 w 110"/>
                <a:gd name="T35" fmla="*/ 1 h 108"/>
                <a:gd name="T36" fmla="*/ 41 w 110"/>
                <a:gd name="T37" fmla="*/ 5 h 108"/>
                <a:gd name="T38" fmla="*/ 41 w 110"/>
                <a:gd name="T39" fmla="*/ 5 h 108"/>
                <a:gd name="T40" fmla="*/ 34 w 110"/>
                <a:gd name="T41" fmla="*/ 10 h 108"/>
                <a:gd name="T42" fmla="*/ 27 w 110"/>
                <a:gd name="T43" fmla="*/ 15 h 108"/>
                <a:gd name="T44" fmla="*/ 28 w 110"/>
                <a:gd name="T45" fmla="*/ 24 h 108"/>
                <a:gd name="T46" fmla="*/ 27 w 110"/>
                <a:gd name="T47" fmla="*/ 33 h 108"/>
                <a:gd name="T48" fmla="*/ 24 w 110"/>
                <a:gd name="T49" fmla="*/ 40 h 108"/>
                <a:gd name="T50" fmla="*/ 0 w 110"/>
                <a:gd name="T51" fmla="*/ 53 h 108"/>
                <a:gd name="T52" fmla="*/ 1 w 110"/>
                <a:gd name="T53" fmla="*/ 58 h 108"/>
                <a:gd name="T54" fmla="*/ 4 w 110"/>
                <a:gd name="T55" fmla="*/ 69 h 108"/>
                <a:gd name="T56" fmla="*/ 12 w 110"/>
                <a:gd name="T57" fmla="*/ 69 h 108"/>
                <a:gd name="T58" fmla="*/ 35 w 110"/>
                <a:gd name="T59" fmla="*/ 82 h 108"/>
                <a:gd name="T60" fmla="*/ 62 w 110"/>
                <a:gd name="T61" fmla="*/ 102 h 108"/>
                <a:gd name="T62" fmla="*/ 75 w 110"/>
                <a:gd name="T63" fmla="*/ 107 h 108"/>
                <a:gd name="T64" fmla="*/ 88 w 110"/>
                <a:gd name="T65" fmla="*/ 108 h 108"/>
                <a:gd name="T66" fmla="*/ 93 w 110"/>
                <a:gd name="T67" fmla="*/ 98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0"/>
                <a:gd name="T103" fmla="*/ 0 h 108"/>
                <a:gd name="T104" fmla="*/ 110 w 110"/>
                <a:gd name="T105" fmla="*/ 108 h 108"/>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0" h="108">
                  <a:moveTo>
                    <a:pt x="93" y="98"/>
                  </a:moveTo>
                  <a:cubicBezTo>
                    <a:pt x="94" y="97"/>
                    <a:pt x="95" y="94"/>
                    <a:pt x="98" y="94"/>
                  </a:cubicBezTo>
                  <a:cubicBezTo>
                    <a:pt x="101" y="94"/>
                    <a:pt x="103" y="95"/>
                    <a:pt x="106" y="98"/>
                  </a:cubicBezTo>
                  <a:cubicBezTo>
                    <a:pt x="107" y="97"/>
                    <a:pt x="109" y="96"/>
                    <a:pt x="110" y="95"/>
                  </a:cubicBezTo>
                  <a:cubicBezTo>
                    <a:pt x="107" y="92"/>
                    <a:pt x="104" y="89"/>
                    <a:pt x="104" y="87"/>
                  </a:cubicBezTo>
                  <a:cubicBezTo>
                    <a:pt x="105" y="83"/>
                    <a:pt x="101" y="81"/>
                    <a:pt x="100" y="79"/>
                  </a:cubicBezTo>
                  <a:cubicBezTo>
                    <a:pt x="100" y="77"/>
                    <a:pt x="103" y="73"/>
                    <a:pt x="101" y="71"/>
                  </a:cubicBezTo>
                  <a:cubicBezTo>
                    <a:pt x="99" y="70"/>
                    <a:pt x="99" y="65"/>
                    <a:pt x="96" y="65"/>
                  </a:cubicBezTo>
                  <a:cubicBezTo>
                    <a:pt x="93" y="64"/>
                    <a:pt x="83" y="59"/>
                    <a:pt x="83" y="56"/>
                  </a:cubicBezTo>
                  <a:cubicBezTo>
                    <a:pt x="84" y="53"/>
                    <a:pt x="80" y="51"/>
                    <a:pt x="78" y="50"/>
                  </a:cubicBezTo>
                  <a:cubicBezTo>
                    <a:pt x="76" y="49"/>
                    <a:pt x="74" y="41"/>
                    <a:pt x="76" y="40"/>
                  </a:cubicBezTo>
                  <a:cubicBezTo>
                    <a:pt x="79" y="39"/>
                    <a:pt x="78" y="31"/>
                    <a:pt x="81" y="31"/>
                  </a:cubicBezTo>
                  <a:cubicBezTo>
                    <a:pt x="84" y="31"/>
                    <a:pt x="81" y="27"/>
                    <a:pt x="82" y="24"/>
                  </a:cubicBezTo>
                  <a:cubicBezTo>
                    <a:pt x="83" y="22"/>
                    <a:pt x="80" y="20"/>
                    <a:pt x="78" y="20"/>
                  </a:cubicBezTo>
                  <a:cubicBezTo>
                    <a:pt x="76" y="20"/>
                    <a:pt x="72" y="17"/>
                    <a:pt x="72" y="14"/>
                  </a:cubicBezTo>
                  <a:cubicBezTo>
                    <a:pt x="72" y="11"/>
                    <a:pt x="67" y="6"/>
                    <a:pt x="68" y="5"/>
                  </a:cubicBezTo>
                  <a:cubicBezTo>
                    <a:pt x="67" y="11"/>
                    <a:pt x="58" y="2"/>
                    <a:pt x="56" y="3"/>
                  </a:cubicBezTo>
                  <a:cubicBezTo>
                    <a:pt x="53" y="4"/>
                    <a:pt x="51" y="0"/>
                    <a:pt x="46" y="1"/>
                  </a:cubicBezTo>
                  <a:cubicBezTo>
                    <a:pt x="42" y="1"/>
                    <a:pt x="42" y="3"/>
                    <a:pt x="41" y="5"/>
                  </a:cubicBezTo>
                  <a:cubicBezTo>
                    <a:pt x="41" y="5"/>
                    <a:pt x="41" y="5"/>
                    <a:pt x="41" y="5"/>
                  </a:cubicBezTo>
                  <a:cubicBezTo>
                    <a:pt x="34" y="10"/>
                    <a:pt x="34" y="10"/>
                    <a:pt x="34" y="10"/>
                  </a:cubicBezTo>
                  <a:cubicBezTo>
                    <a:pt x="34" y="10"/>
                    <a:pt x="28" y="11"/>
                    <a:pt x="27" y="15"/>
                  </a:cubicBezTo>
                  <a:cubicBezTo>
                    <a:pt x="26" y="19"/>
                    <a:pt x="30" y="22"/>
                    <a:pt x="28" y="24"/>
                  </a:cubicBezTo>
                  <a:cubicBezTo>
                    <a:pt x="26" y="27"/>
                    <a:pt x="27" y="31"/>
                    <a:pt x="27" y="33"/>
                  </a:cubicBezTo>
                  <a:cubicBezTo>
                    <a:pt x="28" y="35"/>
                    <a:pt x="24" y="40"/>
                    <a:pt x="24" y="40"/>
                  </a:cubicBezTo>
                  <a:cubicBezTo>
                    <a:pt x="24" y="40"/>
                    <a:pt x="11" y="47"/>
                    <a:pt x="0" y="53"/>
                  </a:cubicBezTo>
                  <a:cubicBezTo>
                    <a:pt x="0" y="55"/>
                    <a:pt x="1" y="57"/>
                    <a:pt x="1" y="58"/>
                  </a:cubicBezTo>
                  <a:cubicBezTo>
                    <a:pt x="2" y="61"/>
                    <a:pt x="3" y="65"/>
                    <a:pt x="4" y="69"/>
                  </a:cubicBezTo>
                  <a:cubicBezTo>
                    <a:pt x="8" y="69"/>
                    <a:pt x="9" y="69"/>
                    <a:pt x="12" y="69"/>
                  </a:cubicBezTo>
                  <a:cubicBezTo>
                    <a:pt x="16" y="70"/>
                    <a:pt x="31" y="80"/>
                    <a:pt x="35" y="82"/>
                  </a:cubicBezTo>
                  <a:cubicBezTo>
                    <a:pt x="38" y="84"/>
                    <a:pt x="58" y="99"/>
                    <a:pt x="62" y="102"/>
                  </a:cubicBezTo>
                  <a:cubicBezTo>
                    <a:pt x="66" y="106"/>
                    <a:pt x="72" y="107"/>
                    <a:pt x="75" y="107"/>
                  </a:cubicBezTo>
                  <a:cubicBezTo>
                    <a:pt x="77" y="107"/>
                    <a:pt x="83" y="107"/>
                    <a:pt x="88" y="108"/>
                  </a:cubicBezTo>
                  <a:cubicBezTo>
                    <a:pt x="90" y="104"/>
                    <a:pt x="92" y="99"/>
                    <a:pt x="93" y="98"/>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95" name="Freeform 96"/>
            <p:cNvSpPr>
              <a:spLocks noChangeArrowheads="1"/>
            </p:cNvSpPr>
            <p:nvPr/>
          </p:nvSpPr>
          <p:spPr bwMode="auto">
            <a:xfrm>
              <a:off x="4641850" y="1795462"/>
              <a:ext cx="41275" cy="38100"/>
            </a:xfrm>
            <a:custGeom>
              <a:gdLst>
                <a:gd name="T0" fmla="*/ 7 w 22"/>
                <a:gd name="T1" fmla="*/ 15 h 20"/>
                <a:gd name="T2" fmla="*/ 13 w 22"/>
                <a:gd name="T3" fmla="*/ 20 h 20"/>
                <a:gd name="T4" fmla="*/ 22 w 22"/>
                <a:gd name="T5" fmla="*/ 20 h 20"/>
                <a:gd name="T6" fmla="*/ 17 w 22"/>
                <a:gd name="T7" fmla="*/ 6 h 20"/>
                <a:gd name="T8" fmla="*/ 18 w 22"/>
                <a:gd name="T9" fmla="*/ 4 h 20"/>
                <a:gd name="T10" fmla="*/ 10 w 22"/>
                <a:gd name="T11" fmla="*/ 0 h 20"/>
                <a:gd name="T12" fmla="*/ 5 w 22"/>
                <a:gd name="T13" fmla="*/ 4 h 20"/>
                <a:gd name="T14" fmla="*/ 0 w 22"/>
                <a:gd name="T15" fmla="*/ 14 h 20"/>
                <a:gd name="T16" fmla="*/ 7 w 22"/>
                <a:gd name="T17" fmla="*/ 15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0"/>
                <a:gd name="T29" fmla="*/ 22 w 22"/>
                <a:gd name="T30" fmla="*/ 20 h 2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0">
                  <a:moveTo>
                    <a:pt x="7" y="15"/>
                  </a:moveTo>
                  <a:cubicBezTo>
                    <a:pt x="13" y="20"/>
                    <a:pt x="13" y="20"/>
                    <a:pt x="13" y="20"/>
                  </a:cubicBezTo>
                  <a:cubicBezTo>
                    <a:pt x="22" y="20"/>
                    <a:pt x="22" y="20"/>
                    <a:pt x="22" y="20"/>
                  </a:cubicBezTo>
                  <a:cubicBezTo>
                    <a:pt x="20" y="15"/>
                    <a:pt x="17" y="8"/>
                    <a:pt x="17" y="6"/>
                  </a:cubicBezTo>
                  <a:cubicBezTo>
                    <a:pt x="17" y="5"/>
                    <a:pt x="17" y="5"/>
                    <a:pt x="18" y="4"/>
                  </a:cubicBezTo>
                  <a:cubicBezTo>
                    <a:pt x="15" y="1"/>
                    <a:pt x="13" y="0"/>
                    <a:pt x="10" y="0"/>
                  </a:cubicBezTo>
                  <a:cubicBezTo>
                    <a:pt x="7" y="0"/>
                    <a:pt x="6" y="3"/>
                    <a:pt x="5" y="4"/>
                  </a:cubicBezTo>
                  <a:cubicBezTo>
                    <a:pt x="4" y="5"/>
                    <a:pt x="2" y="10"/>
                    <a:pt x="0" y="14"/>
                  </a:cubicBezTo>
                  <a:cubicBezTo>
                    <a:pt x="4" y="14"/>
                    <a:pt x="7" y="15"/>
                    <a:pt x="7" y="15"/>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96" name="Freeform 97"/>
            <p:cNvSpPr>
              <a:spLocks noEditPoints="1" noChangeArrowheads="1"/>
            </p:cNvSpPr>
            <p:nvPr/>
          </p:nvSpPr>
          <p:spPr bwMode="auto">
            <a:xfrm>
              <a:off x="3541713" y="1252537"/>
              <a:ext cx="315913" cy="261938"/>
            </a:xfrm>
            <a:custGeom>
              <a:gdLst>
                <a:gd name="T0" fmla="*/ 144 w 165"/>
                <a:gd name="T1" fmla="*/ 31 h 137"/>
                <a:gd name="T2" fmla="*/ 138 w 165"/>
                <a:gd name="T3" fmla="*/ 29 h 137"/>
                <a:gd name="T4" fmla="*/ 131 w 165"/>
                <a:gd name="T5" fmla="*/ 26 h 137"/>
                <a:gd name="T6" fmla="*/ 119 w 165"/>
                <a:gd name="T7" fmla="*/ 24 h 137"/>
                <a:gd name="T8" fmla="*/ 114 w 165"/>
                <a:gd name="T9" fmla="*/ 20 h 137"/>
                <a:gd name="T10" fmla="*/ 110 w 165"/>
                <a:gd name="T11" fmla="*/ 15 h 137"/>
                <a:gd name="T12" fmla="*/ 105 w 165"/>
                <a:gd name="T13" fmla="*/ 17 h 137"/>
                <a:gd name="T14" fmla="*/ 102 w 165"/>
                <a:gd name="T15" fmla="*/ 13 h 137"/>
                <a:gd name="T16" fmla="*/ 95 w 165"/>
                <a:gd name="T17" fmla="*/ 9 h 137"/>
                <a:gd name="T18" fmla="*/ 89 w 165"/>
                <a:gd name="T19" fmla="*/ 6 h 137"/>
                <a:gd name="T20" fmla="*/ 85 w 165"/>
                <a:gd name="T21" fmla="*/ 1 h 137"/>
                <a:gd name="T22" fmla="*/ 84 w 165"/>
                <a:gd name="T23" fmla="*/ 0 h 137"/>
                <a:gd name="T24" fmla="*/ 81 w 165"/>
                <a:gd name="T25" fmla="*/ 0 h 137"/>
                <a:gd name="T26" fmla="*/ 75 w 165"/>
                <a:gd name="T27" fmla="*/ 10 h 137"/>
                <a:gd name="T28" fmla="*/ 63 w 165"/>
                <a:gd name="T29" fmla="*/ 18 h 137"/>
                <a:gd name="T30" fmla="*/ 56 w 165"/>
                <a:gd name="T31" fmla="*/ 26 h 137"/>
                <a:gd name="T32" fmla="*/ 41 w 165"/>
                <a:gd name="T33" fmla="*/ 21 h 137"/>
                <a:gd name="T34" fmla="*/ 35 w 165"/>
                <a:gd name="T35" fmla="*/ 25 h 137"/>
                <a:gd name="T36" fmla="*/ 36 w 165"/>
                <a:gd name="T37" fmla="*/ 37 h 137"/>
                <a:gd name="T38" fmla="*/ 27 w 165"/>
                <a:gd name="T39" fmla="*/ 37 h 137"/>
                <a:gd name="T40" fmla="*/ 20 w 165"/>
                <a:gd name="T41" fmla="*/ 33 h 137"/>
                <a:gd name="T42" fmla="*/ 9 w 165"/>
                <a:gd name="T43" fmla="*/ 34 h 137"/>
                <a:gd name="T44" fmla="*/ 2 w 165"/>
                <a:gd name="T45" fmla="*/ 40 h 137"/>
                <a:gd name="T46" fmla="*/ 3 w 165"/>
                <a:gd name="T47" fmla="*/ 47 h 137"/>
                <a:gd name="T48" fmla="*/ 18 w 165"/>
                <a:gd name="T49" fmla="*/ 52 h 137"/>
                <a:gd name="T50" fmla="*/ 28 w 165"/>
                <a:gd name="T51" fmla="*/ 54 h 137"/>
                <a:gd name="T52" fmla="*/ 32 w 165"/>
                <a:gd name="T53" fmla="*/ 59 h 137"/>
                <a:gd name="T54" fmla="*/ 40 w 165"/>
                <a:gd name="T55" fmla="*/ 69 h 137"/>
                <a:gd name="T56" fmla="*/ 43 w 165"/>
                <a:gd name="T57" fmla="*/ 78 h 137"/>
                <a:gd name="T58" fmla="*/ 42 w 165"/>
                <a:gd name="T59" fmla="*/ 91 h 137"/>
                <a:gd name="T60" fmla="*/ 36 w 165"/>
                <a:gd name="T61" fmla="*/ 112 h 137"/>
                <a:gd name="T62" fmla="*/ 36 w 165"/>
                <a:gd name="T63" fmla="*/ 112 h 137"/>
                <a:gd name="T64" fmla="*/ 42 w 165"/>
                <a:gd name="T65" fmla="*/ 115 h 137"/>
                <a:gd name="T66" fmla="*/ 53 w 165"/>
                <a:gd name="T67" fmla="*/ 120 h 137"/>
                <a:gd name="T68" fmla="*/ 62 w 165"/>
                <a:gd name="T69" fmla="*/ 119 h 137"/>
                <a:gd name="T70" fmla="*/ 67 w 165"/>
                <a:gd name="T71" fmla="*/ 121 h 137"/>
                <a:gd name="T72" fmla="*/ 81 w 165"/>
                <a:gd name="T73" fmla="*/ 124 h 137"/>
                <a:gd name="T74" fmla="*/ 92 w 165"/>
                <a:gd name="T75" fmla="*/ 124 h 137"/>
                <a:gd name="T76" fmla="*/ 92 w 165"/>
                <a:gd name="T77" fmla="*/ 121 h 137"/>
                <a:gd name="T78" fmla="*/ 101 w 165"/>
                <a:gd name="T79" fmla="*/ 110 h 137"/>
                <a:gd name="T80" fmla="*/ 122 w 165"/>
                <a:gd name="T81" fmla="*/ 115 h 137"/>
                <a:gd name="T82" fmla="*/ 135 w 165"/>
                <a:gd name="T83" fmla="*/ 110 h 137"/>
                <a:gd name="T84" fmla="*/ 142 w 165"/>
                <a:gd name="T85" fmla="*/ 106 h 137"/>
                <a:gd name="T86" fmla="*/ 143 w 165"/>
                <a:gd name="T87" fmla="*/ 102 h 137"/>
                <a:gd name="T88" fmla="*/ 138 w 165"/>
                <a:gd name="T89" fmla="*/ 100 h 137"/>
                <a:gd name="T90" fmla="*/ 135 w 165"/>
                <a:gd name="T91" fmla="*/ 95 h 137"/>
                <a:gd name="T92" fmla="*/ 132 w 165"/>
                <a:gd name="T93" fmla="*/ 89 h 137"/>
                <a:gd name="T94" fmla="*/ 134 w 165"/>
                <a:gd name="T95" fmla="*/ 86 h 137"/>
                <a:gd name="T96" fmla="*/ 136 w 165"/>
                <a:gd name="T97" fmla="*/ 82 h 137"/>
                <a:gd name="T98" fmla="*/ 135 w 165"/>
                <a:gd name="T99" fmla="*/ 76 h 137"/>
                <a:gd name="T100" fmla="*/ 133 w 165"/>
                <a:gd name="T101" fmla="*/ 71 h 137"/>
                <a:gd name="T102" fmla="*/ 128 w 165"/>
                <a:gd name="T103" fmla="*/ 70 h 137"/>
                <a:gd name="T104" fmla="*/ 127 w 165"/>
                <a:gd name="T105" fmla="*/ 66 h 137"/>
                <a:gd name="T106" fmla="*/ 134 w 165"/>
                <a:gd name="T107" fmla="*/ 57 h 137"/>
                <a:gd name="T108" fmla="*/ 140 w 165"/>
                <a:gd name="T109" fmla="*/ 53 h 137"/>
                <a:gd name="T110" fmla="*/ 142 w 165"/>
                <a:gd name="T111" fmla="*/ 44 h 137"/>
                <a:gd name="T112" fmla="*/ 147 w 165"/>
                <a:gd name="T113" fmla="*/ 35 h 137"/>
                <a:gd name="T114" fmla="*/ 144 w 165"/>
                <a:gd name="T115" fmla="*/ 31 h 137"/>
                <a:gd name="T116" fmla="*/ 162 w 165"/>
                <a:gd name="T117" fmla="*/ 116 h 137"/>
                <a:gd name="T118" fmla="*/ 155 w 165"/>
                <a:gd name="T119" fmla="*/ 122 h 137"/>
                <a:gd name="T120" fmla="*/ 160 w 165"/>
                <a:gd name="T121" fmla="*/ 137 h 137"/>
                <a:gd name="T122" fmla="*/ 162 w 165"/>
                <a:gd name="T123" fmla="*/ 116 h 13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5"/>
                <a:gd name="T187" fmla="*/ 0 h 137"/>
                <a:gd name="T188" fmla="*/ 165 w 165"/>
                <a:gd name="T189" fmla="*/ 137 h 137"/>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5" h="137">
                  <a:moveTo>
                    <a:pt x="144" y="31"/>
                  </a:moveTo>
                  <a:cubicBezTo>
                    <a:pt x="143" y="31"/>
                    <a:pt x="142" y="29"/>
                    <a:pt x="138" y="29"/>
                  </a:cubicBezTo>
                  <a:cubicBezTo>
                    <a:pt x="135" y="29"/>
                    <a:pt x="133" y="28"/>
                    <a:pt x="131" y="26"/>
                  </a:cubicBezTo>
                  <a:cubicBezTo>
                    <a:pt x="130" y="24"/>
                    <a:pt x="122" y="23"/>
                    <a:pt x="119" y="24"/>
                  </a:cubicBezTo>
                  <a:cubicBezTo>
                    <a:pt x="117" y="24"/>
                    <a:pt x="116" y="19"/>
                    <a:pt x="114" y="20"/>
                  </a:cubicBezTo>
                  <a:cubicBezTo>
                    <a:pt x="111" y="20"/>
                    <a:pt x="110" y="17"/>
                    <a:pt x="110" y="15"/>
                  </a:cubicBezTo>
                  <a:cubicBezTo>
                    <a:pt x="110" y="13"/>
                    <a:pt x="108" y="16"/>
                    <a:pt x="105" y="17"/>
                  </a:cubicBezTo>
                  <a:cubicBezTo>
                    <a:pt x="103" y="18"/>
                    <a:pt x="102" y="15"/>
                    <a:pt x="102" y="13"/>
                  </a:cubicBezTo>
                  <a:cubicBezTo>
                    <a:pt x="102" y="12"/>
                    <a:pt x="97" y="10"/>
                    <a:pt x="95" y="9"/>
                  </a:cubicBezTo>
                  <a:cubicBezTo>
                    <a:pt x="93" y="8"/>
                    <a:pt x="90" y="4"/>
                    <a:pt x="89" y="6"/>
                  </a:cubicBezTo>
                  <a:cubicBezTo>
                    <a:pt x="88" y="7"/>
                    <a:pt x="86" y="3"/>
                    <a:pt x="85" y="1"/>
                  </a:cubicBezTo>
                  <a:cubicBezTo>
                    <a:pt x="85" y="0"/>
                    <a:pt x="84" y="0"/>
                    <a:pt x="84" y="0"/>
                  </a:cubicBezTo>
                  <a:cubicBezTo>
                    <a:pt x="83" y="0"/>
                    <a:pt x="82" y="0"/>
                    <a:pt x="81" y="0"/>
                  </a:cubicBezTo>
                  <a:cubicBezTo>
                    <a:pt x="77" y="0"/>
                    <a:pt x="74" y="3"/>
                    <a:pt x="75" y="10"/>
                  </a:cubicBezTo>
                  <a:cubicBezTo>
                    <a:pt x="75" y="16"/>
                    <a:pt x="70" y="17"/>
                    <a:pt x="63" y="18"/>
                  </a:cubicBezTo>
                  <a:cubicBezTo>
                    <a:pt x="56" y="18"/>
                    <a:pt x="58" y="23"/>
                    <a:pt x="56" y="26"/>
                  </a:cubicBezTo>
                  <a:cubicBezTo>
                    <a:pt x="53" y="28"/>
                    <a:pt x="43" y="24"/>
                    <a:pt x="41" y="21"/>
                  </a:cubicBezTo>
                  <a:cubicBezTo>
                    <a:pt x="40" y="17"/>
                    <a:pt x="31" y="21"/>
                    <a:pt x="35" y="25"/>
                  </a:cubicBezTo>
                  <a:cubicBezTo>
                    <a:pt x="39" y="29"/>
                    <a:pt x="39" y="35"/>
                    <a:pt x="36" y="37"/>
                  </a:cubicBezTo>
                  <a:cubicBezTo>
                    <a:pt x="34" y="39"/>
                    <a:pt x="30" y="34"/>
                    <a:pt x="27" y="37"/>
                  </a:cubicBezTo>
                  <a:cubicBezTo>
                    <a:pt x="24" y="39"/>
                    <a:pt x="23" y="35"/>
                    <a:pt x="20" y="33"/>
                  </a:cubicBezTo>
                  <a:cubicBezTo>
                    <a:pt x="16" y="32"/>
                    <a:pt x="15" y="35"/>
                    <a:pt x="9" y="34"/>
                  </a:cubicBezTo>
                  <a:cubicBezTo>
                    <a:pt x="3" y="34"/>
                    <a:pt x="0" y="37"/>
                    <a:pt x="2" y="40"/>
                  </a:cubicBezTo>
                  <a:cubicBezTo>
                    <a:pt x="4" y="42"/>
                    <a:pt x="1" y="45"/>
                    <a:pt x="3" y="47"/>
                  </a:cubicBezTo>
                  <a:cubicBezTo>
                    <a:pt x="5" y="49"/>
                    <a:pt x="12" y="49"/>
                    <a:pt x="18" y="52"/>
                  </a:cubicBezTo>
                  <a:cubicBezTo>
                    <a:pt x="24" y="55"/>
                    <a:pt x="25" y="52"/>
                    <a:pt x="28" y="54"/>
                  </a:cubicBezTo>
                  <a:cubicBezTo>
                    <a:pt x="31" y="56"/>
                    <a:pt x="31" y="55"/>
                    <a:pt x="32" y="59"/>
                  </a:cubicBezTo>
                  <a:cubicBezTo>
                    <a:pt x="32" y="63"/>
                    <a:pt x="35" y="67"/>
                    <a:pt x="40" y="69"/>
                  </a:cubicBezTo>
                  <a:cubicBezTo>
                    <a:pt x="46" y="70"/>
                    <a:pt x="42" y="74"/>
                    <a:pt x="43" y="78"/>
                  </a:cubicBezTo>
                  <a:cubicBezTo>
                    <a:pt x="45" y="81"/>
                    <a:pt x="41" y="87"/>
                    <a:pt x="42" y="91"/>
                  </a:cubicBezTo>
                  <a:cubicBezTo>
                    <a:pt x="43" y="96"/>
                    <a:pt x="39" y="110"/>
                    <a:pt x="36" y="112"/>
                  </a:cubicBezTo>
                  <a:cubicBezTo>
                    <a:pt x="36" y="112"/>
                    <a:pt x="36" y="112"/>
                    <a:pt x="36" y="112"/>
                  </a:cubicBezTo>
                  <a:cubicBezTo>
                    <a:pt x="38" y="113"/>
                    <a:pt x="41" y="114"/>
                    <a:pt x="42" y="115"/>
                  </a:cubicBezTo>
                  <a:cubicBezTo>
                    <a:pt x="45" y="116"/>
                    <a:pt x="50" y="118"/>
                    <a:pt x="53" y="120"/>
                  </a:cubicBezTo>
                  <a:cubicBezTo>
                    <a:pt x="56" y="122"/>
                    <a:pt x="62" y="122"/>
                    <a:pt x="62" y="119"/>
                  </a:cubicBezTo>
                  <a:cubicBezTo>
                    <a:pt x="62" y="117"/>
                    <a:pt x="65" y="118"/>
                    <a:pt x="67" y="121"/>
                  </a:cubicBezTo>
                  <a:cubicBezTo>
                    <a:pt x="69" y="123"/>
                    <a:pt x="77" y="123"/>
                    <a:pt x="81" y="124"/>
                  </a:cubicBezTo>
                  <a:cubicBezTo>
                    <a:pt x="84" y="124"/>
                    <a:pt x="88" y="124"/>
                    <a:pt x="92" y="124"/>
                  </a:cubicBezTo>
                  <a:cubicBezTo>
                    <a:pt x="92" y="123"/>
                    <a:pt x="92" y="122"/>
                    <a:pt x="92" y="121"/>
                  </a:cubicBezTo>
                  <a:cubicBezTo>
                    <a:pt x="90" y="115"/>
                    <a:pt x="95" y="111"/>
                    <a:pt x="101" y="110"/>
                  </a:cubicBezTo>
                  <a:cubicBezTo>
                    <a:pt x="106" y="109"/>
                    <a:pt x="118" y="113"/>
                    <a:pt x="122" y="115"/>
                  </a:cubicBezTo>
                  <a:cubicBezTo>
                    <a:pt x="125" y="117"/>
                    <a:pt x="129" y="116"/>
                    <a:pt x="135" y="110"/>
                  </a:cubicBezTo>
                  <a:cubicBezTo>
                    <a:pt x="137" y="107"/>
                    <a:pt x="140" y="106"/>
                    <a:pt x="142" y="106"/>
                  </a:cubicBezTo>
                  <a:cubicBezTo>
                    <a:pt x="142" y="104"/>
                    <a:pt x="142" y="103"/>
                    <a:pt x="143" y="102"/>
                  </a:cubicBezTo>
                  <a:cubicBezTo>
                    <a:pt x="144" y="100"/>
                    <a:pt x="140" y="100"/>
                    <a:pt x="138" y="100"/>
                  </a:cubicBezTo>
                  <a:cubicBezTo>
                    <a:pt x="135" y="100"/>
                    <a:pt x="133" y="97"/>
                    <a:pt x="135" y="95"/>
                  </a:cubicBezTo>
                  <a:cubicBezTo>
                    <a:pt x="137" y="92"/>
                    <a:pt x="134" y="92"/>
                    <a:pt x="132" y="89"/>
                  </a:cubicBezTo>
                  <a:cubicBezTo>
                    <a:pt x="130" y="86"/>
                    <a:pt x="133" y="87"/>
                    <a:pt x="134" y="86"/>
                  </a:cubicBezTo>
                  <a:cubicBezTo>
                    <a:pt x="136" y="85"/>
                    <a:pt x="138" y="82"/>
                    <a:pt x="136" y="82"/>
                  </a:cubicBezTo>
                  <a:cubicBezTo>
                    <a:pt x="135" y="81"/>
                    <a:pt x="134" y="79"/>
                    <a:pt x="135" y="76"/>
                  </a:cubicBezTo>
                  <a:cubicBezTo>
                    <a:pt x="136" y="73"/>
                    <a:pt x="133" y="73"/>
                    <a:pt x="133" y="71"/>
                  </a:cubicBezTo>
                  <a:cubicBezTo>
                    <a:pt x="133" y="68"/>
                    <a:pt x="130" y="67"/>
                    <a:pt x="128" y="70"/>
                  </a:cubicBezTo>
                  <a:cubicBezTo>
                    <a:pt x="126" y="73"/>
                    <a:pt x="125" y="71"/>
                    <a:pt x="127" y="66"/>
                  </a:cubicBezTo>
                  <a:cubicBezTo>
                    <a:pt x="128" y="62"/>
                    <a:pt x="133" y="60"/>
                    <a:pt x="134" y="57"/>
                  </a:cubicBezTo>
                  <a:cubicBezTo>
                    <a:pt x="134" y="55"/>
                    <a:pt x="137" y="53"/>
                    <a:pt x="140" y="53"/>
                  </a:cubicBezTo>
                  <a:cubicBezTo>
                    <a:pt x="142" y="53"/>
                    <a:pt x="141" y="47"/>
                    <a:pt x="142" y="44"/>
                  </a:cubicBezTo>
                  <a:cubicBezTo>
                    <a:pt x="143" y="41"/>
                    <a:pt x="143" y="38"/>
                    <a:pt x="147" y="35"/>
                  </a:cubicBezTo>
                  <a:cubicBezTo>
                    <a:pt x="150" y="32"/>
                    <a:pt x="146" y="31"/>
                    <a:pt x="144" y="31"/>
                  </a:cubicBezTo>
                  <a:close/>
                  <a:moveTo>
                    <a:pt x="162" y="116"/>
                  </a:moveTo>
                  <a:cubicBezTo>
                    <a:pt x="160" y="116"/>
                    <a:pt x="160" y="119"/>
                    <a:pt x="155" y="122"/>
                  </a:cubicBezTo>
                  <a:cubicBezTo>
                    <a:pt x="151" y="125"/>
                    <a:pt x="155" y="137"/>
                    <a:pt x="160" y="137"/>
                  </a:cubicBezTo>
                  <a:cubicBezTo>
                    <a:pt x="165" y="136"/>
                    <a:pt x="164" y="116"/>
                    <a:pt x="162" y="116"/>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97" name="Freeform 98"/>
            <p:cNvSpPr>
              <a:spLocks noChangeArrowheads="1"/>
            </p:cNvSpPr>
            <p:nvPr/>
          </p:nvSpPr>
          <p:spPr bwMode="auto">
            <a:xfrm>
              <a:off x="1689100" y="2155825"/>
              <a:ext cx="50800" cy="26988"/>
            </a:xfrm>
            <a:custGeom>
              <a:gdLst>
                <a:gd name="T0" fmla="*/ 26 w 26"/>
                <a:gd name="T1" fmla="*/ 5 h 14"/>
                <a:gd name="T2" fmla="*/ 14 w 26"/>
                <a:gd name="T3" fmla="*/ 2 h 14"/>
                <a:gd name="T4" fmla="*/ 9 w 26"/>
                <a:gd name="T5" fmla="*/ 0 h 14"/>
                <a:gd name="T6" fmla="*/ 8 w 26"/>
                <a:gd name="T7" fmla="*/ 0 h 14"/>
                <a:gd name="T8" fmla="*/ 0 w 26"/>
                <a:gd name="T9" fmla="*/ 7 h 14"/>
                <a:gd name="T10" fmla="*/ 22 w 26"/>
                <a:gd name="T11" fmla="*/ 14 h 14"/>
                <a:gd name="T12" fmla="*/ 26 w 26"/>
                <a:gd name="T13" fmla="*/ 13 h 14"/>
                <a:gd name="T14" fmla="*/ 26 w 26"/>
                <a:gd name="T15" fmla="*/ 5 h 14"/>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4"/>
                <a:gd name="T26" fmla="*/ 26 w 26"/>
                <a:gd name="T27" fmla="*/ 14 h 14"/>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4">
                  <a:moveTo>
                    <a:pt x="26" y="5"/>
                  </a:moveTo>
                  <a:cubicBezTo>
                    <a:pt x="24" y="3"/>
                    <a:pt x="19" y="6"/>
                    <a:pt x="14" y="2"/>
                  </a:cubicBezTo>
                  <a:cubicBezTo>
                    <a:pt x="12" y="1"/>
                    <a:pt x="10" y="1"/>
                    <a:pt x="9" y="0"/>
                  </a:cubicBezTo>
                  <a:cubicBezTo>
                    <a:pt x="9" y="0"/>
                    <a:pt x="8" y="0"/>
                    <a:pt x="8" y="0"/>
                  </a:cubicBezTo>
                  <a:cubicBezTo>
                    <a:pt x="7" y="0"/>
                    <a:pt x="4" y="4"/>
                    <a:pt x="0" y="7"/>
                  </a:cubicBezTo>
                  <a:cubicBezTo>
                    <a:pt x="4" y="10"/>
                    <a:pt x="18" y="14"/>
                    <a:pt x="22" y="14"/>
                  </a:cubicBezTo>
                  <a:cubicBezTo>
                    <a:pt x="24" y="14"/>
                    <a:pt x="25" y="13"/>
                    <a:pt x="26" y="13"/>
                  </a:cubicBezTo>
                  <a:cubicBezTo>
                    <a:pt x="26" y="9"/>
                    <a:pt x="26" y="6"/>
                    <a:pt x="26" y="5"/>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98" name="Freeform 99"/>
            <p:cNvSpPr>
              <a:spLocks noChangeArrowheads="1"/>
            </p:cNvSpPr>
            <p:nvPr/>
          </p:nvSpPr>
          <p:spPr bwMode="auto">
            <a:xfrm>
              <a:off x="1706563" y="2116137"/>
              <a:ext cx="131763" cy="73025"/>
            </a:xfrm>
            <a:custGeom>
              <a:gdLst>
                <a:gd name="T0" fmla="*/ 29 w 69"/>
                <a:gd name="T1" fmla="*/ 34 h 38"/>
                <a:gd name="T2" fmla="*/ 32 w 69"/>
                <a:gd name="T3" fmla="*/ 27 h 38"/>
                <a:gd name="T4" fmla="*/ 45 w 69"/>
                <a:gd name="T5" fmla="*/ 22 h 38"/>
                <a:gd name="T6" fmla="*/ 55 w 69"/>
                <a:gd name="T7" fmla="*/ 19 h 38"/>
                <a:gd name="T8" fmla="*/ 69 w 69"/>
                <a:gd name="T9" fmla="*/ 14 h 38"/>
                <a:gd name="T10" fmla="*/ 56 w 69"/>
                <a:gd name="T11" fmla="*/ 5 h 38"/>
                <a:gd name="T12" fmla="*/ 32 w 69"/>
                <a:gd name="T13" fmla="*/ 5 h 38"/>
                <a:gd name="T14" fmla="*/ 11 w 69"/>
                <a:gd name="T15" fmla="*/ 6 h 38"/>
                <a:gd name="T16" fmla="*/ 11 w 69"/>
                <a:gd name="T17" fmla="*/ 6 h 38"/>
                <a:gd name="T18" fmla="*/ 5 w 69"/>
                <a:gd name="T19" fmla="*/ 12 h 38"/>
                <a:gd name="T20" fmla="*/ 0 w 69"/>
                <a:gd name="T21" fmla="*/ 21 h 38"/>
                <a:gd name="T22" fmla="*/ 5 w 69"/>
                <a:gd name="T23" fmla="*/ 23 h 38"/>
                <a:gd name="T24" fmla="*/ 17 w 69"/>
                <a:gd name="T25" fmla="*/ 26 h 38"/>
                <a:gd name="T26" fmla="*/ 17 w 69"/>
                <a:gd name="T27" fmla="*/ 34 h 38"/>
                <a:gd name="T28" fmla="*/ 20 w 69"/>
                <a:gd name="T29" fmla="*/ 34 h 38"/>
                <a:gd name="T30" fmla="*/ 21 w 69"/>
                <a:gd name="T31" fmla="*/ 38 h 38"/>
                <a:gd name="T32" fmla="*/ 25 w 69"/>
                <a:gd name="T33" fmla="*/ 37 h 38"/>
                <a:gd name="T34" fmla="*/ 29 w 69"/>
                <a:gd name="T35" fmla="*/ 34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38"/>
                <a:gd name="T56" fmla="*/ 69 w 69"/>
                <a:gd name="T57" fmla="*/ 38 h 38"/>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38">
                  <a:moveTo>
                    <a:pt x="29" y="34"/>
                  </a:moveTo>
                  <a:cubicBezTo>
                    <a:pt x="29" y="33"/>
                    <a:pt x="26" y="27"/>
                    <a:pt x="32" y="27"/>
                  </a:cubicBezTo>
                  <a:cubicBezTo>
                    <a:pt x="39" y="26"/>
                    <a:pt x="44" y="26"/>
                    <a:pt x="45" y="22"/>
                  </a:cubicBezTo>
                  <a:cubicBezTo>
                    <a:pt x="46" y="17"/>
                    <a:pt x="53" y="19"/>
                    <a:pt x="55" y="19"/>
                  </a:cubicBezTo>
                  <a:cubicBezTo>
                    <a:pt x="57" y="19"/>
                    <a:pt x="63" y="14"/>
                    <a:pt x="69" y="14"/>
                  </a:cubicBezTo>
                  <a:cubicBezTo>
                    <a:pt x="69" y="8"/>
                    <a:pt x="61" y="10"/>
                    <a:pt x="56" y="5"/>
                  </a:cubicBezTo>
                  <a:cubicBezTo>
                    <a:pt x="51" y="0"/>
                    <a:pt x="39" y="2"/>
                    <a:pt x="32" y="5"/>
                  </a:cubicBezTo>
                  <a:cubicBezTo>
                    <a:pt x="26" y="7"/>
                    <a:pt x="18" y="2"/>
                    <a:pt x="11" y="6"/>
                  </a:cubicBezTo>
                  <a:cubicBezTo>
                    <a:pt x="11" y="6"/>
                    <a:pt x="11" y="6"/>
                    <a:pt x="11" y="6"/>
                  </a:cubicBezTo>
                  <a:cubicBezTo>
                    <a:pt x="9" y="8"/>
                    <a:pt x="7" y="10"/>
                    <a:pt x="5" y="12"/>
                  </a:cubicBezTo>
                  <a:cubicBezTo>
                    <a:pt x="0" y="16"/>
                    <a:pt x="1" y="20"/>
                    <a:pt x="0" y="21"/>
                  </a:cubicBezTo>
                  <a:cubicBezTo>
                    <a:pt x="1" y="22"/>
                    <a:pt x="3" y="22"/>
                    <a:pt x="5" y="23"/>
                  </a:cubicBezTo>
                  <a:cubicBezTo>
                    <a:pt x="10" y="27"/>
                    <a:pt x="15" y="24"/>
                    <a:pt x="17" y="26"/>
                  </a:cubicBezTo>
                  <a:cubicBezTo>
                    <a:pt x="17" y="27"/>
                    <a:pt x="17" y="30"/>
                    <a:pt x="17" y="34"/>
                  </a:cubicBezTo>
                  <a:cubicBezTo>
                    <a:pt x="18" y="33"/>
                    <a:pt x="18" y="32"/>
                    <a:pt x="20" y="34"/>
                  </a:cubicBezTo>
                  <a:cubicBezTo>
                    <a:pt x="22" y="35"/>
                    <a:pt x="21" y="37"/>
                    <a:pt x="21" y="38"/>
                  </a:cubicBezTo>
                  <a:cubicBezTo>
                    <a:pt x="25" y="37"/>
                    <a:pt x="25" y="37"/>
                    <a:pt x="25" y="37"/>
                  </a:cubicBezTo>
                  <a:cubicBezTo>
                    <a:pt x="25" y="37"/>
                    <a:pt x="28" y="35"/>
                    <a:pt x="29" y="3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799" name="Freeform 100"/>
            <p:cNvSpPr>
              <a:spLocks noChangeArrowheads="1"/>
            </p:cNvSpPr>
            <p:nvPr/>
          </p:nvSpPr>
          <p:spPr bwMode="auto">
            <a:xfrm>
              <a:off x="1106488" y="1736725"/>
              <a:ext cx="657225" cy="406400"/>
            </a:xfrm>
            <a:custGeom>
              <a:gdLst>
                <a:gd name="T0" fmla="*/ 301 w 344"/>
                <a:gd name="T1" fmla="*/ 199 h 213"/>
                <a:gd name="T2" fmla="*/ 296 w 344"/>
                <a:gd name="T3" fmla="*/ 180 h 213"/>
                <a:gd name="T4" fmla="*/ 324 w 344"/>
                <a:gd name="T5" fmla="*/ 173 h 213"/>
                <a:gd name="T6" fmla="*/ 334 w 344"/>
                <a:gd name="T7" fmla="*/ 161 h 213"/>
                <a:gd name="T8" fmla="*/ 343 w 344"/>
                <a:gd name="T9" fmla="*/ 139 h 213"/>
                <a:gd name="T10" fmla="*/ 315 w 344"/>
                <a:gd name="T11" fmla="*/ 137 h 213"/>
                <a:gd name="T12" fmla="*/ 297 w 344"/>
                <a:gd name="T13" fmla="*/ 161 h 213"/>
                <a:gd name="T14" fmla="*/ 281 w 344"/>
                <a:gd name="T15" fmla="*/ 170 h 213"/>
                <a:gd name="T16" fmla="*/ 242 w 344"/>
                <a:gd name="T17" fmla="*/ 169 h 213"/>
                <a:gd name="T18" fmla="*/ 224 w 344"/>
                <a:gd name="T19" fmla="*/ 143 h 213"/>
                <a:gd name="T20" fmla="*/ 223 w 344"/>
                <a:gd name="T21" fmla="*/ 90 h 213"/>
                <a:gd name="T22" fmla="*/ 219 w 344"/>
                <a:gd name="T23" fmla="*/ 83 h 213"/>
                <a:gd name="T24" fmla="*/ 200 w 344"/>
                <a:gd name="T25" fmla="*/ 71 h 213"/>
                <a:gd name="T26" fmla="*/ 187 w 344"/>
                <a:gd name="T27" fmla="*/ 47 h 213"/>
                <a:gd name="T28" fmla="*/ 158 w 344"/>
                <a:gd name="T29" fmla="*/ 46 h 213"/>
                <a:gd name="T30" fmla="*/ 141 w 344"/>
                <a:gd name="T31" fmla="*/ 32 h 213"/>
                <a:gd name="T32" fmla="*/ 121 w 344"/>
                <a:gd name="T33" fmla="*/ 11 h 213"/>
                <a:gd name="T34" fmla="*/ 100 w 344"/>
                <a:gd name="T35" fmla="*/ 16 h 213"/>
                <a:gd name="T36" fmla="*/ 39 w 344"/>
                <a:gd name="T37" fmla="*/ 6 h 213"/>
                <a:gd name="T38" fmla="*/ 0 w 344"/>
                <a:gd name="T39" fmla="*/ 3 h 213"/>
                <a:gd name="T40" fmla="*/ 16 w 344"/>
                <a:gd name="T41" fmla="*/ 35 h 213"/>
                <a:gd name="T42" fmla="*/ 35 w 344"/>
                <a:gd name="T43" fmla="*/ 61 h 213"/>
                <a:gd name="T44" fmla="*/ 40 w 344"/>
                <a:gd name="T45" fmla="*/ 72 h 213"/>
                <a:gd name="T46" fmla="*/ 56 w 344"/>
                <a:gd name="T47" fmla="*/ 94 h 213"/>
                <a:gd name="T48" fmla="*/ 81 w 344"/>
                <a:gd name="T49" fmla="*/ 120 h 213"/>
                <a:gd name="T50" fmla="*/ 84 w 344"/>
                <a:gd name="T51" fmla="*/ 107 h 213"/>
                <a:gd name="T52" fmla="*/ 71 w 344"/>
                <a:gd name="T53" fmla="*/ 93 h 213"/>
                <a:gd name="T54" fmla="*/ 52 w 344"/>
                <a:gd name="T55" fmla="*/ 60 h 213"/>
                <a:gd name="T56" fmla="*/ 44 w 344"/>
                <a:gd name="T57" fmla="*/ 42 h 213"/>
                <a:gd name="T58" fmla="*/ 29 w 344"/>
                <a:gd name="T59" fmla="*/ 29 h 213"/>
                <a:gd name="T60" fmla="*/ 29 w 344"/>
                <a:gd name="T61" fmla="*/ 11 h 213"/>
                <a:gd name="T62" fmla="*/ 39 w 344"/>
                <a:gd name="T63" fmla="*/ 16 h 213"/>
                <a:gd name="T64" fmla="*/ 49 w 344"/>
                <a:gd name="T65" fmla="*/ 32 h 213"/>
                <a:gd name="T66" fmla="*/ 56 w 344"/>
                <a:gd name="T67" fmla="*/ 47 h 213"/>
                <a:gd name="T68" fmla="*/ 73 w 344"/>
                <a:gd name="T69" fmla="*/ 60 h 213"/>
                <a:gd name="T70" fmla="*/ 87 w 344"/>
                <a:gd name="T71" fmla="*/ 74 h 213"/>
                <a:gd name="T72" fmla="*/ 95 w 344"/>
                <a:gd name="T73" fmla="*/ 89 h 213"/>
                <a:gd name="T74" fmla="*/ 129 w 344"/>
                <a:gd name="T75" fmla="*/ 125 h 213"/>
                <a:gd name="T76" fmla="*/ 134 w 344"/>
                <a:gd name="T77" fmla="*/ 145 h 213"/>
                <a:gd name="T78" fmla="*/ 139 w 344"/>
                <a:gd name="T79" fmla="*/ 163 h 213"/>
                <a:gd name="T80" fmla="*/ 174 w 344"/>
                <a:gd name="T81" fmla="*/ 180 h 213"/>
                <a:gd name="T82" fmla="*/ 221 w 344"/>
                <a:gd name="T83" fmla="*/ 202 h 213"/>
                <a:gd name="T84" fmla="*/ 265 w 344"/>
                <a:gd name="T85" fmla="*/ 204 h 213"/>
                <a:gd name="T86" fmla="*/ 286 w 344"/>
                <a:gd name="T87" fmla="*/ 201 h 2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4"/>
                <a:gd name="T133" fmla="*/ 0 h 213"/>
                <a:gd name="T134" fmla="*/ 344 w 344"/>
                <a:gd name="T135" fmla="*/ 213 h 213"/>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4" h="213">
                  <a:moveTo>
                    <a:pt x="286" y="201"/>
                  </a:moveTo>
                  <a:cubicBezTo>
                    <a:pt x="287" y="201"/>
                    <a:pt x="300" y="202"/>
                    <a:pt x="301" y="199"/>
                  </a:cubicBezTo>
                  <a:cubicBezTo>
                    <a:pt x="302" y="196"/>
                    <a:pt x="292" y="189"/>
                    <a:pt x="293" y="188"/>
                  </a:cubicBezTo>
                  <a:cubicBezTo>
                    <a:pt x="294" y="188"/>
                    <a:pt x="294" y="180"/>
                    <a:pt x="296" y="180"/>
                  </a:cubicBezTo>
                  <a:cubicBezTo>
                    <a:pt x="298" y="180"/>
                    <a:pt x="316" y="181"/>
                    <a:pt x="317" y="180"/>
                  </a:cubicBezTo>
                  <a:cubicBezTo>
                    <a:pt x="318" y="180"/>
                    <a:pt x="321" y="173"/>
                    <a:pt x="324" y="173"/>
                  </a:cubicBezTo>
                  <a:cubicBezTo>
                    <a:pt x="325" y="173"/>
                    <a:pt x="327" y="175"/>
                    <a:pt x="329" y="176"/>
                  </a:cubicBezTo>
                  <a:cubicBezTo>
                    <a:pt x="333" y="173"/>
                    <a:pt x="334" y="167"/>
                    <a:pt x="334" y="161"/>
                  </a:cubicBezTo>
                  <a:cubicBezTo>
                    <a:pt x="335" y="154"/>
                    <a:pt x="333" y="152"/>
                    <a:pt x="336" y="148"/>
                  </a:cubicBezTo>
                  <a:cubicBezTo>
                    <a:pt x="340" y="145"/>
                    <a:pt x="344" y="144"/>
                    <a:pt x="343" y="139"/>
                  </a:cubicBezTo>
                  <a:cubicBezTo>
                    <a:pt x="342" y="134"/>
                    <a:pt x="337" y="139"/>
                    <a:pt x="333" y="137"/>
                  </a:cubicBezTo>
                  <a:cubicBezTo>
                    <a:pt x="329" y="134"/>
                    <a:pt x="325" y="136"/>
                    <a:pt x="315" y="137"/>
                  </a:cubicBezTo>
                  <a:cubicBezTo>
                    <a:pt x="305" y="139"/>
                    <a:pt x="300" y="143"/>
                    <a:pt x="301" y="150"/>
                  </a:cubicBezTo>
                  <a:cubicBezTo>
                    <a:pt x="301" y="158"/>
                    <a:pt x="297" y="154"/>
                    <a:pt x="297" y="161"/>
                  </a:cubicBezTo>
                  <a:cubicBezTo>
                    <a:pt x="298" y="167"/>
                    <a:pt x="289" y="167"/>
                    <a:pt x="290" y="171"/>
                  </a:cubicBezTo>
                  <a:cubicBezTo>
                    <a:pt x="290" y="175"/>
                    <a:pt x="283" y="171"/>
                    <a:pt x="281" y="170"/>
                  </a:cubicBezTo>
                  <a:cubicBezTo>
                    <a:pt x="279" y="168"/>
                    <a:pt x="258" y="175"/>
                    <a:pt x="255" y="175"/>
                  </a:cubicBezTo>
                  <a:cubicBezTo>
                    <a:pt x="252" y="176"/>
                    <a:pt x="246" y="169"/>
                    <a:pt x="242" y="169"/>
                  </a:cubicBezTo>
                  <a:cubicBezTo>
                    <a:pt x="238" y="170"/>
                    <a:pt x="236" y="163"/>
                    <a:pt x="236" y="158"/>
                  </a:cubicBezTo>
                  <a:cubicBezTo>
                    <a:pt x="235" y="153"/>
                    <a:pt x="227" y="148"/>
                    <a:pt x="224" y="143"/>
                  </a:cubicBezTo>
                  <a:cubicBezTo>
                    <a:pt x="220" y="138"/>
                    <a:pt x="220" y="128"/>
                    <a:pt x="219" y="121"/>
                  </a:cubicBezTo>
                  <a:cubicBezTo>
                    <a:pt x="219" y="114"/>
                    <a:pt x="218" y="103"/>
                    <a:pt x="223" y="90"/>
                  </a:cubicBezTo>
                  <a:cubicBezTo>
                    <a:pt x="224" y="88"/>
                    <a:pt x="224" y="86"/>
                    <a:pt x="224" y="85"/>
                  </a:cubicBezTo>
                  <a:cubicBezTo>
                    <a:pt x="222" y="84"/>
                    <a:pt x="221" y="83"/>
                    <a:pt x="219" y="83"/>
                  </a:cubicBezTo>
                  <a:cubicBezTo>
                    <a:pt x="215" y="83"/>
                    <a:pt x="206" y="77"/>
                    <a:pt x="204" y="77"/>
                  </a:cubicBezTo>
                  <a:cubicBezTo>
                    <a:pt x="202" y="77"/>
                    <a:pt x="202" y="73"/>
                    <a:pt x="200" y="71"/>
                  </a:cubicBezTo>
                  <a:cubicBezTo>
                    <a:pt x="199" y="68"/>
                    <a:pt x="200" y="64"/>
                    <a:pt x="198" y="62"/>
                  </a:cubicBezTo>
                  <a:cubicBezTo>
                    <a:pt x="196" y="60"/>
                    <a:pt x="189" y="54"/>
                    <a:pt x="187" y="47"/>
                  </a:cubicBezTo>
                  <a:cubicBezTo>
                    <a:pt x="185" y="39"/>
                    <a:pt x="172" y="36"/>
                    <a:pt x="167" y="35"/>
                  </a:cubicBezTo>
                  <a:cubicBezTo>
                    <a:pt x="162" y="35"/>
                    <a:pt x="160" y="45"/>
                    <a:pt x="158" y="46"/>
                  </a:cubicBezTo>
                  <a:cubicBezTo>
                    <a:pt x="157" y="46"/>
                    <a:pt x="148" y="40"/>
                    <a:pt x="145" y="39"/>
                  </a:cubicBezTo>
                  <a:cubicBezTo>
                    <a:pt x="143" y="38"/>
                    <a:pt x="141" y="35"/>
                    <a:pt x="141" y="32"/>
                  </a:cubicBezTo>
                  <a:cubicBezTo>
                    <a:pt x="141" y="29"/>
                    <a:pt x="136" y="24"/>
                    <a:pt x="134" y="23"/>
                  </a:cubicBezTo>
                  <a:cubicBezTo>
                    <a:pt x="132" y="22"/>
                    <a:pt x="121" y="11"/>
                    <a:pt x="121" y="11"/>
                  </a:cubicBezTo>
                  <a:cubicBezTo>
                    <a:pt x="104" y="11"/>
                    <a:pt x="104" y="11"/>
                    <a:pt x="104" y="11"/>
                  </a:cubicBezTo>
                  <a:cubicBezTo>
                    <a:pt x="100" y="16"/>
                    <a:pt x="100" y="16"/>
                    <a:pt x="100" y="16"/>
                  </a:cubicBezTo>
                  <a:cubicBezTo>
                    <a:pt x="68" y="17"/>
                    <a:pt x="68" y="17"/>
                    <a:pt x="68" y="17"/>
                  </a:cubicBezTo>
                  <a:cubicBezTo>
                    <a:pt x="68" y="17"/>
                    <a:pt x="43" y="7"/>
                    <a:pt x="39" y="6"/>
                  </a:cubicBezTo>
                  <a:cubicBezTo>
                    <a:pt x="34" y="5"/>
                    <a:pt x="26" y="0"/>
                    <a:pt x="26" y="0"/>
                  </a:cubicBezTo>
                  <a:cubicBezTo>
                    <a:pt x="0" y="3"/>
                    <a:pt x="0" y="3"/>
                    <a:pt x="0" y="3"/>
                  </a:cubicBezTo>
                  <a:cubicBezTo>
                    <a:pt x="1" y="6"/>
                    <a:pt x="3" y="9"/>
                    <a:pt x="6" y="13"/>
                  </a:cubicBezTo>
                  <a:cubicBezTo>
                    <a:pt x="11" y="19"/>
                    <a:pt x="15" y="31"/>
                    <a:pt x="16" y="35"/>
                  </a:cubicBezTo>
                  <a:cubicBezTo>
                    <a:pt x="16" y="39"/>
                    <a:pt x="23" y="42"/>
                    <a:pt x="30" y="46"/>
                  </a:cubicBezTo>
                  <a:cubicBezTo>
                    <a:pt x="36" y="50"/>
                    <a:pt x="36" y="59"/>
                    <a:pt x="35" y="61"/>
                  </a:cubicBezTo>
                  <a:cubicBezTo>
                    <a:pt x="34" y="63"/>
                    <a:pt x="27" y="59"/>
                    <a:pt x="26" y="62"/>
                  </a:cubicBezTo>
                  <a:cubicBezTo>
                    <a:pt x="26" y="64"/>
                    <a:pt x="36" y="73"/>
                    <a:pt x="40" y="72"/>
                  </a:cubicBezTo>
                  <a:cubicBezTo>
                    <a:pt x="44" y="72"/>
                    <a:pt x="46" y="74"/>
                    <a:pt x="52" y="80"/>
                  </a:cubicBezTo>
                  <a:cubicBezTo>
                    <a:pt x="59" y="85"/>
                    <a:pt x="58" y="92"/>
                    <a:pt x="56" y="94"/>
                  </a:cubicBezTo>
                  <a:cubicBezTo>
                    <a:pt x="53" y="96"/>
                    <a:pt x="61" y="100"/>
                    <a:pt x="69" y="105"/>
                  </a:cubicBezTo>
                  <a:cubicBezTo>
                    <a:pt x="77" y="110"/>
                    <a:pt x="80" y="117"/>
                    <a:pt x="81" y="120"/>
                  </a:cubicBezTo>
                  <a:cubicBezTo>
                    <a:pt x="81" y="122"/>
                    <a:pt x="85" y="120"/>
                    <a:pt x="86" y="116"/>
                  </a:cubicBezTo>
                  <a:cubicBezTo>
                    <a:pt x="87" y="112"/>
                    <a:pt x="84" y="111"/>
                    <a:pt x="84" y="107"/>
                  </a:cubicBezTo>
                  <a:cubicBezTo>
                    <a:pt x="84" y="103"/>
                    <a:pt x="77" y="104"/>
                    <a:pt x="74" y="103"/>
                  </a:cubicBezTo>
                  <a:cubicBezTo>
                    <a:pt x="71" y="103"/>
                    <a:pt x="74" y="96"/>
                    <a:pt x="71" y="93"/>
                  </a:cubicBezTo>
                  <a:cubicBezTo>
                    <a:pt x="68" y="90"/>
                    <a:pt x="66" y="83"/>
                    <a:pt x="64" y="77"/>
                  </a:cubicBezTo>
                  <a:cubicBezTo>
                    <a:pt x="63" y="72"/>
                    <a:pt x="55" y="66"/>
                    <a:pt x="52" y="60"/>
                  </a:cubicBezTo>
                  <a:cubicBezTo>
                    <a:pt x="48" y="54"/>
                    <a:pt x="45" y="49"/>
                    <a:pt x="43" y="48"/>
                  </a:cubicBezTo>
                  <a:cubicBezTo>
                    <a:pt x="40" y="46"/>
                    <a:pt x="46" y="44"/>
                    <a:pt x="44" y="42"/>
                  </a:cubicBezTo>
                  <a:cubicBezTo>
                    <a:pt x="42" y="40"/>
                    <a:pt x="39" y="40"/>
                    <a:pt x="35" y="38"/>
                  </a:cubicBezTo>
                  <a:cubicBezTo>
                    <a:pt x="31" y="36"/>
                    <a:pt x="29" y="33"/>
                    <a:pt x="29" y="29"/>
                  </a:cubicBezTo>
                  <a:cubicBezTo>
                    <a:pt x="29" y="25"/>
                    <a:pt x="26" y="16"/>
                    <a:pt x="25" y="13"/>
                  </a:cubicBezTo>
                  <a:cubicBezTo>
                    <a:pt x="24" y="9"/>
                    <a:pt x="28" y="10"/>
                    <a:pt x="29" y="11"/>
                  </a:cubicBezTo>
                  <a:cubicBezTo>
                    <a:pt x="30" y="13"/>
                    <a:pt x="31" y="14"/>
                    <a:pt x="33" y="13"/>
                  </a:cubicBezTo>
                  <a:cubicBezTo>
                    <a:pt x="35" y="12"/>
                    <a:pt x="38" y="13"/>
                    <a:pt x="39" y="16"/>
                  </a:cubicBezTo>
                  <a:cubicBezTo>
                    <a:pt x="40" y="19"/>
                    <a:pt x="45" y="16"/>
                    <a:pt x="47" y="17"/>
                  </a:cubicBezTo>
                  <a:cubicBezTo>
                    <a:pt x="49" y="19"/>
                    <a:pt x="42" y="20"/>
                    <a:pt x="49" y="32"/>
                  </a:cubicBezTo>
                  <a:cubicBezTo>
                    <a:pt x="55" y="43"/>
                    <a:pt x="51" y="37"/>
                    <a:pt x="51" y="44"/>
                  </a:cubicBezTo>
                  <a:cubicBezTo>
                    <a:pt x="51" y="52"/>
                    <a:pt x="55" y="49"/>
                    <a:pt x="56" y="47"/>
                  </a:cubicBezTo>
                  <a:cubicBezTo>
                    <a:pt x="57" y="46"/>
                    <a:pt x="61" y="50"/>
                    <a:pt x="64" y="54"/>
                  </a:cubicBezTo>
                  <a:cubicBezTo>
                    <a:pt x="67" y="58"/>
                    <a:pt x="73" y="58"/>
                    <a:pt x="73" y="60"/>
                  </a:cubicBezTo>
                  <a:cubicBezTo>
                    <a:pt x="73" y="63"/>
                    <a:pt x="75" y="67"/>
                    <a:pt x="79" y="68"/>
                  </a:cubicBezTo>
                  <a:cubicBezTo>
                    <a:pt x="83" y="69"/>
                    <a:pt x="84" y="73"/>
                    <a:pt x="87" y="74"/>
                  </a:cubicBezTo>
                  <a:cubicBezTo>
                    <a:pt x="89" y="74"/>
                    <a:pt x="90" y="77"/>
                    <a:pt x="88" y="81"/>
                  </a:cubicBezTo>
                  <a:cubicBezTo>
                    <a:pt x="87" y="84"/>
                    <a:pt x="88" y="87"/>
                    <a:pt x="95" y="89"/>
                  </a:cubicBezTo>
                  <a:cubicBezTo>
                    <a:pt x="102" y="92"/>
                    <a:pt x="99" y="93"/>
                    <a:pt x="105" y="98"/>
                  </a:cubicBezTo>
                  <a:cubicBezTo>
                    <a:pt x="110" y="103"/>
                    <a:pt x="126" y="120"/>
                    <a:pt x="129" y="125"/>
                  </a:cubicBezTo>
                  <a:cubicBezTo>
                    <a:pt x="132" y="130"/>
                    <a:pt x="133" y="134"/>
                    <a:pt x="134" y="137"/>
                  </a:cubicBezTo>
                  <a:cubicBezTo>
                    <a:pt x="136" y="141"/>
                    <a:pt x="132" y="142"/>
                    <a:pt x="134" y="145"/>
                  </a:cubicBezTo>
                  <a:cubicBezTo>
                    <a:pt x="136" y="148"/>
                    <a:pt x="130" y="147"/>
                    <a:pt x="130" y="149"/>
                  </a:cubicBezTo>
                  <a:cubicBezTo>
                    <a:pt x="131" y="152"/>
                    <a:pt x="134" y="163"/>
                    <a:pt x="139" y="163"/>
                  </a:cubicBezTo>
                  <a:cubicBezTo>
                    <a:pt x="145" y="164"/>
                    <a:pt x="151" y="171"/>
                    <a:pt x="156" y="174"/>
                  </a:cubicBezTo>
                  <a:cubicBezTo>
                    <a:pt x="160" y="178"/>
                    <a:pt x="167" y="177"/>
                    <a:pt x="174" y="180"/>
                  </a:cubicBezTo>
                  <a:cubicBezTo>
                    <a:pt x="180" y="182"/>
                    <a:pt x="186" y="188"/>
                    <a:pt x="196" y="191"/>
                  </a:cubicBezTo>
                  <a:cubicBezTo>
                    <a:pt x="206" y="194"/>
                    <a:pt x="215" y="198"/>
                    <a:pt x="221" y="202"/>
                  </a:cubicBezTo>
                  <a:cubicBezTo>
                    <a:pt x="228" y="206"/>
                    <a:pt x="235" y="204"/>
                    <a:pt x="244" y="201"/>
                  </a:cubicBezTo>
                  <a:cubicBezTo>
                    <a:pt x="253" y="197"/>
                    <a:pt x="260" y="202"/>
                    <a:pt x="265" y="204"/>
                  </a:cubicBezTo>
                  <a:cubicBezTo>
                    <a:pt x="267" y="205"/>
                    <a:pt x="272" y="209"/>
                    <a:pt x="277" y="213"/>
                  </a:cubicBezTo>
                  <a:cubicBezTo>
                    <a:pt x="281" y="207"/>
                    <a:pt x="285" y="201"/>
                    <a:pt x="286" y="201"/>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00" name="Freeform 101"/>
            <p:cNvSpPr>
              <a:spLocks noChangeArrowheads="1"/>
            </p:cNvSpPr>
            <p:nvPr/>
          </p:nvSpPr>
          <p:spPr bwMode="auto">
            <a:xfrm>
              <a:off x="1635125" y="2079625"/>
              <a:ext cx="92075" cy="90488"/>
            </a:xfrm>
            <a:custGeom>
              <a:gdLst>
                <a:gd name="T0" fmla="*/ 42 w 48"/>
                <a:gd name="T1" fmla="*/ 31 h 47"/>
                <a:gd name="T2" fmla="*/ 48 w 48"/>
                <a:gd name="T3" fmla="*/ 25 h 47"/>
                <a:gd name="T4" fmla="*/ 43 w 48"/>
                <a:gd name="T5" fmla="*/ 22 h 47"/>
                <a:gd name="T6" fmla="*/ 38 w 48"/>
                <a:gd name="T7" fmla="*/ 23 h 47"/>
                <a:gd name="T8" fmla="*/ 38 w 48"/>
                <a:gd name="T9" fmla="*/ 0 h 47"/>
                <a:gd name="T10" fmla="*/ 19 w 48"/>
                <a:gd name="T11" fmla="*/ 0 h 47"/>
                <a:gd name="T12" fmla="*/ 16 w 48"/>
                <a:gd name="T13" fmla="*/ 8 h 47"/>
                <a:gd name="T14" fmla="*/ 24 w 48"/>
                <a:gd name="T15" fmla="*/ 19 h 47"/>
                <a:gd name="T16" fmla="*/ 9 w 48"/>
                <a:gd name="T17" fmla="*/ 21 h 47"/>
                <a:gd name="T18" fmla="*/ 0 w 48"/>
                <a:gd name="T19" fmla="*/ 33 h 47"/>
                <a:gd name="T20" fmla="*/ 12 w 48"/>
                <a:gd name="T21" fmla="*/ 44 h 47"/>
                <a:gd name="T22" fmla="*/ 28 w 48"/>
                <a:gd name="T23" fmla="*/ 47 h 47"/>
                <a:gd name="T24" fmla="*/ 28 w 48"/>
                <a:gd name="T25" fmla="*/ 47 h 47"/>
                <a:gd name="T26" fmla="*/ 36 w 48"/>
                <a:gd name="T27" fmla="*/ 40 h 47"/>
                <a:gd name="T28" fmla="*/ 42 w 48"/>
                <a:gd name="T29" fmla="*/ 31 h 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47"/>
                <a:gd name="T47" fmla="*/ 48 w 48"/>
                <a:gd name="T48" fmla="*/ 47 h 47"/>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47">
                  <a:moveTo>
                    <a:pt x="42" y="31"/>
                  </a:moveTo>
                  <a:cubicBezTo>
                    <a:pt x="44" y="29"/>
                    <a:pt x="46" y="27"/>
                    <a:pt x="48" y="25"/>
                  </a:cubicBezTo>
                  <a:cubicBezTo>
                    <a:pt x="44" y="27"/>
                    <a:pt x="43" y="25"/>
                    <a:pt x="43" y="22"/>
                  </a:cubicBezTo>
                  <a:cubicBezTo>
                    <a:pt x="38" y="23"/>
                    <a:pt x="38" y="23"/>
                    <a:pt x="38" y="23"/>
                  </a:cubicBezTo>
                  <a:cubicBezTo>
                    <a:pt x="38" y="0"/>
                    <a:pt x="38" y="0"/>
                    <a:pt x="38" y="0"/>
                  </a:cubicBezTo>
                  <a:cubicBezTo>
                    <a:pt x="34" y="0"/>
                    <a:pt x="21" y="0"/>
                    <a:pt x="19" y="0"/>
                  </a:cubicBezTo>
                  <a:cubicBezTo>
                    <a:pt x="17" y="0"/>
                    <a:pt x="17" y="8"/>
                    <a:pt x="16" y="8"/>
                  </a:cubicBezTo>
                  <a:cubicBezTo>
                    <a:pt x="15" y="9"/>
                    <a:pt x="25" y="16"/>
                    <a:pt x="24" y="19"/>
                  </a:cubicBezTo>
                  <a:cubicBezTo>
                    <a:pt x="23" y="22"/>
                    <a:pt x="10" y="21"/>
                    <a:pt x="9" y="21"/>
                  </a:cubicBezTo>
                  <a:cubicBezTo>
                    <a:pt x="8" y="21"/>
                    <a:pt x="4" y="27"/>
                    <a:pt x="0" y="33"/>
                  </a:cubicBezTo>
                  <a:cubicBezTo>
                    <a:pt x="5" y="38"/>
                    <a:pt x="10" y="42"/>
                    <a:pt x="12" y="44"/>
                  </a:cubicBezTo>
                  <a:cubicBezTo>
                    <a:pt x="17" y="47"/>
                    <a:pt x="25" y="44"/>
                    <a:pt x="28" y="47"/>
                  </a:cubicBezTo>
                  <a:cubicBezTo>
                    <a:pt x="28" y="47"/>
                    <a:pt x="28" y="47"/>
                    <a:pt x="28" y="47"/>
                  </a:cubicBezTo>
                  <a:cubicBezTo>
                    <a:pt x="32" y="44"/>
                    <a:pt x="35" y="40"/>
                    <a:pt x="36" y="40"/>
                  </a:cubicBezTo>
                  <a:cubicBezTo>
                    <a:pt x="39" y="39"/>
                    <a:pt x="37" y="35"/>
                    <a:pt x="42" y="31"/>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01" name="Freeform 102"/>
            <p:cNvSpPr>
              <a:spLocks noChangeArrowheads="1"/>
            </p:cNvSpPr>
            <p:nvPr/>
          </p:nvSpPr>
          <p:spPr bwMode="auto">
            <a:xfrm>
              <a:off x="1708150" y="2066925"/>
              <a:ext cx="26988" cy="57150"/>
            </a:xfrm>
            <a:custGeom>
              <a:gdLst>
                <a:gd name="T0" fmla="*/ 2 w 14"/>
                <a:gd name="T1" fmla="*/ 7 h 30"/>
                <a:gd name="T2" fmla="*/ 0 w 14"/>
                <a:gd name="T3" fmla="*/ 7 h 30"/>
                <a:gd name="T4" fmla="*/ 0 w 14"/>
                <a:gd name="T5" fmla="*/ 30 h 30"/>
                <a:gd name="T6" fmla="*/ 5 w 14"/>
                <a:gd name="T7" fmla="*/ 29 h 30"/>
                <a:gd name="T8" fmla="*/ 9 w 14"/>
                <a:gd name="T9" fmla="*/ 24 h 30"/>
                <a:gd name="T10" fmla="*/ 12 w 14"/>
                <a:gd name="T11" fmla="*/ 5 h 30"/>
                <a:gd name="T12" fmla="*/ 14 w 14"/>
                <a:gd name="T13" fmla="*/ 3 h 30"/>
                <a:gd name="T14" fmla="*/ 9 w 14"/>
                <a:gd name="T15" fmla="*/ 0 h 30"/>
                <a:gd name="T16" fmla="*/ 2 w 14"/>
                <a:gd name="T17" fmla="*/ 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30"/>
                <a:gd name="T29" fmla="*/ 14 w 14"/>
                <a:gd name="T30" fmla="*/ 30 h 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30">
                  <a:moveTo>
                    <a:pt x="2" y="7"/>
                  </a:moveTo>
                  <a:cubicBezTo>
                    <a:pt x="2" y="7"/>
                    <a:pt x="1" y="7"/>
                    <a:pt x="0" y="7"/>
                  </a:cubicBezTo>
                  <a:cubicBezTo>
                    <a:pt x="0" y="30"/>
                    <a:pt x="0" y="30"/>
                    <a:pt x="0" y="30"/>
                  </a:cubicBezTo>
                  <a:cubicBezTo>
                    <a:pt x="5" y="29"/>
                    <a:pt x="5" y="29"/>
                    <a:pt x="5" y="29"/>
                  </a:cubicBezTo>
                  <a:cubicBezTo>
                    <a:pt x="6" y="27"/>
                    <a:pt x="7" y="25"/>
                    <a:pt x="9" y="24"/>
                  </a:cubicBezTo>
                  <a:cubicBezTo>
                    <a:pt x="13" y="20"/>
                    <a:pt x="7" y="6"/>
                    <a:pt x="12" y="5"/>
                  </a:cubicBezTo>
                  <a:cubicBezTo>
                    <a:pt x="13" y="5"/>
                    <a:pt x="14" y="4"/>
                    <a:pt x="14" y="3"/>
                  </a:cubicBezTo>
                  <a:cubicBezTo>
                    <a:pt x="12" y="2"/>
                    <a:pt x="10" y="0"/>
                    <a:pt x="9" y="0"/>
                  </a:cubicBezTo>
                  <a:cubicBezTo>
                    <a:pt x="6" y="0"/>
                    <a:pt x="3" y="7"/>
                    <a:pt x="2" y="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02" name="Freeform 103"/>
            <p:cNvSpPr>
              <a:spLocks noChangeArrowheads="1"/>
            </p:cNvSpPr>
            <p:nvPr/>
          </p:nvSpPr>
          <p:spPr bwMode="auto">
            <a:xfrm>
              <a:off x="2024063" y="2024062"/>
              <a:ext cx="65088" cy="55563"/>
            </a:xfrm>
            <a:custGeom>
              <a:gdLst>
                <a:gd name="T0" fmla="*/ 16 w 34"/>
                <a:gd name="T1" fmla="*/ 3 h 29"/>
                <a:gd name="T2" fmla="*/ 23 w 34"/>
                <a:gd name="T3" fmla="*/ 19 h 29"/>
                <a:gd name="T4" fmla="*/ 1 w 34"/>
                <a:gd name="T5" fmla="*/ 23 h 29"/>
                <a:gd name="T6" fmla="*/ 16 w 34"/>
                <a:gd name="T7" fmla="*/ 26 h 29"/>
                <a:gd name="T8" fmla="*/ 31 w 34"/>
                <a:gd name="T9" fmla="*/ 28 h 29"/>
                <a:gd name="T10" fmla="*/ 34 w 34"/>
                <a:gd name="T11" fmla="*/ 6 h 29"/>
                <a:gd name="T12" fmla="*/ 16 w 34"/>
                <a:gd name="T13" fmla="*/ 3 h 29"/>
                <a:gd name="T14" fmla="*/ 0 60000 65536"/>
                <a:gd name="T15" fmla="*/ 0 60000 65536"/>
                <a:gd name="T16" fmla="*/ 0 60000 65536"/>
                <a:gd name="T17" fmla="*/ 0 60000 65536"/>
                <a:gd name="T18" fmla="*/ 0 60000 65536"/>
                <a:gd name="T19" fmla="*/ 0 60000 65536"/>
                <a:gd name="T20" fmla="*/ 0 60000 65536"/>
                <a:gd name="T21" fmla="*/ 0 w 34"/>
                <a:gd name="T22" fmla="*/ 0 h 29"/>
                <a:gd name="T23" fmla="*/ 34 w 34"/>
                <a:gd name="T24" fmla="*/ 29 h 29"/>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28">
                  <a:moveTo>
                    <a:pt x="16" y="3"/>
                  </a:moveTo>
                  <a:cubicBezTo>
                    <a:pt x="11" y="7"/>
                    <a:pt x="23" y="14"/>
                    <a:pt x="23" y="19"/>
                  </a:cubicBezTo>
                  <a:cubicBezTo>
                    <a:pt x="23" y="23"/>
                    <a:pt x="3" y="18"/>
                    <a:pt x="1" y="23"/>
                  </a:cubicBezTo>
                  <a:cubicBezTo>
                    <a:pt x="0" y="25"/>
                    <a:pt x="8" y="29"/>
                    <a:pt x="16" y="26"/>
                  </a:cubicBezTo>
                  <a:cubicBezTo>
                    <a:pt x="23" y="24"/>
                    <a:pt x="28" y="26"/>
                    <a:pt x="31" y="28"/>
                  </a:cubicBezTo>
                  <a:cubicBezTo>
                    <a:pt x="32" y="21"/>
                    <a:pt x="33" y="12"/>
                    <a:pt x="34" y="6"/>
                  </a:cubicBezTo>
                  <a:cubicBezTo>
                    <a:pt x="27" y="5"/>
                    <a:pt x="19" y="0"/>
                    <a:pt x="16" y="3"/>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03" name="Freeform 104"/>
            <p:cNvSpPr>
              <a:spLocks noChangeArrowheads="1"/>
            </p:cNvSpPr>
            <p:nvPr/>
          </p:nvSpPr>
          <p:spPr bwMode="auto">
            <a:xfrm>
              <a:off x="2082800" y="2033587"/>
              <a:ext cx="74613" cy="50800"/>
            </a:xfrm>
            <a:custGeom>
              <a:gdLst>
                <a:gd name="T0" fmla="*/ 15 w 39"/>
                <a:gd name="T1" fmla="*/ 19 h 26"/>
                <a:gd name="T2" fmla="*/ 39 w 39"/>
                <a:gd name="T3" fmla="*/ 14 h 26"/>
                <a:gd name="T4" fmla="*/ 9 w 39"/>
                <a:gd name="T5" fmla="*/ 2 h 26"/>
                <a:gd name="T6" fmla="*/ 3 w 39"/>
                <a:gd name="T7" fmla="*/ 1 h 26"/>
                <a:gd name="T8" fmla="*/ 0 w 39"/>
                <a:gd name="T9" fmla="*/ 23 h 26"/>
                <a:gd name="T10" fmla="*/ 1 w 39"/>
                <a:gd name="T11" fmla="*/ 24 h 26"/>
                <a:gd name="T12" fmla="*/ 15 w 39"/>
                <a:gd name="T13" fmla="*/ 19 h 26"/>
                <a:gd name="T14" fmla="*/ 0 60000 65536"/>
                <a:gd name="T15" fmla="*/ 0 60000 65536"/>
                <a:gd name="T16" fmla="*/ 0 60000 65536"/>
                <a:gd name="T17" fmla="*/ 0 60000 65536"/>
                <a:gd name="T18" fmla="*/ 0 60000 65536"/>
                <a:gd name="T19" fmla="*/ 0 60000 65536"/>
                <a:gd name="T20" fmla="*/ 0 60000 65536"/>
                <a:gd name="T21" fmla="*/ 0 w 39"/>
                <a:gd name="T22" fmla="*/ 0 h 26"/>
                <a:gd name="T23" fmla="*/ 39 w 39"/>
                <a:gd name="T24" fmla="*/ 26 h 26"/>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26">
                  <a:moveTo>
                    <a:pt x="15" y="19"/>
                  </a:moveTo>
                  <a:cubicBezTo>
                    <a:pt x="24" y="16"/>
                    <a:pt x="39" y="21"/>
                    <a:pt x="39" y="14"/>
                  </a:cubicBezTo>
                  <a:cubicBezTo>
                    <a:pt x="39" y="7"/>
                    <a:pt x="15" y="0"/>
                    <a:pt x="9" y="2"/>
                  </a:cubicBezTo>
                  <a:cubicBezTo>
                    <a:pt x="7" y="2"/>
                    <a:pt x="5" y="2"/>
                    <a:pt x="3" y="1"/>
                  </a:cubicBezTo>
                  <a:cubicBezTo>
                    <a:pt x="2" y="7"/>
                    <a:pt x="1" y="16"/>
                    <a:pt x="0" y="23"/>
                  </a:cubicBezTo>
                  <a:cubicBezTo>
                    <a:pt x="1" y="23"/>
                    <a:pt x="1" y="23"/>
                    <a:pt x="1" y="24"/>
                  </a:cubicBezTo>
                  <a:cubicBezTo>
                    <a:pt x="5" y="26"/>
                    <a:pt x="6" y="22"/>
                    <a:pt x="15" y="19"/>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04" name="Freeform 105"/>
            <p:cNvSpPr>
              <a:spLocks noChangeArrowheads="1"/>
            </p:cNvSpPr>
            <p:nvPr/>
          </p:nvSpPr>
          <p:spPr bwMode="auto">
            <a:xfrm>
              <a:off x="1746250" y="2143125"/>
              <a:ext cx="92075" cy="93663"/>
            </a:xfrm>
            <a:custGeom>
              <a:gdLst>
                <a:gd name="T0" fmla="*/ 26 w 48"/>
                <a:gd name="T1" fmla="*/ 46 h 49"/>
                <a:gd name="T2" fmla="*/ 37 w 48"/>
                <a:gd name="T3" fmla="*/ 48 h 49"/>
                <a:gd name="T4" fmla="*/ 42 w 48"/>
                <a:gd name="T5" fmla="*/ 49 h 49"/>
                <a:gd name="T6" fmla="*/ 41 w 48"/>
                <a:gd name="T7" fmla="*/ 47 h 49"/>
                <a:gd name="T8" fmla="*/ 44 w 48"/>
                <a:gd name="T9" fmla="*/ 32 h 49"/>
                <a:gd name="T10" fmla="*/ 45 w 48"/>
                <a:gd name="T11" fmla="*/ 13 h 49"/>
                <a:gd name="T12" fmla="*/ 48 w 48"/>
                <a:gd name="T13" fmla="*/ 1 h 49"/>
                <a:gd name="T14" fmla="*/ 48 w 48"/>
                <a:gd name="T15" fmla="*/ 0 h 49"/>
                <a:gd name="T16" fmla="*/ 34 w 48"/>
                <a:gd name="T17" fmla="*/ 5 h 49"/>
                <a:gd name="T18" fmla="*/ 24 w 48"/>
                <a:gd name="T19" fmla="*/ 8 h 49"/>
                <a:gd name="T20" fmla="*/ 11 w 48"/>
                <a:gd name="T21" fmla="*/ 13 h 49"/>
                <a:gd name="T22" fmla="*/ 8 w 48"/>
                <a:gd name="T23" fmla="*/ 20 h 49"/>
                <a:gd name="T24" fmla="*/ 4 w 48"/>
                <a:gd name="T25" fmla="*/ 23 h 49"/>
                <a:gd name="T26" fmla="*/ 0 w 48"/>
                <a:gd name="T27" fmla="*/ 24 h 49"/>
                <a:gd name="T28" fmla="*/ 2 w 48"/>
                <a:gd name="T29" fmla="*/ 28 h 49"/>
                <a:gd name="T30" fmla="*/ 16 w 48"/>
                <a:gd name="T31" fmla="*/ 42 h 49"/>
                <a:gd name="T32" fmla="*/ 19 w 48"/>
                <a:gd name="T33" fmla="*/ 46 h 49"/>
                <a:gd name="T34" fmla="*/ 26 w 48"/>
                <a:gd name="T35" fmla="*/ 46 h 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49"/>
                <a:gd name="T56" fmla="*/ 48 w 48"/>
                <a:gd name="T57" fmla="*/ 49 h 49"/>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49">
                  <a:moveTo>
                    <a:pt x="26" y="46"/>
                  </a:moveTo>
                  <a:cubicBezTo>
                    <a:pt x="28" y="48"/>
                    <a:pt x="34" y="46"/>
                    <a:pt x="37" y="48"/>
                  </a:cubicBezTo>
                  <a:cubicBezTo>
                    <a:pt x="38" y="49"/>
                    <a:pt x="40" y="49"/>
                    <a:pt x="42" y="49"/>
                  </a:cubicBezTo>
                  <a:cubicBezTo>
                    <a:pt x="42" y="48"/>
                    <a:pt x="41" y="47"/>
                    <a:pt x="41" y="47"/>
                  </a:cubicBezTo>
                  <a:cubicBezTo>
                    <a:pt x="39" y="43"/>
                    <a:pt x="42" y="37"/>
                    <a:pt x="44" y="32"/>
                  </a:cubicBezTo>
                  <a:cubicBezTo>
                    <a:pt x="45" y="27"/>
                    <a:pt x="42" y="16"/>
                    <a:pt x="45" y="13"/>
                  </a:cubicBezTo>
                  <a:cubicBezTo>
                    <a:pt x="48" y="10"/>
                    <a:pt x="46" y="8"/>
                    <a:pt x="48" y="1"/>
                  </a:cubicBezTo>
                  <a:cubicBezTo>
                    <a:pt x="48" y="1"/>
                    <a:pt x="48" y="0"/>
                    <a:pt x="48" y="0"/>
                  </a:cubicBezTo>
                  <a:cubicBezTo>
                    <a:pt x="42" y="0"/>
                    <a:pt x="36" y="5"/>
                    <a:pt x="34" y="5"/>
                  </a:cubicBezTo>
                  <a:cubicBezTo>
                    <a:pt x="32" y="5"/>
                    <a:pt x="25" y="3"/>
                    <a:pt x="24" y="8"/>
                  </a:cubicBezTo>
                  <a:cubicBezTo>
                    <a:pt x="23" y="12"/>
                    <a:pt x="18" y="12"/>
                    <a:pt x="11" y="13"/>
                  </a:cubicBezTo>
                  <a:cubicBezTo>
                    <a:pt x="5" y="13"/>
                    <a:pt x="8" y="19"/>
                    <a:pt x="8" y="20"/>
                  </a:cubicBezTo>
                  <a:cubicBezTo>
                    <a:pt x="7" y="21"/>
                    <a:pt x="4" y="23"/>
                    <a:pt x="4" y="23"/>
                  </a:cubicBezTo>
                  <a:cubicBezTo>
                    <a:pt x="0" y="24"/>
                    <a:pt x="0" y="24"/>
                    <a:pt x="0" y="24"/>
                  </a:cubicBezTo>
                  <a:cubicBezTo>
                    <a:pt x="0" y="26"/>
                    <a:pt x="0" y="27"/>
                    <a:pt x="2" y="28"/>
                  </a:cubicBezTo>
                  <a:cubicBezTo>
                    <a:pt x="6" y="31"/>
                    <a:pt x="11" y="39"/>
                    <a:pt x="16" y="42"/>
                  </a:cubicBezTo>
                  <a:cubicBezTo>
                    <a:pt x="18" y="43"/>
                    <a:pt x="19" y="44"/>
                    <a:pt x="19" y="46"/>
                  </a:cubicBezTo>
                  <a:cubicBezTo>
                    <a:pt x="22" y="46"/>
                    <a:pt x="24" y="46"/>
                    <a:pt x="26" y="46"/>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05" name="Freeform 106"/>
            <p:cNvSpPr>
              <a:spLocks noChangeArrowheads="1"/>
            </p:cNvSpPr>
            <p:nvPr/>
          </p:nvSpPr>
          <p:spPr bwMode="auto">
            <a:xfrm>
              <a:off x="2036763" y="2357437"/>
              <a:ext cx="860425" cy="877888"/>
            </a:xfrm>
            <a:custGeom>
              <a:gdLst>
                <a:gd name="T0" fmla="*/ 253 w 450"/>
                <a:gd name="T1" fmla="*/ 427 h 460"/>
                <a:gd name="T2" fmla="*/ 260 w 450"/>
                <a:gd name="T3" fmla="*/ 429 h 460"/>
                <a:gd name="T4" fmla="*/ 289 w 450"/>
                <a:gd name="T5" fmla="*/ 379 h 460"/>
                <a:gd name="T6" fmla="*/ 307 w 450"/>
                <a:gd name="T7" fmla="*/ 343 h 460"/>
                <a:gd name="T8" fmla="*/ 337 w 450"/>
                <a:gd name="T9" fmla="*/ 326 h 460"/>
                <a:gd name="T10" fmla="*/ 372 w 450"/>
                <a:gd name="T11" fmla="*/ 316 h 460"/>
                <a:gd name="T12" fmla="*/ 386 w 450"/>
                <a:gd name="T13" fmla="*/ 290 h 460"/>
                <a:gd name="T14" fmla="*/ 397 w 450"/>
                <a:gd name="T15" fmla="*/ 264 h 460"/>
                <a:gd name="T16" fmla="*/ 401 w 450"/>
                <a:gd name="T17" fmla="*/ 211 h 460"/>
                <a:gd name="T18" fmla="*/ 409 w 450"/>
                <a:gd name="T19" fmla="*/ 206 h 460"/>
                <a:gd name="T20" fmla="*/ 445 w 450"/>
                <a:gd name="T21" fmla="*/ 158 h 460"/>
                <a:gd name="T22" fmla="*/ 406 w 450"/>
                <a:gd name="T23" fmla="*/ 104 h 460"/>
                <a:gd name="T24" fmla="*/ 336 w 450"/>
                <a:gd name="T25" fmla="*/ 96 h 460"/>
                <a:gd name="T26" fmla="*/ 295 w 450"/>
                <a:gd name="T27" fmla="*/ 74 h 460"/>
                <a:gd name="T28" fmla="*/ 291 w 450"/>
                <a:gd name="T29" fmla="*/ 67 h 460"/>
                <a:gd name="T30" fmla="*/ 264 w 450"/>
                <a:gd name="T31" fmla="*/ 60 h 460"/>
                <a:gd name="T32" fmla="*/ 258 w 450"/>
                <a:gd name="T33" fmla="*/ 13 h 460"/>
                <a:gd name="T34" fmla="*/ 222 w 450"/>
                <a:gd name="T35" fmla="*/ 32 h 460"/>
                <a:gd name="T36" fmla="*/ 191 w 450"/>
                <a:gd name="T37" fmla="*/ 39 h 460"/>
                <a:gd name="T38" fmla="*/ 165 w 450"/>
                <a:gd name="T39" fmla="*/ 40 h 460"/>
                <a:gd name="T40" fmla="*/ 157 w 450"/>
                <a:gd name="T41" fmla="*/ 1 h 460"/>
                <a:gd name="T42" fmla="*/ 129 w 450"/>
                <a:gd name="T43" fmla="*/ 17 h 460"/>
                <a:gd name="T44" fmla="*/ 107 w 450"/>
                <a:gd name="T45" fmla="*/ 15 h 460"/>
                <a:gd name="T46" fmla="*/ 120 w 450"/>
                <a:gd name="T47" fmla="*/ 32 h 460"/>
                <a:gd name="T48" fmla="*/ 105 w 450"/>
                <a:gd name="T49" fmla="*/ 46 h 460"/>
                <a:gd name="T50" fmla="*/ 84 w 450"/>
                <a:gd name="T51" fmla="*/ 49 h 460"/>
                <a:gd name="T52" fmla="*/ 48 w 450"/>
                <a:gd name="T53" fmla="*/ 42 h 460"/>
                <a:gd name="T54" fmla="*/ 45 w 450"/>
                <a:gd name="T55" fmla="*/ 59 h 460"/>
                <a:gd name="T56" fmla="*/ 46 w 450"/>
                <a:gd name="T57" fmla="*/ 108 h 460"/>
                <a:gd name="T58" fmla="*/ 12 w 450"/>
                <a:gd name="T59" fmla="*/ 120 h 460"/>
                <a:gd name="T60" fmla="*/ 2 w 450"/>
                <a:gd name="T61" fmla="*/ 144 h 460"/>
                <a:gd name="T62" fmla="*/ 15 w 450"/>
                <a:gd name="T63" fmla="*/ 168 h 460"/>
                <a:gd name="T64" fmla="*/ 38 w 450"/>
                <a:gd name="T65" fmla="*/ 172 h 460"/>
                <a:gd name="T66" fmla="*/ 65 w 450"/>
                <a:gd name="T67" fmla="*/ 184 h 460"/>
                <a:gd name="T68" fmla="*/ 99 w 450"/>
                <a:gd name="T69" fmla="*/ 174 h 460"/>
                <a:gd name="T70" fmla="*/ 124 w 450"/>
                <a:gd name="T71" fmla="*/ 206 h 460"/>
                <a:gd name="T72" fmla="*/ 150 w 450"/>
                <a:gd name="T73" fmla="*/ 217 h 460"/>
                <a:gd name="T74" fmla="*/ 158 w 450"/>
                <a:gd name="T75" fmla="*/ 242 h 460"/>
                <a:gd name="T76" fmla="*/ 186 w 450"/>
                <a:gd name="T77" fmla="*/ 265 h 460"/>
                <a:gd name="T78" fmla="*/ 182 w 450"/>
                <a:gd name="T79" fmla="*/ 293 h 460"/>
                <a:gd name="T80" fmla="*/ 199 w 450"/>
                <a:gd name="T81" fmla="*/ 317 h 460"/>
                <a:gd name="T82" fmla="*/ 222 w 450"/>
                <a:gd name="T83" fmla="*/ 337 h 460"/>
                <a:gd name="T84" fmla="*/ 230 w 450"/>
                <a:gd name="T85" fmla="*/ 375 h 460"/>
                <a:gd name="T86" fmla="*/ 187 w 450"/>
                <a:gd name="T87" fmla="*/ 415 h 460"/>
                <a:gd name="T88" fmla="*/ 205 w 450"/>
                <a:gd name="T89" fmla="*/ 426 h 460"/>
                <a:gd name="T90" fmla="*/ 232 w 450"/>
                <a:gd name="T91" fmla="*/ 443 h 4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0"/>
                <a:gd name="T139" fmla="*/ 0 h 460"/>
                <a:gd name="T140" fmla="*/ 450 w 450"/>
                <a:gd name="T141" fmla="*/ 460 h 460"/>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0" h="460">
                  <a:moveTo>
                    <a:pt x="238" y="455"/>
                  </a:moveTo>
                  <a:cubicBezTo>
                    <a:pt x="245" y="450"/>
                    <a:pt x="244" y="447"/>
                    <a:pt x="247" y="441"/>
                  </a:cubicBezTo>
                  <a:cubicBezTo>
                    <a:pt x="250" y="435"/>
                    <a:pt x="247" y="432"/>
                    <a:pt x="253" y="427"/>
                  </a:cubicBezTo>
                  <a:cubicBezTo>
                    <a:pt x="258" y="422"/>
                    <a:pt x="252" y="418"/>
                    <a:pt x="259" y="415"/>
                  </a:cubicBezTo>
                  <a:cubicBezTo>
                    <a:pt x="266" y="412"/>
                    <a:pt x="265" y="418"/>
                    <a:pt x="259" y="425"/>
                  </a:cubicBezTo>
                  <a:cubicBezTo>
                    <a:pt x="253" y="432"/>
                    <a:pt x="252" y="434"/>
                    <a:pt x="260" y="429"/>
                  </a:cubicBezTo>
                  <a:cubicBezTo>
                    <a:pt x="267" y="423"/>
                    <a:pt x="270" y="416"/>
                    <a:pt x="274" y="407"/>
                  </a:cubicBezTo>
                  <a:cubicBezTo>
                    <a:pt x="279" y="398"/>
                    <a:pt x="282" y="395"/>
                    <a:pt x="286" y="395"/>
                  </a:cubicBezTo>
                  <a:cubicBezTo>
                    <a:pt x="289" y="394"/>
                    <a:pt x="289" y="385"/>
                    <a:pt x="289" y="379"/>
                  </a:cubicBezTo>
                  <a:cubicBezTo>
                    <a:pt x="288" y="372"/>
                    <a:pt x="286" y="366"/>
                    <a:pt x="289" y="362"/>
                  </a:cubicBezTo>
                  <a:cubicBezTo>
                    <a:pt x="292" y="358"/>
                    <a:pt x="289" y="354"/>
                    <a:pt x="293" y="354"/>
                  </a:cubicBezTo>
                  <a:cubicBezTo>
                    <a:pt x="296" y="354"/>
                    <a:pt x="301" y="348"/>
                    <a:pt x="307" y="343"/>
                  </a:cubicBezTo>
                  <a:cubicBezTo>
                    <a:pt x="312" y="337"/>
                    <a:pt x="316" y="337"/>
                    <a:pt x="322" y="336"/>
                  </a:cubicBezTo>
                  <a:cubicBezTo>
                    <a:pt x="327" y="336"/>
                    <a:pt x="324" y="334"/>
                    <a:pt x="328" y="333"/>
                  </a:cubicBezTo>
                  <a:cubicBezTo>
                    <a:pt x="332" y="332"/>
                    <a:pt x="334" y="328"/>
                    <a:pt x="337" y="326"/>
                  </a:cubicBezTo>
                  <a:cubicBezTo>
                    <a:pt x="339" y="324"/>
                    <a:pt x="349" y="326"/>
                    <a:pt x="355" y="326"/>
                  </a:cubicBezTo>
                  <a:cubicBezTo>
                    <a:pt x="361" y="326"/>
                    <a:pt x="365" y="327"/>
                    <a:pt x="365" y="323"/>
                  </a:cubicBezTo>
                  <a:cubicBezTo>
                    <a:pt x="365" y="319"/>
                    <a:pt x="368" y="316"/>
                    <a:pt x="372" y="316"/>
                  </a:cubicBezTo>
                  <a:cubicBezTo>
                    <a:pt x="375" y="316"/>
                    <a:pt x="377" y="315"/>
                    <a:pt x="377" y="310"/>
                  </a:cubicBezTo>
                  <a:cubicBezTo>
                    <a:pt x="377" y="305"/>
                    <a:pt x="378" y="302"/>
                    <a:pt x="381" y="300"/>
                  </a:cubicBezTo>
                  <a:cubicBezTo>
                    <a:pt x="384" y="298"/>
                    <a:pt x="385" y="293"/>
                    <a:pt x="386" y="290"/>
                  </a:cubicBezTo>
                  <a:cubicBezTo>
                    <a:pt x="387" y="286"/>
                    <a:pt x="390" y="288"/>
                    <a:pt x="390" y="284"/>
                  </a:cubicBezTo>
                  <a:cubicBezTo>
                    <a:pt x="390" y="279"/>
                    <a:pt x="392" y="274"/>
                    <a:pt x="392" y="270"/>
                  </a:cubicBezTo>
                  <a:cubicBezTo>
                    <a:pt x="392" y="266"/>
                    <a:pt x="396" y="267"/>
                    <a:pt x="397" y="264"/>
                  </a:cubicBezTo>
                  <a:cubicBezTo>
                    <a:pt x="399" y="261"/>
                    <a:pt x="396" y="258"/>
                    <a:pt x="399" y="250"/>
                  </a:cubicBezTo>
                  <a:cubicBezTo>
                    <a:pt x="401" y="242"/>
                    <a:pt x="399" y="235"/>
                    <a:pt x="399" y="228"/>
                  </a:cubicBezTo>
                  <a:cubicBezTo>
                    <a:pt x="399" y="221"/>
                    <a:pt x="399" y="214"/>
                    <a:pt x="401" y="211"/>
                  </a:cubicBezTo>
                  <a:cubicBezTo>
                    <a:pt x="404" y="209"/>
                    <a:pt x="402" y="208"/>
                    <a:pt x="400" y="207"/>
                  </a:cubicBezTo>
                  <a:cubicBezTo>
                    <a:pt x="398" y="206"/>
                    <a:pt x="401" y="203"/>
                    <a:pt x="402" y="204"/>
                  </a:cubicBezTo>
                  <a:cubicBezTo>
                    <a:pt x="404" y="204"/>
                    <a:pt x="406" y="208"/>
                    <a:pt x="409" y="206"/>
                  </a:cubicBezTo>
                  <a:cubicBezTo>
                    <a:pt x="413" y="204"/>
                    <a:pt x="416" y="195"/>
                    <a:pt x="418" y="188"/>
                  </a:cubicBezTo>
                  <a:cubicBezTo>
                    <a:pt x="421" y="181"/>
                    <a:pt x="426" y="182"/>
                    <a:pt x="429" y="180"/>
                  </a:cubicBezTo>
                  <a:cubicBezTo>
                    <a:pt x="433" y="179"/>
                    <a:pt x="440" y="170"/>
                    <a:pt x="445" y="158"/>
                  </a:cubicBezTo>
                  <a:cubicBezTo>
                    <a:pt x="450" y="146"/>
                    <a:pt x="445" y="134"/>
                    <a:pt x="443" y="125"/>
                  </a:cubicBezTo>
                  <a:cubicBezTo>
                    <a:pt x="441" y="117"/>
                    <a:pt x="438" y="118"/>
                    <a:pt x="433" y="119"/>
                  </a:cubicBezTo>
                  <a:cubicBezTo>
                    <a:pt x="428" y="119"/>
                    <a:pt x="418" y="118"/>
                    <a:pt x="406" y="104"/>
                  </a:cubicBezTo>
                  <a:cubicBezTo>
                    <a:pt x="393" y="91"/>
                    <a:pt x="381" y="92"/>
                    <a:pt x="373" y="94"/>
                  </a:cubicBezTo>
                  <a:cubicBezTo>
                    <a:pt x="365" y="96"/>
                    <a:pt x="356" y="90"/>
                    <a:pt x="351" y="89"/>
                  </a:cubicBezTo>
                  <a:cubicBezTo>
                    <a:pt x="345" y="87"/>
                    <a:pt x="340" y="94"/>
                    <a:pt x="336" y="96"/>
                  </a:cubicBezTo>
                  <a:cubicBezTo>
                    <a:pt x="332" y="97"/>
                    <a:pt x="338" y="90"/>
                    <a:pt x="338" y="85"/>
                  </a:cubicBezTo>
                  <a:cubicBezTo>
                    <a:pt x="338" y="80"/>
                    <a:pt x="323" y="74"/>
                    <a:pt x="312" y="69"/>
                  </a:cubicBezTo>
                  <a:cubicBezTo>
                    <a:pt x="300" y="65"/>
                    <a:pt x="295" y="67"/>
                    <a:pt x="295" y="74"/>
                  </a:cubicBezTo>
                  <a:cubicBezTo>
                    <a:pt x="295" y="81"/>
                    <a:pt x="291" y="72"/>
                    <a:pt x="287" y="80"/>
                  </a:cubicBezTo>
                  <a:cubicBezTo>
                    <a:pt x="284" y="87"/>
                    <a:pt x="277" y="82"/>
                    <a:pt x="281" y="80"/>
                  </a:cubicBezTo>
                  <a:cubicBezTo>
                    <a:pt x="286" y="77"/>
                    <a:pt x="290" y="72"/>
                    <a:pt x="291" y="67"/>
                  </a:cubicBezTo>
                  <a:cubicBezTo>
                    <a:pt x="293" y="62"/>
                    <a:pt x="275" y="58"/>
                    <a:pt x="268" y="61"/>
                  </a:cubicBezTo>
                  <a:cubicBezTo>
                    <a:pt x="262" y="63"/>
                    <a:pt x="266" y="72"/>
                    <a:pt x="261" y="70"/>
                  </a:cubicBezTo>
                  <a:cubicBezTo>
                    <a:pt x="256" y="67"/>
                    <a:pt x="260" y="60"/>
                    <a:pt x="264" y="60"/>
                  </a:cubicBezTo>
                  <a:cubicBezTo>
                    <a:pt x="268" y="61"/>
                    <a:pt x="273" y="52"/>
                    <a:pt x="275" y="46"/>
                  </a:cubicBezTo>
                  <a:cubicBezTo>
                    <a:pt x="278" y="40"/>
                    <a:pt x="271" y="39"/>
                    <a:pt x="266" y="34"/>
                  </a:cubicBezTo>
                  <a:cubicBezTo>
                    <a:pt x="262" y="29"/>
                    <a:pt x="263" y="15"/>
                    <a:pt x="258" y="13"/>
                  </a:cubicBezTo>
                  <a:cubicBezTo>
                    <a:pt x="253" y="17"/>
                    <a:pt x="247" y="25"/>
                    <a:pt x="245" y="31"/>
                  </a:cubicBezTo>
                  <a:cubicBezTo>
                    <a:pt x="242" y="38"/>
                    <a:pt x="239" y="34"/>
                    <a:pt x="233" y="36"/>
                  </a:cubicBezTo>
                  <a:cubicBezTo>
                    <a:pt x="226" y="38"/>
                    <a:pt x="223" y="35"/>
                    <a:pt x="222" y="32"/>
                  </a:cubicBezTo>
                  <a:cubicBezTo>
                    <a:pt x="220" y="30"/>
                    <a:pt x="214" y="32"/>
                    <a:pt x="209" y="32"/>
                  </a:cubicBezTo>
                  <a:cubicBezTo>
                    <a:pt x="205" y="32"/>
                    <a:pt x="207" y="37"/>
                    <a:pt x="204" y="39"/>
                  </a:cubicBezTo>
                  <a:cubicBezTo>
                    <a:pt x="201" y="41"/>
                    <a:pt x="194" y="36"/>
                    <a:pt x="191" y="39"/>
                  </a:cubicBezTo>
                  <a:cubicBezTo>
                    <a:pt x="188" y="42"/>
                    <a:pt x="186" y="39"/>
                    <a:pt x="185" y="41"/>
                  </a:cubicBezTo>
                  <a:cubicBezTo>
                    <a:pt x="184" y="44"/>
                    <a:pt x="179" y="42"/>
                    <a:pt x="178" y="44"/>
                  </a:cubicBezTo>
                  <a:cubicBezTo>
                    <a:pt x="176" y="46"/>
                    <a:pt x="172" y="47"/>
                    <a:pt x="165" y="40"/>
                  </a:cubicBezTo>
                  <a:cubicBezTo>
                    <a:pt x="159" y="33"/>
                    <a:pt x="160" y="22"/>
                    <a:pt x="163" y="20"/>
                  </a:cubicBezTo>
                  <a:cubicBezTo>
                    <a:pt x="166" y="18"/>
                    <a:pt x="166" y="12"/>
                    <a:pt x="162" y="11"/>
                  </a:cubicBezTo>
                  <a:cubicBezTo>
                    <a:pt x="158" y="9"/>
                    <a:pt x="162" y="2"/>
                    <a:pt x="157" y="1"/>
                  </a:cubicBezTo>
                  <a:cubicBezTo>
                    <a:pt x="153" y="0"/>
                    <a:pt x="153" y="7"/>
                    <a:pt x="150" y="8"/>
                  </a:cubicBezTo>
                  <a:cubicBezTo>
                    <a:pt x="147" y="9"/>
                    <a:pt x="140" y="14"/>
                    <a:pt x="136" y="13"/>
                  </a:cubicBezTo>
                  <a:cubicBezTo>
                    <a:pt x="133" y="12"/>
                    <a:pt x="129" y="14"/>
                    <a:pt x="129" y="17"/>
                  </a:cubicBezTo>
                  <a:cubicBezTo>
                    <a:pt x="129" y="21"/>
                    <a:pt x="125" y="20"/>
                    <a:pt x="124" y="17"/>
                  </a:cubicBezTo>
                  <a:cubicBezTo>
                    <a:pt x="124" y="14"/>
                    <a:pt x="116" y="16"/>
                    <a:pt x="114" y="14"/>
                  </a:cubicBezTo>
                  <a:cubicBezTo>
                    <a:pt x="112" y="12"/>
                    <a:pt x="103" y="13"/>
                    <a:pt x="107" y="15"/>
                  </a:cubicBezTo>
                  <a:cubicBezTo>
                    <a:pt x="111" y="17"/>
                    <a:pt x="111" y="20"/>
                    <a:pt x="111" y="23"/>
                  </a:cubicBezTo>
                  <a:cubicBezTo>
                    <a:pt x="111" y="27"/>
                    <a:pt x="114" y="26"/>
                    <a:pt x="114" y="31"/>
                  </a:cubicBezTo>
                  <a:cubicBezTo>
                    <a:pt x="114" y="35"/>
                    <a:pt x="118" y="32"/>
                    <a:pt x="120" y="32"/>
                  </a:cubicBezTo>
                  <a:cubicBezTo>
                    <a:pt x="123" y="32"/>
                    <a:pt x="123" y="36"/>
                    <a:pt x="119" y="37"/>
                  </a:cubicBezTo>
                  <a:cubicBezTo>
                    <a:pt x="115" y="37"/>
                    <a:pt x="113" y="39"/>
                    <a:pt x="112" y="43"/>
                  </a:cubicBezTo>
                  <a:cubicBezTo>
                    <a:pt x="111" y="46"/>
                    <a:pt x="108" y="44"/>
                    <a:pt x="105" y="46"/>
                  </a:cubicBezTo>
                  <a:cubicBezTo>
                    <a:pt x="102" y="49"/>
                    <a:pt x="99" y="52"/>
                    <a:pt x="97" y="51"/>
                  </a:cubicBezTo>
                  <a:cubicBezTo>
                    <a:pt x="95" y="49"/>
                    <a:pt x="93" y="50"/>
                    <a:pt x="91" y="52"/>
                  </a:cubicBezTo>
                  <a:cubicBezTo>
                    <a:pt x="89" y="53"/>
                    <a:pt x="88" y="52"/>
                    <a:pt x="84" y="49"/>
                  </a:cubicBezTo>
                  <a:cubicBezTo>
                    <a:pt x="82" y="47"/>
                    <a:pt x="80" y="42"/>
                    <a:pt x="76" y="37"/>
                  </a:cubicBezTo>
                  <a:cubicBezTo>
                    <a:pt x="73" y="39"/>
                    <a:pt x="68" y="41"/>
                    <a:pt x="65" y="41"/>
                  </a:cubicBezTo>
                  <a:cubicBezTo>
                    <a:pt x="61" y="41"/>
                    <a:pt x="48" y="40"/>
                    <a:pt x="48" y="42"/>
                  </a:cubicBezTo>
                  <a:cubicBezTo>
                    <a:pt x="47" y="44"/>
                    <a:pt x="49" y="48"/>
                    <a:pt x="51" y="48"/>
                  </a:cubicBezTo>
                  <a:cubicBezTo>
                    <a:pt x="53" y="49"/>
                    <a:pt x="57" y="50"/>
                    <a:pt x="53" y="53"/>
                  </a:cubicBezTo>
                  <a:cubicBezTo>
                    <a:pt x="49" y="56"/>
                    <a:pt x="45" y="52"/>
                    <a:pt x="45" y="59"/>
                  </a:cubicBezTo>
                  <a:cubicBezTo>
                    <a:pt x="45" y="66"/>
                    <a:pt x="54" y="71"/>
                    <a:pt x="52" y="77"/>
                  </a:cubicBezTo>
                  <a:cubicBezTo>
                    <a:pt x="51" y="81"/>
                    <a:pt x="50" y="89"/>
                    <a:pt x="50" y="93"/>
                  </a:cubicBezTo>
                  <a:cubicBezTo>
                    <a:pt x="50" y="96"/>
                    <a:pt x="49" y="107"/>
                    <a:pt x="46" y="108"/>
                  </a:cubicBezTo>
                  <a:cubicBezTo>
                    <a:pt x="43" y="109"/>
                    <a:pt x="40" y="105"/>
                    <a:pt x="36" y="109"/>
                  </a:cubicBezTo>
                  <a:cubicBezTo>
                    <a:pt x="32" y="112"/>
                    <a:pt x="27" y="110"/>
                    <a:pt x="22" y="114"/>
                  </a:cubicBezTo>
                  <a:cubicBezTo>
                    <a:pt x="18" y="117"/>
                    <a:pt x="13" y="116"/>
                    <a:pt x="12" y="120"/>
                  </a:cubicBezTo>
                  <a:cubicBezTo>
                    <a:pt x="12" y="125"/>
                    <a:pt x="8" y="127"/>
                    <a:pt x="9" y="131"/>
                  </a:cubicBezTo>
                  <a:cubicBezTo>
                    <a:pt x="10" y="135"/>
                    <a:pt x="7" y="134"/>
                    <a:pt x="4" y="137"/>
                  </a:cubicBezTo>
                  <a:cubicBezTo>
                    <a:pt x="1" y="140"/>
                    <a:pt x="4" y="142"/>
                    <a:pt x="2" y="144"/>
                  </a:cubicBezTo>
                  <a:cubicBezTo>
                    <a:pt x="0" y="147"/>
                    <a:pt x="3" y="150"/>
                    <a:pt x="5" y="154"/>
                  </a:cubicBezTo>
                  <a:cubicBezTo>
                    <a:pt x="7" y="158"/>
                    <a:pt x="10" y="160"/>
                    <a:pt x="10" y="164"/>
                  </a:cubicBezTo>
                  <a:cubicBezTo>
                    <a:pt x="9" y="167"/>
                    <a:pt x="12" y="168"/>
                    <a:pt x="15" y="168"/>
                  </a:cubicBezTo>
                  <a:cubicBezTo>
                    <a:pt x="19" y="168"/>
                    <a:pt x="16" y="174"/>
                    <a:pt x="21" y="174"/>
                  </a:cubicBezTo>
                  <a:cubicBezTo>
                    <a:pt x="27" y="174"/>
                    <a:pt x="32" y="176"/>
                    <a:pt x="33" y="173"/>
                  </a:cubicBezTo>
                  <a:cubicBezTo>
                    <a:pt x="35" y="170"/>
                    <a:pt x="38" y="167"/>
                    <a:pt x="38" y="172"/>
                  </a:cubicBezTo>
                  <a:cubicBezTo>
                    <a:pt x="38" y="176"/>
                    <a:pt x="37" y="188"/>
                    <a:pt x="41" y="186"/>
                  </a:cubicBezTo>
                  <a:cubicBezTo>
                    <a:pt x="45" y="185"/>
                    <a:pt x="52" y="185"/>
                    <a:pt x="56" y="187"/>
                  </a:cubicBezTo>
                  <a:cubicBezTo>
                    <a:pt x="59" y="188"/>
                    <a:pt x="63" y="187"/>
                    <a:pt x="65" y="184"/>
                  </a:cubicBezTo>
                  <a:cubicBezTo>
                    <a:pt x="68" y="182"/>
                    <a:pt x="70" y="182"/>
                    <a:pt x="75" y="179"/>
                  </a:cubicBezTo>
                  <a:cubicBezTo>
                    <a:pt x="80" y="177"/>
                    <a:pt x="84" y="173"/>
                    <a:pt x="88" y="173"/>
                  </a:cubicBezTo>
                  <a:cubicBezTo>
                    <a:pt x="93" y="173"/>
                    <a:pt x="100" y="171"/>
                    <a:pt x="99" y="174"/>
                  </a:cubicBezTo>
                  <a:cubicBezTo>
                    <a:pt x="98" y="177"/>
                    <a:pt x="97" y="190"/>
                    <a:pt x="103" y="196"/>
                  </a:cubicBezTo>
                  <a:cubicBezTo>
                    <a:pt x="108" y="202"/>
                    <a:pt x="111" y="205"/>
                    <a:pt x="116" y="204"/>
                  </a:cubicBezTo>
                  <a:cubicBezTo>
                    <a:pt x="121" y="203"/>
                    <a:pt x="120" y="206"/>
                    <a:pt x="124" y="206"/>
                  </a:cubicBezTo>
                  <a:cubicBezTo>
                    <a:pt x="128" y="205"/>
                    <a:pt x="125" y="210"/>
                    <a:pt x="129" y="210"/>
                  </a:cubicBezTo>
                  <a:cubicBezTo>
                    <a:pt x="132" y="210"/>
                    <a:pt x="138" y="210"/>
                    <a:pt x="138" y="214"/>
                  </a:cubicBezTo>
                  <a:cubicBezTo>
                    <a:pt x="138" y="218"/>
                    <a:pt x="148" y="215"/>
                    <a:pt x="150" y="217"/>
                  </a:cubicBezTo>
                  <a:cubicBezTo>
                    <a:pt x="153" y="219"/>
                    <a:pt x="155" y="220"/>
                    <a:pt x="155" y="224"/>
                  </a:cubicBezTo>
                  <a:cubicBezTo>
                    <a:pt x="154" y="228"/>
                    <a:pt x="160" y="231"/>
                    <a:pt x="156" y="233"/>
                  </a:cubicBezTo>
                  <a:cubicBezTo>
                    <a:pt x="153" y="235"/>
                    <a:pt x="157" y="238"/>
                    <a:pt x="158" y="242"/>
                  </a:cubicBezTo>
                  <a:cubicBezTo>
                    <a:pt x="158" y="247"/>
                    <a:pt x="163" y="248"/>
                    <a:pt x="170" y="248"/>
                  </a:cubicBezTo>
                  <a:cubicBezTo>
                    <a:pt x="177" y="248"/>
                    <a:pt x="179" y="248"/>
                    <a:pt x="179" y="254"/>
                  </a:cubicBezTo>
                  <a:cubicBezTo>
                    <a:pt x="179" y="259"/>
                    <a:pt x="184" y="260"/>
                    <a:pt x="186" y="265"/>
                  </a:cubicBezTo>
                  <a:cubicBezTo>
                    <a:pt x="188" y="270"/>
                    <a:pt x="184" y="275"/>
                    <a:pt x="185" y="279"/>
                  </a:cubicBezTo>
                  <a:cubicBezTo>
                    <a:pt x="185" y="282"/>
                    <a:pt x="183" y="286"/>
                    <a:pt x="181" y="287"/>
                  </a:cubicBezTo>
                  <a:cubicBezTo>
                    <a:pt x="184" y="290"/>
                    <a:pt x="184" y="292"/>
                    <a:pt x="182" y="293"/>
                  </a:cubicBezTo>
                  <a:cubicBezTo>
                    <a:pt x="179" y="295"/>
                    <a:pt x="185" y="299"/>
                    <a:pt x="184" y="307"/>
                  </a:cubicBezTo>
                  <a:cubicBezTo>
                    <a:pt x="182" y="314"/>
                    <a:pt x="182" y="316"/>
                    <a:pt x="190" y="316"/>
                  </a:cubicBezTo>
                  <a:cubicBezTo>
                    <a:pt x="197" y="316"/>
                    <a:pt x="197" y="319"/>
                    <a:pt x="199" y="317"/>
                  </a:cubicBezTo>
                  <a:cubicBezTo>
                    <a:pt x="202" y="315"/>
                    <a:pt x="206" y="323"/>
                    <a:pt x="207" y="326"/>
                  </a:cubicBezTo>
                  <a:cubicBezTo>
                    <a:pt x="208" y="330"/>
                    <a:pt x="211" y="339"/>
                    <a:pt x="213" y="339"/>
                  </a:cubicBezTo>
                  <a:cubicBezTo>
                    <a:pt x="214" y="339"/>
                    <a:pt x="218" y="335"/>
                    <a:pt x="222" y="337"/>
                  </a:cubicBezTo>
                  <a:cubicBezTo>
                    <a:pt x="226" y="339"/>
                    <a:pt x="221" y="351"/>
                    <a:pt x="221" y="357"/>
                  </a:cubicBezTo>
                  <a:cubicBezTo>
                    <a:pt x="224" y="357"/>
                    <a:pt x="227" y="357"/>
                    <a:pt x="228" y="358"/>
                  </a:cubicBezTo>
                  <a:cubicBezTo>
                    <a:pt x="230" y="359"/>
                    <a:pt x="231" y="372"/>
                    <a:pt x="230" y="375"/>
                  </a:cubicBezTo>
                  <a:cubicBezTo>
                    <a:pt x="229" y="377"/>
                    <a:pt x="221" y="380"/>
                    <a:pt x="217" y="382"/>
                  </a:cubicBezTo>
                  <a:cubicBezTo>
                    <a:pt x="212" y="385"/>
                    <a:pt x="202" y="395"/>
                    <a:pt x="197" y="403"/>
                  </a:cubicBezTo>
                  <a:cubicBezTo>
                    <a:pt x="194" y="408"/>
                    <a:pt x="190" y="411"/>
                    <a:pt x="187" y="415"/>
                  </a:cubicBezTo>
                  <a:cubicBezTo>
                    <a:pt x="189" y="415"/>
                    <a:pt x="190" y="415"/>
                    <a:pt x="191" y="415"/>
                  </a:cubicBezTo>
                  <a:cubicBezTo>
                    <a:pt x="193" y="413"/>
                    <a:pt x="196" y="413"/>
                    <a:pt x="200" y="418"/>
                  </a:cubicBezTo>
                  <a:cubicBezTo>
                    <a:pt x="204" y="423"/>
                    <a:pt x="204" y="426"/>
                    <a:pt x="205" y="426"/>
                  </a:cubicBezTo>
                  <a:cubicBezTo>
                    <a:pt x="207" y="426"/>
                    <a:pt x="209" y="420"/>
                    <a:pt x="212" y="424"/>
                  </a:cubicBezTo>
                  <a:cubicBezTo>
                    <a:pt x="215" y="428"/>
                    <a:pt x="223" y="432"/>
                    <a:pt x="224" y="434"/>
                  </a:cubicBezTo>
                  <a:cubicBezTo>
                    <a:pt x="226" y="436"/>
                    <a:pt x="232" y="437"/>
                    <a:pt x="232" y="443"/>
                  </a:cubicBezTo>
                  <a:cubicBezTo>
                    <a:pt x="232" y="446"/>
                    <a:pt x="230" y="454"/>
                    <a:pt x="233" y="460"/>
                  </a:cubicBezTo>
                  <a:cubicBezTo>
                    <a:pt x="235" y="458"/>
                    <a:pt x="236" y="456"/>
                    <a:pt x="238" y="455"/>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06" name="Freeform 107"/>
            <p:cNvSpPr>
              <a:spLocks noChangeArrowheads="1"/>
            </p:cNvSpPr>
            <p:nvPr/>
          </p:nvSpPr>
          <p:spPr bwMode="auto">
            <a:xfrm>
              <a:off x="2376488" y="3146425"/>
              <a:ext cx="106363" cy="117475"/>
            </a:xfrm>
            <a:custGeom>
              <a:gdLst>
                <a:gd name="T0" fmla="*/ 55 w 56"/>
                <a:gd name="T1" fmla="*/ 30 h 62"/>
                <a:gd name="T2" fmla="*/ 47 w 56"/>
                <a:gd name="T3" fmla="*/ 21 h 62"/>
                <a:gd name="T4" fmla="*/ 35 w 56"/>
                <a:gd name="T5" fmla="*/ 11 h 62"/>
                <a:gd name="T6" fmla="*/ 28 w 56"/>
                <a:gd name="T7" fmla="*/ 13 h 62"/>
                <a:gd name="T8" fmla="*/ 23 w 56"/>
                <a:gd name="T9" fmla="*/ 5 h 62"/>
                <a:gd name="T10" fmla="*/ 14 w 56"/>
                <a:gd name="T11" fmla="*/ 2 h 62"/>
                <a:gd name="T12" fmla="*/ 10 w 56"/>
                <a:gd name="T13" fmla="*/ 2 h 62"/>
                <a:gd name="T14" fmla="*/ 7 w 56"/>
                <a:gd name="T15" fmla="*/ 8 h 62"/>
                <a:gd name="T16" fmla="*/ 3 w 56"/>
                <a:gd name="T17" fmla="*/ 27 h 62"/>
                <a:gd name="T18" fmla="*/ 0 w 56"/>
                <a:gd name="T19" fmla="*/ 42 h 62"/>
                <a:gd name="T20" fmla="*/ 3 w 56"/>
                <a:gd name="T21" fmla="*/ 49 h 62"/>
                <a:gd name="T22" fmla="*/ 2 w 56"/>
                <a:gd name="T23" fmla="*/ 54 h 62"/>
                <a:gd name="T24" fmla="*/ 7 w 56"/>
                <a:gd name="T25" fmla="*/ 56 h 62"/>
                <a:gd name="T26" fmla="*/ 21 w 56"/>
                <a:gd name="T27" fmla="*/ 60 h 62"/>
                <a:gd name="T28" fmla="*/ 30 w 56"/>
                <a:gd name="T29" fmla="*/ 60 h 62"/>
                <a:gd name="T30" fmla="*/ 47 w 56"/>
                <a:gd name="T31" fmla="*/ 57 h 62"/>
                <a:gd name="T32" fmla="*/ 56 w 56"/>
                <a:gd name="T33" fmla="*/ 47 h 62"/>
                <a:gd name="T34" fmla="*/ 55 w 56"/>
                <a:gd name="T35" fmla="*/ 30 h 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
                <a:gd name="T55" fmla="*/ 0 h 62"/>
                <a:gd name="T56" fmla="*/ 56 w 56"/>
                <a:gd name="T57" fmla="*/ 62 h 62"/>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 h="62">
                  <a:moveTo>
                    <a:pt x="55" y="30"/>
                  </a:moveTo>
                  <a:cubicBezTo>
                    <a:pt x="55" y="24"/>
                    <a:pt x="49" y="23"/>
                    <a:pt x="47" y="21"/>
                  </a:cubicBezTo>
                  <a:cubicBezTo>
                    <a:pt x="46" y="19"/>
                    <a:pt x="38" y="15"/>
                    <a:pt x="35" y="11"/>
                  </a:cubicBezTo>
                  <a:cubicBezTo>
                    <a:pt x="32" y="7"/>
                    <a:pt x="30" y="13"/>
                    <a:pt x="28" y="13"/>
                  </a:cubicBezTo>
                  <a:cubicBezTo>
                    <a:pt x="27" y="13"/>
                    <a:pt x="27" y="10"/>
                    <a:pt x="23" y="5"/>
                  </a:cubicBezTo>
                  <a:cubicBezTo>
                    <a:pt x="19" y="0"/>
                    <a:pt x="16" y="0"/>
                    <a:pt x="14" y="2"/>
                  </a:cubicBezTo>
                  <a:cubicBezTo>
                    <a:pt x="13" y="2"/>
                    <a:pt x="12" y="2"/>
                    <a:pt x="10" y="2"/>
                  </a:cubicBezTo>
                  <a:cubicBezTo>
                    <a:pt x="8" y="4"/>
                    <a:pt x="7" y="6"/>
                    <a:pt x="7" y="8"/>
                  </a:cubicBezTo>
                  <a:cubicBezTo>
                    <a:pt x="7" y="13"/>
                    <a:pt x="3" y="18"/>
                    <a:pt x="3" y="27"/>
                  </a:cubicBezTo>
                  <a:cubicBezTo>
                    <a:pt x="3" y="36"/>
                    <a:pt x="0" y="35"/>
                    <a:pt x="0" y="42"/>
                  </a:cubicBezTo>
                  <a:cubicBezTo>
                    <a:pt x="0" y="49"/>
                    <a:pt x="2" y="48"/>
                    <a:pt x="3" y="49"/>
                  </a:cubicBezTo>
                  <a:cubicBezTo>
                    <a:pt x="4" y="49"/>
                    <a:pt x="3" y="52"/>
                    <a:pt x="2" y="54"/>
                  </a:cubicBezTo>
                  <a:cubicBezTo>
                    <a:pt x="3" y="55"/>
                    <a:pt x="5" y="56"/>
                    <a:pt x="7" y="56"/>
                  </a:cubicBezTo>
                  <a:cubicBezTo>
                    <a:pt x="11" y="55"/>
                    <a:pt x="16" y="57"/>
                    <a:pt x="21" y="60"/>
                  </a:cubicBezTo>
                  <a:cubicBezTo>
                    <a:pt x="27" y="62"/>
                    <a:pt x="25" y="59"/>
                    <a:pt x="30" y="60"/>
                  </a:cubicBezTo>
                  <a:cubicBezTo>
                    <a:pt x="35" y="60"/>
                    <a:pt x="41" y="61"/>
                    <a:pt x="47" y="57"/>
                  </a:cubicBezTo>
                  <a:cubicBezTo>
                    <a:pt x="51" y="55"/>
                    <a:pt x="53" y="51"/>
                    <a:pt x="56" y="47"/>
                  </a:cubicBezTo>
                  <a:cubicBezTo>
                    <a:pt x="53" y="41"/>
                    <a:pt x="55" y="33"/>
                    <a:pt x="55" y="3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07" name="Freeform 108"/>
            <p:cNvSpPr>
              <a:spLocks noEditPoints="1" noChangeArrowheads="1"/>
            </p:cNvSpPr>
            <p:nvPr/>
          </p:nvSpPr>
          <p:spPr bwMode="auto">
            <a:xfrm>
              <a:off x="2043113" y="2951162"/>
              <a:ext cx="436563" cy="860425"/>
            </a:xfrm>
            <a:custGeom>
              <a:gdLst>
                <a:gd name="T0" fmla="*/ 65 w 228"/>
                <a:gd name="T1" fmla="*/ 427 h 450"/>
                <a:gd name="T2" fmla="*/ 60 w 228"/>
                <a:gd name="T3" fmla="*/ 417 h 450"/>
                <a:gd name="T4" fmla="*/ 56 w 228"/>
                <a:gd name="T5" fmla="*/ 448 h 450"/>
                <a:gd name="T6" fmla="*/ 80 w 228"/>
                <a:gd name="T7" fmla="*/ 449 h 450"/>
                <a:gd name="T8" fmla="*/ 87 w 228"/>
                <a:gd name="T9" fmla="*/ 441 h 450"/>
                <a:gd name="T10" fmla="*/ 218 w 228"/>
                <a:gd name="T11" fmla="*/ 46 h 450"/>
                <a:gd name="T12" fmla="*/ 212 w 228"/>
                <a:gd name="T13" fmla="*/ 64 h 450"/>
                <a:gd name="T14" fmla="*/ 194 w 228"/>
                <a:gd name="T15" fmla="*/ 70 h 450"/>
                <a:gd name="T16" fmla="*/ 172 w 228"/>
                <a:gd name="T17" fmla="*/ 67 h 450"/>
                <a:gd name="T18" fmla="*/ 185 w 228"/>
                <a:gd name="T19" fmla="*/ 44 h 450"/>
                <a:gd name="T20" fmla="*/ 151 w 228"/>
                <a:gd name="T21" fmla="*/ 27 h 450"/>
                <a:gd name="T22" fmla="*/ 123 w 228"/>
                <a:gd name="T23" fmla="*/ 3 h 450"/>
                <a:gd name="T24" fmla="*/ 105 w 228"/>
                <a:gd name="T25" fmla="*/ 10 h 450"/>
                <a:gd name="T26" fmla="*/ 82 w 228"/>
                <a:gd name="T27" fmla="*/ 5 h 450"/>
                <a:gd name="T28" fmla="*/ 72 w 228"/>
                <a:gd name="T29" fmla="*/ 25 h 450"/>
                <a:gd name="T30" fmla="*/ 58 w 228"/>
                <a:gd name="T31" fmla="*/ 43 h 450"/>
                <a:gd name="T32" fmla="*/ 60 w 228"/>
                <a:gd name="T33" fmla="*/ 63 h 450"/>
                <a:gd name="T34" fmla="*/ 49 w 228"/>
                <a:gd name="T35" fmla="*/ 78 h 450"/>
                <a:gd name="T36" fmla="*/ 41 w 228"/>
                <a:gd name="T37" fmla="*/ 94 h 450"/>
                <a:gd name="T38" fmla="*/ 37 w 228"/>
                <a:gd name="T39" fmla="*/ 115 h 450"/>
                <a:gd name="T40" fmla="*/ 40 w 228"/>
                <a:gd name="T41" fmla="*/ 138 h 450"/>
                <a:gd name="T42" fmla="*/ 40 w 228"/>
                <a:gd name="T43" fmla="*/ 157 h 450"/>
                <a:gd name="T44" fmla="*/ 37 w 228"/>
                <a:gd name="T45" fmla="*/ 180 h 450"/>
                <a:gd name="T46" fmla="*/ 28 w 228"/>
                <a:gd name="T47" fmla="*/ 206 h 450"/>
                <a:gd name="T48" fmla="*/ 25 w 228"/>
                <a:gd name="T49" fmla="*/ 216 h 450"/>
                <a:gd name="T50" fmla="*/ 21 w 228"/>
                <a:gd name="T51" fmla="*/ 232 h 450"/>
                <a:gd name="T52" fmla="*/ 20 w 228"/>
                <a:gd name="T53" fmla="*/ 248 h 450"/>
                <a:gd name="T54" fmla="*/ 18 w 228"/>
                <a:gd name="T55" fmla="*/ 272 h 450"/>
                <a:gd name="T56" fmla="*/ 21 w 228"/>
                <a:gd name="T57" fmla="*/ 285 h 450"/>
                <a:gd name="T58" fmla="*/ 26 w 228"/>
                <a:gd name="T59" fmla="*/ 296 h 450"/>
                <a:gd name="T60" fmla="*/ 23 w 228"/>
                <a:gd name="T61" fmla="*/ 305 h 450"/>
                <a:gd name="T62" fmla="*/ 21 w 228"/>
                <a:gd name="T63" fmla="*/ 323 h 450"/>
                <a:gd name="T64" fmla="*/ 13 w 228"/>
                <a:gd name="T65" fmla="*/ 338 h 450"/>
                <a:gd name="T66" fmla="*/ 9 w 228"/>
                <a:gd name="T67" fmla="*/ 355 h 450"/>
                <a:gd name="T68" fmla="*/ 3 w 228"/>
                <a:gd name="T69" fmla="*/ 373 h 450"/>
                <a:gd name="T70" fmla="*/ 15 w 228"/>
                <a:gd name="T71" fmla="*/ 384 h 450"/>
                <a:gd name="T72" fmla="*/ 21 w 228"/>
                <a:gd name="T73" fmla="*/ 401 h 450"/>
                <a:gd name="T74" fmla="*/ 47 w 228"/>
                <a:gd name="T75" fmla="*/ 404 h 450"/>
                <a:gd name="T76" fmla="*/ 52 w 228"/>
                <a:gd name="T77" fmla="*/ 395 h 450"/>
                <a:gd name="T78" fmla="*/ 53 w 228"/>
                <a:gd name="T79" fmla="*/ 376 h 450"/>
                <a:gd name="T80" fmla="*/ 66 w 228"/>
                <a:gd name="T81" fmla="*/ 364 h 450"/>
                <a:gd name="T82" fmla="*/ 87 w 228"/>
                <a:gd name="T83" fmla="*/ 340 h 450"/>
                <a:gd name="T84" fmla="*/ 78 w 228"/>
                <a:gd name="T85" fmla="*/ 326 h 450"/>
                <a:gd name="T86" fmla="*/ 89 w 228"/>
                <a:gd name="T87" fmla="*/ 299 h 450"/>
                <a:gd name="T88" fmla="*/ 95 w 228"/>
                <a:gd name="T89" fmla="*/ 285 h 450"/>
                <a:gd name="T90" fmla="*/ 102 w 228"/>
                <a:gd name="T91" fmla="*/ 270 h 450"/>
                <a:gd name="T92" fmla="*/ 109 w 228"/>
                <a:gd name="T93" fmla="*/ 269 h 450"/>
                <a:gd name="T94" fmla="*/ 106 w 228"/>
                <a:gd name="T95" fmla="*/ 262 h 450"/>
                <a:gd name="T96" fmla="*/ 98 w 228"/>
                <a:gd name="T97" fmla="*/ 251 h 450"/>
                <a:gd name="T98" fmla="*/ 115 w 228"/>
                <a:gd name="T99" fmla="*/ 245 h 450"/>
                <a:gd name="T100" fmla="*/ 129 w 228"/>
                <a:gd name="T101" fmla="*/ 228 h 450"/>
                <a:gd name="T102" fmla="*/ 133 w 228"/>
                <a:gd name="T103" fmla="*/ 215 h 450"/>
                <a:gd name="T104" fmla="*/ 183 w 228"/>
                <a:gd name="T105" fmla="*/ 203 h 450"/>
                <a:gd name="T106" fmla="*/ 189 w 228"/>
                <a:gd name="T107" fmla="*/ 181 h 450"/>
                <a:gd name="T108" fmla="*/ 180 w 228"/>
                <a:gd name="T109" fmla="*/ 164 h 450"/>
                <a:gd name="T110" fmla="*/ 176 w 228"/>
                <a:gd name="T111" fmla="*/ 156 h 450"/>
                <a:gd name="T112" fmla="*/ 174 w 228"/>
                <a:gd name="T113" fmla="*/ 144 h 450"/>
                <a:gd name="T114" fmla="*/ 181 w 228"/>
                <a:gd name="T115" fmla="*/ 110 h 450"/>
                <a:gd name="T116" fmla="*/ 214 w 228"/>
                <a:gd name="T117" fmla="*/ 71 h 450"/>
                <a:gd name="T118" fmla="*/ 225 w 228"/>
                <a:gd name="T119" fmla="*/ 47 h 4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8"/>
                <a:gd name="T181" fmla="*/ 0 h 450"/>
                <a:gd name="T182" fmla="*/ 228 w 228"/>
                <a:gd name="T183" fmla="*/ 450 h 450"/>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8" h="450">
                  <a:moveTo>
                    <a:pt x="87" y="441"/>
                  </a:moveTo>
                  <a:cubicBezTo>
                    <a:pt x="81" y="441"/>
                    <a:pt x="68" y="430"/>
                    <a:pt x="65" y="427"/>
                  </a:cubicBezTo>
                  <a:cubicBezTo>
                    <a:pt x="61" y="424"/>
                    <a:pt x="64" y="421"/>
                    <a:pt x="59" y="421"/>
                  </a:cubicBezTo>
                  <a:cubicBezTo>
                    <a:pt x="55" y="422"/>
                    <a:pt x="58" y="418"/>
                    <a:pt x="60" y="417"/>
                  </a:cubicBezTo>
                  <a:cubicBezTo>
                    <a:pt x="62" y="415"/>
                    <a:pt x="59" y="411"/>
                    <a:pt x="56" y="410"/>
                  </a:cubicBezTo>
                  <a:cubicBezTo>
                    <a:pt x="56" y="417"/>
                    <a:pt x="54" y="447"/>
                    <a:pt x="56" y="448"/>
                  </a:cubicBezTo>
                  <a:cubicBezTo>
                    <a:pt x="58" y="448"/>
                    <a:pt x="71" y="446"/>
                    <a:pt x="75" y="449"/>
                  </a:cubicBezTo>
                  <a:cubicBezTo>
                    <a:pt x="77" y="449"/>
                    <a:pt x="79" y="450"/>
                    <a:pt x="80" y="449"/>
                  </a:cubicBezTo>
                  <a:cubicBezTo>
                    <a:pt x="83" y="446"/>
                    <a:pt x="90" y="447"/>
                    <a:pt x="94" y="445"/>
                  </a:cubicBezTo>
                  <a:cubicBezTo>
                    <a:pt x="98" y="442"/>
                    <a:pt x="93" y="442"/>
                    <a:pt x="87" y="441"/>
                  </a:cubicBezTo>
                  <a:close/>
                  <a:moveTo>
                    <a:pt x="225" y="47"/>
                  </a:moveTo>
                  <a:cubicBezTo>
                    <a:pt x="224" y="46"/>
                    <a:pt x="221" y="46"/>
                    <a:pt x="218" y="46"/>
                  </a:cubicBezTo>
                  <a:cubicBezTo>
                    <a:pt x="218" y="46"/>
                    <a:pt x="218" y="47"/>
                    <a:pt x="218" y="47"/>
                  </a:cubicBezTo>
                  <a:cubicBezTo>
                    <a:pt x="219" y="52"/>
                    <a:pt x="216" y="64"/>
                    <a:pt x="212" y="64"/>
                  </a:cubicBezTo>
                  <a:cubicBezTo>
                    <a:pt x="209" y="63"/>
                    <a:pt x="206" y="69"/>
                    <a:pt x="203" y="68"/>
                  </a:cubicBezTo>
                  <a:cubicBezTo>
                    <a:pt x="201" y="67"/>
                    <a:pt x="197" y="72"/>
                    <a:pt x="194" y="70"/>
                  </a:cubicBezTo>
                  <a:cubicBezTo>
                    <a:pt x="190" y="68"/>
                    <a:pt x="186" y="71"/>
                    <a:pt x="183" y="69"/>
                  </a:cubicBezTo>
                  <a:cubicBezTo>
                    <a:pt x="180" y="67"/>
                    <a:pt x="172" y="69"/>
                    <a:pt x="172" y="67"/>
                  </a:cubicBezTo>
                  <a:cubicBezTo>
                    <a:pt x="172" y="65"/>
                    <a:pt x="176" y="65"/>
                    <a:pt x="176" y="59"/>
                  </a:cubicBezTo>
                  <a:cubicBezTo>
                    <a:pt x="176" y="53"/>
                    <a:pt x="186" y="47"/>
                    <a:pt x="185" y="44"/>
                  </a:cubicBezTo>
                  <a:cubicBezTo>
                    <a:pt x="183" y="42"/>
                    <a:pt x="166" y="37"/>
                    <a:pt x="164" y="34"/>
                  </a:cubicBezTo>
                  <a:cubicBezTo>
                    <a:pt x="161" y="31"/>
                    <a:pt x="158" y="28"/>
                    <a:pt x="151" y="27"/>
                  </a:cubicBezTo>
                  <a:cubicBezTo>
                    <a:pt x="145" y="27"/>
                    <a:pt x="145" y="23"/>
                    <a:pt x="139" y="19"/>
                  </a:cubicBezTo>
                  <a:cubicBezTo>
                    <a:pt x="134" y="16"/>
                    <a:pt x="126" y="8"/>
                    <a:pt x="123" y="3"/>
                  </a:cubicBezTo>
                  <a:cubicBezTo>
                    <a:pt x="119" y="3"/>
                    <a:pt x="113" y="2"/>
                    <a:pt x="112" y="4"/>
                  </a:cubicBezTo>
                  <a:cubicBezTo>
                    <a:pt x="110" y="6"/>
                    <a:pt x="108" y="15"/>
                    <a:pt x="105" y="10"/>
                  </a:cubicBezTo>
                  <a:cubicBezTo>
                    <a:pt x="103" y="6"/>
                    <a:pt x="97" y="6"/>
                    <a:pt x="92" y="5"/>
                  </a:cubicBezTo>
                  <a:cubicBezTo>
                    <a:pt x="87" y="4"/>
                    <a:pt x="88" y="0"/>
                    <a:pt x="82" y="5"/>
                  </a:cubicBezTo>
                  <a:cubicBezTo>
                    <a:pt x="80" y="8"/>
                    <a:pt x="77" y="10"/>
                    <a:pt x="74" y="12"/>
                  </a:cubicBezTo>
                  <a:cubicBezTo>
                    <a:pt x="74" y="17"/>
                    <a:pt x="73" y="23"/>
                    <a:pt x="72" y="25"/>
                  </a:cubicBezTo>
                  <a:cubicBezTo>
                    <a:pt x="70" y="28"/>
                    <a:pt x="59" y="33"/>
                    <a:pt x="59" y="35"/>
                  </a:cubicBezTo>
                  <a:cubicBezTo>
                    <a:pt x="59" y="38"/>
                    <a:pt x="60" y="42"/>
                    <a:pt x="58" y="43"/>
                  </a:cubicBezTo>
                  <a:cubicBezTo>
                    <a:pt x="56" y="45"/>
                    <a:pt x="63" y="54"/>
                    <a:pt x="59" y="56"/>
                  </a:cubicBezTo>
                  <a:cubicBezTo>
                    <a:pt x="56" y="58"/>
                    <a:pt x="62" y="61"/>
                    <a:pt x="60" y="63"/>
                  </a:cubicBezTo>
                  <a:cubicBezTo>
                    <a:pt x="57" y="65"/>
                    <a:pt x="53" y="66"/>
                    <a:pt x="53" y="69"/>
                  </a:cubicBezTo>
                  <a:cubicBezTo>
                    <a:pt x="53" y="71"/>
                    <a:pt x="53" y="77"/>
                    <a:pt x="49" y="78"/>
                  </a:cubicBezTo>
                  <a:cubicBezTo>
                    <a:pt x="46" y="79"/>
                    <a:pt x="44" y="84"/>
                    <a:pt x="44" y="88"/>
                  </a:cubicBezTo>
                  <a:cubicBezTo>
                    <a:pt x="44" y="92"/>
                    <a:pt x="40" y="89"/>
                    <a:pt x="41" y="94"/>
                  </a:cubicBezTo>
                  <a:cubicBezTo>
                    <a:pt x="43" y="99"/>
                    <a:pt x="45" y="105"/>
                    <a:pt x="41" y="106"/>
                  </a:cubicBezTo>
                  <a:cubicBezTo>
                    <a:pt x="38" y="107"/>
                    <a:pt x="39" y="115"/>
                    <a:pt x="37" y="115"/>
                  </a:cubicBezTo>
                  <a:cubicBezTo>
                    <a:pt x="35" y="115"/>
                    <a:pt x="34" y="123"/>
                    <a:pt x="37" y="127"/>
                  </a:cubicBezTo>
                  <a:cubicBezTo>
                    <a:pt x="40" y="131"/>
                    <a:pt x="40" y="134"/>
                    <a:pt x="40" y="138"/>
                  </a:cubicBezTo>
                  <a:cubicBezTo>
                    <a:pt x="40" y="142"/>
                    <a:pt x="44" y="144"/>
                    <a:pt x="43" y="148"/>
                  </a:cubicBezTo>
                  <a:cubicBezTo>
                    <a:pt x="42" y="152"/>
                    <a:pt x="42" y="155"/>
                    <a:pt x="40" y="157"/>
                  </a:cubicBezTo>
                  <a:cubicBezTo>
                    <a:pt x="38" y="159"/>
                    <a:pt x="40" y="164"/>
                    <a:pt x="37" y="165"/>
                  </a:cubicBezTo>
                  <a:cubicBezTo>
                    <a:pt x="34" y="167"/>
                    <a:pt x="39" y="177"/>
                    <a:pt x="37" y="180"/>
                  </a:cubicBezTo>
                  <a:cubicBezTo>
                    <a:pt x="34" y="182"/>
                    <a:pt x="28" y="183"/>
                    <a:pt x="28" y="191"/>
                  </a:cubicBezTo>
                  <a:cubicBezTo>
                    <a:pt x="28" y="198"/>
                    <a:pt x="29" y="202"/>
                    <a:pt x="28" y="206"/>
                  </a:cubicBezTo>
                  <a:cubicBezTo>
                    <a:pt x="28" y="208"/>
                    <a:pt x="32" y="208"/>
                    <a:pt x="31" y="212"/>
                  </a:cubicBezTo>
                  <a:cubicBezTo>
                    <a:pt x="31" y="216"/>
                    <a:pt x="25" y="214"/>
                    <a:pt x="25" y="216"/>
                  </a:cubicBezTo>
                  <a:cubicBezTo>
                    <a:pt x="24" y="219"/>
                    <a:pt x="26" y="225"/>
                    <a:pt x="24" y="225"/>
                  </a:cubicBezTo>
                  <a:cubicBezTo>
                    <a:pt x="22" y="225"/>
                    <a:pt x="21" y="227"/>
                    <a:pt x="21" y="232"/>
                  </a:cubicBezTo>
                  <a:cubicBezTo>
                    <a:pt x="21" y="237"/>
                    <a:pt x="18" y="237"/>
                    <a:pt x="18" y="240"/>
                  </a:cubicBezTo>
                  <a:cubicBezTo>
                    <a:pt x="18" y="242"/>
                    <a:pt x="20" y="245"/>
                    <a:pt x="20" y="248"/>
                  </a:cubicBezTo>
                  <a:cubicBezTo>
                    <a:pt x="20" y="250"/>
                    <a:pt x="22" y="259"/>
                    <a:pt x="20" y="260"/>
                  </a:cubicBezTo>
                  <a:cubicBezTo>
                    <a:pt x="17" y="260"/>
                    <a:pt x="16" y="270"/>
                    <a:pt x="18" y="272"/>
                  </a:cubicBezTo>
                  <a:cubicBezTo>
                    <a:pt x="20" y="273"/>
                    <a:pt x="20" y="276"/>
                    <a:pt x="19" y="278"/>
                  </a:cubicBezTo>
                  <a:cubicBezTo>
                    <a:pt x="18" y="280"/>
                    <a:pt x="24" y="282"/>
                    <a:pt x="21" y="285"/>
                  </a:cubicBezTo>
                  <a:cubicBezTo>
                    <a:pt x="18" y="288"/>
                    <a:pt x="20" y="292"/>
                    <a:pt x="24" y="291"/>
                  </a:cubicBezTo>
                  <a:cubicBezTo>
                    <a:pt x="27" y="290"/>
                    <a:pt x="29" y="296"/>
                    <a:pt x="26" y="296"/>
                  </a:cubicBezTo>
                  <a:cubicBezTo>
                    <a:pt x="22" y="296"/>
                    <a:pt x="18" y="296"/>
                    <a:pt x="21" y="298"/>
                  </a:cubicBezTo>
                  <a:cubicBezTo>
                    <a:pt x="24" y="300"/>
                    <a:pt x="27" y="304"/>
                    <a:pt x="23" y="305"/>
                  </a:cubicBezTo>
                  <a:cubicBezTo>
                    <a:pt x="19" y="307"/>
                    <a:pt x="22" y="310"/>
                    <a:pt x="21" y="314"/>
                  </a:cubicBezTo>
                  <a:cubicBezTo>
                    <a:pt x="20" y="318"/>
                    <a:pt x="24" y="322"/>
                    <a:pt x="21" y="323"/>
                  </a:cubicBezTo>
                  <a:cubicBezTo>
                    <a:pt x="18" y="324"/>
                    <a:pt x="22" y="330"/>
                    <a:pt x="18" y="331"/>
                  </a:cubicBezTo>
                  <a:cubicBezTo>
                    <a:pt x="13" y="331"/>
                    <a:pt x="16" y="336"/>
                    <a:pt x="13" y="338"/>
                  </a:cubicBezTo>
                  <a:cubicBezTo>
                    <a:pt x="10" y="341"/>
                    <a:pt x="17" y="345"/>
                    <a:pt x="13" y="347"/>
                  </a:cubicBezTo>
                  <a:cubicBezTo>
                    <a:pt x="10" y="349"/>
                    <a:pt x="12" y="355"/>
                    <a:pt x="9" y="355"/>
                  </a:cubicBezTo>
                  <a:cubicBezTo>
                    <a:pt x="5" y="355"/>
                    <a:pt x="3" y="360"/>
                    <a:pt x="2" y="362"/>
                  </a:cubicBezTo>
                  <a:cubicBezTo>
                    <a:pt x="2" y="365"/>
                    <a:pt x="0" y="369"/>
                    <a:pt x="3" y="373"/>
                  </a:cubicBezTo>
                  <a:cubicBezTo>
                    <a:pt x="6" y="376"/>
                    <a:pt x="2" y="379"/>
                    <a:pt x="5" y="380"/>
                  </a:cubicBezTo>
                  <a:cubicBezTo>
                    <a:pt x="7" y="382"/>
                    <a:pt x="17" y="380"/>
                    <a:pt x="15" y="384"/>
                  </a:cubicBezTo>
                  <a:cubicBezTo>
                    <a:pt x="14" y="388"/>
                    <a:pt x="14" y="396"/>
                    <a:pt x="16" y="396"/>
                  </a:cubicBezTo>
                  <a:cubicBezTo>
                    <a:pt x="18" y="396"/>
                    <a:pt x="19" y="402"/>
                    <a:pt x="21" y="401"/>
                  </a:cubicBezTo>
                  <a:cubicBezTo>
                    <a:pt x="24" y="401"/>
                    <a:pt x="36" y="399"/>
                    <a:pt x="41" y="401"/>
                  </a:cubicBezTo>
                  <a:cubicBezTo>
                    <a:pt x="44" y="402"/>
                    <a:pt x="46" y="403"/>
                    <a:pt x="47" y="404"/>
                  </a:cubicBezTo>
                  <a:cubicBezTo>
                    <a:pt x="50" y="403"/>
                    <a:pt x="57" y="407"/>
                    <a:pt x="58" y="406"/>
                  </a:cubicBezTo>
                  <a:cubicBezTo>
                    <a:pt x="60" y="404"/>
                    <a:pt x="52" y="398"/>
                    <a:pt x="52" y="395"/>
                  </a:cubicBezTo>
                  <a:cubicBezTo>
                    <a:pt x="52" y="393"/>
                    <a:pt x="51" y="389"/>
                    <a:pt x="51" y="387"/>
                  </a:cubicBezTo>
                  <a:cubicBezTo>
                    <a:pt x="51" y="384"/>
                    <a:pt x="50" y="379"/>
                    <a:pt x="53" y="376"/>
                  </a:cubicBezTo>
                  <a:cubicBezTo>
                    <a:pt x="57" y="374"/>
                    <a:pt x="57" y="371"/>
                    <a:pt x="59" y="372"/>
                  </a:cubicBezTo>
                  <a:cubicBezTo>
                    <a:pt x="61" y="372"/>
                    <a:pt x="66" y="370"/>
                    <a:pt x="66" y="364"/>
                  </a:cubicBezTo>
                  <a:cubicBezTo>
                    <a:pt x="66" y="358"/>
                    <a:pt x="69" y="356"/>
                    <a:pt x="74" y="351"/>
                  </a:cubicBezTo>
                  <a:cubicBezTo>
                    <a:pt x="80" y="347"/>
                    <a:pt x="89" y="342"/>
                    <a:pt x="87" y="340"/>
                  </a:cubicBezTo>
                  <a:cubicBezTo>
                    <a:pt x="86" y="338"/>
                    <a:pt x="89" y="332"/>
                    <a:pt x="89" y="329"/>
                  </a:cubicBezTo>
                  <a:cubicBezTo>
                    <a:pt x="89" y="327"/>
                    <a:pt x="81" y="327"/>
                    <a:pt x="78" y="326"/>
                  </a:cubicBezTo>
                  <a:cubicBezTo>
                    <a:pt x="75" y="325"/>
                    <a:pt x="65" y="318"/>
                    <a:pt x="70" y="309"/>
                  </a:cubicBezTo>
                  <a:cubicBezTo>
                    <a:pt x="75" y="300"/>
                    <a:pt x="86" y="299"/>
                    <a:pt x="89" y="299"/>
                  </a:cubicBezTo>
                  <a:cubicBezTo>
                    <a:pt x="92" y="298"/>
                    <a:pt x="89" y="294"/>
                    <a:pt x="92" y="293"/>
                  </a:cubicBezTo>
                  <a:cubicBezTo>
                    <a:pt x="94" y="291"/>
                    <a:pt x="95" y="289"/>
                    <a:pt x="95" y="285"/>
                  </a:cubicBezTo>
                  <a:cubicBezTo>
                    <a:pt x="95" y="281"/>
                    <a:pt x="95" y="274"/>
                    <a:pt x="99" y="273"/>
                  </a:cubicBezTo>
                  <a:cubicBezTo>
                    <a:pt x="104" y="273"/>
                    <a:pt x="105" y="270"/>
                    <a:pt x="102" y="270"/>
                  </a:cubicBezTo>
                  <a:cubicBezTo>
                    <a:pt x="99" y="269"/>
                    <a:pt x="98" y="266"/>
                    <a:pt x="103" y="265"/>
                  </a:cubicBezTo>
                  <a:cubicBezTo>
                    <a:pt x="107" y="265"/>
                    <a:pt x="106" y="269"/>
                    <a:pt x="109" y="269"/>
                  </a:cubicBezTo>
                  <a:cubicBezTo>
                    <a:pt x="112" y="269"/>
                    <a:pt x="118" y="263"/>
                    <a:pt x="113" y="260"/>
                  </a:cubicBezTo>
                  <a:cubicBezTo>
                    <a:pt x="109" y="257"/>
                    <a:pt x="108" y="262"/>
                    <a:pt x="106" y="262"/>
                  </a:cubicBezTo>
                  <a:cubicBezTo>
                    <a:pt x="103" y="263"/>
                    <a:pt x="102" y="259"/>
                    <a:pt x="99" y="259"/>
                  </a:cubicBezTo>
                  <a:cubicBezTo>
                    <a:pt x="97" y="259"/>
                    <a:pt x="99" y="253"/>
                    <a:pt x="98" y="251"/>
                  </a:cubicBezTo>
                  <a:cubicBezTo>
                    <a:pt x="97" y="248"/>
                    <a:pt x="95" y="243"/>
                    <a:pt x="97" y="240"/>
                  </a:cubicBezTo>
                  <a:cubicBezTo>
                    <a:pt x="99" y="237"/>
                    <a:pt x="108" y="244"/>
                    <a:pt x="115" y="245"/>
                  </a:cubicBezTo>
                  <a:cubicBezTo>
                    <a:pt x="123" y="245"/>
                    <a:pt x="128" y="241"/>
                    <a:pt x="128" y="238"/>
                  </a:cubicBezTo>
                  <a:cubicBezTo>
                    <a:pt x="128" y="236"/>
                    <a:pt x="125" y="231"/>
                    <a:pt x="129" y="228"/>
                  </a:cubicBezTo>
                  <a:cubicBezTo>
                    <a:pt x="134" y="225"/>
                    <a:pt x="130" y="224"/>
                    <a:pt x="129" y="220"/>
                  </a:cubicBezTo>
                  <a:cubicBezTo>
                    <a:pt x="127" y="216"/>
                    <a:pt x="131" y="213"/>
                    <a:pt x="133" y="215"/>
                  </a:cubicBezTo>
                  <a:cubicBezTo>
                    <a:pt x="135" y="217"/>
                    <a:pt x="149" y="216"/>
                    <a:pt x="162" y="213"/>
                  </a:cubicBezTo>
                  <a:cubicBezTo>
                    <a:pt x="174" y="211"/>
                    <a:pt x="182" y="206"/>
                    <a:pt x="183" y="203"/>
                  </a:cubicBezTo>
                  <a:cubicBezTo>
                    <a:pt x="184" y="199"/>
                    <a:pt x="192" y="191"/>
                    <a:pt x="193" y="188"/>
                  </a:cubicBezTo>
                  <a:cubicBezTo>
                    <a:pt x="195" y="185"/>
                    <a:pt x="194" y="181"/>
                    <a:pt x="189" y="181"/>
                  </a:cubicBezTo>
                  <a:cubicBezTo>
                    <a:pt x="184" y="180"/>
                    <a:pt x="184" y="174"/>
                    <a:pt x="187" y="171"/>
                  </a:cubicBezTo>
                  <a:cubicBezTo>
                    <a:pt x="189" y="168"/>
                    <a:pt x="185" y="165"/>
                    <a:pt x="180" y="164"/>
                  </a:cubicBezTo>
                  <a:cubicBezTo>
                    <a:pt x="176" y="164"/>
                    <a:pt x="168" y="160"/>
                    <a:pt x="172" y="156"/>
                  </a:cubicBezTo>
                  <a:cubicBezTo>
                    <a:pt x="174" y="154"/>
                    <a:pt x="175" y="155"/>
                    <a:pt x="176" y="156"/>
                  </a:cubicBezTo>
                  <a:cubicBezTo>
                    <a:pt x="177" y="154"/>
                    <a:pt x="178" y="151"/>
                    <a:pt x="177" y="151"/>
                  </a:cubicBezTo>
                  <a:cubicBezTo>
                    <a:pt x="176" y="150"/>
                    <a:pt x="174" y="151"/>
                    <a:pt x="174" y="144"/>
                  </a:cubicBezTo>
                  <a:cubicBezTo>
                    <a:pt x="174" y="137"/>
                    <a:pt x="177" y="138"/>
                    <a:pt x="177" y="129"/>
                  </a:cubicBezTo>
                  <a:cubicBezTo>
                    <a:pt x="177" y="120"/>
                    <a:pt x="181" y="115"/>
                    <a:pt x="181" y="110"/>
                  </a:cubicBezTo>
                  <a:cubicBezTo>
                    <a:pt x="181" y="105"/>
                    <a:pt x="189" y="100"/>
                    <a:pt x="194" y="92"/>
                  </a:cubicBezTo>
                  <a:cubicBezTo>
                    <a:pt x="199" y="84"/>
                    <a:pt x="209" y="74"/>
                    <a:pt x="214" y="71"/>
                  </a:cubicBezTo>
                  <a:cubicBezTo>
                    <a:pt x="218" y="69"/>
                    <a:pt x="226" y="66"/>
                    <a:pt x="227" y="64"/>
                  </a:cubicBezTo>
                  <a:cubicBezTo>
                    <a:pt x="228" y="61"/>
                    <a:pt x="227" y="48"/>
                    <a:pt x="225" y="4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08" name="Freeform 109"/>
            <p:cNvSpPr>
              <a:spLocks noChangeArrowheads="1"/>
            </p:cNvSpPr>
            <p:nvPr/>
          </p:nvSpPr>
          <p:spPr bwMode="auto">
            <a:xfrm>
              <a:off x="1995488" y="2854325"/>
              <a:ext cx="190500" cy="973138"/>
            </a:xfrm>
            <a:custGeom>
              <a:gdLst>
                <a:gd name="T0" fmla="*/ 40 w 100"/>
                <a:gd name="T1" fmla="*/ 435 h 510"/>
                <a:gd name="T2" fmla="*/ 27 w 100"/>
                <a:gd name="T3" fmla="*/ 413 h 510"/>
                <a:gd name="T4" fmla="*/ 38 w 100"/>
                <a:gd name="T5" fmla="*/ 389 h 510"/>
                <a:gd name="T6" fmla="*/ 46 w 100"/>
                <a:gd name="T7" fmla="*/ 365 h 510"/>
                <a:gd name="T8" fmla="*/ 51 w 100"/>
                <a:gd name="T9" fmla="*/ 347 h 510"/>
                <a:gd name="T10" fmla="*/ 44 w 100"/>
                <a:gd name="T11" fmla="*/ 329 h 510"/>
                <a:gd name="T12" fmla="*/ 45 w 100"/>
                <a:gd name="T13" fmla="*/ 299 h 510"/>
                <a:gd name="T14" fmla="*/ 49 w 100"/>
                <a:gd name="T15" fmla="*/ 276 h 510"/>
                <a:gd name="T16" fmla="*/ 53 w 100"/>
                <a:gd name="T17" fmla="*/ 257 h 510"/>
                <a:gd name="T18" fmla="*/ 62 w 100"/>
                <a:gd name="T19" fmla="*/ 216 h 510"/>
                <a:gd name="T20" fmla="*/ 65 w 100"/>
                <a:gd name="T21" fmla="*/ 189 h 510"/>
                <a:gd name="T22" fmla="*/ 66 w 100"/>
                <a:gd name="T23" fmla="*/ 157 h 510"/>
                <a:gd name="T24" fmla="*/ 74 w 100"/>
                <a:gd name="T25" fmla="*/ 129 h 510"/>
                <a:gd name="T26" fmla="*/ 84 w 100"/>
                <a:gd name="T27" fmla="*/ 107 h 510"/>
                <a:gd name="T28" fmla="*/ 97 w 100"/>
                <a:gd name="T29" fmla="*/ 76 h 510"/>
                <a:gd name="T30" fmla="*/ 89 w 100"/>
                <a:gd name="T31" fmla="*/ 53 h 510"/>
                <a:gd name="T32" fmla="*/ 84 w 100"/>
                <a:gd name="T33" fmla="*/ 25 h 510"/>
                <a:gd name="T34" fmla="*/ 71 w 100"/>
                <a:gd name="T35" fmla="*/ 2 h 510"/>
                <a:gd name="T36" fmla="*/ 64 w 100"/>
                <a:gd name="T37" fmla="*/ 23 h 510"/>
                <a:gd name="T38" fmla="*/ 62 w 100"/>
                <a:gd name="T39" fmla="*/ 75 h 510"/>
                <a:gd name="T40" fmla="*/ 53 w 100"/>
                <a:gd name="T41" fmla="*/ 128 h 510"/>
                <a:gd name="T42" fmla="*/ 48 w 100"/>
                <a:gd name="T43" fmla="*/ 163 h 510"/>
                <a:gd name="T44" fmla="*/ 41 w 100"/>
                <a:gd name="T45" fmla="*/ 210 h 510"/>
                <a:gd name="T46" fmla="*/ 26 w 100"/>
                <a:gd name="T47" fmla="*/ 251 h 510"/>
                <a:gd name="T48" fmla="*/ 24 w 100"/>
                <a:gd name="T49" fmla="*/ 286 h 510"/>
                <a:gd name="T50" fmla="*/ 17 w 100"/>
                <a:gd name="T51" fmla="*/ 319 h 510"/>
                <a:gd name="T52" fmla="*/ 32 w 100"/>
                <a:gd name="T53" fmla="*/ 302 h 510"/>
                <a:gd name="T54" fmla="*/ 34 w 100"/>
                <a:gd name="T55" fmla="*/ 320 h 510"/>
                <a:gd name="T56" fmla="*/ 30 w 100"/>
                <a:gd name="T57" fmla="*/ 342 h 510"/>
                <a:gd name="T58" fmla="*/ 25 w 100"/>
                <a:gd name="T59" fmla="*/ 357 h 510"/>
                <a:gd name="T60" fmla="*/ 23 w 100"/>
                <a:gd name="T61" fmla="*/ 354 h 510"/>
                <a:gd name="T62" fmla="*/ 15 w 100"/>
                <a:gd name="T63" fmla="*/ 357 h 510"/>
                <a:gd name="T64" fmla="*/ 2 w 100"/>
                <a:gd name="T65" fmla="*/ 374 h 510"/>
                <a:gd name="T66" fmla="*/ 17 w 100"/>
                <a:gd name="T67" fmla="*/ 376 h 510"/>
                <a:gd name="T68" fmla="*/ 25 w 100"/>
                <a:gd name="T69" fmla="*/ 389 h 510"/>
                <a:gd name="T70" fmla="*/ 11 w 100"/>
                <a:gd name="T71" fmla="*/ 393 h 510"/>
                <a:gd name="T72" fmla="*/ 13 w 100"/>
                <a:gd name="T73" fmla="*/ 400 h 510"/>
                <a:gd name="T74" fmla="*/ 6 w 100"/>
                <a:gd name="T75" fmla="*/ 412 h 510"/>
                <a:gd name="T76" fmla="*/ 15 w 100"/>
                <a:gd name="T77" fmla="*/ 416 h 510"/>
                <a:gd name="T78" fmla="*/ 16 w 100"/>
                <a:gd name="T79" fmla="*/ 427 h 510"/>
                <a:gd name="T80" fmla="*/ 9 w 100"/>
                <a:gd name="T81" fmla="*/ 441 h 510"/>
                <a:gd name="T82" fmla="*/ 23 w 100"/>
                <a:gd name="T83" fmla="*/ 444 h 510"/>
                <a:gd name="T84" fmla="*/ 28 w 100"/>
                <a:gd name="T85" fmla="*/ 448 h 510"/>
                <a:gd name="T86" fmla="*/ 22 w 100"/>
                <a:gd name="T87" fmla="*/ 462 h 510"/>
                <a:gd name="T88" fmla="*/ 41 w 100"/>
                <a:gd name="T89" fmla="*/ 462 h 510"/>
                <a:gd name="T90" fmla="*/ 28 w 100"/>
                <a:gd name="T91" fmla="*/ 472 h 510"/>
                <a:gd name="T92" fmla="*/ 42 w 100"/>
                <a:gd name="T93" fmla="*/ 470 h 510"/>
                <a:gd name="T94" fmla="*/ 26 w 100"/>
                <a:gd name="T95" fmla="*/ 481 h 510"/>
                <a:gd name="T96" fmla="*/ 41 w 100"/>
                <a:gd name="T97" fmla="*/ 483 h 510"/>
                <a:gd name="T98" fmla="*/ 64 w 100"/>
                <a:gd name="T99" fmla="*/ 461 h 510"/>
                <a:gd name="T100" fmla="*/ 71 w 100"/>
                <a:gd name="T101" fmla="*/ 473 h 510"/>
                <a:gd name="T102" fmla="*/ 61 w 100"/>
                <a:gd name="T103" fmla="*/ 477 h 510"/>
                <a:gd name="T104" fmla="*/ 50 w 100"/>
                <a:gd name="T105" fmla="*/ 486 h 510"/>
                <a:gd name="T106" fmla="*/ 58 w 100"/>
                <a:gd name="T107" fmla="*/ 503 h 510"/>
                <a:gd name="T108" fmla="*/ 74 w 100"/>
                <a:gd name="T109" fmla="*/ 500 h 510"/>
                <a:gd name="T110" fmla="*/ 91 w 100"/>
                <a:gd name="T111" fmla="*/ 501 h 510"/>
                <a:gd name="T112" fmla="*/ 81 w 100"/>
                <a:gd name="T113" fmla="*/ 499 h 510"/>
                <a:gd name="T114" fmla="*/ 71 w 100"/>
                <a:gd name="T115" fmla="*/ 457 h 510"/>
                <a:gd name="T116" fmla="*/ 46 w 100"/>
                <a:gd name="T117" fmla="*/ 452 h 5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0"/>
                <a:gd name="T178" fmla="*/ 0 h 510"/>
                <a:gd name="T179" fmla="*/ 100 w 100"/>
                <a:gd name="T180" fmla="*/ 510 h 51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0" h="510">
                  <a:moveTo>
                    <a:pt x="46" y="452"/>
                  </a:moveTo>
                  <a:cubicBezTo>
                    <a:pt x="44" y="453"/>
                    <a:pt x="43" y="447"/>
                    <a:pt x="41" y="447"/>
                  </a:cubicBezTo>
                  <a:cubicBezTo>
                    <a:pt x="39" y="447"/>
                    <a:pt x="39" y="439"/>
                    <a:pt x="40" y="435"/>
                  </a:cubicBezTo>
                  <a:cubicBezTo>
                    <a:pt x="42" y="431"/>
                    <a:pt x="32" y="433"/>
                    <a:pt x="30" y="431"/>
                  </a:cubicBezTo>
                  <a:cubicBezTo>
                    <a:pt x="27" y="430"/>
                    <a:pt x="31" y="427"/>
                    <a:pt x="28" y="424"/>
                  </a:cubicBezTo>
                  <a:cubicBezTo>
                    <a:pt x="25" y="420"/>
                    <a:pt x="27" y="416"/>
                    <a:pt x="27" y="413"/>
                  </a:cubicBezTo>
                  <a:cubicBezTo>
                    <a:pt x="28" y="411"/>
                    <a:pt x="30" y="406"/>
                    <a:pt x="34" y="406"/>
                  </a:cubicBezTo>
                  <a:cubicBezTo>
                    <a:pt x="37" y="406"/>
                    <a:pt x="35" y="400"/>
                    <a:pt x="38" y="398"/>
                  </a:cubicBezTo>
                  <a:cubicBezTo>
                    <a:pt x="42" y="396"/>
                    <a:pt x="35" y="392"/>
                    <a:pt x="38" y="389"/>
                  </a:cubicBezTo>
                  <a:cubicBezTo>
                    <a:pt x="41" y="387"/>
                    <a:pt x="38" y="382"/>
                    <a:pt x="43" y="382"/>
                  </a:cubicBezTo>
                  <a:cubicBezTo>
                    <a:pt x="47" y="381"/>
                    <a:pt x="43" y="375"/>
                    <a:pt x="46" y="374"/>
                  </a:cubicBezTo>
                  <a:cubicBezTo>
                    <a:pt x="49" y="373"/>
                    <a:pt x="45" y="369"/>
                    <a:pt x="46" y="365"/>
                  </a:cubicBezTo>
                  <a:cubicBezTo>
                    <a:pt x="47" y="361"/>
                    <a:pt x="44" y="358"/>
                    <a:pt x="48" y="356"/>
                  </a:cubicBezTo>
                  <a:cubicBezTo>
                    <a:pt x="52" y="355"/>
                    <a:pt x="49" y="351"/>
                    <a:pt x="46" y="349"/>
                  </a:cubicBezTo>
                  <a:cubicBezTo>
                    <a:pt x="43" y="347"/>
                    <a:pt x="47" y="347"/>
                    <a:pt x="51" y="347"/>
                  </a:cubicBezTo>
                  <a:cubicBezTo>
                    <a:pt x="54" y="347"/>
                    <a:pt x="52" y="341"/>
                    <a:pt x="49" y="342"/>
                  </a:cubicBezTo>
                  <a:cubicBezTo>
                    <a:pt x="45" y="343"/>
                    <a:pt x="43" y="339"/>
                    <a:pt x="46" y="336"/>
                  </a:cubicBezTo>
                  <a:cubicBezTo>
                    <a:pt x="49" y="333"/>
                    <a:pt x="43" y="331"/>
                    <a:pt x="44" y="329"/>
                  </a:cubicBezTo>
                  <a:cubicBezTo>
                    <a:pt x="45" y="327"/>
                    <a:pt x="45" y="324"/>
                    <a:pt x="43" y="323"/>
                  </a:cubicBezTo>
                  <a:cubicBezTo>
                    <a:pt x="41" y="321"/>
                    <a:pt x="42" y="311"/>
                    <a:pt x="45" y="311"/>
                  </a:cubicBezTo>
                  <a:cubicBezTo>
                    <a:pt x="47" y="310"/>
                    <a:pt x="45" y="301"/>
                    <a:pt x="45" y="299"/>
                  </a:cubicBezTo>
                  <a:cubicBezTo>
                    <a:pt x="45" y="296"/>
                    <a:pt x="43" y="293"/>
                    <a:pt x="43" y="291"/>
                  </a:cubicBezTo>
                  <a:cubicBezTo>
                    <a:pt x="43" y="288"/>
                    <a:pt x="46" y="288"/>
                    <a:pt x="46" y="283"/>
                  </a:cubicBezTo>
                  <a:cubicBezTo>
                    <a:pt x="46" y="278"/>
                    <a:pt x="47" y="276"/>
                    <a:pt x="49" y="276"/>
                  </a:cubicBezTo>
                  <a:cubicBezTo>
                    <a:pt x="51" y="276"/>
                    <a:pt x="49" y="270"/>
                    <a:pt x="50" y="267"/>
                  </a:cubicBezTo>
                  <a:cubicBezTo>
                    <a:pt x="50" y="265"/>
                    <a:pt x="56" y="267"/>
                    <a:pt x="56" y="263"/>
                  </a:cubicBezTo>
                  <a:cubicBezTo>
                    <a:pt x="57" y="259"/>
                    <a:pt x="53" y="259"/>
                    <a:pt x="53" y="257"/>
                  </a:cubicBezTo>
                  <a:cubicBezTo>
                    <a:pt x="54" y="253"/>
                    <a:pt x="53" y="249"/>
                    <a:pt x="53" y="242"/>
                  </a:cubicBezTo>
                  <a:cubicBezTo>
                    <a:pt x="53" y="234"/>
                    <a:pt x="59" y="233"/>
                    <a:pt x="62" y="231"/>
                  </a:cubicBezTo>
                  <a:cubicBezTo>
                    <a:pt x="64" y="228"/>
                    <a:pt x="59" y="218"/>
                    <a:pt x="62" y="216"/>
                  </a:cubicBezTo>
                  <a:cubicBezTo>
                    <a:pt x="65" y="215"/>
                    <a:pt x="63" y="210"/>
                    <a:pt x="65" y="208"/>
                  </a:cubicBezTo>
                  <a:cubicBezTo>
                    <a:pt x="67" y="206"/>
                    <a:pt x="67" y="203"/>
                    <a:pt x="68" y="199"/>
                  </a:cubicBezTo>
                  <a:cubicBezTo>
                    <a:pt x="69" y="195"/>
                    <a:pt x="65" y="193"/>
                    <a:pt x="65" y="189"/>
                  </a:cubicBezTo>
                  <a:cubicBezTo>
                    <a:pt x="65" y="185"/>
                    <a:pt x="65" y="182"/>
                    <a:pt x="62" y="178"/>
                  </a:cubicBezTo>
                  <a:cubicBezTo>
                    <a:pt x="59" y="174"/>
                    <a:pt x="60" y="166"/>
                    <a:pt x="62" y="166"/>
                  </a:cubicBezTo>
                  <a:cubicBezTo>
                    <a:pt x="64" y="166"/>
                    <a:pt x="63" y="158"/>
                    <a:pt x="66" y="157"/>
                  </a:cubicBezTo>
                  <a:cubicBezTo>
                    <a:pt x="70" y="156"/>
                    <a:pt x="68" y="150"/>
                    <a:pt x="66" y="145"/>
                  </a:cubicBezTo>
                  <a:cubicBezTo>
                    <a:pt x="65" y="140"/>
                    <a:pt x="69" y="143"/>
                    <a:pt x="69" y="139"/>
                  </a:cubicBezTo>
                  <a:cubicBezTo>
                    <a:pt x="69" y="135"/>
                    <a:pt x="71" y="130"/>
                    <a:pt x="74" y="129"/>
                  </a:cubicBezTo>
                  <a:cubicBezTo>
                    <a:pt x="78" y="128"/>
                    <a:pt x="78" y="122"/>
                    <a:pt x="78" y="120"/>
                  </a:cubicBezTo>
                  <a:cubicBezTo>
                    <a:pt x="78" y="117"/>
                    <a:pt x="82" y="116"/>
                    <a:pt x="85" y="114"/>
                  </a:cubicBezTo>
                  <a:cubicBezTo>
                    <a:pt x="87" y="112"/>
                    <a:pt x="81" y="109"/>
                    <a:pt x="84" y="107"/>
                  </a:cubicBezTo>
                  <a:cubicBezTo>
                    <a:pt x="88" y="105"/>
                    <a:pt x="81" y="96"/>
                    <a:pt x="83" y="94"/>
                  </a:cubicBezTo>
                  <a:cubicBezTo>
                    <a:pt x="85" y="93"/>
                    <a:pt x="84" y="89"/>
                    <a:pt x="84" y="86"/>
                  </a:cubicBezTo>
                  <a:cubicBezTo>
                    <a:pt x="84" y="84"/>
                    <a:pt x="95" y="79"/>
                    <a:pt x="97" y="76"/>
                  </a:cubicBezTo>
                  <a:cubicBezTo>
                    <a:pt x="98" y="74"/>
                    <a:pt x="99" y="68"/>
                    <a:pt x="99" y="63"/>
                  </a:cubicBezTo>
                  <a:cubicBezTo>
                    <a:pt x="96" y="65"/>
                    <a:pt x="93" y="66"/>
                    <a:pt x="92" y="65"/>
                  </a:cubicBezTo>
                  <a:cubicBezTo>
                    <a:pt x="91" y="63"/>
                    <a:pt x="92" y="56"/>
                    <a:pt x="89" y="53"/>
                  </a:cubicBezTo>
                  <a:cubicBezTo>
                    <a:pt x="86" y="50"/>
                    <a:pt x="88" y="44"/>
                    <a:pt x="85" y="43"/>
                  </a:cubicBezTo>
                  <a:cubicBezTo>
                    <a:pt x="82" y="41"/>
                    <a:pt x="79" y="35"/>
                    <a:pt x="81" y="33"/>
                  </a:cubicBezTo>
                  <a:cubicBezTo>
                    <a:pt x="84" y="31"/>
                    <a:pt x="81" y="27"/>
                    <a:pt x="84" y="25"/>
                  </a:cubicBezTo>
                  <a:cubicBezTo>
                    <a:pt x="86" y="23"/>
                    <a:pt x="82" y="23"/>
                    <a:pt x="79" y="19"/>
                  </a:cubicBezTo>
                  <a:cubicBezTo>
                    <a:pt x="76" y="15"/>
                    <a:pt x="80" y="10"/>
                    <a:pt x="76" y="7"/>
                  </a:cubicBezTo>
                  <a:cubicBezTo>
                    <a:pt x="72" y="4"/>
                    <a:pt x="72" y="0"/>
                    <a:pt x="71" y="2"/>
                  </a:cubicBezTo>
                  <a:cubicBezTo>
                    <a:pt x="70" y="4"/>
                    <a:pt x="70" y="9"/>
                    <a:pt x="67" y="11"/>
                  </a:cubicBezTo>
                  <a:cubicBezTo>
                    <a:pt x="66" y="11"/>
                    <a:pt x="65" y="12"/>
                    <a:pt x="64" y="13"/>
                  </a:cubicBezTo>
                  <a:cubicBezTo>
                    <a:pt x="64" y="15"/>
                    <a:pt x="63" y="20"/>
                    <a:pt x="64" y="23"/>
                  </a:cubicBezTo>
                  <a:cubicBezTo>
                    <a:pt x="66" y="27"/>
                    <a:pt x="67" y="45"/>
                    <a:pt x="65" y="52"/>
                  </a:cubicBezTo>
                  <a:cubicBezTo>
                    <a:pt x="64" y="59"/>
                    <a:pt x="62" y="65"/>
                    <a:pt x="61" y="69"/>
                  </a:cubicBezTo>
                  <a:cubicBezTo>
                    <a:pt x="59" y="73"/>
                    <a:pt x="64" y="73"/>
                    <a:pt x="62" y="75"/>
                  </a:cubicBezTo>
                  <a:cubicBezTo>
                    <a:pt x="60" y="77"/>
                    <a:pt x="61" y="82"/>
                    <a:pt x="61" y="90"/>
                  </a:cubicBezTo>
                  <a:cubicBezTo>
                    <a:pt x="61" y="98"/>
                    <a:pt x="56" y="112"/>
                    <a:pt x="56" y="116"/>
                  </a:cubicBezTo>
                  <a:cubicBezTo>
                    <a:pt x="56" y="120"/>
                    <a:pt x="52" y="123"/>
                    <a:pt x="53" y="128"/>
                  </a:cubicBezTo>
                  <a:cubicBezTo>
                    <a:pt x="53" y="133"/>
                    <a:pt x="51" y="135"/>
                    <a:pt x="48" y="138"/>
                  </a:cubicBezTo>
                  <a:cubicBezTo>
                    <a:pt x="45" y="140"/>
                    <a:pt x="52" y="147"/>
                    <a:pt x="52" y="151"/>
                  </a:cubicBezTo>
                  <a:cubicBezTo>
                    <a:pt x="52" y="155"/>
                    <a:pt x="47" y="157"/>
                    <a:pt x="48" y="163"/>
                  </a:cubicBezTo>
                  <a:cubicBezTo>
                    <a:pt x="49" y="171"/>
                    <a:pt x="48" y="185"/>
                    <a:pt x="48" y="188"/>
                  </a:cubicBezTo>
                  <a:cubicBezTo>
                    <a:pt x="48" y="191"/>
                    <a:pt x="45" y="191"/>
                    <a:pt x="45" y="196"/>
                  </a:cubicBezTo>
                  <a:cubicBezTo>
                    <a:pt x="46" y="201"/>
                    <a:pt x="42" y="202"/>
                    <a:pt x="41" y="210"/>
                  </a:cubicBezTo>
                  <a:cubicBezTo>
                    <a:pt x="41" y="217"/>
                    <a:pt x="35" y="228"/>
                    <a:pt x="33" y="234"/>
                  </a:cubicBezTo>
                  <a:cubicBezTo>
                    <a:pt x="30" y="240"/>
                    <a:pt x="30" y="243"/>
                    <a:pt x="27" y="243"/>
                  </a:cubicBezTo>
                  <a:cubicBezTo>
                    <a:pt x="24" y="243"/>
                    <a:pt x="24" y="246"/>
                    <a:pt x="26" y="251"/>
                  </a:cubicBezTo>
                  <a:cubicBezTo>
                    <a:pt x="28" y="256"/>
                    <a:pt x="24" y="260"/>
                    <a:pt x="27" y="265"/>
                  </a:cubicBezTo>
                  <a:cubicBezTo>
                    <a:pt x="30" y="270"/>
                    <a:pt x="29" y="272"/>
                    <a:pt x="28" y="277"/>
                  </a:cubicBezTo>
                  <a:cubicBezTo>
                    <a:pt x="26" y="282"/>
                    <a:pt x="24" y="282"/>
                    <a:pt x="24" y="286"/>
                  </a:cubicBezTo>
                  <a:cubicBezTo>
                    <a:pt x="24" y="291"/>
                    <a:pt x="21" y="295"/>
                    <a:pt x="23" y="300"/>
                  </a:cubicBezTo>
                  <a:cubicBezTo>
                    <a:pt x="25" y="305"/>
                    <a:pt x="24" y="306"/>
                    <a:pt x="22" y="306"/>
                  </a:cubicBezTo>
                  <a:cubicBezTo>
                    <a:pt x="19" y="306"/>
                    <a:pt x="18" y="310"/>
                    <a:pt x="17" y="319"/>
                  </a:cubicBezTo>
                  <a:cubicBezTo>
                    <a:pt x="16" y="327"/>
                    <a:pt x="16" y="327"/>
                    <a:pt x="22" y="326"/>
                  </a:cubicBezTo>
                  <a:cubicBezTo>
                    <a:pt x="28" y="326"/>
                    <a:pt x="24" y="306"/>
                    <a:pt x="27" y="306"/>
                  </a:cubicBezTo>
                  <a:cubicBezTo>
                    <a:pt x="31" y="306"/>
                    <a:pt x="28" y="303"/>
                    <a:pt x="32" y="302"/>
                  </a:cubicBezTo>
                  <a:cubicBezTo>
                    <a:pt x="35" y="301"/>
                    <a:pt x="32" y="305"/>
                    <a:pt x="35" y="306"/>
                  </a:cubicBezTo>
                  <a:cubicBezTo>
                    <a:pt x="37" y="307"/>
                    <a:pt x="39" y="309"/>
                    <a:pt x="35" y="311"/>
                  </a:cubicBezTo>
                  <a:cubicBezTo>
                    <a:pt x="32" y="313"/>
                    <a:pt x="36" y="318"/>
                    <a:pt x="34" y="320"/>
                  </a:cubicBezTo>
                  <a:cubicBezTo>
                    <a:pt x="33" y="323"/>
                    <a:pt x="30" y="326"/>
                    <a:pt x="32" y="329"/>
                  </a:cubicBezTo>
                  <a:cubicBezTo>
                    <a:pt x="33" y="333"/>
                    <a:pt x="30" y="332"/>
                    <a:pt x="30" y="337"/>
                  </a:cubicBezTo>
                  <a:cubicBezTo>
                    <a:pt x="29" y="341"/>
                    <a:pt x="32" y="341"/>
                    <a:pt x="30" y="342"/>
                  </a:cubicBezTo>
                  <a:cubicBezTo>
                    <a:pt x="28" y="343"/>
                    <a:pt x="32" y="346"/>
                    <a:pt x="30" y="347"/>
                  </a:cubicBezTo>
                  <a:cubicBezTo>
                    <a:pt x="27" y="347"/>
                    <a:pt x="29" y="351"/>
                    <a:pt x="30" y="354"/>
                  </a:cubicBezTo>
                  <a:cubicBezTo>
                    <a:pt x="32" y="357"/>
                    <a:pt x="27" y="355"/>
                    <a:pt x="25" y="357"/>
                  </a:cubicBezTo>
                  <a:cubicBezTo>
                    <a:pt x="22" y="359"/>
                    <a:pt x="27" y="362"/>
                    <a:pt x="26" y="364"/>
                  </a:cubicBezTo>
                  <a:cubicBezTo>
                    <a:pt x="24" y="367"/>
                    <a:pt x="20" y="363"/>
                    <a:pt x="18" y="361"/>
                  </a:cubicBezTo>
                  <a:cubicBezTo>
                    <a:pt x="17" y="360"/>
                    <a:pt x="21" y="357"/>
                    <a:pt x="23" y="354"/>
                  </a:cubicBezTo>
                  <a:cubicBezTo>
                    <a:pt x="26" y="351"/>
                    <a:pt x="21" y="344"/>
                    <a:pt x="17" y="346"/>
                  </a:cubicBezTo>
                  <a:cubicBezTo>
                    <a:pt x="14" y="347"/>
                    <a:pt x="21" y="351"/>
                    <a:pt x="21" y="355"/>
                  </a:cubicBezTo>
                  <a:cubicBezTo>
                    <a:pt x="21" y="358"/>
                    <a:pt x="15" y="354"/>
                    <a:pt x="15" y="357"/>
                  </a:cubicBezTo>
                  <a:cubicBezTo>
                    <a:pt x="15" y="361"/>
                    <a:pt x="11" y="360"/>
                    <a:pt x="9" y="362"/>
                  </a:cubicBezTo>
                  <a:cubicBezTo>
                    <a:pt x="6" y="365"/>
                    <a:pt x="12" y="367"/>
                    <a:pt x="9" y="368"/>
                  </a:cubicBezTo>
                  <a:cubicBezTo>
                    <a:pt x="7" y="368"/>
                    <a:pt x="2" y="372"/>
                    <a:pt x="2" y="374"/>
                  </a:cubicBezTo>
                  <a:cubicBezTo>
                    <a:pt x="2" y="377"/>
                    <a:pt x="5" y="377"/>
                    <a:pt x="5" y="375"/>
                  </a:cubicBezTo>
                  <a:cubicBezTo>
                    <a:pt x="5" y="372"/>
                    <a:pt x="9" y="372"/>
                    <a:pt x="10" y="375"/>
                  </a:cubicBezTo>
                  <a:cubicBezTo>
                    <a:pt x="11" y="378"/>
                    <a:pt x="13" y="375"/>
                    <a:pt x="17" y="376"/>
                  </a:cubicBezTo>
                  <a:cubicBezTo>
                    <a:pt x="20" y="376"/>
                    <a:pt x="20" y="382"/>
                    <a:pt x="18" y="381"/>
                  </a:cubicBezTo>
                  <a:cubicBezTo>
                    <a:pt x="16" y="381"/>
                    <a:pt x="14" y="385"/>
                    <a:pt x="14" y="388"/>
                  </a:cubicBezTo>
                  <a:cubicBezTo>
                    <a:pt x="15" y="392"/>
                    <a:pt x="22" y="388"/>
                    <a:pt x="25" y="389"/>
                  </a:cubicBezTo>
                  <a:cubicBezTo>
                    <a:pt x="28" y="390"/>
                    <a:pt x="27" y="396"/>
                    <a:pt x="25" y="394"/>
                  </a:cubicBezTo>
                  <a:cubicBezTo>
                    <a:pt x="23" y="392"/>
                    <a:pt x="19" y="389"/>
                    <a:pt x="17" y="392"/>
                  </a:cubicBezTo>
                  <a:cubicBezTo>
                    <a:pt x="16" y="395"/>
                    <a:pt x="13" y="394"/>
                    <a:pt x="11" y="393"/>
                  </a:cubicBezTo>
                  <a:cubicBezTo>
                    <a:pt x="8" y="392"/>
                    <a:pt x="0" y="397"/>
                    <a:pt x="3" y="399"/>
                  </a:cubicBezTo>
                  <a:cubicBezTo>
                    <a:pt x="6" y="401"/>
                    <a:pt x="6" y="404"/>
                    <a:pt x="7" y="404"/>
                  </a:cubicBezTo>
                  <a:cubicBezTo>
                    <a:pt x="9" y="404"/>
                    <a:pt x="12" y="402"/>
                    <a:pt x="13" y="400"/>
                  </a:cubicBezTo>
                  <a:cubicBezTo>
                    <a:pt x="14" y="398"/>
                    <a:pt x="17" y="396"/>
                    <a:pt x="18" y="401"/>
                  </a:cubicBezTo>
                  <a:cubicBezTo>
                    <a:pt x="18" y="405"/>
                    <a:pt x="13" y="403"/>
                    <a:pt x="12" y="406"/>
                  </a:cubicBezTo>
                  <a:cubicBezTo>
                    <a:pt x="11" y="408"/>
                    <a:pt x="9" y="410"/>
                    <a:pt x="6" y="412"/>
                  </a:cubicBezTo>
                  <a:cubicBezTo>
                    <a:pt x="3" y="415"/>
                    <a:pt x="6" y="418"/>
                    <a:pt x="8" y="417"/>
                  </a:cubicBezTo>
                  <a:cubicBezTo>
                    <a:pt x="11" y="416"/>
                    <a:pt x="8" y="420"/>
                    <a:pt x="11" y="421"/>
                  </a:cubicBezTo>
                  <a:cubicBezTo>
                    <a:pt x="14" y="421"/>
                    <a:pt x="15" y="419"/>
                    <a:pt x="15" y="416"/>
                  </a:cubicBezTo>
                  <a:cubicBezTo>
                    <a:pt x="14" y="414"/>
                    <a:pt x="16" y="408"/>
                    <a:pt x="19" y="411"/>
                  </a:cubicBezTo>
                  <a:cubicBezTo>
                    <a:pt x="22" y="414"/>
                    <a:pt x="18" y="416"/>
                    <a:pt x="18" y="419"/>
                  </a:cubicBezTo>
                  <a:cubicBezTo>
                    <a:pt x="18" y="421"/>
                    <a:pt x="16" y="425"/>
                    <a:pt x="16" y="427"/>
                  </a:cubicBezTo>
                  <a:cubicBezTo>
                    <a:pt x="16" y="430"/>
                    <a:pt x="13" y="429"/>
                    <a:pt x="13" y="432"/>
                  </a:cubicBezTo>
                  <a:cubicBezTo>
                    <a:pt x="13" y="435"/>
                    <a:pt x="6" y="433"/>
                    <a:pt x="9" y="435"/>
                  </a:cubicBezTo>
                  <a:cubicBezTo>
                    <a:pt x="13" y="437"/>
                    <a:pt x="7" y="439"/>
                    <a:pt x="9" y="441"/>
                  </a:cubicBezTo>
                  <a:cubicBezTo>
                    <a:pt x="11" y="443"/>
                    <a:pt x="12" y="439"/>
                    <a:pt x="15" y="440"/>
                  </a:cubicBezTo>
                  <a:cubicBezTo>
                    <a:pt x="18" y="441"/>
                    <a:pt x="17" y="441"/>
                    <a:pt x="21" y="440"/>
                  </a:cubicBezTo>
                  <a:cubicBezTo>
                    <a:pt x="24" y="438"/>
                    <a:pt x="26" y="443"/>
                    <a:pt x="23" y="444"/>
                  </a:cubicBezTo>
                  <a:cubicBezTo>
                    <a:pt x="20" y="445"/>
                    <a:pt x="16" y="448"/>
                    <a:pt x="18" y="449"/>
                  </a:cubicBezTo>
                  <a:cubicBezTo>
                    <a:pt x="19" y="449"/>
                    <a:pt x="24" y="446"/>
                    <a:pt x="25" y="450"/>
                  </a:cubicBezTo>
                  <a:cubicBezTo>
                    <a:pt x="26" y="453"/>
                    <a:pt x="28" y="452"/>
                    <a:pt x="28" y="448"/>
                  </a:cubicBezTo>
                  <a:cubicBezTo>
                    <a:pt x="29" y="445"/>
                    <a:pt x="35" y="448"/>
                    <a:pt x="36" y="451"/>
                  </a:cubicBezTo>
                  <a:cubicBezTo>
                    <a:pt x="37" y="454"/>
                    <a:pt x="29" y="456"/>
                    <a:pt x="26" y="455"/>
                  </a:cubicBezTo>
                  <a:cubicBezTo>
                    <a:pt x="22" y="454"/>
                    <a:pt x="20" y="458"/>
                    <a:pt x="22" y="462"/>
                  </a:cubicBezTo>
                  <a:cubicBezTo>
                    <a:pt x="25" y="465"/>
                    <a:pt x="28" y="462"/>
                    <a:pt x="31" y="459"/>
                  </a:cubicBezTo>
                  <a:cubicBezTo>
                    <a:pt x="33" y="456"/>
                    <a:pt x="47" y="457"/>
                    <a:pt x="48" y="460"/>
                  </a:cubicBezTo>
                  <a:cubicBezTo>
                    <a:pt x="49" y="463"/>
                    <a:pt x="42" y="460"/>
                    <a:pt x="41" y="462"/>
                  </a:cubicBezTo>
                  <a:cubicBezTo>
                    <a:pt x="40" y="464"/>
                    <a:pt x="35" y="465"/>
                    <a:pt x="34" y="463"/>
                  </a:cubicBezTo>
                  <a:cubicBezTo>
                    <a:pt x="33" y="461"/>
                    <a:pt x="28" y="464"/>
                    <a:pt x="28" y="467"/>
                  </a:cubicBezTo>
                  <a:cubicBezTo>
                    <a:pt x="27" y="471"/>
                    <a:pt x="23" y="471"/>
                    <a:pt x="28" y="472"/>
                  </a:cubicBezTo>
                  <a:cubicBezTo>
                    <a:pt x="32" y="473"/>
                    <a:pt x="31" y="467"/>
                    <a:pt x="38" y="468"/>
                  </a:cubicBezTo>
                  <a:cubicBezTo>
                    <a:pt x="45" y="468"/>
                    <a:pt x="49" y="461"/>
                    <a:pt x="51" y="465"/>
                  </a:cubicBezTo>
                  <a:cubicBezTo>
                    <a:pt x="53" y="469"/>
                    <a:pt x="45" y="472"/>
                    <a:pt x="42" y="470"/>
                  </a:cubicBezTo>
                  <a:cubicBezTo>
                    <a:pt x="40" y="467"/>
                    <a:pt x="36" y="472"/>
                    <a:pt x="37" y="475"/>
                  </a:cubicBezTo>
                  <a:cubicBezTo>
                    <a:pt x="37" y="479"/>
                    <a:pt x="29" y="474"/>
                    <a:pt x="25" y="474"/>
                  </a:cubicBezTo>
                  <a:cubicBezTo>
                    <a:pt x="21" y="473"/>
                    <a:pt x="22" y="478"/>
                    <a:pt x="26" y="481"/>
                  </a:cubicBezTo>
                  <a:cubicBezTo>
                    <a:pt x="29" y="485"/>
                    <a:pt x="31" y="481"/>
                    <a:pt x="36" y="484"/>
                  </a:cubicBezTo>
                  <a:cubicBezTo>
                    <a:pt x="40" y="486"/>
                    <a:pt x="40" y="489"/>
                    <a:pt x="43" y="487"/>
                  </a:cubicBezTo>
                  <a:cubicBezTo>
                    <a:pt x="46" y="484"/>
                    <a:pt x="43" y="484"/>
                    <a:pt x="41" y="483"/>
                  </a:cubicBezTo>
                  <a:cubicBezTo>
                    <a:pt x="39" y="482"/>
                    <a:pt x="41" y="477"/>
                    <a:pt x="45" y="480"/>
                  </a:cubicBezTo>
                  <a:cubicBezTo>
                    <a:pt x="50" y="482"/>
                    <a:pt x="56" y="478"/>
                    <a:pt x="54" y="472"/>
                  </a:cubicBezTo>
                  <a:cubicBezTo>
                    <a:pt x="53" y="466"/>
                    <a:pt x="58" y="463"/>
                    <a:pt x="64" y="461"/>
                  </a:cubicBezTo>
                  <a:cubicBezTo>
                    <a:pt x="70" y="459"/>
                    <a:pt x="67" y="465"/>
                    <a:pt x="63" y="466"/>
                  </a:cubicBezTo>
                  <a:cubicBezTo>
                    <a:pt x="58" y="468"/>
                    <a:pt x="58" y="469"/>
                    <a:pt x="61" y="473"/>
                  </a:cubicBezTo>
                  <a:cubicBezTo>
                    <a:pt x="64" y="476"/>
                    <a:pt x="68" y="471"/>
                    <a:pt x="71" y="473"/>
                  </a:cubicBezTo>
                  <a:cubicBezTo>
                    <a:pt x="74" y="476"/>
                    <a:pt x="66" y="476"/>
                    <a:pt x="65" y="478"/>
                  </a:cubicBezTo>
                  <a:cubicBezTo>
                    <a:pt x="64" y="481"/>
                    <a:pt x="70" y="484"/>
                    <a:pt x="65" y="486"/>
                  </a:cubicBezTo>
                  <a:cubicBezTo>
                    <a:pt x="61" y="488"/>
                    <a:pt x="63" y="478"/>
                    <a:pt x="61" y="477"/>
                  </a:cubicBezTo>
                  <a:cubicBezTo>
                    <a:pt x="58" y="476"/>
                    <a:pt x="56" y="478"/>
                    <a:pt x="58" y="484"/>
                  </a:cubicBezTo>
                  <a:cubicBezTo>
                    <a:pt x="61" y="490"/>
                    <a:pt x="55" y="485"/>
                    <a:pt x="53" y="482"/>
                  </a:cubicBezTo>
                  <a:cubicBezTo>
                    <a:pt x="50" y="479"/>
                    <a:pt x="47" y="483"/>
                    <a:pt x="50" y="486"/>
                  </a:cubicBezTo>
                  <a:cubicBezTo>
                    <a:pt x="53" y="489"/>
                    <a:pt x="44" y="486"/>
                    <a:pt x="44" y="491"/>
                  </a:cubicBezTo>
                  <a:cubicBezTo>
                    <a:pt x="44" y="496"/>
                    <a:pt x="48" y="492"/>
                    <a:pt x="52" y="493"/>
                  </a:cubicBezTo>
                  <a:cubicBezTo>
                    <a:pt x="57" y="494"/>
                    <a:pt x="55" y="500"/>
                    <a:pt x="58" y="503"/>
                  </a:cubicBezTo>
                  <a:cubicBezTo>
                    <a:pt x="61" y="505"/>
                    <a:pt x="59" y="495"/>
                    <a:pt x="62" y="494"/>
                  </a:cubicBezTo>
                  <a:cubicBezTo>
                    <a:pt x="66" y="493"/>
                    <a:pt x="62" y="502"/>
                    <a:pt x="70" y="504"/>
                  </a:cubicBezTo>
                  <a:cubicBezTo>
                    <a:pt x="78" y="507"/>
                    <a:pt x="71" y="503"/>
                    <a:pt x="74" y="500"/>
                  </a:cubicBezTo>
                  <a:cubicBezTo>
                    <a:pt x="78" y="498"/>
                    <a:pt x="82" y="508"/>
                    <a:pt x="86" y="509"/>
                  </a:cubicBezTo>
                  <a:cubicBezTo>
                    <a:pt x="90" y="510"/>
                    <a:pt x="87" y="504"/>
                    <a:pt x="84" y="501"/>
                  </a:cubicBezTo>
                  <a:cubicBezTo>
                    <a:pt x="82" y="498"/>
                    <a:pt x="87" y="500"/>
                    <a:pt x="91" y="501"/>
                  </a:cubicBezTo>
                  <a:cubicBezTo>
                    <a:pt x="95" y="503"/>
                    <a:pt x="98" y="503"/>
                    <a:pt x="98" y="500"/>
                  </a:cubicBezTo>
                  <a:cubicBezTo>
                    <a:pt x="99" y="499"/>
                    <a:pt x="99" y="499"/>
                    <a:pt x="100" y="500"/>
                  </a:cubicBezTo>
                  <a:cubicBezTo>
                    <a:pt x="96" y="497"/>
                    <a:pt x="83" y="499"/>
                    <a:pt x="81" y="499"/>
                  </a:cubicBezTo>
                  <a:cubicBezTo>
                    <a:pt x="79" y="498"/>
                    <a:pt x="81" y="468"/>
                    <a:pt x="81" y="461"/>
                  </a:cubicBezTo>
                  <a:cubicBezTo>
                    <a:pt x="81" y="461"/>
                    <a:pt x="81" y="461"/>
                    <a:pt x="80" y="461"/>
                  </a:cubicBezTo>
                  <a:cubicBezTo>
                    <a:pt x="77" y="461"/>
                    <a:pt x="70" y="462"/>
                    <a:pt x="71" y="457"/>
                  </a:cubicBezTo>
                  <a:cubicBezTo>
                    <a:pt x="71" y="456"/>
                    <a:pt x="72" y="456"/>
                    <a:pt x="72" y="455"/>
                  </a:cubicBezTo>
                  <a:cubicBezTo>
                    <a:pt x="71" y="454"/>
                    <a:pt x="69" y="453"/>
                    <a:pt x="66" y="452"/>
                  </a:cubicBezTo>
                  <a:cubicBezTo>
                    <a:pt x="61" y="450"/>
                    <a:pt x="49" y="452"/>
                    <a:pt x="46" y="452"/>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09" name="Freeform 110"/>
            <p:cNvSpPr>
              <a:spLocks noChangeArrowheads="1"/>
            </p:cNvSpPr>
            <p:nvPr/>
          </p:nvSpPr>
          <p:spPr bwMode="auto">
            <a:xfrm>
              <a:off x="2278063" y="2897187"/>
              <a:ext cx="192088" cy="192088"/>
            </a:xfrm>
            <a:custGeom>
              <a:gdLst>
                <a:gd name="T0" fmla="*/ 96 w 100"/>
                <a:gd name="T1" fmla="*/ 54 h 100"/>
                <a:gd name="T2" fmla="*/ 87 w 100"/>
                <a:gd name="T3" fmla="*/ 56 h 100"/>
                <a:gd name="T4" fmla="*/ 81 w 100"/>
                <a:gd name="T5" fmla="*/ 43 h 100"/>
                <a:gd name="T6" fmla="*/ 73 w 100"/>
                <a:gd name="T7" fmla="*/ 34 h 100"/>
                <a:gd name="T8" fmla="*/ 64 w 100"/>
                <a:gd name="T9" fmla="*/ 33 h 100"/>
                <a:gd name="T10" fmla="*/ 58 w 100"/>
                <a:gd name="T11" fmla="*/ 24 h 100"/>
                <a:gd name="T12" fmla="*/ 56 w 100"/>
                <a:gd name="T13" fmla="*/ 10 h 100"/>
                <a:gd name="T14" fmla="*/ 55 w 100"/>
                <a:gd name="T15" fmla="*/ 4 h 100"/>
                <a:gd name="T16" fmla="*/ 53 w 100"/>
                <a:gd name="T17" fmla="*/ 5 h 100"/>
                <a:gd name="T18" fmla="*/ 43 w 100"/>
                <a:gd name="T19" fmla="*/ 0 h 100"/>
                <a:gd name="T20" fmla="*/ 30 w 100"/>
                <a:gd name="T21" fmla="*/ 1 h 100"/>
                <a:gd name="T22" fmla="*/ 16 w 100"/>
                <a:gd name="T23" fmla="*/ 4 h 100"/>
                <a:gd name="T24" fmla="*/ 7 w 100"/>
                <a:gd name="T25" fmla="*/ 14 h 100"/>
                <a:gd name="T26" fmla="*/ 4 w 100"/>
                <a:gd name="T27" fmla="*/ 32 h 100"/>
                <a:gd name="T28" fmla="*/ 0 w 100"/>
                <a:gd name="T29" fmla="*/ 31 h 100"/>
                <a:gd name="T30" fmla="*/ 16 w 100"/>
                <a:gd name="T31" fmla="*/ 47 h 100"/>
                <a:gd name="T32" fmla="*/ 28 w 100"/>
                <a:gd name="T33" fmla="*/ 55 h 100"/>
                <a:gd name="T34" fmla="*/ 41 w 100"/>
                <a:gd name="T35" fmla="*/ 62 h 100"/>
                <a:gd name="T36" fmla="*/ 62 w 100"/>
                <a:gd name="T37" fmla="*/ 72 h 100"/>
                <a:gd name="T38" fmla="*/ 53 w 100"/>
                <a:gd name="T39" fmla="*/ 87 h 100"/>
                <a:gd name="T40" fmla="*/ 49 w 100"/>
                <a:gd name="T41" fmla="*/ 95 h 100"/>
                <a:gd name="T42" fmla="*/ 60 w 100"/>
                <a:gd name="T43" fmla="*/ 97 h 100"/>
                <a:gd name="T44" fmla="*/ 71 w 100"/>
                <a:gd name="T45" fmla="*/ 98 h 100"/>
                <a:gd name="T46" fmla="*/ 80 w 100"/>
                <a:gd name="T47" fmla="*/ 96 h 100"/>
                <a:gd name="T48" fmla="*/ 89 w 100"/>
                <a:gd name="T49" fmla="*/ 92 h 100"/>
                <a:gd name="T50" fmla="*/ 95 w 100"/>
                <a:gd name="T51" fmla="*/ 75 h 100"/>
                <a:gd name="T52" fmla="*/ 96 w 100"/>
                <a:gd name="T53" fmla="*/ 54 h 1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0"/>
                <a:gd name="T82" fmla="*/ 0 h 100"/>
                <a:gd name="T83" fmla="*/ 100 w 100"/>
                <a:gd name="T84" fmla="*/ 100 h 10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0" h="100">
                  <a:moveTo>
                    <a:pt x="96" y="54"/>
                  </a:moveTo>
                  <a:cubicBezTo>
                    <a:pt x="92" y="52"/>
                    <a:pt x="88" y="56"/>
                    <a:pt x="87" y="56"/>
                  </a:cubicBezTo>
                  <a:cubicBezTo>
                    <a:pt x="85" y="56"/>
                    <a:pt x="82" y="47"/>
                    <a:pt x="81" y="43"/>
                  </a:cubicBezTo>
                  <a:cubicBezTo>
                    <a:pt x="80" y="40"/>
                    <a:pt x="76" y="32"/>
                    <a:pt x="73" y="34"/>
                  </a:cubicBezTo>
                  <a:cubicBezTo>
                    <a:pt x="71" y="36"/>
                    <a:pt x="71" y="33"/>
                    <a:pt x="64" y="33"/>
                  </a:cubicBezTo>
                  <a:cubicBezTo>
                    <a:pt x="56" y="33"/>
                    <a:pt x="56" y="31"/>
                    <a:pt x="58" y="24"/>
                  </a:cubicBezTo>
                  <a:cubicBezTo>
                    <a:pt x="59" y="16"/>
                    <a:pt x="53" y="12"/>
                    <a:pt x="56" y="10"/>
                  </a:cubicBezTo>
                  <a:cubicBezTo>
                    <a:pt x="58" y="9"/>
                    <a:pt x="58" y="7"/>
                    <a:pt x="55" y="4"/>
                  </a:cubicBezTo>
                  <a:cubicBezTo>
                    <a:pt x="55" y="4"/>
                    <a:pt x="54" y="5"/>
                    <a:pt x="53" y="5"/>
                  </a:cubicBezTo>
                  <a:cubicBezTo>
                    <a:pt x="51" y="5"/>
                    <a:pt x="47" y="0"/>
                    <a:pt x="43" y="0"/>
                  </a:cubicBezTo>
                  <a:cubicBezTo>
                    <a:pt x="38" y="0"/>
                    <a:pt x="33" y="0"/>
                    <a:pt x="30" y="1"/>
                  </a:cubicBezTo>
                  <a:cubicBezTo>
                    <a:pt x="26" y="3"/>
                    <a:pt x="20" y="1"/>
                    <a:pt x="16" y="4"/>
                  </a:cubicBezTo>
                  <a:cubicBezTo>
                    <a:pt x="12" y="6"/>
                    <a:pt x="7" y="12"/>
                    <a:pt x="7" y="14"/>
                  </a:cubicBezTo>
                  <a:cubicBezTo>
                    <a:pt x="8" y="17"/>
                    <a:pt x="6" y="31"/>
                    <a:pt x="4" y="32"/>
                  </a:cubicBezTo>
                  <a:cubicBezTo>
                    <a:pt x="3" y="32"/>
                    <a:pt x="2" y="32"/>
                    <a:pt x="0" y="31"/>
                  </a:cubicBezTo>
                  <a:cubicBezTo>
                    <a:pt x="3" y="36"/>
                    <a:pt x="11" y="44"/>
                    <a:pt x="16" y="47"/>
                  </a:cubicBezTo>
                  <a:cubicBezTo>
                    <a:pt x="22" y="51"/>
                    <a:pt x="22" y="55"/>
                    <a:pt x="28" y="55"/>
                  </a:cubicBezTo>
                  <a:cubicBezTo>
                    <a:pt x="35" y="56"/>
                    <a:pt x="38" y="59"/>
                    <a:pt x="41" y="62"/>
                  </a:cubicBezTo>
                  <a:cubicBezTo>
                    <a:pt x="43" y="65"/>
                    <a:pt x="60" y="70"/>
                    <a:pt x="62" y="72"/>
                  </a:cubicBezTo>
                  <a:cubicBezTo>
                    <a:pt x="63" y="75"/>
                    <a:pt x="53" y="81"/>
                    <a:pt x="53" y="87"/>
                  </a:cubicBezTo>
                  <a:cubicBezTo>
                    <a:pt x="53" y="93"/>
                    <a:pt x="49" y="93"/>
                    <a:pt x="49" y="95"/>
                  </a:cubicBezTo>
                  <a:cubicBezTo>
                    <a:pt x="49" y="97"/>
                    <a:pt x="57" y="95"/>
                    <a:pt x="60" y="97"/>
                  </a:cubicBezTo>
                  <a:cubicBezTo>
                    <a:pt x="63" y="99"/>
                    <a:pt x="67" y="96"/>
                    <a:pt x="71" y="98"/>
                  </a:cubicBezTo>
                  <a:cubicBezTo>
                    <a:pt x="74" y="100"/>
                    <a:pt x="78" y="95"/>
                    <a:pt x="80" y="96"/>
                  </a:cubicBezTo>
                  <a:cubicBezTo>
                    <a:pt x="83" y="97"/>
                    <a:pt x="86" y="91"/>
                    <a:pt x="89" y="92"/>
                  </a:cubicBezTo>
                  <a:cubicBezTo>
                    <a:pt x="93" y="92"/>
                    <a:pt x="96" y="80"/>
                    <a:pt x="95" y="75"/>
                  </a:cubicBezTo>
                  <a:cubicBezTo>
                    <a:pt x="94" y="70"/>
                    <a:pt x="100" y="56"/>
                    <a:pt x="96" y="5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10" name="Freeform 111"/>
            <p:cNvSpPr>
              <a:spLocks noChangeArrowheads="1"/>
            </p:cNvSpPr>
            <p:nvPr/>
          </p:nvSpPr>
          <p:spPr bwMode="auto">
            <a:xfrm>
              <a:off x="1778000" y="2230437"/>
              <a:ext cx="71438" cy="57150"/>
            </a:xfrm>
            <a:custGeom>
              <a:gdLst>
                <a:gd name="T0" fmla="*/ 36 w 38"/>
                <a:gd name="T1" fmla="*/ 24 h 30"/>
                <a:gd name="T2" fmla="*/ 38 w 38"/>
                <a:gd name="T3" fmla="*/ 17 h 30"/>
                <a:gd name="T4" fmla="*/ 26 w 38"/>
                <a:gd name="T5" fmla="*/ 3 h 30"/>
                <a:gd name="T6" fmla="*/ 21 w 38"/>
                <a:gd name="T7" fmla="*/ 2 h 30"/>
                <a:gd name="T8" fmla="*/ 10 w 38"/>
                <a:gd name="T9" fmla="*/ 0 h 30"/>
                <a:gd name="T10" fmla="*/ 3 w 38"/>
                <a:gd name="T11" fmla="*/ 0 h 30"/>
                <a:gd name="T12" fmla="*/ 3 w 38"/>
                <a:gd name="T13" fmla="*/ 5 h 30"/>
                <a:gd name="T14" fmla="*/ 6 w 38"/>
                <a:gd name="T15" fmla="*/ 14 h 30"/>
                <a:gd name="T16" fmla="*/ 12 w 38"/>
                <a:gd name="T17" fmla="*/ 13 h 30"/>
                <a:gd name="T18" fmla="*/ 17 w 38"/>
                <a:gd name="T19" fmla="*/ 17 h 30"/>
                <a:gd name="T20" fmla="*/ 25 w 38"/>
                <a:gd name="T21" fmla="*/ 24 h 30"/>
                <a:gd name="T22" fmla="*/ 32 w 38"/>
                <a:gd name="T23" fmla="*/ 30 h 30"/>
                <a:gd name="T24" fmla="*/ 34 w 38"/>
                <a:gd name="T25" fmla="*/ 30 h 30"/>
                <a:gd name="T26" fmla="*/ 36 w 38"/>
                <a:gd name="T27" fmla="*/ 24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30"/>
                <a:gd name="T44" fmla="*/ 38 w 38"/>
                <a:gd name="T45" fmla="*/ 30 h 30"/>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30">
                  <a:moveTo>
                    <a:pt x="36" y="24"/>
                  </a:moveTo>
                  <a:cubicBezTo>
                    <a:pt x="35" y="23"/>
                    <a:pt x="36" y="19"/>
                    <a:pt x="38" y="17"/>
                  </a:cubicBezTo>
                  <a:cubicBezTo>
                    <a:pt x="33" y="12"/>
                    <a:pt x="29" y="6"/>
                    <a:pt x="26" y="3"/>
                  </a:cubicBezTo>
                  <a:cubicBezTo>
                    <a:pt x="24" y="3"/>
                    <a:pt x="22" y="3"/>
                    <a:pt x="21" y="2"/>
                  </a:cubicBezTo>
                  <a:cubicBezTo>
                    <a:pt x="18" y="0"/>
                    <a:pt x="12" y="2"/>
                    <a:pt x="10" y="0"/>
                  </a:cubicBezTo>
                  <a:cubicBezTo>
                    <a:pt x="8" y="0"/>
                    <a:pt x="6" y="0"/>
                    <a:pt x="3" y="0"/>
                  </a:cubicBezTo>
                  <a:cubicBezTo>
                    <a:pt x="4" y="2"/>
                    <a:pt x="4" y="4"/>
                    <a:pt x="3" y="5"/>
                  </a:cubicBezTo>
                  <a:cubicBezTo>
                    <a:pt x="0" y="6"/>
                    <a:pt x="0" y="12"/>
                    <a:pt x="6" y="14"/>
                  </a:cubicBezTo>
                  <a:cubicBezTo>
                    <a:pt x="11" y="17"/>
                    <a:pt x="9" y="13"/>
                    <a:pt x="12" y="13"/>
                  </a:cubicBezTo>
                  <a:cubicBezTo>
                    <a:pt x="15" y="13"/>
                    <a:pt x="15" y="17"/>
                    <a:pt x="17" y="17"/>
                  </a:cubicBezTo>
                  <a:cubicBezTo>
                    <a:pt x="20" y="17"/>
                    <a:pt x="25" y="20"/>
                    <a:pt x="25" y="24"/>
                  </a:cubicBezTo>
                  <a:cubicBezTo>
                    <a:pt x="25" y="28"/>
                    <a:pt x="27" y="30"/>
                    <a:pt x="32" y="30"/>
                  </a:cubicBezTo>
                  <a:cubicBezTo>
                    <a:pt x="32" y="30"/>
                    <a:pt x="33" y="30"/>
                    <a:pt x="34" y="30"/>
                  </a:cubicBezTo>
                  <a:cubicBezTo>
                    <a:pt x="35" y="28"/>
                    <a:pt x="36" y="25"/>
                    <a:pt x="36" y="2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11" name="Freeform 112"/>
            <p:cNvSpPr>
              <a:spLocks noChangeArrowheads="1"/>
            </p:cNvSpPr>
            <p:nvPr/>
          </p:nvSpPr>
          <p:spPr bwMode="auto">
            <a:xfrm>
              <a:off x="1843088" y="2259012"/>
              <a:ext cx="125413" cy="60325"/>
            </a:xfrm>
            <a:custGeom>
              <a:gdLst>
                <a:gd name="T0" fmla="*/ 59 w 66"/>
                <a:gd name="T1" fmla="*/ 9 h 31"/>
                <a:gd name="T2" fmla="*/ 43 w 66"/>
                <a:gd name="T3" fmla="*/ 2 h 31"/>
                <a:gd name="T4" fmla="*/ 27 w 66"/>
                <a:gd name="T5" fmla="*/ 8 h 31"/>
                <a:gd name="T6" fmla="*/ 9 w 66"/>
                <a:gd name="T7" fmla="*/ 7 h 31"/>
                <a:gd name="T8" fmla="*/ 4 w 66"/>
                <a:gd name="T9" fmla="*/ 2 h 31"/>
                <a:gd name="T10" fmla="*/ 2 w 66"/>
                <a:gd name="T11" fmla="*/ 9 h 31"/>
                <a:gd name="T12" fmla="*/ 0 w 66"/>
                <a:gd name="T13" fmla="*/ 15 h 31"/>
                <a:gd name="T14" fmla="*/ 15 w 66"/>
                <a:gd name="T15" fmla="*/ 22 h 31"/>
                <a:gd name="T16" fmla="*/ 23 w 66"/>
                <a:gd name="T17" fmla="*/ 27 h 31"/>
                <a:gd name="T18" fmla="*/ 32 w 66"/>
                <a:gd name="T19" fmla="*/ 25 h 31"/>
                <a:gd name="T20" fmla="*/ 29 w 66"/>
                <a:gd name="T21" fmla="*/ 19 h 31"/>
                <a:gd name="T22" fmla="*/ 35 w 66"/>
                <a:gd name="T23" fmla="*/ 13 h 31"/>
                <a:gd name="T24" fmla="*/ 47 w 66"/>
                <a:gd name="T25" fmla="*/ 9 h 31"/>
                <a:gd name="T26" fmla="*/ 50 w 66"/>
                <a:gd name="T27" fmla="*/ 17 h 31"/>
                <a:gd name="T28" fmla="*/ 57 w 66"/>
                <a:gd name="T29" fmla="*/ 29 h 31"/>
                <a:gd name="T30" fmla="*/ 65 w 66"/>
                <a:gd name="T31" fmla="*/ 21 h 31"/>
                <a:gd name="T32" fmla="*/ 66 w 66"/>
                <a:gd name="T33" fmla="*/ 18 h 31"/>
                <a:gd name="T34" fmla="*/ 59 w 66"/>
                <a:gd name="T35" fmla="*/ 9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31"/>
                <a:gd name="T56" fmla="*/ 66 w 66"/>
                <a:gd name="T57" fmla="*/ 31 h 31"/>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31">
                  <a:moveTo>
                    <a:pt x="59" y="9"/>
                  </a:moveTo>
                  <a:cubicBezTo>
                    <a:pt x="55" y="3"/>
                    <a:pt x="48" y="4"/>
                    <a:pt x="43" y="2"/>
                  </a:cubicBezTo>
                  <a:cubicBezTo>
                    <a:pt x="39" y="0"/>
                    <a:pt x="33" y="2"/>
                    <a:pt x="27" y="8"/>
                  </a:cubicBezTo>
                  <a:cubicBezTo>
                    <a:pt x="22" y="13"/>
                    <a:pt x="14" y="10"/>
                    <a:pt x="9" y="7"/>
                  </a:cubicBezTo>
                  <a:cubicBezTo>
                    <a:pt x="8" y="6"/>
                    <a:pt x="6" y="4"/>
                    <a:pt x="4" y="2"/>
                  </a:cubicBezTo>
                  <a:cubicBezTo>
                    <a:pt x="2" y="4"/>
                    <a:pt x="1" y="8"/>
                    <a:pt x="2" y="9"/>
                  </a:cubicBezTo>
                  <a:cubicBezTo>
                    <a:pt x="2" y="10"/>
                    <a:pt x="1" y="13"/>
                    <a:pt x="0" y="15"/>
                  </a:cubicBezTo>
                  <a:cubicBezTo>
                    <a:pt x="5" y="16"/>
                    <a:pt x="12" y="18"/>
                    <a:pt x="15" y="22"/>
                  </a:cubicBezTo>
                  <a:cubicBezTo>
                    <a:pt x="19" y="26"/>
                    <a:pt x="21" y="23"/>
                    <a:pt x="23" y="27"/>
                  </a:cubicBezTo>
                  <a:cubicBezTo>
                    <a:pt x="25" y="31"/>
                    <a:pt x="31" y="28"/>
                    <a:pt x="32" y="25"/>
                  </a:cubicBezTo>
                  <a:cubicBezTo>
                    <a:pt x="33" y="23"/>
                    <a:pt x="29" y="22"/>
                    <a:pt x="29" y="19"/>
                  </a:cubicBezTo>
                  <a:cubicBezTo>
                    <a:pt x="28" y="16"/>
                    <a:pt x="34" y="17"/>
                    <a:pt x="35" y="13"/>
                  </a:cubicBezTo>
                  <a:cubicBezTo>
                    <a:pt x="36" y="10"/>
                    <a:pt x="44" y="8"/>
                    <a:pt x="47" y="9"/>
                  </a:cubicBezTo>
                  <a:cubicBezTo>
                    <a:pt x="51" y="11"/>
                    <a:pt x="54" y="13"/>
                    <a:pt x="50" y="17"/>
                  </a:cubicBezTo>
                  <a:cubicBezTo>
                    <a:pt x="48" y="20"/>
                    <a:pt x="53" y="25"/>
                    <a:pt x="57" y="29"/>
                  </a:cubicBezTo>
                  <a:cubicBezTo>
                    <a:pt x="60" y="26"/>
                    <a:pt x="63" y="22"/>
                    <a:pt x="65" y="21"/>
                  </a:cubicBezTo>
                  <a:cubicBezTo>
                    <a:pt x="65" y="21"/>
                    <a:pt x="66" y="19"/>
                    <a:pt x="66" y="18"/>
                  </a:cubicBezTo>
                  <a:cubicBezTo>
                    <a:pt x="64" y="17"/>
                    <a:pt x="62" y="13"/>
                    <a:pt x="59" y="9"/>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12" name="Freeform 113"/>
            <p:cNvSpPr>
              <a:spLocks noChangeArrowheads="1"/>
            </p:cNvSpPr>
            <p:nvPr/>
          </p:nvSpPr>
          <p:spPr bwMode="auto">
            <a:xfrm>
              <a:off x="1928813" y="2197100"/>
              <a:ext cx="257175" cy="366713"/>
            </a:xfrm>
            <a:custGeom>
              <a:gdLst>
                <a:gd name="T0" fmla="*/ 21 w 135"/>
                <a:gd name="T1" fmla="*/ 140 h 192"/>
                <a:gd name="T2" fmla="*/ 30 w 135"/>
                <a:gd name="T3" fmla="*/ 140 h 192"/>
                <a:gd name="T4" fmla="*/ 38 w 135"/>
                <a:gd name="T5" fmla="*/ 146 h 192"/>
                <a:gd name="T6" fmla="*/ 38 w 135"/>
                <a:gd name="T7" fmla="*/ 147 h 192"/>
                <a:gd name="T8" fmla="*/ 48 w 135"/>
                <a:gd name="T9" fmla="*/ 147 h 192"/>
                <a:gd name="T10" fmla="*/ 55 w 135"/>
                <a:gd name="T11" fmla="*/ 156 h 192"/>
                <a:gd name="T12" fmla="*/ 62 w 135"/>
                <a:gd name="T13" fmla="*/ 163 h 192"/>
                <a:gd name="T14" fmla="*/ 66 w 135"/>
                <a:gd name="T15" fmla="*/ 170 h 192"/>
                <a:gd name="T16" fmla="*/ 79 w 135"/>
                <a:gd name="T17" fmla="*/ 172 h 192"/>
                <a:gd name="T18" fmla="*/ 86 w 135"/>
                <a:gd name="T19" fmla="*/ 171 h 192"/>
                <a:gd name="T20" fmla="*/ 93 w 135"/>
                <a:gd name="T21" fmla="*/ 170 h 192"/>
                <a:gd name="T22" fmla="*/ 101 w 135"/>
                <a:gd name="T23" fmla="*/ 177 h 192"/>
                <a:gd name="T24" fmla="*/ 95 w 135"/>
                <a:gd name="T25" fmla="*/ 187 h 192"/>
                <a:gd name="T26" fmla="*/ 102 w 135"/>
                <a:gd name="T27" fmla="*/ 192 h 192"/>
                <a:gd name="T28" fmla="*/ 103 w 135"/>
                <a:gd name="T29" fmla="*/ 192 h 192"/>
                <a:gd name="T30" fmla="*/ 107 w 135"/>
                <a:gd name="T31" fmla="*/ 177 h 192"/>
                <a:gd name="T32" fmla="*/ 109 w 135"/>
                <a:gd name="T33" fmla="*/ 161 h 192"/>
                <a:gd name="T34" fmla="*/ 102 w 135"/>
                <a:gd name="T35" fmla="*/ 143 h 192"/>
                <a:gd name="T36" fmla="*/ 110 w 135"/>
                <a:gd name="T37" fmla="*/ 137 h 192"/>
                <a:gd name="T38" fmla="*/ 108 w 135"/>
                <a:gd name="T39" fmla="*/ 132 h 192"/>
                <a:gd name="T40" fmla="*/ 105 w 135"/>
                <a:gd name="T41" fmla="*/ 126 h 192"/>
                <a:gd name="T42" fmla="*/ 122 w 135"/>
                <a:gd name="T43" fmla="*/ 125 h 192"/>
                <a:gd name="T44" fmla="*/ 134 w 135"/>
                <a:gd name="T45" fmla="*/ 121 h 192"/>
                <a:gd name="T46" fmla="*/ 132 w 135"/>
                <a:gd name="T47" fmla="*/ 115 h 192"/>
                <a:gd name="T48" fmla="*/ 133 w 135"/>
                <a:gd name="T49" fmla="*/ 106 h 192"/>
                <a:gd name="T50" fmla="*/ 128 w 135"/>
                <a:gd name="T51" fmla="*/ 98 h 192"/>
                <a:gd name="T52" fmla="*/ 131 w 135"/>
                <a:gd name="T53" fmla="*/ 77 h 192"/>
                <a:gd name="T54" fmla="*/ 118 w 135"/>
                <a:gd name="T55" fmla="*/ 74 h 192"/>
                <a:gd name="T56" fmla="*/ 102 w 135"/>
                <a:gd name="T57" fmla="*/ 67 h 192"/>
                <a:gd name="T58" fmla="*/ 83 w 135"/>
                <a:gd name="T59" fmla="*/ 65 h 192"/>
                <a:gd name="T60" fmla="*/ 75 w 135"/>
                <a:gd name="T61" fmla="*/ 50 h 192"/>
                <a:gd name="T62" fmla="*/ 70 w 135"/>
                <a:gd name="T63" fmla="*/ 43 h 192"/>
                <a:gd name="T64" fmla="*/ 65 w 135"/>
                <a:gd name="T65" fmla="*/ 40 h 192"/>
                <a:gd name="T66" fmla="*/ 67 w 135"/>
                <a:gd name="T67" fmla="*/ 35 h 192"/>
                <a:gd name="T68" fmla="*/ 69 w 135"/>
                <a:gd name="T69" fmla="*/ 27 h 192"/>
                <a:gd name="T70" fmla="*/ 78 w 135"/>
                <a:gd name="T71" fmla="*/ 14 h 192"/>
                <a:gd name="T72" fmla="*/ 82 w 135"/>
                <a:gd name="T73" fmla="*/ 12 h 192"/>
                <a:gd name="T74" fmla="*/ 85 w 135"/>
                <a:gd name="T75" fmla="*/ 10 h 192"/>
                <a:gd name="T76" fmla="*/ 87 w 135"/>
                <a:gd name="T77" fmla="*/ 3 h 192"/>
                <a:gd name="T78" fmla="*/ 75 w 135"/>
                <a:gd name="T79" fmla="*/ 9 h 192"/>
                <a:gd name="T80" fmla="*/ 65 w 135"/>
                <a:gd name="T81" fmla="*/ 14 h 192"/>
                <a:gd name="T82" fmla="*/ 55 w 135"/>
                <a:gd name="T83" fmla="*/ 18 h 192"/>
                <a:gd name="T84" fmla="*/ 49 w 135"/>
                <a:gd name="T85" fmla="*/ 17 h 192"/>
                <a:gd name="T86" fmla="*/ 39 w 135"/>
                <a:gd name="T87" fmla="*/ 27 h 192"/>
                <a:gd name="T88" fmla="*/ 35 w 135"/>
                <a:gd name="T89" fmla="*/ 37 h 192"/>
                <a:gd name="T90" fmla="*/ 24 w 135"/>
                <a:gd name="T91" fmla="*/ 50 h 192"/>
                <a:gd name="T92" fmla="*/ 21 w 135"/>
                <a:gd name="T93" fmla="*/ 51 h 192"/>
                <a:gd name="T94" fmla="*/ 20 w 135"/>
                <a:gd name="T95" fmla="*/ 54 h 192"/>
                <a:gd name="T96" fmla="*/ 12 w 135"/>
                <a:gd name="T97" fmla="*/ 62 h 192"/>
                <a:gd name="T98" fmla="*/ 16 w 135"/>
                <a:gd name="T99" fmla="*/ 65 h 192"/>
                <a:gd name="T100" fmla="*/ 18 w 135"/>
                <a:gd name="T101" fmla="*/ 74 h 192"/>
                <a:gd name="T102" fmla="*/ 18 w 135"/>
                <a:gd name="T103" fmla="*/ 80 h 192"/>
                <a:gd name="T104" fmla="*/ 20 w 135"/>
                <a:gd name="T105" fmla="*/ 98 h 192"/>
                <a:gd name="T106" fmla="*/ 17 w 135"/>
                <a:gd name="T107" fmla="*/ 108 h 192"/>
                <a:gd name="T108" fmla="*/ 8 w 135"/>
                <a:gd name="T109" fmla="*/ 115 h 192"/>
                <a:gd name="T110" fmla="*/ 2 w 135"/>
                <a:gd name="T111" fmla="*/ 122 h 192"/>
                <a:gd name="T112" fmla="*/ 0 w 135"/>
                <a:gd name="T113" fmla="*/ 127 h 192"/>
                <a:gd name="T114" fmla="*/ 14 w 135"/>
                <a:gd name="T115" fmla="*/ 135 h 192"/>
                <a:gd name="T116" fmla="*/ 21 w 135"/>
                <a:gd name="T117" fmla="*/ 140 h 1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
                <a:gd name="T178" fmla="*/ 0 h 192"/>
                <a:gd name="T179" fmla="*/ 135 w 135"/>
                <a:gd name="T180" fmla="*/ 192 h 192"/>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 h="192">
                  <a:moveTo>
                    <a:pt x="21" y="140"/>
                  </a:moveTo>
                  <a:cubicBezTo>
                    <a:pt x="24" y="142"/>
                    <a:pt x="29" y="141"/>
                    <a:pt x="30" y="140"/>
                  </a:cubicBezTo>
                  <a:cubicBezTo>
                    <a:pt x="31" y="139"/>
                    <a:pt x="34" y="142"/>
                    <a:pt x="38" y="146"/>
                  </a:cubicBezTo>
                  <a:cubicBezTo>
                    <a:pt x="38" y="146"/>
                    <a:pt x="38" y="147"/>
                    <a:pt x="38" y="147"/>
                  </a:cubicBezTo>
                  <a:cubicBezTo>
                    <a:pt x="42" y="146"/>
                    <a:pt x="46" y="145"/>
                    <a:pt x="48" y="147"/>
                  </a:cubicBezTo>
                  <a:cubicBezTo>
                    <a:pt x="51" y="148"/>
                    <a:pt x="50" y="156"/>
                    <a:pt x="55" y="156"/>
                  </a:cubicBezTo>
                  <a:cubicBezTo>
                    <a:pt x="59" y="156"/>
                    <a:pt x="62" y="161"/>
                    <a:pt x="62" y="163"/>
                  </a:cubicBezTo>
                  <a:cubicBezTo>
                    <a:pt x="61" y="165"/>
                    <a:pt x="66" y="167"/>
                    <a:pt x="66" y="170"/>
                  </a:cubicBezTo>
                  <a:cubicBezTo>
                    <a:pt x="66" y="174"/>
                    <a:pt x="77" y="173"/>
                    <a:pt x="79" y="172"/>
                  </a:cubicBezTo>
                  <a:cubicBezTo>
                    <a:pt x="81" y="170"/>
                    <a:pt x="84" y="170"/>
                    <a:pt x="86" y="171"/>
                  </a:cubicBezTo>
                  <a:cubicBezTo>
                    <a:pt x="88" y="172"/>
                    <a:pt x="91" y="170"/>
                    <a:pt x="93" y="170"/>
                  </a:cubicBezTo>
                  <a:cubicBezTo>
                    <a:pt x="95" y="171"/>
                    <a:pt x="103" y="174"/>
                    <a:pt x="101" y="177"/>
                  </a:cubicBezTo>
                  <a:cubicBezTo>
                    <a:pt x="100" y="180"/>
                    <a:pt x="94" y="184"/>
                    <a:pt x="95" y="187"/>
                  </a:cubicBezTo>
                  <a:cubicBezTo>
                    <a:pt x="96" y="188"/>
                    <a:pt x="100" y="190"/>
                    <a:pt x="102" y="192"/>
                  </a:cubicBezTo>
                  <a:cubicBezTo>
                    <a:pt x="102" y="192"/>
                    <a:pt x="103" y="192"/>
                    <a:pt x="103" y="192"/>
                  </a:cubicBezTo>
                  <a:cubicBezTo>
                    <a:pt x="106" y="191"/>
                    <a:pt x="107" y="180"/>
                    <a:pt x="107" y="177"/>
                  </a:cubicBezTo>
                  <a:cubicBezTo>
                    <a:pt x="107" y="173"/>
                    <a:pt x="108" y="165"/>
                    <a:pt x="109" y="161"/>
                  </a:cubicBezTo>
                  <a:cubicBezTo>
                    <a:pt x="111" y="155"/>
                    <a:pt x="102" y="150"/>
                    <a:pt x="102" y="143"/>
                  </a:cubicBezTo>
                  <a:cubicBezTo>
                    <a:pt x="102" y="136"/>
                    <a:pt x="106" y="140"/>
                    <a:pt x="110" y="137"/>
                  </a:cubicBezTo>
                  <a:cubicBezTo>
                    <a:pt x="114" y="134"/>
                    <a:pt x="110" y="133"/>
                    <a:pt x="108" y="132"/>
                  </a:cubicBezTo>
                  <a:cubicBezTo>
                    <a:pt x="106" y="132"/>
                    <a:pt x="104" y="128"/>
                    <a:pt x="105" y="126"/>
                  </a:cubicBezTo>
                  <a:cubicBezTo>
                    <a:pt x="105" y="124"/>
                    <a:pt x="118" y="125"/>
                    <a:pt x="122" y="125"/>
                  </a:cubicBezTo>
                  <a:cubicBezTo>
                    <a:pt x="126" y="125"/>
                    <a:pt x="134" y="121"/>
                    <a:pt x="134" y="121"/>
                  </a:cubicBezTo>
                  <a:cubicBezTo>
                    <a:pt x="134" y="120"/>
                    <a:pt x="135" y="117"/>
                    <a:pt x="132" y="115"/>
                  </a:cubicBezTo>
                  <a:cubicBezTo>
                    <a:pt x="129" y="112"/>
                    <a:pt x="130" y="109"/>
                    <a:pt x="133" y="106"/>
                  </a:cubicBezTo>
                  <a:cubicBezTo>
                    <a:pt x="135" y="104"/>
                    <a:pt x="131" y="101"/>
                    <a:pt x="128" y="98"/>
                  </a:cubicBezTo>
                  <a:cubicBezTo>
                    <a:pt x="125" y="94"/>
                    <a:pt x="128" y="83"/>
                    <a:pt x="131" y="77"/>
                  </a:cubicBezTo>
                  <a:cubicBezTo>
                    <a:pt x="134" y="72"/>
                    <a:pt x="124" y="73"/>
                    <a:pt x="118" y="74"/>
                  </a:cubicBezTo>
                  <a:cubicBezTo>
                    <a:pt x="111" y="74"/>
                    <a:pt x="106" y="72"/>
                    <a:pt x="102" y="67"/>
                  </a:cubicBezTo>
                  <a:cubicBezTo>
                    <a:pt x="98" y="61"/>
                    <a:pt x="92" y="65"/>
                    <a:pt x="83" y="65"/>
                  </a:cubicBezTo>
                  <a:cubicBezTo>
                    <a:pt x="73" y="65"/>
                    <a:pt x="75" y="54"/>
                    <a:pt x="75" y="50"/>
                  </a:cubicBezTo>
                  <a:cubicBezTo>
                    <a:pt x="76" y="46"/>
                    <a:pt x="70" y="45"/>
                    <a:pt x="70" y="43"/>
                  </a:cubicBezTo>
                  <a:cubicBezTo>
                    <a:pt x="70" y="40"/>
                    <a:pt x="68" y="40"/>
                    <a:pt x="65" y="40"/>
                  </a:cubicBezTo>
                  <a:cubicBezTo>
                    <a:pt x="63" y="40"/>
                    <a:pt x="65" y="37"/>
                    <a:pt x="67" y="35"/>
                  </a:cubicBezTo>
                  <a:cubicBezTo>
                    <a:pt x="69" y="33"/>
                    <a:pt x="68" y="31"/>
                    <a:pt x="69" y="27"/>
                  </a:cubicBezTo>
                  <a:cubicBezTo>
                    <a:pt x="69" y="22"/>
                    <a:pt x="75" y="18"/>
                    <a:pt x="78" y="14"/>
                  </a:cubicBezTo>
                  <a:cubicBezTo>
                    <a:pt x="79" y="13"/>
                    <a:pt x="80" y="12"/>
                    <a:pt x="82" y="12"/>
                  </a:cubicBezTo>
                  <a:cubicBezTo>
                    <a:pt x="82" y="11"/>
                    <a:pt x="83" y="10"/>
                    <a:pt x="85" y="10"/>
                  </a:cubicBezTo>
                  <a:cubicBezTo>
                    <a:pt x="90" y="9"/>
                    <a:pt x="92" y="5"/>
                    <a:pt x="87" y="3"/>
                  </a:cubicBezTo>
                  <a:cubicBezTo>
                    <a:pt x="83" y="0"/>
                    <a:pt x="80" y="8"/>
                    <a:pt x="75" y="9"/>
                  </a:cubicBezTo>
                  <a:cubicBezTo>
                    <a:pt x="69" y="9"/>
                    <a:pt x="68" y="13"/>
                    <a:pt x="65" y="14"/>
                  </a:cubicBezTo>
                  <a:cubicBezTo>
                    <a:pt x="61" y="16"/>
                    <a:pt x="55" y="15"/>
                    <a:pt x="55" y="18"/>
                  </a:cubicBezTo>
                  <a:cubicBezTo>
                    <a:pt x="54" y="21"/>
                    <a:pt x="52" y="18"/>
                    <a:pt x="49" y="17"/>
                  </a:cubicBezTo>
                  <a:cubicBezTo>
                    <a:pt x="46" y="16"/>
                    <a:pt x="39" y="23"/>
                    <a:pt x="39" y="27"/>
                  </a:cubicBezTo>
                  <a:cubicBezTo>
                    <a:pt x="39" y="30"/>
                    <a:pt x="40" y="34"/>
                    <a:pt x="35" y="37"/>
                  </a:cubicBezTo>
                  <a:cubicBezTo>
                    <a:pt x="29" y="41"/>
                    <a:pt x="26" y="47"/>
                    <a:pt x="24" y="50"/>
                  </a:cubicBezTo>
                  <a:cubicBezTo>
                    <a:pt x="23" y="51"/>
                    <a:pt x="22" y="51"/>
                    <a:pt x="21" y="51"/>
                  </a:cubicBezTo>
                  <a:cubicBezTo>
                    <a:pt x="21" y="52"/>
                    <a:pt x="20" y="54"/>
                    <a:pt x="20" y="54"/>
                  </a:cubicBezTo>
                  <a:cubicBezTo>
                    <a:pt x="18" y="55"/>
                    <a:pt x="15" y="59"/>
                    <a:pt x="12" y="62"/>
                  </a:cubicBezTo>
                  <a:cubicBezTo>
                    <a:pt x="13" y="63"/>
                    <a:pt x="15" y="64"/>
                    <a:pt x="16" y="65"/>
                  </a:cubicBezTo>
                  <a:cubicBezTo>
                    <a:pt x="19" y="69"/>
                    <a:pt x="17" y="72"/>
                    <a:pt x="18" y="74"/>
                  </a:cubicBezTo>
                  <a:cubicBezTo>
                    <a:pt x="19" y="76"/>
                    <a:pt x="20" y="79"/>
                    <a:pt x="18" y="80"/>
                  </a:cubicBezTo>
                  <a:cubicBezTo>
                    <a:pt x="16" y="82"/>
                    <a:pt x="18" y="95"/>
                    <a:pt x="20" y="98"/>
                  </a:cubicBezTo>
                  <a:cubicBezTo>
                    <a:pt x="22" y="100"/>
                    <a:pt x="20" y="103"/>
                    <a:pt x="17" y="108"/>
                  </a:cubicBezTo>
                  <a:cubicBezTo>
                    <a:pt x="15" y="113"/>
                    <a:pt x="13" y="115"/>
                    <a:pt x="8" y="115"/>
                  </a:cubicBezTo>
                  <a:cubicBezTo>
                    <a:pt x="4" y="115"/>
                    <a:pt x="4" y="122"/>
                    <a:pt x="2" y="122"/>
                  </a:cubicBezTo>
                  <a:cubicBezTo>
                    <a:pt x="1" y="122"/>
                    <a:pt x="0" y="125"/>
                    <a:pt x="0" y="127"/>
                  </a:cubicBezTo>
                  <a:cubicBezTo>
                    <a:pt x="4" y="131"/>
                    <a:pt x="12" y="135"/>
                    <a:pt x="14" y="135"/>
                  </a:cubicBezTo>
                  <a:cubicBezTo>
                    <a:pt x="16" y="135"/>
                    <a:pt x="18" y="138"/>
                    <a:pt x="21" y="14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13" name="Freeform 114"/>
            <p:cNvSpPr>
              <a:spLocks noChangeArrowheads="1"/>
            </p:cNvSpPr>
            <p:nvPr/>
          </p:nvSpPr>
          <p:spPr bwMode="auto">
            <a:xfrm>
              <a:off x="2130425" y="2684462"/>
              <a:ext cx="266700" cy="300038"/>
            </a:xfrm>
            <a:custGeom>
              <a:gdLst>
                <a:gd name="T0" fmla="*/ 137 w 139"/>
                <a:gd name="T1" fmla="*/ 94 h 157"/>
                <a:gd name="T2" fmla="*/ 130 w 139"/>
                <a:gd name="T3" fmla="*/ 83 h 157"/>
                <a:gd name="T4" fmla="*/ 121 w 139"/>
                <a:gd name="T5" fmla="*/ 77 h 157"/>
                <a:gd name="T6" fmla="*/ 109 w 139"/>
                <a:gd name="T7" fmla="*/ 71 h 157"/>
                <a:gd name="T8" fmla="*/ 107 w 139"/>
                <a:gd name="T9" fmla="*/ 62 h 157"/>
                <a:gd name="T10" fmla="*/ 106 w 139"/>
                <a:gd name="T11" fmla="*/ 53 h 157"/>
                <a:gd name="T12" fmla="*/ 101 w 139"/>
                <a:gd name="T13" fmla="*/ 46 h 157"/>
                <a:gd name="T14" fmla="*/ 89 w 139"/>
                <a:gd name="T15" fmla="*/ 43 h 157"/>
                <a:gd name="T16" fmla="*/ 80 w 139"/>
                <a:gd name="T17" fmla="*/ 39 h 157"/>
                <a:gd name="T18" fmla="*/ 75 w 139"/>
                <a:gd name="T19" fmla="*/ 35 h 157"/>
                <a:gd name="T20" fmla="*/ 67 w 139"/>
                <a:gd name="T21" fmla="*/ 33 h 157"/>
                <a:gd name="T22" fmla="*/ 54 w 139"/>
                <a:gd name="T23" fmla="*/ 25 h 157"/>
                <a:gd name="T24" fmla="*/ 50 w 139"/>
                <a:gd name="T25" fmla="*/ 3 h 157"/>
                <a:gd name="T26" fmla="*/ 39 w 139"/>
                <a:gd name="T27" fmla="*/ 2 h 157"/>
                <a:gd name="T28" fmla="*/ 26 w 139"/>
                <a:gd name="T29" fmla="*/ 8 h 157"/>
                <a:gd name="T30" fmla="*/ 16 w 139"/>
                <a:gd name="T31" fmla="*/ 13 h 157"/>
                <a:gd name="T32" fmla="*/ 7 w 139"/>
                <a:gd name="T33" fmla="*/ 16 h 157"/>
                <a:gd name="T34" fmla="*/ 3 w 139"/>
                <a:gd name="T35" fmla="*/ 15 h 157"/>
                <a:gd name="T36" fmla="*/ 11 w 139"/>
                <a:gd name="T37" fmla="*/ 31 h 157"/>
                <a:gd name="T38" fmla="*/ 8 w 139"/>
                <a:gd name="T39" fmla="*/ 37 h 157"/>
                <a:gd name="T40" fmla="*/ 9 w 139"/>
                <a:gd name="T41" fmla="*/ 53 h 157"/>
                <a:gd name="T42" fmla="*/ 6 w 139"/>
                <a:gd name="T43" fmla="*/ 62 h 157"/>
                <a:gd name="T44" fmla="*/ 3 w 139"/>
                <a:gd name="T45" fmla="*/ 72 h 157"/>
                <a:gd name="T46" fmla="*/ 8 w 139"/>
                <a:gd name="T47" fmla="*/ 77 h 157"/>
                <a:gd name="T48" fmla="*/ 2 w 139"/>
                <a:gd name="T49" fmla="*/ 86 h 157"/>
                <a:gd name="T50" fmla="*/ 1 w 139"/>
                <a:gd name="T51" fmla="*/ 90 h 157"/>
                <a:gd name="T52" fmla="*/ 5 w 139"/>
                <a:gd name="T53" fmla="*/ 96 h 157"/>
                <a:gd name="T54" fmla="*/ 8 w 139"/>
                <a:gd name="T55" fmla="*/ 108 h 157"/>
                <a:gd name="T56" fmla="*/ 13 w 139"/>
                <a:gd name="T57" fmla="*/ 114 h 157"/>
                <a:gd name="T58" fmla="*/ 10 w 139"/>
                <a:gd name="T59" fmla="*/ 122 h 157"/>
                <a:gd name="T60" fmla="*/ 14 w 139"/>
                <a:gd name="T61" fmla="*/ 132 h 157"/>
                <a:gd name="T62" fmla="*/ 18 w 139"/>
                <a:gd name="T63" fmla="*/ 142 h 157"/>
                <a:gd name="T64" fmla="*/ 21 w 139"/>
                <a:gd name="T65" fmla="*/ 154 h 157"/>
                <a:gd name="T66" fmla="*/ 36 w 139"/>
                <a:gd name="T67" fmla="*/ 145 h 157"/>
                <a:gd name="T68" fmla="*/ 46 w 139"/>
                <a:gd name="T69" fmla="*/ 145 h 157"/>
                <a:gd name="T70" fmla="*/ 59 w 139"/>
                <a:gd name="T71" fmla="*/ 150 h 157"/>
                <a:gd name="T72" fmla="*/ 66 w 139"/>
                <a:gd name="T73" fmla="*/ 144 h 157"/>
                <a:gd name="T74" fmla="*/ 81 w 139"/>
                <a:gd name="T75" fmla="*/ 144 h 157"/>
                <a:gd name="T76" fmla="*/ 84 w 139"/>
                <a:gd name="T77" fmla="*/ 126 h 157"/>
                <a:gd name="T78" fmla="*/ 93 w 139"/>
                <a:gd name="T79" fmla="*/ 116 h 157"/>
                <a:gd name="T80" fmla="*/ 107 w 139"/>
                <a:gd name="T81" fmla="*/ 113 h 157"/>
                <a:gd name="T82" fmla="*/ 120 w 139"/>
                <a:gd name="T83" fmla="*/ 112 h 157"/>
                <a:gd name="T84" fmla="*/ 130 w 139"/>
                <a:gd name="T85" fmla="*/ 117 h 157"/>
                <a:gd name="T86" fmla="*/ 136 w 139"/>
                <a:gd name="T87" fmla="*/ 108 h 157"/>
                <a:gd name="T88" fmla="*/ 137 w 139"/>
                <a:gd name="T89" fmla="*/ 94 h 1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9"/>
                <a:gd name="T136" fmla="*/ 0 h 157"/>
                <a:gd name="T137" fmla="*/ 139 w 139"/>
                <a:gd name="T138" fmla="*/ 157 h 157"/>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9" h="157">
                  <a:moveTo>
                    <a:pt x="137" y="94"/>
                  </a:moveTo>
                  <a:cubicBezTo>
                    <a:pt x="135" y="89"/>
                    <a:pt x="130" y="88"/>
                    <a:pt x="130" y="83"/>
                  </a:cubicBezTo>
                  <a:cubicBezTo>
                    <a:pt x="130" y="77"/>
                    <a:pt x="128" y="77"/>
                    <a:pt x="121" y="77"/>
                  </a:cubicBezTo>
                  <a:cubicBezTo>
                    <a:pt x="114" y="77"/>
                    <a:pt x="109" y="76"/>
                    <a:pt x="109" y="71"/>
                  </a:cubicBezTo>
                  <a:cubicBezTo>
                    <a:pt x="108" y="67"/>
                    <a:pt x="104" y="64"/>
                    <a:pt x="107" y="62"/>
                  </a:cubicBezTo>
                  <a:cubicBezTo>
                    <a:pt x="111" y="60"/>
                    <a:pt x="105" y="57"/>
                    <a:pt x="106" y="53"/>
                  </a:cubicBezTo>
                  <a:cubicBezTo>
                    <a:pt x="106" y="49"/>
                    <a:pt x="104" y="48"/>
                    <a:pt x="101" y="46"/>
                  </a:cubicBezTo>
                  <a:cubicBezTo>
                    <a:pt x="99" y="44"/>
                    <a:pt x="89" y="47"/>
                    <a:pt x="89" y="43"/>
                  </a:cubicBezTo>
                  <a:cubicBezTo>
                    <a:pt x="89" y="39"/>
                    <a:pt x="83" y="39"/>
                    <a:pt x="80" y="39"/>
                  </a:cubicBezTo>
                  <a:cubicBezTo>
                    <a:pt x="76" y="39"/>
                    <a:pt x="79" y="34"/>
                    <a:pt x="75" y="35"/>
                  </a:cubicBezTo>
                  <a:cubicBezTo>
                    <a:pt x="71" y="35"/>
                    <a:pt x="72" y="32"/>
                    <a:pt x="67" y="33"/>
                  </a:cubicBezTo>
                  <a:cubicBezTo>
                    <a:pt x="62" y="34"/>
                    <a:pt x="59" y="31"/>
                    <a:pt x="54" y="25"/>
                  </a:cubicBezTo>
                  <a:cubicBezTo>
                    <a:pt x="48" y="19"/>
                    <a:pt x="49" y="6"/>
                    <a:pt x="50" y="3"/>
                  </a:cubicBezTo>
                  <a:cubicBezTo>
                    <a:pt x="51" y="0"/>
                    <a:pt x="44" y="2"/>
                    <a:pt x="39" y="2"/>
                  </a:cubicBezTo>
                  <a:cubicBezTo>
                    <a:pt x="35" y="2"/>
                    <a:pt x="31" y="6"/>
                    <a:pt x="26" y="8"/>
                  </a:cubicBezTo>
                  <a:cubicBezTo>
                    <a:pt x="21" y="11"/>
                    <a:pt x="19" y="11"/>
                    <a:pt x="16" y="13"/>
                  </a:cubicBezTo>
                  <a:cubicBezTo>
                    <a:pt x="14" y="16"/>
                    <a:pt x="10" y="17"/>
                    <a:pt x="7" y="16"/>
                  </a:cubicBezTo>
                  <a:cubicBezTo>
                    <a:pt x="6" y="15"/>
                    <a:pt x="4" y="15"/>
                    <a:pt x="3" y="15"/>
                  </a:cubicBezTo>
                  <a:cubicBezTo>
                    <a:pt x="5" y="20"/>
                    <a:pt x="10" y="28"/>
                    <a:pt x="11" y="31"/>
                  </a:cubicBezTo>
                  <a:cubicBezTo>
                    <a:pt x="12" y="34"/>
                    <a:pt x="9" y="35"/>
                    <a:pt x="8" y="37"/>
                  </a:cubicBezTo>
                  <a:cubicBezTo>
                    <a:pt x="6" y="38"/>
                    <a:pt x="8" y="50"/>
                    <a:pt x="9" y="53"/>
                  </a:cubicBezTo>
                  <a:cubicBezTo>
                    <a:pt x="9" y="55"/>
                    <a:pt x="4" y="60"/>
                    <a:pt x="6" y="62"/>
                  </a:cubicBezTo>
                  <a:cubicBezTo>
                    <a:pt x="8" y="64"/>
                    <a:pt x="3" y="69"/>
                    <a:pt x="3" y="72"/>
                  </a:cubicBezTo>
                  <a:cubicBezTo>
                    <a:pt x="3" y="75"/>
                    <a:pt x="8" y="75"/>
                    <a:pt x="8" y="77"/>
                  </a:cubicBezTo>
                  <a:cubicBezTo>
                    <a:pt x="8" y="79"/>
                    <a:pt x="4" y="85"/>
                    <a:pt x="2" y="86"/>
                  </a:cubicBezTo>
                  <a:cubicBezTo>
                    <a:pt x="0" y="87"/>
                    <a:pt x="0" y="88"/>
                    <a:pt x="1" y="90"/>
                  </a:cubicBezTo>
                  <a:cubicBezTo>
                    <a:pt x="1" y="90"/>
                    <a:pt x="2" y="93"/>
                    <a:pt x="5" y="96"/>
                  </a:cubicBezTo>
                  <a:cubicBezTo>
                    <a:pt x="9" y="99"/>
                    <a:pt x="5" y="104"/>
                    <a:pt x="8" y="108"/>
                  </a:cubicBezTo>
                  <a:cubicBezTo>
                    <a:pt x="11" y="112"/>
                    <a:pt x="15" y="112"/>
                    <a:pt x="13" y="114"/>
                  </a:cubicBezTo>
                  <a:cubicBezTo>
                    <a:pt x="10" y="116"/>
                    <a:pt x="13" y="120"/>
                    <a:pt x="10" y="122"/>
                  </a:cubicBezTo>
                  <a:cubicBezTo>
                    <a:pt x="8" y="124"/>
                    <a:pt x="11" y="130"/>
                    <a:pt x="14" y="132"/>
                  </a:cubicBezTo>
                  <a:cubicBezTo>
                    <a:pt x="17" y="133"/>
                    <a:pt x="15" y="139"/>
                    <a:pt x="18" y="142"/>
                  </a:cubicBezTo>
                  <a:cubicBezTo>
                    <a:pt x="21" y="145"/>
                    <a:pt x="20" y="152"/>
                    <a:pt x="21" y="154"/>
                  </a:cubicBezTo>
                  <a:cubicBezTo>
                    <a:pt x="22" y="157"/>
                    <a:pt x="31" y="151"/>
                    <a:pt x="36" y="145"/>
                  </a:cubicBezTo>
                  <a:cubicBezTo>
                    <a:pt x="42" y="140"/>
                    <a:pt x="41" y="144"/>
                    <a:pt x="46" y="145"/>
                  </a:cubicBezTo>
                  <a:cubicBezTo>
                    <a:pt x="51" y="146"/>
                    <a:pt x="57" y="146"/>
                    <a:pt x="59" y="150"/>
                  </a:cubicBezTo>
                  <a:cubicBezTo>
                    <a:pt x="62" y="155"/>
                    <a:pt x="64" y="146"/>
                    <a:pt x="66" y="144"/>
                  </a:cubicBezTo>
                  <a:cubicBezTo>
                    <a:pt x="68" y="142"/>
                    <a:pt x="79" y="144"/>
                    <a:pt x="81" y="144"/>
                  </a:cubicBezTo>
                  <a:cubicBezTo>
                    <a:pt x="83" y="143"/>
                    <a:pt x="85" y="129"/>
                    <a:pt x="84" y="126"/>
                  </a:cubicBezTo>
                  <a:cubicBezTo>
                    <a:pt x="84" y="124"/>
                    <a:pt x="89" y="118"/>
                    <a:pt x="93" y="116"/>
                  </a:cubicBezTo>
                  <a:cubicBezTo>
                    <a:pt x="97" y="113"/>
                    <a:pt x="103" y="115"/>
                    <a:pt x="107" y="113"/>
                  </a:cubicBezTo>
                  <a:cubicBezTo>
                    <a:pt x="110" y="112"/>
                    <a:pt x="115" y="112"/>
                    <a:pt x="120" y="112"/>
                  </a:cubicBezTo>
                  <a:cubicBezTo>
                    <a:pt x="124" y="112"/>
                    <a:pt x="128" y="117"/>
                    <a:pt x="130" y="117"/>
                  </a:cubicBezTo>
                  <a:cubicBezTo>
                    <a:pt x="133" y="117"/>
                    <a:pt x="136" y="112"/>
                    <a:pt x="136" y="108"/>
                  </a:cubicBezTo>
                  <a:cubicBezTo>
                    <a:pt x="135" y="104"/>
                    <a:pt x="139" y="99"/>
                    <a:pt x="137" y="9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14" name="Freeform 115"/>
            <p:cNvSpPr>
              <a:spLocks noChangeArrowheads="1"/>
            </p:cNvSpPr>
            <p:nvPr/>
          </p:nvSpPr>
          <p:spPr bwMode="auto">
            <a:xfrm>
              <a:off x="1874838" y="2473325"/>
              <a:ext cx="279400" cy="404813"/>
            </a:xfrm>
            <a:custGeom>
              <a:gdLst>
                <a:gd name="T0" fmla="*/ 134 w 146"/>
                <a:gd name="T1" fmla="*/ 201 h 212"/>
                <a:gd name="T2" fmla="*/ 135 w 146"/>
                <a:gd name="T3" fmla="*/ 200 h 212"/>
                <a:gd name="T4" fmla="*/ 136 w 146"/>
                <a:gd name="T5" fmla="*/ 196 h 212"/>
                <a:gd name="T6" fmla="*/ 142 w 146"/>
                <a:gd name="T7" fmla="*/ 187 h 212"/>
                <a:gd name="T8" fmla="*/ 137 w 146"/>
                <a:gd name="T9" fmla="*/ 182 h 212"/>
                <a:gd name="T10" fmla="*/ 140 w 146"/>
                <a:gd name="T11" fmla="*/ 172 h 212"/>
                <a:gd name="T12" fmla="*/ 143 w 146"/>
                <a:gd name="T13" fmla="*/ 163 h 212"/>
                <a:gd name="T14" fmla="*/ 142 w 146"/>
                <a:gd name="T15" fmla="*/ 147 h 212"/>
                <a:gd name="T16" fmla="*/ 145 w 146"/>
                <a:gd name="T17" fmla="*/ 141 h 212"/>
                <a:gd name="T18" fmla="*/ 137 w 146"/>
                <a:gd name="T19" fmla="*/ 125 h 212"/>
                <a:gd name="T20" fmla="*/ 126 w 146"/>
                <a:gd name="T21" fmla="*/ 125 h 212"/>
                <a:gd name="T22" fmla="*/ 123 w 146"/>
                <a:gd name="T23" fmla="*/ 111 h 212"/>
                <a:gd name="T24" fmla="*/ 118 w 146"/>
                <a:gd name="T25" fmla="*/ 112 h 212"/>
                <a:gd name="T26" fmla="*/ 106 w 146"/>
                <a:gd name="T27" fmla="*/ 113 h 212"/>
                <a:gd name="T28" fmla="*/ 100 w 146"/>
                <a:gd name="T29" fmla="*/ 107 h 212"/>
                <a:gd name="T30" fmla="*/ 95 w 146"/>
                <a:gd name="T31" fmla="*/ 103 h 212"/>
                <a:gd name="T32" fmla="*/ 90 w 146"/>
                <a:gd name="T33" fmla="*/ 93 h 212"/>
                <a:gd name="T34" fmla="*/ 87 w 146"/>
                <a:gd name="T35" fmla="*/ 83 h 212"/>
                <a:gd name="T36" fmla="*/ 89 w 146"/>
                <a:gd name="T37" fmla="*/ 76 h 212"/>
                <a:gd name="T38" fmla="*/ 94 w 146"/>
                <a:gd name="T39" fmla="*/ 70 h 212"/>
                <a:gd name="T40" fmla="*/ 97 w 146"/>
                <a:gd name="T41" fmla="*/ 59 h 212"/>
                <a:gd name="T42" fmla="*/ 107 w 146"/>
                <a:gd name="T43" fmla="*/ 53 h 212"/>
                <a:gd name="T44" fmla="*/ 121 w 146"/>
                <a:gd name="T45" fmla="*/ 48 h 212"/>
                <a:gd name="T46" fmla="*/ 130 w 146"/>
                <a:gd name="T47" fmla="*/ 47 h 212"/>
                <a:gd name="T48" fmla="*/ 123 w 146"/>
                <a:gd name="T49" fmla="*/ 42 h 212"/>
                <a:gd name="T50" fmla="*/ 129 w 146"/>
                <a:gd name="T51" fmla="*/ 32 h 212"/>
                <a:gd name="T52" fmla="*/ 121 w 146"/>
                <a:gd name="T53" fmla="*/ 25 h 212"/>
                <a:gd name="T54" fmla="*/ 114 w 146"/>
                <a:gd name="T55" fmla="*/ 26 h 212"/>
                <a:gd name="T56" fmla="*/ 107 w 146"/>
                <a:gd name="T57" fmla="*/ 27 h 212"/>
                <a:gd name="T58" fmla="*/ 94 w 146"/>
                <a:gd name="T59" fmla="*/ 25 h 212"/>
                <a:gd name="T60" fmla="*/ 90 w 146"/>
                <a:gd name="T61" fmla="*/ 18 h 212"/>
                <a:gd name="T62" fmla="*/ 83 w 146"/>
                <a:gd name="T63" fmla="*/ 11 h 212"/>
                <a:gd name="T64" fmla="*/ 76 w 146"/>
                <a:gd name="T65" fmla="*/ 2 h 212"/>
                <a:gd name="T66" fmla="*/ 66 w 146"/>
                <a:gd name="T67" fmla="*/ 2 h 212"/>
                <a:gd name="T68" fmla="*/ 69 w 146"/>
                <a:gd name="T69" fmla="*/ 10 h 212"/>
                <a:gd name="T70" fmla="*/ 63 w 146"/>
                <a:gd name="T71" fmla="*/ 21 h 212"/>
                <a:gd name="T72" fmla="*/ 40 w 146"/>
                <a:gd name="T73" fmla="*/ 33 h 212"/>
                <a:gd name="T74" fmla="*/ 30 w 146"/>
                <a:gd name="T75" fmla="*/ 51 h 212"/>
                <a:gd name="T76" fmla="*/ 22 w 146"/>
                <a:gd name="T77" fmla="*/ 52 h 212"/>
                <a:gd name="T78" fmla="*/ 14 w 146"/>
                <a:gd name="T79" fmla="*/ 49 h 212"/>
                <a:gd name="T80" fmla="*/ 14 w 146"/>
                <a:gd name="T81" fmla="*/ 44 h 212"/>
                <a:gd name="T82" fmla="*/ 11 w 146"/>
                <a:gd name="T83" fmla="*/ 38 h 212"/>
                <a:gd name="T84" fmla="*/ 2 w 146"/>
                <a:gd name="T85" fmla="*/ 48 h 212"/>
                <a:gd name="T86" fmla="*/ 6 w 146"/>
                <a:gd name="T87" fmla="*/ 63 h 212"/>
                <a:gd name="T88" fmla="*/ 3 w 146"/>
                <a:gd name="T89" fmla="*/ 66 h 212"/>
                <a:gd name="T90" fmla="*/ 15 w 146"/>
                <a:gd name="T91" fmla="*/ 76 h 212"/>
                <a:gd name="T92" fmla="*/ 26 w 146"/>
                <a:gd name="T93" fmla="*/ 92 h 212"/>
                <a:gd name="T94" fmla="*/ 34 w 146"/>
                <a:gd name="T95" fmla="*/ 109 h 212"/>
                <a:gd name="T96" fmla="*/ 52 w 146"/>
                <a:gd name="T97" fmla="*/ 142 h 212"/>
                <a:gd name="T98" fmla="*/ 59 w 146"/>
                <a:gd name="T99" fmla="*/ 157 h 212"/>
                <a:gd name="T100" fmla="*/ 63 w 146"/>
                <a:gd name="T101" fmla="*/ 167 h 212"/>
                <a:gd name="T102" fmla="*/ 81 w 146"/>
                <a:gd name="T103" fmla="*/ 179 h 212"/>
                <a:gd name="T104" fmla="*/ 113 w 146"/>
                <a:gd name="T105" fmla="*/ 199 h 212"/>
                <a:gd name="T106" fmla="*/ 127 w 146"/>
                <a:gd name="T107" fmla="*/ 210 h 212"/>
                <a:gd name="T108" fmla="*/ 127 w 146"/>
                <a:gd name="T109" fmla="*/ 212 h 212"/>
                <a:gd name="T110" fmla="*/ 130 w 146"/>
                <a:gd name="T111" fmla="*/ 210 h 212"/>
                <a:gd name="T112" fmla="*/ 134 w 146"/>
                <a:gd name="T113" fmla="*/ 201 h 21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6"/>
                <a:gd name="T172" fmla="*/ 0 h 212"/>
                <a:gd name="T173" fmla="*/ 146 w 146"/>
                <a:gd name="T174" fmla="*/ 212 h 212"/>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6" h="211">
                  <a:moveTo>
                    <a:pt x="134" y="201"/>
                  </a:moveTo>
                  <a:cubicBezTo>
                    <a:pt x="134" y="201"/>
                    <a:pt x="135" y="201"/>
                    <a:pt x="135" y="200"/>
                  </a:cubicBezTo>
                  <a:cubicBezTo>
                    <a:pt x="134" y="198"/>
                    <a:pt x="134" y="197"/>
                    <a:pt x="136" y="196"/>
                  </a:cubicBezTo>
                  <a:cubicBezTo>
                    <a:pt x="138" y="195"/>
                    <a:pt x="142" y="189"/>
                    <a:pt x="142" y="187"/>
                  </a:cubicBezTo>
                  <a:cubicBezTo>
                    <a:pt x="142" y="185"/>
                    <a:pt x="137" y="185"/>
                    <a:pt x="137" y="182"/>
                  </a:cubicBezTo>
                  <a:cubicBezTo>
                    <a:pt x="137" y="179"/>
                    <a:pt x="142" y="174"/>
                    <a:pt x="140" y="172"/>
                  </a:cubicBezTo>
                  <a:cubicBezTo>
                    <a:pt x="138" y="170"/>
                    <a:pt x="143" y="165"/>
                    <a:pt x="143" y="163"/>
                  </a:cubicBezTo>
                  <a:cubicBezTo>
                    <a:pt x="142" y="160"/>
                    <a:pt x="140" y="148"/>
                    <a:pt x="142" y="147"/>
                  </a:cubicBezTo>
                  <a:cubicBezTo>
                    <a:pt x="143" y="145"/>
                    <a:pt x="146" y="144"/>
                    <a:pt x="145" y="141"/>
                  </a:cubicBezTo>
                  <a:cubicBezTo>
                    <a:pt x="144" y="138"/>
                    <a:pt x="139" y="130"/>
                    <a:pt x="137" y="125"/>
                  </a:cubicBezTo>
                  <a:cubicBezTo>
                    <a:pt x="133" y="124"/>
                    <a:pt x="129" y="124"/>
                    <a:pt x="126" y="125"/>
                  </a:cubicBezTo>
                  <a:cubicBezTo>
                    <a:pt x="122" y="127"/>
                    <a:pt x="123" y="115"/>
                    <a:pt x="123" y="111"/>
                  </a:cubicBezTo>
                  <a:cubicBezTo>
                    <a:pt x="123" y="106"/>
                    <a:pt x="120" y="109"/>
                    <a:pt x="118" y="112"/>
                  </a:cubicBezTo>
                  <a:cubicBezTo>
                    <a:pt x="117" y="115"/>
                    <a:pt x="112" y="113"/>
                    <a:pt x="106" y="113"/>
                  </a:cubicBezTo>
                  <a:cubicBezTo>
                    <a:pt x="101" y="113"/>
                    <a:pt x="104" y="107"/>
                    <a:pt x="100" y="107"/>
                  </a:cubicBezTo>
                  <a:cubicBezTo>
                    <a:pt x="97" y="107"/>
                    <a:pt x="94" y="106"/>
                    <a:pt x="95" y="103"/>
                  </a:cubicBezTo>
                  <a:cubicBezTo>
                    <a:pt x="95" y="99"/>
                    <a:pt x="92" y="97"/>
                    <a:pt x="90" y="93"/>
                  </a:cubicBezTo>
                  <a:cubicBezTo>
                    <a:pt x="88" y="89"/>
                    <a:pt x="85" y="86"/>
                    <a:pt x="87" y="83"/>
                  </a:cubicBezTo>
                  <a:cubicBezTo>
                    <a:pt x="89" y="81"/>
                    <a:pt x="86" y="79"/>
                    <a:pt x="89" y="76"/>
                  </a:cubicBezTo>
                  <a:cubicBezTo>
                    <a:pt x="92" y="73"/>
                    <a:pt x="95" y="74"/>
                    <a:pt x="94" y="70"/>
                  </a:cubicBezTo>
                  <a:cubicBezTo>
                    <a:pt x="93" y="66"/>
                    <a:pt x="97" y="64"/>
                    <a:pt x="97" y="59"/>
                  </a:cubicBezTo>
                  <a:cubicBezTo>
                    <a:pt x="98" y="55"/>
                    <a:pt x="103" y="56"/>
                    <a:pt x="107" y="53"/>
                  </a:cubicBezTo>
                  <a:cubicBezTo>
                    <a:pt x="112" y="49"/>
                    <a:pt x="117" y="51"/>
                    <a:pt x="121" y="48"/>
                  </a:cubicBezTo>
                  <a:cubicBezTo>
                    <a:pt x="125" y="44"/>
                    <a:pt x="127" y="47"/>
                    <a:pt x="130" y="47"/>
                  </a:cubicBezTo>
                  <a:cubicBezTo>
                    <a:pt x="128" y="45"/>
                    <a:pt x="124" y="43"/>
                    <a:pt x="123" y="42"/>
                  </a:cubicBezTo>
                  <a:cubicBezTo>
                    <a:pt x="122" y="39"/>
                    <a:pt x="128" y="35"/>
                    <a:pt x="129" y="32"/>
                  </a:cubicBezTo>
                  <a:cubicBezTo>
                    <a:pt x="131" y="29"/>
                    <a:pt x="123" y="26"/>
                    <a:pt x="121" y="25"/>
                  </a:cubicBezTo>
                  <a:cubicBezTo>
                    <a:pt x="119" y="25"/>
                    <a:pt x="116" y="27"/>
                    <a:pt x="114" y="26"/>
                  </a:cubicBezTo>
                  <a:cubicBezTo>
                    <a:pt x="112" y="25"/>
                    <a:pt x="109" y="25"/>
                    <a:pt x="107" y="27"/>
                  </a:cubicBezTo>
                  <a:cubicBezTo>
                    <a:pt x="105" y="28"/>
                    <a:pt x="94" y="29"/>
                    <a:pt x="94" y="25"/>
                  </a:cubicBezTo>
                  <a:cubicBezTo>
                    <a:pt x="94" y="22"/>
                    <a:pt x="89" y="20"/>
                    <a:pt x="90" y="18"/>
                  </a:cubicBezTo>
                  <a:cubicBezTo>
                    <a:pt x="90" y="16"/>
                    <a:pt x="87" y="11"/>
                    <a:pt x="83" y="11"/>
                  </a:cubicBezTo>
                  <a:cubicBezTo>
                    <a:pt x="78" y="11"/>
                    <a:pt x="79" y="3"/>
                    <a:pt x="76" y="2"/>
                  </a:cubicBezTo>
                  <a:cubicBezTo>
                    <a:pt x="74" y="0"/>
                    <a:pt x="70" y="1"/>
                    <a:pt x="66" y="2"/>
                  </a:cubicBezTo>
                  <a:cubicBezTo>
                    <a:pt x="70" y="6"/>
                    <a:pt x="71" y="8"/>
                    <a:pt x="69" y="10"/>
                  </a:cubicBezTo>
                  <a:cubicBezTo>
                    <a:pt x="66" y="12"/>
                    <a:pt x="69" y="13"/>
                    <a:pt x="63" y="21"/>
                  </a:cubicBezTo>
                  <a:cubicBezTo>
                    <a:pt x="56" y="30"/>
                    <a:pt x="46" y="32"/>
                    <a:pt x="40" y="33"/>
                  </a:cubicBezTo>
                  <a:cubicBezTo>
                    <a:pt x="35" y="35"/>
                    <a:pt x="33" y="45"/>
                    <a:pt x="30" y="51"/>
                  </a:cubicBezTo>
                  <a:cubicBezTo>
                    <a:pt x="27" y="58"/>
                    <a:pt x="25" y="56"/>
                    <a:pt x="22" y="52"/>
                  </a:cubicBezTo>
                  <a:cubicBezTo>
                    <a:pt x="19" y="48"/>
                    <a:pt x="17" y="53"/>
                    <a:pt x="14" y="49"/>
                  </a:cubicBezTo>
                  <a:cubicBezTo>
                    <a:pt x="10" y="46"/>
                    <a:pt x="12" y="46"/>
                    <a:pt x="14" y="44"/>
                  </a:cubicBezTo>
                  <a:cubicBezTo>
                    <a:pt x="15" y="42"/>
                    <a:pt x="14" y="40"/>
                    <a:pt x="11" y="38"/>
                  </a:cubicBezTo>
                  <a:cubicBezTo>
                    <a:pt x="8" y="39"/>
                    <a:pt x="4" y="44"/>
                    <a:pt x="2" y="48"/>
                  </a:cubicBezTo>
                  <a:cubicBezTo>
                    <a:pt x="0" y="52"/>
                    <a:pt x="6" y="60"/>
                    <a:pt x="6" y="63"/>
                  </a:cubicBezTo>
                  <a:cubicBezTo>
                    <a:pt x="7" y="66"/>
                    <a:pt x="3" y="64"/>
                    <a:pt x="3" y="66"/>
                  </a:cubicBezTo>
                  <a:cubicBezTo>
                    <a:pt x="2" y="69"/>
                    <a:pt x="11" y="73"/>
                    <a:pt x="15" y="76"/>
                  </a:cubicBezTo>
                  <a:cubicBezTo>
                    <a:pt x="19" y="79"/>
                    <a:pt x="23" y="88"/>
                    <a:pt x="26" y="92"/>
                  </a:cubicBezTo>
                  <a:cubicBezTo>
                    <a:pt x="30" y="96"/>
                    <a:pt x="30" y="99"/>
                    <a:pt x="34" y="109"/>
                  </a:cubicBezTo>
                  <a:cubicBezTo>
                    <a:pt x="38" y="119"/>
                    <a:pt x="46" y="135"/>
                    <a:pt x="52" y="142"/>
                  </a:cubicBezTo>
                  <a:cubicBezTo>
                    <a:pt x="57" y="149"/>
                    <a:pt x="60" y="155"/>
                    <a:pt x="59" y="157"/>
                  </a:cubicBezTo>
                  <a:cubicBezTo>
                    <a:pt x="57" y="159"/>
                    <a:pt x="59" y="164"/>
                    <a:pt x="63" y="167"/>
                  </a:cubicBezTo>
                  <a:cubicBezTo>
                    <a:pt x="67" y="170"/>
                    <a:pt x="70" y="174"/>
                    <a:pt x="81" y="179"/>
                  </a:cubicBezTo>
                  <a:cubicBezTo>
                    <a:pt x="91" y="185"/>
                    <a:pt x="110" y="195"/>
                    <a:pt x="113" y="199"/>
                  </a:cubicBezTo>
                  <a:cubicBezTo>
                    <a:pt x="116" y="204"/>
                    <a:pt x="125" y="209"/>
                    <a:pt x="127" y="210"/>
                  </a:cubicBezTo>
                  <a:cubicBezTo>
                    <a:pt x="127" y="210"/>
                    <a:pt x="127" y="211"/>
                    <a:pt x="127" y="212"/>
                  </a:cubicBezTo>
                  <a:cubicBezTo>
                    <a:pt x="128" y="211"/>
                    <a:pt x="129" y="210"/>
                    <a:pt x="130" y="210"/>
                  </a:cubicBezTo>
                  <a:cubicBezTo>
                    <a:pt x="133" y="208"/>
                    <a:pt x="133" y="203"/>
                    <a:pt x="134" y="201"/>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15" name="Freeform 116"/>
            <p:cNvSpPr>
              <a:spLocks noChangeArrowheads="1"/>
            </p:cNvSpPr>
            <p:nvPr/>
          </p:nvSpPr>
          <p:spPr bwMode="auto">
            <a:xfrm>
              <a:off x="2049463" y="2208212"/>
              <a:ext cx="296863" cy="250825"/>
            </a:xfrm>
            <a:custGeom>
              <a:gdLst>
                <a:gd name="T0" fmla="*/ 15 w 156"/>
                <a:gd name="T1" fmla="*/ 8 h 131"/>
                <a:gd name="T2" fmla="*/ 6 w 156"/>
                <a:gd name="T3" fmla="*/ 21 h 131"/>
                <a:gd name="T4" fmla="*/ 4 w 156"/>
                <a:gd name="T5" fmla="*/ 29 h 131"/>
                <a:gd name="T6" fmla="*/ 2 w 156"/>
                <a:gd name="T7" fmla="*/ 34 h 131"/>
                <a:gd name="T8" fmla="*/ 7 w 156"/>
                <a:gd name="T9" fmla="*/ 37 h 131"/>
                <a:gd name="T10" fmla="*/ 12 w 156"/>
                <a:gd name="T11" fmla="*/ 44 h 131"/>
                <a:gd name="T12" fmla="*/ 20 w 156"/>
                <a:gd name="T13" fmla="*/ 59 h 131"/>
                <a:gd name="T14" fmla="*/ 39 w 156"/>
                <a:gd name="T15" fmla="*/ 61 h 131"/>
                <a:gd name="T16" fmla="*/ 55 w 156"/>
                <a:gd name="T17" fmla="*/ 68 h 131"/>
                <a:gd name="T18" fmla="*/ 68 w 156"/>
                <a:gd name="T19" fmla="*/ 71 h 131"/>
                <a:gd name="T20" fmla="*/ 65 w 156"/>
                <a:gd name="T21" fmla="*/ 92 h 131"/>
                <a:gd name="T22" fmla="*/ 70 w 156"/>
                <a:gd name="T23" fmla="*/ 100 h 131"/>
                <a:gd name="T24" fmla="*/ 69 w 156"/>
                <a:gd name="T25" fmla="*/ 109 h 131"/>
                <a:gd name="T26" fmla="*/ 71 w 156"/>
                <a:gd name="T27" fmla="*/ 115 h 131"/>
                <a:gd name="T28" fmla="*/ 70 w 156"/>
                <a:gd name="T29" fmla="*/ 115 h 131"/>
                <a:gd name="T30" fmla="*/ 78 w 156"/>
                <a:gd name="T31" fmla="*/ 127 h 131"/>
                <a:gd name="T32" fmla="*/ 85 w 156"/>
                <a:gd name="T33" fmla="*/ 130 h 131"/>
                <a:gd name="T34" fmla="*/ 91 w 156"/>
                <a:gd name="T35" fmla="*/ 129 h 131"/>
                <a:gd name="T36" fmla="*/ 99 w 156"/>
                <a:gd name="T37" fmla="*/ 124 h 131"/>
                <a:gd name="T38" fmla="*/ 106 w 156"/>
                <a:gd name="T39" fmla="*/ 121 h 131"/>
                <a:gd name="T40" fmla="*/ 113 w 156"/>
                <a:gd name="T41" fmla="*/ 115 h 131"/>
                <a:gd name="T42" fmla="*/ 114 w 156"/>
                <a:gd name="T43" fmla="*/ 110 h 131"/>
                <a:gd name="T44" fmla="*/ 108 w 156"/>
                <a:gd name="T45" fmla="*/ 109 h 131"/>
                <a:gd name="T46" fmla="*/ 105 w 156"/>
                <a:gd name="T47" fmla="*/ 101 h 131"/>
                <a:gd name="T48" fmla="*/ 101 w 156"/>
                <a:gd name="T49" fmla="*/ 93 h 131"/>
                <a:gd name="T50" fmla="*/ 108 w 156"/>
                <a:gd name="T51" fmla="*/ 92 h 131"/>
                <a:gd name="T52" fmla="*/ 118 w 156"/>
                <a:gd name="T53" fmla="*/ 95 h 131"/>
                <a:gd name="T54" fmla="*/ 123 w 156"/>
                <a:gd name="T55" fmla="*/ 95 h 131"/>
                <a:gd name="T56" fmla="*/ 130 w 156"/>
                <a:gd name="T57" fmla="*/ 91 h 131"/>
                <a:gd name="T58" fmla="*/ 144 w 156"/>
                <a:gd name="T59" fmla="*/ 86 h 131"/>
                <a:gd name="T60" fmla="*/ 147 w 156"/>
                <a:gd name="T61" fmla="*/ 82 h 131"/>
                <a:gd name="T62" fmla="*/ 140 w 156"/>
                <a:gd name="T63" fmla="*/ 72 h 131"/>
                <a:gd name="T64" fmla="*/ 141 w 156"/>
                <a:gd name="T65" fmla="*/ 66 h 131"/>
                <a:gd name="T66" fmla="*/ 146 w 156"/>
                <a:gd name="T67" fmla="*/ 61 h 131"/>
                <a:gd name="T68" fmla="*/ 148 w 156"/>
                <a:gd name="T69" fmla="*/ 55 h 131"/>
                <a:gd name="T70" fmla="*/ 152 w 156"/>
                <a:gd name="T71" fmla="*/ 47 h 131"/>
                <a:gd name="T72" fmla="*/ 156 w 156"/>
                <a:gd name="T73" fmla="*/ 42 h 131"/>
                <a:gd name="T74" fmla="*/ 140 w 156"/>
                <a:gd name="T75" fmla="*/ 40 h 131"/>
                <a:gd name="T76" fmla="*/ 143 w 156"/>
                <a:gd name="T77" fmla="*/ 31 h 131"/>
                <a:gd name="T78" fmla="*/ 126 w 156"/>
                <a:gd name="T79" fmla="*/ 25 h 131"/>
                <a:gd name="T80" fmla="*/ 128 w 156"/>
                <a:gd name="T81" fmla="*/ 19 h 131"/>
                <a:gd name="T82" fmla="*/ 118 w 156"/>
                <a:gd name="T83" fmla="*/ 16 h 131"/>
                <a:gd name="T84" fmla="*/ 96 w 156"/>
                <a:gd name="T85" fmla="*/ 24 h 131"/>
                <a:gd name="T86" fmla="*/ 75 w 156"/>
                <a:gd name="T87" fmla="*/ 17 h 131"/>
                <a:gd name="T88" fmla="*/ 60 w 156"/>
                <a:gd name="T89" fmla="*/ 15 h 131"/>
                <a:gd name="T90" fmla="*/ 52 w 156"/>
                <a:gd name="T91" fmla="*/ 6 h 131"/>
                <a:gd name="T92" fmla="*/ 42 w 156"/>
                <a:gd name="T93" fmla="*/ 0 h 131"/>
                <a:gd name="T94" fmla="*/ 39 w 156"/>
                <a:gd name="T95" fmla="*/ 7 h 131"/>
                <a:gd name="T96" fmla="*/ 24 w 156"/>
                <a:gd name="T97" fmla="*/ 16 h 131"/>
                <a:gd name="T98" fmla="*/ 27 w 156"/>
                <a:gd name="T99" fmla="*/ 32 h 131"/>
                <a:gd name="T100" fmla="*/ 15 w 156"/>
                <a:gd name="T101" fmla="*/ 28 h 131"/>
                <a:gd name="T102" fmla="*/ 20 w 156"/>
                <a:gd name="T103" fmla="*/ 14 h 131"/>
                <a:gd name="T104" fmla="*/ 19 w 156"/>
                <a:gd name="T105" fmla="*/ 6 h 131"/>
                <a:gd name="T106" fmla="*/ 15 w 156"/>
                <a:gd name="T107" fmla="*/ 8 h 1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6"/>
                <a:gd name="T163" fmla="*/ 0 h 131"/>
                <a:gd name="T164" fmla="*/ 156 w 156"/>
                <a:gd name="T165" fmla="*/ 131 h 13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6" h="131">
                  <a:moveTo>
                    <a:pt x="15" y="8"/>
                  </a:moveTo>
                  <a:cubicBezTo>
                    <a:pt x="12" y="12"/>
                    <a:pt x="6" y="16"/>
                    <a:pt x="6" y="21"/>
                  </a:cubicBezTo>
                  <a:cubicBezTo>
                    <a:pt x="5" y="25"/>
                    <a:pt x="6" y="27"/>
                    <a:pt x="4" y="29"/>
                  </a:cubicBezTo>
                  <a:cubicBezTo>
                    <a:pt x="2" y="31"/>
                    <a:pt x="0" y="34"/>
                    <a:pt x="2" y="34"/>
                  </a:cubicBezTo>
                  <a:cubicBezTo>
                    <a:pt x="5" y="34"/>
                    <a:pt x="7" y="34"/>
                    <a:pt x="7" y="37"/>
                  </a:cubicBezTo>
                  <a:cubicBezTo>
                    <a:pt x="7" y="39"/>
                    <a:pt x="13" y="40"/>
                    <a:pt x="12" y="44"/>
                  </a:cubicBezTo>
                  <a:cubicBezTo>
                    <a:pt x="12" y="48"/>
                    <a:pt x="10" y="59"/>
                    <a:pt x="20" y="59"/>
                  </a:cubicBezTo>
                  <a:cubicBezTo>
                    <a:pt x="29" y="59"/>
                    <a:pt x="35" y="55"/>
                    <a:pt x="39" y="61"/>
                  </a:cubicBezTo>
                  <a:cubicBezTo>
                    <a:pt x="43" y="66"/>
                    <a:pt x="48" y="68"/>
                    <a:pt x="55" y="68"/>
                  </a:cubicBezTo>
                  <a:cubicBezTo>
                    <a:pt x="61" y="67"/>
                    <a:pt x="71" y="66"/>
                    <a:pt x="68" y="71"/>
                  </a:cubicBezTo>
                  <a:cubicBezTo>
                    <a:pt x="65" y="77"/>
                    <a:pt x="62" y="88"/>
                    <a:pt x="65" y="92"/>
                  </a:cubicBezTo>
                  <a:cubicBezTo>
                    <a:pt x="68" y="95"/>
                    <a:pt x="72" y="98"/>
                    <a:pt x="70" y="100"/>
                  </a:cubicBezTo>
                  <a:cubicBezTo>
                    <a:pt x="67" y="103"/>
                    <a:pt x="66" y="106"/>
                    <a:pt x="69" y="109"/>
                  </a:cubicBezTo>
                  <a:cubicBezTo>
                    <a:pt x="72" y="111"/>
                    <a:pt x="71" y="114"/>
                    <a:pt x="71" y="115"/>
                  </a:cubicBezTo>
                  <a:cubicBezTo>
                    <a:pt x="71" y="115"/>
                    <a:pt x="71" y="115"/>
                    <a:pt x="70" y="115"/>
                  </a:cubicBezTo>
                  <a:cubicBezTo>
                    <a:pt x="74" y="120"/>
                    <a:pt x="76" y="125"/>
                    <a:pt x="78" y="127"/>
                  </a:cubicBezTo>
                  <a:cubicBezTo>
                    <a:pt x="82" y="130"/>
                    <a:pt x="83" y="131"/>
                    <a:pt x="85" y="130"/>
                  </a:cubicBezTo>
                  <a:cubicBezTo>
                    <a:pt x="87" y="128"/>
                    <a:pt x="89" y="127"/>
                    <a:pt x="91" y="129"/>
                  </a:cubicBezTo>
                  <a:cubicBezTo>
                    <a:pt x="93" y="130"/>
                    <a:pt x="96" y="127"/>
                    <a:pt x="99" y="124"/>
                  </a:cubicBezTo>
                  <a:cubicBezTo>
                    <a:pt x="102" y="122"/>
                    <a:pt x="105" y="124"/>
                    <a:pt x="106" y="121"/>
                  </a:cubicBezTo>
                  <a:cubicBezTo>
                    <a:pt x="107" y="117"/>
                    <a:pt x="109" y="115"/>
                    <a:pt x="113" y="115"/>
                  </a:cubicBezTo>
                  <a:cubicBezTo>
                    <a:pt x="117" y="114"/>
                    <a:pt x="117" y="110"/>
                    <a:pt x="114" y="110"/>
                  </a:cubicBezTo>
                  <a:cubicBezTo>
                    <a:pt x="112" y="110"/>
                    <a:pt x="108" y="113"/>
                    <a:pt x="108" y="109"/>
                  </a:cubicBezTo>
                  <a:cubicBezTo>
                    <a:pt x="108" y="104"/>
                    <a:pt x="105" y="105"/>
                    <a:pt x="105" y="101"/>
                  </a:cubicBezTo>
                  <a:cubicBezTo>
                    <a:pt x="105" y="98"/>
                    <a:pt x="105" y="95"/>
                    <a:pt x="101" y="93"/>
                  </a:cubicBezTo>
                  <a:cubicBezTo>
                    <a:pt x="97" y="91"/>
                    <a:pt x="106" y="90"/>
                    <a:pt x="108" y="92"/>
                  </a:cubicBezTo>
                  <a:cubicBezTo>
                    <a:pt x="110" y="94"/>
                    <a:pt x="118" y="92"/>
                    <a:pt x="118" y="95"/>
                  </a:cubicBezTo>
                  <a:cubicBezTo>
                    <a:pt x="119" y="98"/>
                    <a:pt x="123" y="99"/>
                    <a:pt x="123" y="95"/>
                  </a:cubicBezTo>
                  <a:cubicBezTo>
                    <a:pt x="123" y="92"/>
                    <a:pt x="127" y="90"/>
                    <a:pt x="130" y="91"/>
                  </a:cubicBezTo>
                  <a:cubicBezTo>
                    <a:pt x="134" y="92"/>
                    <a:pt x="141" y="87"/>
                    <a:pt x="144" y="86"/>
                  </a:cubicBezTo>
                  <a:cubicBezTo>
                    <a:pt x="146" y="85"/>
                    <a:pt x="146" y="83"/>
                    <a:pt x="147" y="82"/>
                  </a:cubicBezTo>
                  <a:cubicBezTo>
                    <a:pt x="145" y="78"/>
                    <a:pt x="142" y="74"/>
                    <a:pt x="140" y="72"/>
                  </a:cubicBezTo>
                  <a:cubicBezTo>
                    <a:pt x="137" y="70"/>
                    <a:pt x="142" y="69"/>
                    <a:pt x="141" y="66"/>
                  </a:cubicBezTo>
                  <a:cubicBezTo>
                    <a:pt x="141" y="64"/>
                    <a:pt x="141" y="62"/>
                    <a:pt x="146" y="61"/>
                  </a:cubicBezTo>
                  <a:cubicBezTo>
                    <a:pt x="152" y="61"/>
                    <a:pt x="151" y="57"/>
                    <a:pt x="148" y="55"/>
                  </a:cubicBezTo>
                  <a:cubicBezTo>
                    <a:pt x="145" y="53"/>
                    <a:pt x="149" y="49"/>
                    <a:pt x="152" y="47"/>
                  </a:cubicBezTo>
                  <a:cubicBezTo>
                    <a:pt x="153" y="47"/>
                    <a:pt x="155" y="45"/>
                    <a:pt x="156" y="42"/>
                  </a:cubicBezTo>
                  <a:cubicBezTo>
                    <a:pt x="151" y="40"/>
                    <a:pt x="143" y="40"/>
                    <a:pt x="140" y="40"/>
                  </a:cubicBezTo>
                  <a:cubicBezTo>
                    <a:pt x="136" y="41"/>
                    <a:pt x="143" y="36"/>
                    <a:pt x="143" y="31"/>
                  </a:cubicBezTo>
                  <a:cubicBezTo>
                    <a:pt x="143" y="27"/>
                    <a:pt x="131" y="26"/>
                    <a:pt x="126" y="25"/>
                  </a:cubicBezTo>
                  <a:cubicBezTo>
                    <a:pt x="121" y="24"/>
                    <a:pt x="123" y="19"/>
                    <a:pt x="128" y="19"/>
                  </a:cubicBezTo>
                  <a:cubicBezTo>
                    <a:pt x="133" y="18"/>
                    <a:pt x="125" y="15"/>
                    <a:pt x="118" y="16"/>
                  </a:cubicBezTo>
                  <a:cubicBezTo>
                    <a:pt x="111" y="17"/>
                    <a:pt x="102" y="21"/>
                    <a:pt x="96" y="24"/>
                  </a:cubicBezTo>
                  <a:cubicBezTo>
                    <a:pt x="91" y="27"/>
                    <a:pt x="81" y="15"/>
                    <a:pt x="75" y="17"/>
                  </a:cubicBezTo>
                  <a:cubicBezTo>
                    <a:pt x="69" y="20"/>
                    <a:pt x="60" y="20"/>
                    <a:pt x="60" y="15"/>
                  </a:cubicBezTo>
                  <a:cubicBezTo>
                    <a:pt x="61" y="10"/>
                    <a:pt x="58" y="6"/>
                    <a:pt x="52" y="6"/>
                  </a:cubicBezTo>
                  <a:cubicBezTo>
                    <a:pt x="45" y="7"/>
                    <a:pt x="47" y="0"/>
                    <a:pt x="42" y="0"/>
                  </a:cubicBezTo>
                  <a:cubicBezTo>
                    <a:pt x="37" y="0"/>
                    <a:pt x="42" y="6"/>
                    <a:pt x="39" y="7"/>
                  </a:cubicBezTo>
                  <a:cubicBezTo>
                    <a:pt x="36" y="9"/>
                    <a:pt x="24" y="11"/>
                    <a:pt x="24" y="16"/>
                  </a:cubicBezTo>
                  <a:cubicBezTo>
                    <a:pt x="23" y="20"/>
                    <a:pt x="30" y="28"/>
                    <a:pt x="27" y="32"/>
                  </a:cubicBezTo>
                  <a:cubicBezTo>
                    <a:pt x="25" y="37"/>
                    <a:pt x="18" y="33"/>
                    <a:pt x="15" y="28"/>
                  </a:cubicBezTo>
                  <a:cubicBezTo>
                    <a:pt x="13" y="24"/>
                    <a:pt x="22" y="16"/>
                    <a:pt x="20" y="14"/>
                  </a:cubicBezTo>
                  <a:cubicBezTo>
                    <a:pt x="19" y="12"/>
                    <a:pt x="18" y="8"/>
                    <a:pt x="19" y="6"/>
                  </a:cubicBezTo>
                  <a:cubicBezTo>
                    <a:pt x="17" y="6"/>
                    <a:pt x="16" y="7"/>
                    <a:pt x="15" y="8"/>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16" name="Freeform 117"/>
            <p:cNvSpPr>
              <a:spLocks noChangeArrowheads="1"/>
            </p:cNvSpPr>
            <p:nvPr/>
          </p:nvSpPr>
          <p:spPr bwMode="auto">
            <a:xfrm>
              <a:off x="2382838" y="2336800"/>
              <a:ext cx="92075" cy="96838"/>
            </a:xfrm>
            <a:custGeom>
              <a:gdLst>
                <a:gd name="T0" fmla="*/ 11 w 48"/>
                <a:gd name="T1" fmla="*/ 10 h 51"/>
                <a:gd name="T2" fmla="*/ 6 w 48"/>
                <a:gd name="T3" fmla="*/ 16 h 51"/>
                <a:gd name="T4" fmla="*/ 2 w 48"/>
                <a:gd name="T5" fmla="*/ 25 h 51"/>
                <a:gd name="T6" fmla="*/ 11 w 48"/>
                <a:gd name="T7" fmla="*/ 37 h 51"/>
                <a:gd name="T8" fmla="*/ 18 w 48"/>
                <a:gd name="T9" fmla="*/ 50 h 51"/>
                <a:gd name="T10" fmla="*/ 23 w 48"/>
                <a:gd name="T11" fmla="*/ 50 h 51"/>
                <a:gd name="T12" fmla="*/ 28 w 48"/>
                <a:gd name="T13" fmla="*/ 43 h 51"/>
                <a:gd name="T14" fmla="*/ 41 w 48"/>
                <a:gd name="T15" fmla="*/ 43 h 51"/>
                <a:gd name="T16" fmla="*/ 42 w 48"/>
                <a:gd name="T17" fmla="*/ 45 h 51"/>
                <a:gd name="T18" fmla="*/ 45 w 48"/>
                <a:gd name="T19" fmla="*/ 39 h 51"/>
                <a:gd name="T20" fmla="*/ 44 w 48"/>
                <a:gd name="T21" fmla="*/ 24 h 51"/>
                <a:gd name="T22" fmla="*/ 46 w 48"/>
                <a:gd name="T23" fmla="*/ 11 h 51"/>
                <a:gd name="T24" fmla="*/ 48 w 48"/>
                <a:gd name="T25" fmla="*/ 5 h 51"/>
                <a:gd name="T26" fmla="*/ 37 w 48"/>
                <a:gd name="T27" fmla="*/ 3 h 51"/>
                <a:gd name="T28" fmla="*/ 22 w 48"/>
                <a:gd name="T29" fmla="*/ 3 h 51"/>
                <a:gd name="T30" fmla="*/ 14 w 48"/>
                <a:gd name="T31" fmla="*/ 3 h 51"/>
                <a:gd name="T32" fmla="*/ 13 w 48"/>
                <a:gd name="T33" fmla="*/ 3 h 51"/>
                <a:gd name="T34" fmla="*/ 11 w 48"/>
                <a:gd name="T35" fmla="*/ 10 h 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51"/>
                <a:gd name="T56" fmla="*/ 48 w 48"/>
                <a:gd name="T57" fmla="*/ 51 h 51"/>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51">
                  <a:moveTo>
                    <a:pt x="11" y="10"/>
                  </a:moveTo>
                  <a:cubicBezTo>
                    <a:pt x="13" y="14"/>
                    <a:pt x="9" y="15"/>
                    <a:pt x="6" y="16"/>
                  </a:cubicBezTo>
                  <a:cubicBezTo>
                    <a:pt x="3" y="16"/>
                    <a:pt x="4" y="23"/>
                    <a:pt x="2" y="25"/>
                  </a:cubicBezTo>
                  <a:cubicBezTo>
                    <a:pt x="0" y="27"/>
                    <a:pt x="9" y="33"/>
                    <a:pt x="11" y="37"/>
                  </a:cubicBezTo>
                  <a:cubicBezTo>
                    <a:pt x="12" y="40"/>
                    <a:pt x="15" y="45"/>
                    <a:pt x="18" y="50"/>
                  </a:cubicBezTo>
                  <a:cubicBezTo>
                    <a:pt x="20" y="50"/>
                    <a:pt x="22" y="51"/>
                    <a:pt x="23" y="50"/>
                  </a:cubicBezTo>
                  <a:cubicBezTo>
                    <a:pt x="26" y="48"/>
                    <a:pt x="24" y="43"/>
                    <a:pt x="28" y="43"/>
                  </a:cubicBezTo>
                  <a:cubicBezTo>
                    <a:pt x="33" y="43"/>
                    <a:pt x="39" y="41"/>
                    <a:pt x="41" y="43"/>
                  </a:cubicBezTo>
                  <a:cubicBezTo>
                    <a:pt x="41" y="44"/>
                    <a:pt x="41" y="44"/>
                    <a:pt x="42" y="45"/>
                  </a:cubicBezTo>
                  <a:cubicBezTo>
                    <a:pt x="43" y="43"/>
                    <a:pt x="45" y="40"/>
                    <a:pt x="45" y="39"/>
                  </a:cubicBezTo>
                  <a:cubicBezTo>
                    <a:pt x="46" y="38"/>
                    <a:pt x="46" y="29"/>
                    <a:pt x="44" y="24"/>
                  </a:cubicBezTo>
                  <a:cubicBezTo>
                    <a:pt x="42" y="20"/>
                    <a:pt x="43" y="13"/>
                    <a:pt x="46" y="11"/>
                  </a:cubicBezTo>
                  <a:cubicBezTo>
                    <a:pt x="46" y="11"/>
                    <a:pt x="47" y="8"/>
                    <a:pt x="48" y="5"/>
                  </a:cubicBezTo>
                  <a:cubicBezTo>
                    <a:pt x="44" y="4"/>
                    <a:pt x="40" y="2"/>
                    <a:pt x="37" y="3"/>
                  </a:cubicBezTo>
                  <a:cubicBezTo>
                    <a:pt x="31" y="4"/>
                    <a:pt x="25" y="6"/>
                    <a:pt x="22" y="3"/>
                  </a:cubicBezTo>
                  <a:cubicBezTo>
                    <a:pt x="20" y="0"/>
                    <a:pt x="17" y="0"/>
                    <a:pt x="14" y="3"/>
                  </a:cubicBezTo>
                  <a:cubicBezTo>
                    <a:pt x="14" y="3"/>
                    <a:pt x="13" y="3"/>
                    <a:pt x="13" y="3"/>
                  </a:cubicBezTo>
                  <a:cubicBezTo>
                    <a:pt x="12" y="6"/>
                    <a:pt x="11" y="9"/>
                    <a:pt x="11" y="1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17" name="Freeform 118"/>
            <p:cNvSpPr>
              <a:spLocks noChangeArrowheads="1"/>
            </p:cNvSpPr>
            <p:nvPr/>
          </p:nvSpPr>
          <p:spPr bwMode="auto">
            <a:xfrm>
              <a:off x="2311400" y="2287587"/>
              <a:ext cx="106363" cy="158750"/>
            </a:xfrm>
            <a:custGeom>
              <a:gdLst>
                <a:gd name="T0" fmla="*/ 15 w 56"/>
                <a:gd name="T1" fmla="*/ 5 h 83"/>
                <a:gd name="T2" fmla="*/ 11 w 56"/>
                <a:gd name="T3" fmla="*/ 13 h 83"/>
                <a:gd name="T4" fmla="*/ 9 w 56"/>
                <a:gd name="T5" fmla="*/ 19 h 83"/>
                <a:gd name="T6" fmla="*/ 4 w 56"/>
                <a:gd name="T7" fmla="*/ 24 h 83"/>
                <a:gd name="T8" fmla="*/ 3 w 56"/>
                <a:gd name="T9" fmla="*/ 30 h 83"/>
                <a:gd name="T10" fmla="*/ 10 w 56"/>
                <a:gd name="T11" fmla="*/ 40 h 83"/>
                <a:gd name="T12" fmla="*/ 14 w 56"/>
                <a:gd name="T13" fmla="*/ 37 h 83"/>
                <a:gd name="T14" fmla="*/ 19 w 56"/>
                <a:gd name="T15" fmla="*/ 47 h 83"/>
                <a:gd name="T16" fmla="*/ 20 w 56"/>
                <a:gd name="T17" fmla="*/ 56 h 83"/>
                <a:gd name="T18" fmla="*/ 22 w 56"/>
                <a:gd name="T19" fmla="*/ 76 h 83"/>
                <a:gd name="T20" fmla="*/ 35 w 56"/>
                <a:gd name="T21" fmla="*/ 80 h 83"/>
                <a:gd name="T22" fmla="*/ 42 w 56"/>
                <a:gd name="T23" fmla="*/ 77 h 83"/>
                <a:gd name="T24" fmla="*/ 48 w 56"/>
                <a:gd name="T25" fmla="*/ 75 h 83"/>
                <a:gd name="T26" fmla="*/ 56 w 56"/>
                <a:gd name="T27" fmla="*/ 75 h 83"/>
                <a:gd name="T28" fmla="*/ 49 w 56"/>
                <a:gd name="T29" fmla="*/ 62 h 83"/>
                <a:gd name="T30" fmla="*/ 40 w 56"/>
                <a:gd name="T31" fmla="*/ 50 h 83"/>
                <a:gd name="T32" fmla="*/ 44 w 56"/>
                <a:gd name="T33" fmla="*/ 41 h 83"/>
                <a:gd name="T34" fmla="*/ 49 w 56"/>
                <a:gd name="T35" fmla="*/ 35 h 83"/>
                <a:gd name="T36" fmla="*/ 51 w 56"/>
                <a:gd name="T37" fmla="*/ 28 h 83"/>
                <a:gd name="T38" fmla="*/ 40 w 56"/>
                <a:gd name="T39" fmla="*/ 19 h 83"/>
                <a:gd name="T40" fmla="*/ 35 w 56"/>
                <a:gd name="T41" fmla="*/ 12 h 83"/>
                <a:gd name="T42" fmla="*/ 23 w 56"/>
                <a:gd name="T43" fmla="*/ 3 h 83"/>
                <a:gd name="T44" fmla="*/ 19 w 56"/>
                <a:gd name="T45" fmla="*/ 0 h 83"/>
                <a:gd name="T46" fmla="*/ 15 w 56"/>
                <a:gd name="T47" fmla="*/ 5 h 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6"/>
                <a:gd name="T73" fmla="*/ 0 h 83"/>
                <a:gd name="T74" fmla="*/ 56 w 56"/>
                <a:gd name="T75" fmla="*/ 83 h 83"/>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6" h="83">
                  <a:moveTo>
                    <a:pt x="15" y="5"/>
                  </a:moveTo>
                  <a:cubicBezTo>
                    <a:pt x="12" y="7"/>
                    <a:pt x="8" y="11"/>
                    <a:pt x="11" y="13"/>
                  </a:cubicBezTo>
                  <a:cubicBezTo>
                    <a:pt x="14" y="15"/>
                    <a:pt x="15" y="19"/>
                    <a:pt x="9" y="19"/>
                  </a:cubicBezTo>
                  <a:cubicBezTo>
                    <a:pt x="4" y="20"/>
                    <a:pt x="4" y="22"/>
                    <a:pt x="4" y="24"/>
                  </a:cubicBezTo>
                  <a:cubicBezTo>
                    <a:pt x="5" y="27"/>
                    <a:pt x="0" y="28"/>
                    <a:pt x="3" y="30"/>
                  </a:cubicBezTo>
                  <a:cubicBezTo>
                    <a:pt x="5" y="32"/>
                    <a:pt x="8" y="36"/>
                    <a:pt x="10" y="40"/>
                  </a:cubicBezTo>
                  <a:cubicBezTo>
                    <a:pt x="11" y="38"/>
                    <a:pt x="12" y="37"/>
                    <a:pt x="14" y="37"/>
                  </a:cubicBezTo>
                  <a:cubicBezTo>
                    <a:pt x="19" y="38"/>
                    <a:pt x="15" y="45"/>
                    <a:pt x="19" y="47"/>
                  </a:cubicBezTo>
                  <a:cubicBezTo>
                    <a:pt x="23" y="48"/>
                    <a:pt x="23" y="54"/>
                    <a:pt x="20" y="56"/>
                  </a:cubicBezTo>
                  <a:cubicBezTo>
                    <a:pt x="17" y="58"/>
                    <a:pt x="16" y="69"/>
                    <a:pt x="22" y="76"/>
                  </a:cubicBezTo>
                  <a:cubicBezTo>
                    <a:pt x="29" y="83"/>
                    <a:pt x="33" y="82"/>
                    <a:pt x="35" y="80"/>
                  </a:cubicBezTo>
                  <a:cubicBezTo>
                    <a:pt x="36" y="78"/>
                    <a:pt x="41" y="80"/>
                    <a:pt x="42" y="77"/>
                  </a:cubicBezTo>
                  <a:cubicBezTo>
                    <a:pt x="43" y="75"/>
                    <a:pt x="45" y="78"/>
                    <a:pt x="48" y="75"/>
                  </a:cubicBezTo>
                  <a:cubicBezTo>
                    <a:pt x="49" y="73"/>
                    <a:pt x="53" y="74"/>
                    <a:pt x="56" y="75"/>
                  </a:cubicBezTo>
                  <a:cubicBezTo>
                    <a:pt x="53" y="70"/>
                    <a:pt x="50" y="65"/>
                    <a:pt x="49" y="62"/>
                  </a:cubicBezTo>
                  <a:cubicBezTo>
                    <a:pt x="47" y="58"/>
                    <a:pt x="38" y="52"/>
                    <a:pt x="40" y="50"/>
                  </a:cubicBezTo>
                  <a:cubicBezTo>
                    <a:pt x="42" y="48"/>
                    <a:pt x="41" y="41"/>
                    <a:pt x="44" y="41"/>
                  </a:cubicBezTo>
                  <a:cubicBezTo>
                    <a:pt x="47" y="40"/>
                    <a:pt x="51" y="39"/>
                    <a:pt x="49" y="35"/>
                  </a:cubicBezTo>
                  <a:cubicBezTo>
                    <a:pt x="49" y="34"/>
                    <a:pt x="50" y="31"/>
                    <a:pt x="51" y="28"/>
                  </a:cubicBezTo>
                  <a:cubicBezTo>
                    <a:pt x="48" y="28"/>
                    <a:pt x="43" y="19"/>
                    <a:pt x="40" y="19"/>
                  </a:cubicBezTo>
                  <a:cubicBezTo>
                    <a:pt x="37" y="19"/>
                    <a:pt x="34" y="16"/>
                    <a:pt x="35" y="12"/>
                  </a:cubicBezTo>
                  <a:cubicBezTo>
                    <a:pt x="35" y="8"/>
                    <a:pt x="28" y="7"/>
                    <a:pt x="23" y="3"/>
                  </a:cubicBezTo>
                  <a:cubicBezTo>
                    <a:pt x="22" y="1"/>
                    <a:pt x="21" y="1"/>
                    <a:pt x="19" y="0"/>
                  </a:cubicBezTo>
                  <a:cubicBezTo>
                    <a:pt x="18" y="3"/>
                    <a:pt x="16" y="5"/>
                    <a:pt x="15" y="5"/>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18" name="Freeform 119"/>
            <p:cNvSpPr>
              <a:spLocks noChangeArrowheads="1"/>
            </p:cNvSpPr>
            <p:nvPr/>
          </p:nvSpPr>
          <p:spPr bwMode="auto">
            <a:xfrm>
              <a:off x="2463800" y="2346325"/>
              <a:ext cx="66675" cy="84138"/>
            </a:xfrm>
            <a:custGeom>
              <a:gdLst>
                <a:gd name="T0" fmla="*/ 2 w 35"/>
                <a:gd name="T1" fmla="*/ 19 h 44"/>
                <a:gd name="T2" fmla="*/ 3 w 35"/>
                <a:gd name="T3" fmla="*/ 34 h 44"/>
                <a:gd name="T4" fmla="*/ 0 w 35"/>
                <a:gd name="T5" fmla="*/ 40 h 44"/>
                <a:gd name="T6" fmla="*/ 10 w 35"/>
                <a:gd name="T7" fmla="*/ 42 h 44"/>
                <a:gd name="T8" fmla="*/ 22 w 35"/>
                <a:gd name="T9" fmla="*/ 37 h 44"/>
                <a:gd name="T10" fmla="*/ 35 w 35"/>
                <a:gd name="T11" fmla="*/ 19 h 44"/>
                <a:gd name="T12" fmla="*/ 35 w 35"/>
                <a:gd name="T13" fmla="*/ 19 h 44"/>
                <a:gd name="T14" fmla="*/ 16 w 35"/>
                <a:gd name="T15" fmla="*/ 4 h 44"/>
                <a:gd name="T16" fmla="*/ 6 w 35"/>
                <a:gd name="T17" fmla="*/ 0 h 44"/>
                <a:gd name="T18" fmla="*/ 4 w 35"/>
                <a:gd name="T19" fmla="*/ 6 h 44"/>
                <a:gd name="T20" fmla="*/ 2 w 35"/>
                <a:gd name="T21" fmla="*/ 19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44"/>
                <a:gd name="T35" fmla="*/ 35 w 35"/>
                <a:gd name="T36" fmla="*/ 44 h 44"/>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44">
                  <a:moveTo>
                    <a:pt x="2" y="19"/>
                  </a:moveTo>
                  <a:cubicBezTo>
                    <a:pt x="4" y="24"/>
                    <a:pt x="4" y="33"/>
                    <a:pt x="3" y="34"/>
                  </a:cubicBezTo>
                  <a:cubicBezTo>
                    <a:pt x="3" y="35"/>
                    <a:pt x="1" y="38"/>
                    <a:pt x="0" y="40"/>
                  </a:cubicBezTo>
                  <a:cubicBezTo>
                    <a:pt x="2" y="42"/>
                    <a:pt x="5" y="43"/>
                    <a:pt x="10" y="42"/>
                  </a:cubicBezTo>
                  <a:cubicBezTo>
                    <a:pt x="16" y="40"/>
                    <a:pt x="19" y="44"/>
                    <a:pt x="22" y="37"/>
                  </a:cubicBezTo>
                  <a:cubicBezTo>
                    <a:pt x="24" y="31"/>
                    <a:pt x="30" y="23"/>
                    <a:pt x="35" y="19"/>
                  </a:cubicBezTo>
                  <a:cubicBezTo>
                    <a:pt x="35" y="19"/>
                    <a:pt x="35" y="19"/>
                    <a:pt x="35" y="19"/>
                  </a:cubicBezTo>
                  <a:cubicBezTo>
                    <a:pt x="30" y="17"/>
                    <a:pt x="23" y="5"/>
                    <a:pt x="16" y="4"/>
                  </a:cubicBezTo>
                  <a:cubicBezTo>
                    <a:pt x="12" y="3"/>
                    <a:pt x="9" y="2"/>
                    <a:pt x="6" y="0"/>
                  </a:cubicBezTo>
                  <a:cubicBezTo>
                    <a:pt x="5" y="3"/>
                    <a:pt x="4" y="6"/>
                    <a:pt x="4" y="6"/>
                  </a:cubicBezTo>
                  <a:cubicBezTo>
                    <a:pt x="1" y="8"/>
                    <a:pt x="0" y="15"/>
                    <a:pt x="2" y="19"/>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19" name="Freeform 120"/>
            <p:cNvSpPr>
              <a:spLocks noChangeArrowheads="1"/>
            </p:cNvSpPr>
            <p:nvPr/>
          </p:nvSpPr>
          <p:spPr bwMode="auto">
            <a:xfrm>
              <a:off x="1806575" y="1952625"/>
              <a:ext cx="227013" cy="80963"/>
            </a:xfrm>
            <a:custGeom>
              <a:gdLst>
                <a:gd name="T0" fmla="*/ 96 w 119"/>
                <a:gd name="T1" fmla="*/ 27 h 43"/>
                <a:gd name="T2" fmla="*/ 42 w 119"/>
                <a:gd name="T3" fmla="*/ 5 h 43"/>
                <a:gd name="T4" fmla="*/ 2 w 119"/>
                <a:gd name="T5" fmla="*/ 19 h 43"/>
                <a:gd name="T6" fmla="*/ 21 w 119"/>
                <a:gd name="T7" fmla="*/ 10 h 43"/>
                <a:gd name="T8" fmla="*/ 32 w 119"/>
                <a:gd name="T9" fmla="*/ 15 h 43"/>
                <a:gd name="T10" fmla="*/ 51 w 119"/>
                <a:gd name="T11" fmla="*/ 19 h 43"/>
                <a:gd name="T12" fmla="*/ 75 w 119"/>
                <a:gd name="T13" fmla="*/ 32 h 43"/>
                <a:gd name="T14" fmla="*/ 81 w 119"/>
                <a:gd name="T15" fmla="*/ 41 h 43"/>
                <a:gd name="T16" fmla="*/ 117 w 119"/>
                <a:gd name="T17" fmla="*/ 40 h 43"/>
                <a:gd name="T18" fmla="*/ 96 w 119"/>
                <a:gd name="T19" fmla="*/ 27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9"/>
                <a:gd name="T31" fmla="*/ 0 h 43"/>
                <a:gd name="T32" fmla="*/ 119 w 119"/>
                <a:gd name="T33" fmla="*/ 43 h 4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9" h="43">
                  <a:moveTo>
                    <a:pt x="96" y="27"/>
                  </a:moveTo>
                  <a:cubicBezTo>
                    <a:pt x="89" y="27"/>
                    <a:pt x="64" y="10"/>
                    <a:pt x="42" y="5"/>
                  </a:cubicBezTo>
                  <a:cubicBezTo>
                    <a:pt x="19" y="0"/>
                    <a:pt x="0" y="16"/>
                    <a:pt x="2" y="19"/>
                  </a:cubicBezTo>
                  <a:cubicBezTo>
                    <a:pt x="5" y="23"/>
                    <a:pt x="16" y="14"/>
                    <a:pt x="21" y="10"/>
                  </a:cubicBezTo>
                  <a:cubicBezTo>
                    <a:pt x="27" y="6"/>
                    <a:pt x="32" y="12"/>
                    <a:pt x="32" y="15"/>
                  </a:cubicBezTo>
                  <a:cubicBezTo>
                    <a:pt x="33" y="17"/>
                    <a:pt x="40" y="19"/>
                    <a:pt x="51" y="19"/>
                  </a:cubicBezTo>
                  <a:cubicBezTo>
                    <a:pt x="63" y="20"/>
                    <a:pt x="64" y="29"/>
                    <a:pt x="75" y="32"/>
                  </a:cubicBezTo>
                  <a:cubicBezTo>
                    <a:pt x="86" y="34"/>
                    <a:pt x="75" y="39"/>
                    <a:pt x="81" y="41"/>
                  </a:cubicBezTo>
                  <a:cubicBezTo>
                    <a:pt x="86" y="43"/>
                    <a:pt x="115" y="42"/>
                    <a:pt x="117" y="40"/>
                  </a:cubicBezTo>
                  <a:cubicBezTo>
                    <a:pt x="119" y="37"/>
                    <a:pt x="104" y="27"/>
                    <a:pt x="96" y="2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20" name="Freeform 121"/>
            <p:cNvSpPr>
              <a:spLocks noChangeArrowheads="1"/>
            </p:cNvSpPr>
            <p:nvPr/>
          </p:nvSpPr>
          <p:spPr bwMode="auto">
            <a:xfrm>
              <a:off x="1936750" y="2060575"/>
              <a:ext cx="52388" cy="25400"/>
            </a:xfrm>
            <a:custGeom>
              <a:gdLst>
                <a:gd name="T0" fmla="*/ 3 w 28"/>
                <a:gd name="T1" fmla="*/ 5 h 13"/>
                <a:gd name="T2" fmla="*/ 26 w 28"/>
                <a:gd name="T3" fmla="*/ 9 h 13"/>
                <a:gd name="T4" fmla="*/ 3 w 28"/>
                <a:gd name="T5" fmla="*/ 5 h 13"/>
                <a:gd name="T6" fmla="*/ 0 60000 65536"/>
                <a:gd name="T7" fmla="*/ 0 60000 65536"/>
                <a:gd name="T8" fmla="*/ 0 60000 65536"/>
                <a:gd name="T9" fmla="*/ 0 w 28"/>
                <a:gd name="T10" fmla="*/ 0 h 13"/>
                <a:gd name="T11" fmla="*/ 28 w 28"/>
                <a:gd name="T12" fmla="*/ 13 h 13"/>
              </a:gdLst>
              <a:cxnLst>
                <a:cxn ang="T6">
                  <a:pos x="T0" y="T1"/>
                </a:cxn>
                <a:cxn ang="T7">
                  <a:pos x="T2" y="T3"/>
                </a:cxn>
                <a:cxn ang="T8">
                  <a:pos x="T4" y="T5"/>
                </a:cxn>
              </a:cxnLst>
              <a:rect l="T9" t="T10" r="T11" b="T12"/>
              <a:pathLst>
                <a:path w="28" h="13">
                  <a:moveTo>
                    <a:pt x="3" y="5"/>
                  </a:moveTo>
                  <a:cubicBezTo>
                    <a:pt x="5" y="8"/>
                    <a:pt x="24" y="13"/>
                    <a:pt x="26" y="9"/>
                  </a:cubicBezTo>
                  <a:cubicBezTo>
                    <a:pt x="28" y="4"/>
                    <a:pt x="0" y="0"/>
                    <a:pt x="3" y="5"/>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21" name="Freeform 122"/>
            <p:cNvSpPr>
              <a:spLocks noChangeArrowheads="1"/>
            </p:cNvSpPr>
            <p:nvPr/>
          </p:nvSpPr>
          <p:spPr bwMode="auto">
            <a:xfrm>
              <a:off x="2179638" y="2058987"/>
              <a:ext cx="47625" cy="26988"/>
            </a:xfrm>
            <a:custGeom>
              <a:gdLst>
                <a:gd name="T0" fmla="*/ 4 w 25"/>
                <a:gd name="T1" fmla="*/ 7 h 14"/>
                <a:gd name="T2" fmla="*/ 23 w 25"/>
                <a:gd name="T3" fmla="*/ 7 h 14"/>
                <a:gd name="T4" fmla="*/ 4 w 25"/>
                <a:gd name="T5" fmla="*/ 7 h 14"/>
                <a:gd name="T6" fmla="*/ 0 60000 65536"/>
                <a:gd name="T7" fmla="*/ 0 60000 65536"/>
                <a:gd name="T8" fmla="*/ 0 60000 65536"/>
                <a:gd name="T9" fmla="*/ 0 w 25"/>
                <a:gd name="T10" fmla="*/ 0 h 14"/>
                <a:gd name="T11" fmla="*/ 25 w 25"/>
                <a:gd name="T12" fmla="*/ 14 h 14"/>
              </a:gdLst>
              <a:cxnLst>
                <a:cxn ang="T6">
                  <a:pos x="T0" y="T1"/>
                </a:cxn>
                <a:cxn ang="T7">
                  <a:pos x="T2" y="T3"/>
                </a:cxn>
                <a:cxn ang="T8">
                  <a:pos x="T4" y="T5"/>
                </a:cxn>
              </a:cxnLst>
              <a:rect l="T9" t="T10" r="T11" b="T12"/>
              <a:pathLst>
                <a:path w="25" h="14">
                  <a:moveTo>
                    <a:pt x="4" y="7"/>
                  </a:moveTo>
                  <a:cubicBezTo>
                    <a:pt x="9" y="14"/>
                    <a:pt x="22" y="9"/>
                    <a:pt x="23" y="7"/>
                  </a:cubicBezTo>
                  <a:cubicBezTo>
                    <a:pt x="25" y="2"/>
                    <a:pt x="0" y="0"/>
                    <a:pt x="4" y="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22" name="Freeform 123"/>
            <p:cNvSpPr>
              <a:spLocks noEditPoints="1" noChangeArrowheads="1"/>
            </p:cNvSpPr>
            <p:nvPr/>
          </p:nvSpPr>
          <p:spPr bwMode="auto">
            <a:xfrm>
              <a:off x="2065338" y="0"/>
              <a:ext cx="1322388" cy="985838"/>
            </a:xfrm>
            <a:custGeom>
              <a:gdLst>
                <a:gd name="T0" fmla="*/ 606 w 691"/>
                <a:gd name="T1" fmla="*/ 59 h 516"/>
                <a:gd name="T2" fmla="*/ 555 w 691"/>
                <a:gd name="T3" fmla="*/ 83 h 516"/>
                <a:gd name="T4" fmla="*/ 552 w 691"/>
                <a:gd name="T5" fmla="*/ 52 h 516"/>
                <a:gd name="T6" fmla="*/ 494 w 691"/>
                <a:gd name="T7" fmla="*/ 47 h 516"/>
                <a:gd name="T8" fmla="*/ 551 w 691"/>
                <a:gd name="T9" fmla="*/ 38 h 516"/>
                <a:gd name="T10" fmla="*/ 546 w 691"/>
                <a:gd name="T11" fmla="*/ 17 h 516"/>
                <a:gd name="T12" fmla="*/ 467 w 691"/>
                <a:gd name="T13" fmla="*/ 1 h 516"/>
                <a:gd name="T14" fmla="*/ 393 w 691"/>
                <a:gd name="T15" fmla="*/ 10 h 516"/>
                <a:gd name="T16" fmla="*/ 337 w 691"/>
                <a:gd name="T17" fmla="*/ 11 h 516"/>
                <a:gd name="T18" fmla="*/ 291 w 691"/>
                <a:gd name="T19" fmla="*/ 31 h 516"/>
                <a:gd name="T20" fmla="*/ 280 w 691"/>
                <a:gd name="T21" fmla="*/ 37 h 516"/>
                <a:gd name="T22" fmla="*/ 247 w 691"/>
                <a:gd name="T23" fmla="*/ 47 h 516"/>
                <a:gd name="T24" fmla="*/ 216 w 691"/>
                <a:gd name="T25" fmla="*/ 58 h 516"/>
                <a:gd name="T26" fmla="*/ 162 w 691"/>
                <a:gd name="T27" fmla="*/ 47 h 516"/>
                <a:gd name="T28" fmla="*/ 133 w 691"/>
                <a:gd name="T29" fmla="*/ 70 h 516"/>
                <a:gd name="T30" fmla="*/ 88 w 691"/>
                <a:gd name="T31" fmla="*/ 99 h 516"/>
                <a:gd name="T32" fmla="*/ 0 w 691"/>
                <a:gd name="T33" fmla="*/ 142 h 516"/>
                <a:gd name="T34" fmla="*/ 56 w 691"/>
                <a:gd name="T35" fmla="*/ 158 h 516"/>
                <a:gd name="T36" fmla="*/ 16 w 691"/>
                <a:gd name="T37" fmla="*/ 172 h 516"/>
                <a:gd name="T38" fmla="*/ 50 w 691"/>
                <a:gd name="T39" fmla="*/ 194 h 516"/>
                <a:gd name="T40" fmla="*/ 95 w 691"/>
                <a:gd name="T41" fmla="*/ 192 h 516"/>
                <a:gd name="T42" fmla="*/ 163 w 691"/>
                <a:gd name="T43" fmla="*/ 211 h 516"/>
                <a:gd name="T44" fmla="*/ 197 w 691"/>
                <a:gd name="T45" fmla="*/ 256 h 516"/>
                <a:gd name="T46" fmla="*/ 202 w 691"/>
                <a:gd name="T47" fmla="*/ 297 h 516"/>
                <a:gd name="T48" fmla="*/ 245 w 691"/>
                <a:gd name="T49" fmla="*/ 312 h 516"/>
                <a:gd name="T50" fmla="*/ 240 w 691"/>
                <a:gd name="T51" fmla="*/ 328 h 516"/>
                <a:gd name="T52" fmla="*/ 234 w 691"/>
                <a:gd name="T53" fmla="*/ 356 h 516"/>
                <a:gd name="T54" fmla="*/ 226 w 691"/>
                <a:gd name="T55" fmla="*/ 390 h 516"/>
                <a:gd name="T56" fmla="*/ 235 w 691"/>
                <a:gd name="T57" fmla="*/ 436 h 516"/>
                <a:gd name="T58" fmla="*/ 256 w 691"/>
                <a:gd name="T59" fmla="*/ 463 h 516"/>
                <a:gd name="T60" fmla="*/ 287 w 691"/>
                <a:gd name="T61" fmla="*/ 498 h 516"/>
                <a:gd name="T62" fmla="*/ 331 w 691"/>
                <a:gd name="T63" fmla="*/ 515 h 516"/>
                <a:gd name="T64" fmla="*/ 344 w 691"/>
                <a:gd name="T65" fmla="*/ 471 h 516"/>
                <a:gd name="T66" fmla="*/ 363 w 691"/>
                <a:gd name="T67" fmla="*/ 449 h 516"/>
                <a:gd name="T68" fmla="*/ 365 w 691"/>
                <a:gd name="T69" fmla="*/ 427 h 516"/>
                <a:gd name="T70" fmla="*/ 384 w 691"/>
                <a:gd name="T71" fmla="*/ 413 h 516"/>
                <a:gd name="T72" fmla="*/ 401 w 691"/>
                <a:gd name="T73" fmla="*/ 409 h 516"/>
                <a:gd name="T74" fmla="*/ 461 w 691"/>
                <a:gd name="T75" fmla="*/ 369 h 516"/>
                <a:gd name="T76" fmla="*/ 500 w 691"/>
                <a:gd name="T77" fmla="*/ 359 h 516"/>
                <a:gd name="T78" fmla="*/ 576 w 691"/>
                <a:gd name="T79" fmla="*/ 325 h 516"/>
                <a:gd name="T80" fmla="*/ 535 w 691"/>
                <a:gd name="T81" fmla="*/ 316 h 516"/>
                <a:gd name="T82" fmla="*/ 577 w 691"/>
                <a:gd name="T83" fmla="*/ 319 h 516"/>
                <a:gd name="T84" fmla="*/ 569 w 691"/>
                <a:gd name="T85" fmla="*/ 280 h 516"/>
                <a:gd name="T86" fmla="*/ 547 w 691"/>
                <a:gd name="T87" fmla="*/ 261 h 516"/>
                <a:gd name="T88" fmla="*/ 596 w 691"/>
                <a:gd name="T89" fmla="*/ 254 h 516"/>
                <a:gd name="T90" fmla="*/ 609 w 691"/>
                <a:gd name="T91" fmla="*/ 230 h 516"/>
                <a:gd name="T92" fmla="*/ 603 w 691"/>
                <a:gd name="T93" fmla="*/ 193 h 516"/>
                <a:gd name="T94" fmla="*/ 590 w 691"/>
                <a:gd name="T95" fmla="*/ 178 h 516"/>
                <a:gd name="T96" fmla="*/ 595 w 691"/>
                <a:gd name="T97" fmla="*/ 162 h 516"/>
                <a:gd name="T98" fmla="*/ 578 w 691"/>
                <a:gd name="T99" fmla="*/ 154 h 516"/>
                <a:gd name="T100" fmla="*/ 624 w 691"/>
                <a:gd name="T101" fmla="*/ 106 h 516"/>
                <a:gd name="T102" fmla="*/ 613 w 691"/>
                <a:gd name="T103" fmla="*/ 94 h 516"/>
                <a:gd name="T104" fmla="*/ 626 w 691"/>
                <a:gd name="T105" fmla="*/ 81 h 516"/>
                <a:gd name="T106" fmla="*/ 691 w 691"/>
                <a:gd name="T107" fmla="*/ 58 h 516"/>
                <a:gd name="T108" fmla="*/ 228 w 691"/>
                <a:gd name="T109" fmla="*/ 329 h 516"/>
                <a:gd name="T110" fmla="*/ 216 w 691"/>
                <a:gd name="T111" fmla="*/ 342 h 5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91"/>
                <a:gd name="T169" fmla="*/ 0 h 516"/>
                <a:gd name="T170" fmla="*/ 691 w 691"/>
                <a:gd name="T171" fmla="*/ 516 h 516"/>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91" h="516">
                  <a:moveTo>
                    <a:pt x="652" y="47"/>
                  </a:moveTo>
                  <a:cubicBezTo>
                    <a:pt x="640" y="47"/>
                    <a:pt x="630" y="49"/>
                    <a:pt x="629" y="58"/>
                  </a:cubicBezTo>
                  <a:cubicBezTo>
                    <a:pt x="628" y="67"/>
                    <a:pt x="613" y="56"/>
                    <a:pt x="606" y="59"/>
                  </a:cubicBezTo>
                  <a:cubicBezTo>
                    <a:pt x="599" y="62"/>
                    <a:pt x="603" y="52"/>
                    <a:pt x="596" y="56"/>
                  </a:cubicBezTo>
                  <a:cubicBezTo>
                    <a:pt x="589" y="59"/>
                    <a:pt x="582" y="67"/>
                    <a:pt x="574" y="70"/>
                  </a:cubicBezTo>
                  <a:cubicBezTo>
                    <a:pt x="566" y="74"/>
                    <a:pt x="560" y="82"/>
                    <a:pt x="555" y="83"/>
                  </a:cubicBezTo>
                  <a:cubicBezTo>
                    <a:pt x="550" y="83"/>
                    <a:pt x="566" y="67"/>
                    <a:pt x="574" y="59"/>
                  </a:cubicBezTo>
                  <a:cubicBezTo>
                    <a:pt x="582" y="51"/>
                    <a:pt x="577" y="42"/>
                    <a:pt x="567" y="43"/>
                  </a:cubicBezTo>
                  <a:cubicBezTo>
                    <a:pt x="556" y="44"/>
                    <a:pt x="558" y="51"/>
                    <a:pt x="552" y="52"/>
                  </a:cubicBezTo>
                  <a:cubicBezTo>
                    <a:pt x="546" y="53"/>
                    <a:pt x="518" y="68"/>
                    <a:pt x="516" y="63"/>
                  </a:cubicBezTo>
                  <a:cubicBezTo>
                    <a:pt x="515" y="59"/>
                    <a:pt x="540" y="52"/>
                    <a:pt x="540" y="49"/>
                  </a:cubicBezTo>
                  <a:cubicBezTo>
                    <a:pt x="539" y="46"/>
                    <a:pt x="508" y="45"/>
                    <a:pt x="494" y="47"/>
                  </a:cubicBezTo>
                  <a:cubicBezTo>
                    <a:pt x="480" y="49"/>
                    <a:pt x="455" y="57"/>
                    <a:pt x="455" y="53"/>
                  </a:cubicBezTo>
                  <a:cubicBezTo>
                    <a:pt x="455" y="49"/>
                    <a:pt x="484" y="44"/>
                    <a:pt x="498" y="42"/>
                  </a:cubicBezTo>
                  <a:cubicBezTo>
                    <a:pt x="513" y="40"/>
                    <a:pt x="540" y="43"/>
                    <a:pt x="551" y="38"/>
                  </a:cubicBezTo>
                  <a:cubicBezTo>
                    <a:pt x="563" y="34"/>
                    <a:pt x="580" y="33"/>
                    <a:pt x="583" y="30"/>
                  </a:cubicBezTo>
                  <a:cubicBezTo>
                    <a:pt x="586" y="26"/>
                    <a:pt x="570" y="21"/>
                    <a:pt x="562" y="21"/>
                  </a:cubicBezTo>
                  <a:cubicBezTo>
                    <a:pt x="554" y="22"/>
                    <a:pt x="546" y="21"/>
                    <a:pt x="546" y="17"/>
                  </a:cubicBezTo>
                  <a:cubicBezTo>
                    <a:pt x="547" y="13"/>
                    <a:pt x="534" y="12"/>
                    <a:pt x="533" y="9"/>
                  </a:cubicBezTo>
                  <a:cubicBezTo>
                    <a:pt x="531" y="6"/>
                    <a:pt x="506" y="8"/>
                    <a:pt x="501" y="5"/>
                  </a:cubicBezTo>
                  <a:cubicBezTo>
                    <a:pt x="496" y="1"/>
                    <a:pt x="480" y="0"/>
                    <a:pt x="467" y="1"/>
                  </a:cubicBezTo>
                  <a:cubicBezTo>
                    <a:pt x="453" y="2"/>
                    <a:pt x="426" y="1"/>
                    <a:pt x="420" y="2"/>
                  </a:cubicBezTo>
                  <a:cubicBezTo>
                    <a:pt x="413" y="3"/>
                    <a:pt x="409" y="5"/>
                    <a:pt x="404" y="5"/>
                  </a:cubicBezTo>
                  <a:cubicBezTo>
                    <a:pt x="398" y="4"/>
                    <a:pt x="389" y="6"/>
                    <a:pt x="393" y="10"/>
                  </a:cubicBezTo>
                  <a:cubicBezTo>
                    <a:pt x="399" y="16"/>
                    <a:pt x="384" y="19"/>
                    <a:pt x="385" y="14"/>
                  </a:cubicBezTo>
                  <a:cubicBezTo>
                    <a:pt x="386" y="9"/>
                    <a:pt x="372" y="7"/>
                    <a:pt x="367" y="11"/>
                  </a:cubicBezTo>
                  <a:cubicBezTo>
                    <a:pt x="362" y="15"/>
                    <a:pt x="340" y="6"/>
                    <a:pt x="337" y="11"/>
                  </a:cubicBezTo>
                  <a:cubicBezTo>
                    <a:pt x="333" y="15"/>
                    <a:pt x="307" y="14"/>
                    <a:pt x="299" y="15"/>
                  </a:cubicBezTo>
                  <a:cubicBezTo>
                    <a:pt x="292" y="16"/>
                    <a:pt x="311" y="22"/>
                    <a:pt x="311" y="25"/>
                  </a:cubicBezTo>
                  <a:cubicBezTo>
                    <a:pt x="310" y="29"/>
                    <a:pt x="286" y="25"/>
                    <a:pt x="291" y="31"/>
                  </a:cubicBezTo>
                  <a:cubicBezTo>
                    <a:pt x="296" y="37"/>
                    <a:pt x="312" y="42"/>
                    <a:pt x="319" y="49"/>
                  </a:cubicBezTo>
                  <a:cubicBezTo>
                    <a:pt x="327" y="57"/>
                    <a:pt x="313" y="52"/>
                    <a:pt x="305" y="47"/>
                  </a:cubicBezTo>
                  <a:cubicBezTo>
                    <a:pt x="296" y="41"/>
                    <a:pt x="285" y="43"/>
                    <a:pt x="280" y="37"/>
                  </a:cubicBezTo>
                  <a:cubicBezTo>
                    <a:pt x="274" y="32"/>
                    <a:pt x="254" y="27"/>
                    <a:pt x="249" y="31"/>
                  </a:cubicBezTo>
                  <a:cubicBezTo>
                    <a:pt x="243" y="34"/>
                    <a:pt x="263" y="42"/>
                    <a:pt x="263" y="46"/>
                  </a:cubicBezTo>
                  <a:cubicBezTo>
                    <a:pt x="263" y="51"/>
                    <a:pt x="250" y="45"/>
                    <a:pt x="247" y="47"/>
                  </a:cubicBezTo>
                  <a:cubicBezTo>
                    <a:pt x="245" y="49"/>
                    <a:pt x="233" y="36"/>
                    <a:pt x="227" y="36"/>
                  </a:cubicBezTo>
                  <a:cubicBezTo>
                    <a:pt x="220" y="36"/>
                    <a:pt x="226" y="42"/>
                    <a:pt x="226" y="50"/>
                  </a:cubicBezTo>
                  <a:cubicBezTo>
                    <a:pt x="226" y="58"/>
                    <a:pt x="213" y="63"/>
                    <a:pt x="216" y="58"/>
                  </a:cubicBezTo>
                  <a:cubicBezTo>
                    <a:pt x="220" y="52"/>
                    <a:pt x="217" y="37"/>
                    <a:pt x="210" y="35"/>
                  </a:cubicBezTo>
                  <a:cubicBezTo>
                    <a:pt x="203" y="32"/>
                    <a:pt x="185" y="40"/>
                    <a:pt x="176" y="40"/>
                  </a:cubicBezTo>
                  <a:cubicBezTo>
                    <a:pt x="167" y="40"/>
                    <a:pt x="154" y="43"/>
                    <a:pt x="162" y="47"/>
                  </a:cubicBezTo>
                  <a:cubicBezTo>
                    <a:pt x="170" y="52"/>
                    <a:pt x="162" y="55"/>
                    <a:pt x="155" y="50"/>
                  </a:cubicBezTo>
                  <a:cubicBezTo>
                    <a:pt x="148" y="45"/>
                    <a:pt x="125" y="50"/>
                    <a:pt x="130" y="53"/>
                  </a:cubicBezTo>
                  <a:cubicBezTo>
                    <a:pt x="134" y="56"/>
                    <a:pt x="136" y="66"/>
                    <a:pt x="133" y="70"/>
                  </a:cubicBezTo>
                  <a:cubicBezTo>
                    <a:pt x="130" y="74"/>
                    <a:pt x="120" y="66"/>
                    <a:pt x="111" y="67"/>
                  </a:cubicBezTo>
                  <a:cubicBezTo>
                    <a:pt x="102" y="67"/>
                    <a:pt x="58" y="89"/>
                    <a:pt x="60" y="94"/>
                  </a:cubicBezTo>
                  <a:cubicBezTo>
                    <a:pt x="63" y="100"/>
                    <a:pt x="82" y="95"/>
                    <a:pt x="88" y="99"/>
                  </a:cubicBezTo>
                  <a:cubicBezTo>
                    <a:pt x="94" y="102"/>
                    <a:pt x="86" y="114"/>
                    <a:pt x="79" y="119"/>
                  </a:cubicBezTo>
                  <a:cubicBezTo>
                    <a:pt x="71" y="124"/>
                    <a:pt x="44" y="120"/>
                    <a:pt x="43" y="126"/>
                  </a:cubicBezTo>
                  <a:cubicBezTo>
                    <a:pt x="43" y="132"/>
                    <a:pt x="0" y="133"/>
                    <a:pt x="0" y="142"/>
                  </a:cubicBezTo>
                  <a:cubicBezTo>
                    <a:pt x="0" y="146"/>
                    <a:pt x="2" y="150"/>
                    <a:pt x="7" y="151"/>
                  </a:cubicBezTo>
                  <a:cubicBezTo>
                    <a:pt x="13" y="152"/>
                    <a:pt x="20" y="150"/>
                    <a:pt x="26" y="156"/>
                  </a:cubicBezTo>
                  <a:cubicBezTo>
                    <a:pt x="31" y="162"/>
                    <a:pt x="46" y="162"/>
                    <a:pt x="56" y="158"/>
                  </a:cubicBezTo>
                  <a:cubicBezTo>
                    <a:pt x="67" y="154"/>
                    <a:pt x="74" y="159"/>
                    <a:pt x="74" y="165"/>
                  </a:cubicBezTo>
                  <a:cubicBezTo>
                    <a:pt x="74" y="171"/>
                    <a:pt x="51" y="163"/>
                    <a:pt x="44" y="167"/>
                  </a:cubicBezTo>
                  <a:cubicBezTo>
                    <a:pt x="37" y="171"/>
                    <a:pt x="15" y="168"/>
                    <a:pt x="16" y="172"/>
                  </a:cubicBezTo>
                  <a:cubicBezTo>
                    <a:pt x="17" y="177"/>
                    <a:pt x="28" y="176"/>
                    <a:pt x="36" y="178"/>
                  </a:cubicBezTo>
                  <a:cubicBezTo>
                    <a:pt x="45" y="179"/>
                    <a:pt x="37" y="183"/>
                    <a:pt x="37" y="187"/>
                  </a:cubicBezTo>
                  <a:cubicBezTo>
                    <a:pt x="36" y="190"/>
                    <a:pt x="41" y="190"/>
                    <a:pt x="50" y="194"/>
                  </a:cubicBezTo>
                  <a:cubicBezTo>
                    <a:pt x="59" y="198"/>
                    <a:pt x="73" y="201"/>
                    <a:pt x="68" y="196"/>
                  </a:cubicBezTo>
                  <a:cubicBezTo>
                    <a:pt x="64" y="191"/>
                    <a:pt x="77" y="192"/>
                    <a:pt x="80" y="195"/>
                  </a:cubicBezTo>
                  <a:cubicBezTo>
                    <a:pt x="82" y="198"/>
                    <a:pt x="88" y="190"/>
                    <a:pt x="95" y="192"/>
                  </a:cubicBezTo>
                  <a:cubicBezTo>
                    <a:pt x="101" y="194"/>
                    <a:pt x="103" y="186"/>
                    <a:pt x="108" y="189"/>
                  </a:cubicBezTo>
                  <a:cubicBezTo>
                    <a:pt x="113" y="193"/>
                    <a:pt x="137" y="195"/>
                    <a:pt x="145" y="199"/>
                  </a:cubicBezTo>
                  <a:cubicBezTo>
                    <a:pt x="153" y="203"/>
                    <a:pt x="164" y="204"/>
                    <a:pt x="163" y="211"/>
                  </a:cubicBezTo>
                  <a:cubicBezTo>
                    <a:pt x="162" y="217"/>
                    <a:pt x="169" y="222"/>
                    <a:pt x="178" y="226"/>
                  </a:cubicBezTo>
                  <a:cubicBezTo>
                    <a:pt x="187" y="230"/>
                    <a:pt x="189" y="238"/>
                    <a:pt x="189" y="244"/>
                  </a:cubicBezTo>
                  <a:cubicBezTo>
                    <a:pt x="188" y="250"/>
                    <a:pt x="198" y="254"/>
                    <a:pt x="197" y="256"/>
                  </a:cubicBezTo>
                  <a:cubicBezTo>
                    <a:pt x="195" y="259"/>
                    <a:pt x="196" y="263"/>
                    <a:pt x="202" y="268"/>
                  </a:cubicBezTo>
                  <a:cubicBezTo>
                    <a:pt x="208" y="273"/>
                    <a:pt x="193" y="277"/>
                    <a:pt x="197" y="282"/>
                  </a:cubicBezTo>
                  <a:cubicBezTo>
                    <a:pt x="200" y="287"/>
                    <a:pt x="191" y="296"/>
                    <a:pt x="202" y="297"/>
                  </a:cubicBezTo>
                  <a:cubicBezTo>
                    <a:pt x="213" y="299"/>
                    <a:pt x="211" y="290"/>
                    <a:pt x="219" y="290"/>
                  </a:cubicBezTo>
                  <a:cubicBezTo>
                    <a:pt x="227" y="290"/>
                    <a:pt x="219" y="297"/>
                    <a:pt x="223" y="301"/>
                  </a:cubicBezTo>
                  <a:cubicBezTo>
                    <a:pt x="227" y="306"/>
                    <a:pt x="236" y="305"/>
                    <a:pt x="245" y="312"/>
                  </a:cubicBezTo>
                  <a:cubicBezTo>
                    <a:pt x="253" y="319"/>
                    <a:pt x="248" y="322"/>
                    <a:pt x="240" y="316"/>
                  </a:cubicBezTo>
                  <a:cubicBezTo>
                    <a:pt x="232" y="311"/>
                    <a:pt x="210" y="312"/>
                    <a:pt x="210" y="314"/>
                  </a:cubicBezTo>
                  <a:cubicBezTo>
                    <a:pt x="210" y="316"/>
                    <a:pt x="235" y="330"/>
                    <a:pt x="240" y="328"/>
                  </a:cubicBezTo>
                  <a:cubicBezTo>
                    <a:pt x="246" y="326"/>
                    <a:pt x="254" y="336"/>
                    <a:pt x="250" y="340"/>
                  </a:cubicBezTo>
                  <a:cubicBezTo>
                    <a:pt x="247" y="343"/>
                    <a:pt x="249" y="351"/>
                    <a:pt x="248" y="355"/>
                  </a:cubicBezTo>
                  <a:cubicBezTo>
                    <a:pt x="247" y="359"/>
                    <a:pt x="239" y="355"/>
                    <a:pt x="234" y="356"/>
                  </a:cubicBezTo>
                  <a:cubicBezTo>
                    <a:pt x="228" y="357"/>
                    <a:pt x="225" y="358"/>
                    <a:pt x="225" y="364"/>
                  </a:cubicBezTo>
                  <a:cubicBezTo>
                    <a:pt x="225" y="370"/>
                    <a:pt x="216" y="374"/>
                    <a:pt x="215" y="381"/>
                  </a:cubicBezTo>
                  <a:cubicBezTo>
                    <a:pt x="214" y="388"/>
                    <a:pt x="222" y="387"/>
                    <a:pt x="226" y="390"/>
                  </a:cubicBezTo>
                  <a:cubicBezTo>
                    <a:pt x="231" y="393"/>
                    <a:pt x="218" y="395"/>
                    <a:pt x="218" y="400"/>
                  </a:cubicBezTo>
                  <a:cubicBezTo>
                    <a:pt x="217" y="405"/>
                    <a:pt x="229" y="414"/>
                    <a:pt x="233" y="417"/>
                  </a:cubicBezTo>
                  <a:cubicBezTo>
                    <a:pt x="238" y="419"/>
                    <a:pt x="234" y="430"/>
                    <a:pt x="235" y="436"/>
                  </a:cubicBezTo>
                  <a:cubicBezTo>
                    <a:pt x="237" y="442"/>
                    <a:pt x="243" y="435"/>
                    <a:pt x="242" y="442"/>
                  </a:cubicBezTo>
                  <a:cubicBezTo>
                    <a:pt x="241" y="449"/>
                    <a:pt x="247" y="449"/>
                    <a:pt x="248" y="453"/>
                  </a:cubicBezTo>
                  <a:cubicBezTo>
                    <a:pt x="248" y="458"/>
                    <a:pt x="258" y="457"/>
                    <a:pt x="256" y="463"/>
                  </a:cubicBezTo>
                  <a:cubicBezTo>
                    <a:pt x="254" y="469"/>
                    <a:pt x="259" y="473"/>
                    <a:pt x="262" y="477"/>
                  </a:cubicBezTo>
                  <a:cubicBezTo>
                    <a:pt x="264" y="480"/>
                    <a:pt x="273" y="486"/>
                    <a:pt x="274" y="490"/>
                  </a:cubicBezTo>
                  <a:cubicBezTo>
                    <a:pt x="276" y="494"/>
                    <a:pt x="281" y="500"/>
                    <a:pt x="287" y="498"/>
                  </a:cubicBezTo>
                  <a:cubicBezTo>
                    <a:pt x="293" y="497"/>
                    <a:pt x="293" y="502"/>
                    <a:pt x="298" y="502"/>
                  </a:cubicBezTo>
                  <a:cubicBezTo>
                    <a:pt x="303" y="501"/>
                    <a:pt x="310" y="504"/>
                    <a:pt x="311" y="507"/>
                  </a:cubicBezTo>
                  <a:cubicBezTo>
                    <a:pt x="313" y="511"/>
                    <a:pt x="327" y="514"/>
                    <a:pt x="331" y="515"/>
                  </a:cubicBezTo>
                  <a:cubicBezTo>
                    <a:pt x="335" y="516"/>
                    <a:pt x="336" y="508"/>
                    <a:pt x="339" y="506"/>
                  </a:cubicBezTo>
                  <a:cubicBezTo>
                    <a:pt x="343" y="504"/>
                    <a:pt x="342" y="490"/>
                    <a:pt x="345" y="489"/>
                  </a:cubicBezTo>
                  <a:cubicBezTo>
                    <a:pt x="348" y="488"/>
                    <a:pt x="347" y="472"/>
                    <a:pt x="344" y="471"/>
                  </a:cubicBezTo>
                  <a:cubicBezTo>
                    <a:pt x="341" y="470"/>
                    <a:pt x="342" y="464"/>
                    <a:pt x="350" y="465"/>
                  </a:cubicBezTo>
                  <a:cubicBezTo>
                    <a:pt x="357" y="466"/>
                    <a:pt x="355" y="459"/>
                    <a:pt x="358" y="458"/>
                  </a:cubicBezTo>
                  <a:cubicBezTo>
                    <a:pt x="362" y="457"/>
                    <a:pt x="360" y="450"/>
                    <a:pt x="363" y="449"/>
                  </a:cubicBezTo>
                  <a:cubicBezTo>
                    <a:pt x="366" y="448"/>
                    <a:pt x="365" y="444"/>
                    <a:pt x="363" y="441"/>
                  </a:cubicBezTo>
                  <a:cubicBezTo>
                    <a:pt x="361" y="438"/>
                    <a:pt x="364" y="436"/>
                    <a:pt x="368" y="436"/>
                  </a:cubicBezTo>
                  <a:cubicBezTo>
                    <a:pt x="372" y="435"/>
                    <a:pt x="371" y="429"/>
                    <a:pt x="365" y="427"/>
                  </a:cubicBezTo>
                  <a:cubicBezTo>
                    <a:pt x="360" y="425"/>
                    <a:pt x="362" y="419"/>
                    <a:pt x="367" y="423"/>
                  </a:cubicBezTo>
                  <a:cubicBezTo>
                    <a:pt x="372" y="427"/>
                    <a:pt x="376" y="424"/>
                    <a:pt x="373" y="420"/>
                  </a:cubicBezTo>
                  <a:cubicBezTo>
                    <a:pt x="370" y="416"/>
                    <a:pt x="377" y="414"/>
                    <a:pt x="384" y="413"/>
                  </a:cubicBezTo>
                  <a:cubicBezTo>
                    <a:pt x="391" y="413"/>
                    <a:pt x="395" y="409"/>
                    <a:pt x="393" y="404"/>
                  </a:cubicBezTo>
                  <a:cubicBezTo>
                    <a:pt x="392" y="398"/>
                    <a:pt x="401" y="399"/>
                    <a:pt x="399" y="403"/>
                  </a:cubicBezTo>
                  <a:cubicBezTo>
                    <a:pt x="397" y="408"/>
                    <a:pt x="398" y="413"/>
                    <a:pt x="401" y="409"/>
                  </a:cubicBezTo>
                  <a:cubicBezTo>
                    <a:pt x="405" y="406"/>
                    <a:pt x="411" y="408"/>
                    <a:pt x="422" y="405"/>
                  </a:cubicBezTo>
                  <a:cubicBezTo>
                    <a:pt x="434" y="402"/>
                    <a:pt x="445" y="392"/>
                    <a:pt x="447" y="383"/>
                  </a:cubicBezTo>
                  <a:cubicBezTo>
                    <a:pt x="450" y="374"/>
                    <a:pt x="463" y="375"/>
                    <a:pt x="461" y="369"/>
                  </a:cubicBezTo>
                  <a:cubicBezTo>
                    <a:pt x="460" y="363"/>
                    <a:pt x="464" y="361"/>
                    <a:pt x="472" y="365"/>
                  </a:cubicBezTo>
                  <a:cubicBezTo>
                    <a:pt x="480" y="369"/>
                    <a:pt x="474" y="362"/>
                    <a:pt x="483" y="362"/>
                  </a:cubicBezTo>
                  <a:cubicBezTo>
                    <a:pt x="492" y="362"/>
                    <a:pt x="491" y="359"/>
                    <a:pt x="500" y="359"/>
                  </a:cubicBezTo>
                  <a:cubicBezTo>
                    <a:pt x="509" y="358"/>
                    <a:pt x="532" y="354"/>
                    <a:pt x="540" y="348"/>
                  </a:cubicBezTo>
                  <a:cubicBezTo>
                    <a:pt x="548" y="341"/>
                    <a:pt x="565" y="335"/>
                    <a:pt x="572" y="331"/>
                  </a:cubicBezTo>
                  <a:cubicBezTo>
                    <a:pt x="579" y="327"/>
                    <a:pt x="581" y="323"/>
                    <a:pt x="576" y="325"/>
                  </a:cubicBezTo>
                  <a:cubicBezTo>
                    <a:pt x="572" y="328"/>
                    <a:pt x="563" y="328"/>
                    <a:pt x="556" y="326"/>
                  </a:cubicBezTo>
                  <a:cubicBezTo>
                    <a:pt x="550" y="325"/>
                    <a:pt x="539" y="319"/>
                    <a:pt x="531" y="323"/>
                  </a:cubicBezTo>
                  <a:cubicBezTo>
                    <a:pt x="524" y="328"/>
                    <a:pt x="528" y="317"/>
                    <a:pt x="535" y="316"/>
                  </a:cubicBezTo>
                  <a:cubicBezTo>
                    <a:pt x="541" y="315"/>
                    <a:pt x="538" y="312"/>
                    <a:pt x="537" y="305"/>
                  </a:cubicBezTo>
                  <a:cubicBezTo>
                    <a:pt x="535" y="299"/>
                    <a:pt x="547" y="303"/>
                    <a:pt x="553" y="311"/>
                  </a:cubicBezTo>
                  <a:cubicBezTo>
                    <a:pt x="558" y="318"/>
                    <a:pt x="568" y="322"/>
                    <a:pt x="577" y="319"/>
                  </a:cubicBezTo>
                  <a:cubicBezTo>
                    <a:pt x="586" y="316"/>
                    <a:pt x="578" y="309"/>
                    <a:pt x="581" y="304"/>
                  </a:cubicBezTo>
                  <a:cubicBezTo>
                    <a:pt x="585" y="299"/>
                    <a:pt x="554" y="283"/>
                    <a:pt x="552" y="278"/>
                  </a:cubicBezTo>
                  <a:cubicBezTo>
                    <a:pt x="550" y="273"/>
                    <a:pt x="560" y="276"/>
                    <a:pt x="569" y="280"/>
                  </a:cubicBezTo>
                  <a:cubicBezTo>
                    <a:pt x="577" y="284"/>
                    <a:pt x="579" y="273"/>
                    <a:pt x="579" y="268"/>
                  </a:cubicBezTo>
                  <a:cubicBezTo>
                    <a:pt x="579" y="264"/>
                    <a:pt x="561" y="263"/>
                    <a:pt x="552" y="268"/>
                  </a:cubicBezTo>
                  <a:cubicBezTo>
                    <a:pt x="544" y="273"/>
                    <a:pt x="536" y="262"/>
                    <a:pt x="547" y="261"/>
                  </a:cubicBezTo>
                  <a:cubicBezTo>
                    <a:pt x="559" y="259"/>
                    <a:pt x="548" y="255"/>
                    <a:pt x="552" y="251"/>
                  </a:cubicBezTo>
                  <a:cubicBezTo>
                    <a:pt x="555" y="248"/>
                    <a:pt x="569" y="261"/>
                    <a:pt x="577" y="259"/>
                  </a:cubicBezTo>
                  <a:cubicBezTo>
                    <a:pt x="584" y="256"/>
                    <a:pt x="589" y="259"/>
                    <a:pt x="596" y="254"/>
                  </a:cubicBezTo>
                  <a:cubicBezTo>
                    <a:pt x="602" y="249"/>
                    <a:pt x="584" y="244"/>
                    <a:pt x="581" y="240"/>
                  </a:cubicBezTo>
                  <a:cubicBezTo>
                    <a:pt x="577" y="236"/>
                    <a:pt x="599" y="237"/>
                    <a:pt x="606" y="238"/>
                  </a:cubicBezTo>
                  <a:cubicBezTo>
                    <a:pt x="612" y="238"/>
                    <a:pt x="614" y="228"/>
                    <a:pt x="609" y="230"/>
                  </a:cubicBezTo>
                  <a:cubicBezTo>
                    <a:pt x="603" y="232"/>
                    <a:pt x="584" y="223"/>
                    <a:pt x="588" y="217"/>
                  </a:cubicBezTo>
                  <a:cubicBezTo>
                    <a:pt x="592" y="211"/>
                    <a:pt x="600" y="218"/>
                    <a:pt x="608" y="214"/>
                  </a:cubicBezTo>
                  <a:cubicBezTo>
                    <a:pt x="616" y="210"/>
                    <a:pt x="609" y="193"/>
                    <a:pt x="603" y="193"/>
                  </a:cubicBezTo>
                  <a:cubicBezTo>
                    <a:pt x="597" y="193"/>
                    <a:pt x="583" y="191"/>
                    <a:pt x="583" y="188"/>
                  </a:cubicBezTo>
                  <a:cubicBezTo>
                    <a:pt x="583" y="185"/>
                    <a:pt x="571" y="183"/>
                    <a:pt x="574" y="180"/>
                  </a:cubicBezTo>
                  <a:cubicBezTo>
                    <a:pt x="578" y="177"/>
                    <a:pt x="582" y="183"/>
                    <a:pt x="590" y="178"/>
                  </a:cubicBezTo>
                  <a:cubicBezTo>
                    <a:pt x="597" y="172"/>
                    <a:pt x="613" y="179"/>
                    <a:pt x="620" y="178"/>
                  </a:cubicBezTo>
                  <a:cubicBezTo>
                    <a:pt x="627" y="176"/>
                    <a:pt x="617" y="163"/>
                    <a:pt x="613" y="166"/>
                  </a:cubicBezTo>
                  <a:cubicBezTo>
                    <a:pt x="609" y="168"/>
                    <a:pt x="596" y="169"/>
                    <a:pt x="595" y="162"/>
                  </a:cubicBezTo>
                  <a:cubicBezTo>
                    <a:pt x="594" y="155"/>
                    <a:pt x="608" y="162"/>
                    <a:pt x="610" y="158"/>
                  </a:cubicBezTo>
                  <a:cubicBezTo>
                    <a:pt x="612" y="155"/>
                    <a:pt x="591" y="146"/>
                    <a:pt x="587" y="153"/>
                  </a:cubicBezTo>
                  <a:cubicBezTo>
                    <a:pt x="584" y="160"/>
                    <a:pt x="572" y="158"/>
                    <a:pt x="578" y="154"/>
                  </a:cubicBezTo>
                  <a:cubicBezTo>
                    <a:pt x="585" y="150"/>
                    <a:pt x="586" y="139"/>
                    <a:pt x="585" y="133"/>
                  </a:cubicBezTo>
                  <a:cubicBezTo>
                    <a:pt x="585" y="127"/>
                    <a:pt x="608" y="127"/>
                    <a:pt x="605" y="118"/>
                  </a:cubicBezTo>
                  <a:cubicBezTo>
                    <a:pt x="603" y="108"/>
                    <a:pt x="616" y="106"/>
                    <a:pt x="624" y="106"/>
                  </a:cubicBezTo>
                  <a:cubicBezTo>
                    <a:pt x="632" y="106"/>
                    <a:pt x="624" y="96"/>
                    <a:pt x="616" y="97"/>
                  </a:cubicBezTo>
                  <a:cubicBezTo>
                    <a:pt x="609" y="98"/>
                    <a:pt x="601" y="107"/>
                    <a:pt x="598" y="103"/>
                  </a:cubicBezTo>
                  <a:cubicBezTo>
                    <a:pt x="594" y="100"/>
                    <a:pt x="606" y="94"/>
                    <a:pt x="613" y="94"/>
                  </a:cubicBezTo>
                  <a:cubicBezTo>
                    <a:pt x="620" y="94"/>
                    <a:pt x="636" y="93"/>
                    <a:pt x="641" y="90"/>
                  </a:cubicBezTo>
                  <a:cubicBezTo>
                    <a:pt x="647" y="87"/>
                    <a:pt x="631" y="84"/>
                    <a:pt x="621" y="85"/>
                  </a:cubicBezTo>
                  <a:cubicBezTo>
                    <a:pt x="610" y="86"/>
                    <a:pt x="610" y="82"/>
                    <a:pt x="626" y="81"/>
                  </a:cubicBezTo>
                  <a:cubicBezTo>
                    <a:pt x="642" y="81"/>
                    <a:pt x="639" y="78"/>
                    <a:pt x="651" y="76"/>
                  </a:cubicBezTo>
                  <a:cubicBezTo>
                    <a:pt x="662" y="75"/>
                    <a:pt x="658" y="70"/>
                    <a:pt x="665" y="70"/>
                  </a:cubicBezTo>
                  <a:cubicBezTo>
                    <a:pt x="672" y="70"/>
                    <a:pt x="691" y="62"/>
                    <a:pt x="691" y="58"/>
                  </a:cubicBezTo>
                  <a:cubicBezTo>
                    <a:pt x="691" y="55"/>
                    <a:pt x="664" y="47"/>
                    <a:pt x="652" y="47"/>
                  </a:cubicBezTo>
                  <a:close/>
                  <a:moveTo>
                    <a:pt x="237" y="338"/>
                  </a:moveTo>
                  <a:cubicBezTo>
                    <a:pt x="237" y="332"/>
                    <a:pt x="231" y="336"/>
                    <a:pt x="228" y="329"/>
                  </a:cubicBezTo>
                  <a:cubicBezTo>
                    <a:pt x="224" y="323"/>
                    <a:pt x="207" y="320"/>
                    <a:pt x="206" y="325"/>
                  </a:cubicBezTo>
                  <a:cubicBezTo>
                    <a:pt x="205" y="327"/>
                    <a:pt x="200" y="330"/>
                    <a:pt x="204" y="335"/>
                  </a:cubicBezTo>
                  <a:cubicBezTo>
                    <a:pt x="208" y="340"/>
                    <a:pt x="211" y="338"/>
                    <a:pt x="216" y="342"/>
                  </a:cubicBezTo>
                  <a:cubicBezTo>
                    <a:pt x="221" y="347"/>
                    <a:pt x="236" y="343"/>
                    <a:pt x="237" y="338"/>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23" name="Freeform 124"/>
            <p:cNvSpPr>
              <a:spLocks noEditPoints="1" noChangeArrowheads="1"/>
            </p:cNvSpPr>
            <p:nvPr/>
          </p:nvSpPr>
          <p:spPr bwMode="auto">
            <a:xfrm>
              <a:off x="584200" y="17462"/>
              <a:ext cx="1920875" cy="1477963"/>
            </a:xfrm>
            <a:custGeom>
              <a:gdLst>
                <a:gd name="T0" fmla="*/ 205 w 1005"/>
                <a:gd name="T1" fmla="*/ 683 h 774"/>
                <a:gd name="T2" fmla="*/ 189 w 1005"/>
                <a:gd name="T3" fmla="*/ 227 h 774"/>
                <a:gd name="T4" fmla="*/ 387 w 1005"/>
                <a:gd name="T5" fmla="*/ 251 h 774"/>
                <a:gd name="T6" fmla="*/ 257 w 1005"/>
                <a:gd name="T7" fmla="*/ 269 h 774"/>
                <a:gd name="T8" fmla="*/ 386 w 1005"/>
                <a:gd name="T9" fmla="*/ 334 h 774"/>
                <a:gd name="T10" fmla="*/ 237 w 1005"/>
                <a:gd name="T11" fmla="*/ 194 h 774"/>
                <a:gd name="T12" fmla="*/ 208 w 1005"/>
                <a:gd name="T13" fmla="*/ 185 h 774"/>
                <a:gd name="T14" fmla="*/ 369 w 1005"/>
                <a:gd name="T15" fmla="*/ 213 h 774"/>
                <a:gd name="T16" fmla="*/ 297 w 1005"/>
                <a:gd name="T17" fmla="*/ 144 h 774"/>
                <a:gd name="T18" fmla="*/ 413 w 1005"/>
                <a:gd name="T19" fmla="*/ 119 h 774"/>
                <a:gd name="T20" fmla="*/ 416 w 1005"/>
                <a:gd name="T21" fmla="*/ 161 h 774"/>
                <a:gd name="T22" fmla="*/ 420 w 1005"/>
                <a:gd name="T23" fmla="*/ 185 h 774"/>
                <a:gd name="T24" fmla="*/ 543 w 1005"/>
                <a:gd name="T25" fmla="*/ 147 h 774"/>
                <a:gd name="T26" fmla="*/ 492 w 1005"/>
                <a:gd name="T27" fmla="*/ 232 h 774"/>
                <a:gd name="T28" fmla="*/ 687 w 1005"/>
                <a:gd name="T29" fmla="*/ 220 h 774"/>
                <a:gd name="T30" fmla="*/ 580 w 1005"/>
                <a:gd name="T31" fmla="*/ 151 h 774"/>
                <a:gd name="T32" fmla="*/ 598 w 1005"/>
                <a:gd name="T33" fmla="*/ 83 h 774"/>
                <a:gd name="T34" fmla="*/ 587 w 1005"/>
                <a:gd name="T35" fmla="*/ 66 h 774"/>
                <a:gd name="T36" fmla="*/ 634 w 1005"/>
                <a:gd name="T37" fmla="*/ 120 h 774"/>
                <a:gd name="T38" fmla="*/ 698 w 1005"/>
                <a:gd name="T39" fmla="*/ 180 h 774"/>
                <a:gd name="T40" fmla="*/ 795 w 1005"/>
                <a:gd name="T41" fmla="*/ 87 h 774"/>
                <a:gd name="T42" fmla="*/ 760 w 1005"/>
                <a:gd name="T43" fmla="*/ 9 h 774"/>
                <a:gd name="T44" fmla="*/ 569 w 1005"/>
                <a:gd name="T45" fmla="*/ 46 h 774"/>
                <a:gd name="T46" fmla="*/ 624 w 1005"/>
                <a:gd name="T47" fmla="*/ 440 h 774"/>
                <a:gd name="T48" fmla="*/ 827 w 1005"/>
                <a:gd name="T49" fmla="*/ 340 h 774"/>
                <a:gd name="T50" fmla="*/ 746 w 1005"/>
                <a:gd name="T51" fmla="*/ 272 h 774"/>
                <a:gd name="T52" fmla="*/ 624 w 1005"/>
                <a:gd name="T53" fmla="*/ 250 h 774"/>
                <a:gd name="T54" fmla="*/ 704 w 1005"/>
                <a:gd name="T55" fmla="*/ 309 h 774"/>
                <a:gd name="T56" fmla="*/ 736 w 1005"/>
                <a:gd name="T57" fmla="*/ 409 h 774"/>
                <a:gd name="T58" fmla="*/ 850 w 1005"/>
                <a:gd name="T59" fmla="*/ 419 h 774"/>
                <a:gd name="T60" fmla="*/ 682 w 1005"/>
                <a:gd name="T61" fmla="*/ 241 h 774"/>
                <a:gd name="T62" fmla="*/ 963 w 1005"/>
                <a:gd name="T63" fmla="*/ 641 h 774"/>
                <a:gd name="T64" fmla="*/ 110 w 1005"/>
                <a:gd name="T65" fmla="*/ 629 h 774"/>
                <a:gd name="T66" fmla="*/ 821 w 1005"/>
                <a:gd name="T67" fmla="*/ 686 h 774"/>
                <a:gd name="T68" fmla="*/ 963 w 1005"/>
                <a:gd name="T69" fmla="*/ 609 h 774"/>
                <a:gd name="T70" fmla="*/ 895 w 1005"/>
                <a:gd name="T71" fmla="*/ 560 h 774"/>
                <a:gd name="T72" fmla="*/ 844 w 1005"/>
                <a:gd name="T73" fmla="*/ 528 h 774"/>
                <a:gd name="T74" fmla="*/ 763 w 1005"/>
                <a:gd name="T75" fmla="*/ 463 h 774"/>
                <a:gd name="T76" fmla="*/ 727 w 1005"/>
                <a:gd name="T77" fmla="*/ 543 h 774"/>
                <a:gd name="T78" fmla="*/ 666 w 1005"/>
                <a:gd name="T79" fmla="*/ 617 h 774"/>
                <a:gd name="T80" fmla="*/ 538 w 1005"/>
                <a:gd name="T81" fmla="*/ 525 h 774"/>
                <a:gd name="T82" fmla="*/ 579 w 1005"/>
                <a:gd name="T83" fmla="*/ 430 h 774"/>
                <a:gd name="T84" fmla="*/ 649 w 1005"/>
                <a:gd name="T85" fmla="*/ 387 h 774"/>
                <a:gd name="T86" fmla="*/ 636 w 1005"/>
                <a:gd name="T87" fmla="*/ 339 h 774"/>
                <a:gd name="T88" fmla="*/ 580 w 1005"/>
                <a:gd name="T89" fmla="*/ 343 h 774"/>
                <a:gd name="T90" fmla="*/ 537 w 1005"/>
                <a:gd name="T91" fmla="*/ 271 h 774"/>
                <a:gd name="T92" fmla="*/ 518 w 1005"/>
                <a:gd name="T93" fmla="*/ 292 h 774"/>
                <a:gd name="T94" fmla="*/ 508 w 1005"/>
                <a:gd name="T95" fmla="*/ 364 h 774"/>
                <a:gd name="T96" fmla="*/ 492 w 1005"/>
                <a:gd name="T97" fmla="*/ 348 h 774"/>
                <a:gd name="T98" fmla="*/ 399 w 1005"/>
                <a:gd name="T99" fmla="*/ 348 h 774"/>
                <a:gd name="T100" fmla="*/ 268 w 1005"/>
                <a:gd name="T101" fmla="*/ 339 h 774"/>
                <a:gd name="T102" fmla="*/ 97 w 1005"/>
                <a:gd name="T103" fmla="*/ 340 h 774"/>
                <a:gd name="T104" fmla="*/ 47 w 1005"/>
                <a:gd name="T105" fmla="*/ 341 h 774"/>
                <a:gd name="T106" fmla="*/ 127 w 1005"/>
                <a:gd name="T107" fmla="*/ 588 h 774"/>
                <a:gd name="T108" fmla="*/ 182 w 1005"/>
                <a:gd name="T109" fmla="*/ 658 h 774"/>
                <a:gd name="T110" fmla="*/ 623 w 1005"/>
                <a:gd name="T111" fmla="*/ 689 h 774"/>
                <a:gd name="T112" fmla="*/ 701 w 1005"/>
                <a:gd name="T113" fmla="*/ 766 h 774"/>
                <a:gd name="T114" fmla="*/ 866 w 1005"/>
                <a:gd name="T115" fmla="*/ 722 h 774"/>
                <a:gd name="T116" fmla="*/ 243 w 1005"/>
                <a:gd name="T117" fmla="*/ 407 h 774"/>
                <a:gd name="T118" fmla="*/ 241 w 1005"/>
                <a:gd name="T119" fmla="*/ 392 h 774"/>
                <a:gd name="T120" fmla="*/ 503 w 1005"/>
                <a:gd name="T121" fmla="*/ 656 h 7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5"/>
                <a:gd name="T184" fmla="*/ 0 h 774"/>
                <a:gd name="T185" fmla="*/ 1005 w 1005"/>
                <a:gd name="T186" fmla="*/ 774 h 774"/>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4" h="774">
                  <a:moveTo>
                    <a:pt x="198" y="678"/>
                  </a:moveTo>
                  <a:cubicBezTo>
                    <a:pt x="195" y="675"/>
                    <a:pt x="187" y="676"/>
                    <a:pt x="185" y="672"/>
                  </a:cubicBezTo>
                  <a:cubicBezTo>
                    <a:pt x="184" y="669"/>
                    <a:pt x="176" y="657"/>
                    <a:pt x="172" y="658"/>
                  </a:cubicBezTo>
                  <a:cubicBezTo>
                    <a:pt x="168" y="658"/>
                    <a:pt x="162" y="658"/>
                    <a:pt x="157" y="654"/>
                  </a:cubicBezTo>
                  <a:cubicBezTo>
                    <a:pt x="152" y="651"/>
                    <a:pt x="149" y="650"/>
                    <a:pt x="146" y="653"/>
                  </a:cubicBezTo>
                  <a:cubicBezTo>
                    <a:pt x="142" y="655"/>
                    <a:pt x="149" y="655"/>
                    <a:pt x="149" y="658"/>
                  </a:cubicBezTo>
                  <a:cubicBezTo>
                    <a:pt x="149" y="660"/>
                    <a:pt x="151" y="662"/>
                    <a:pt x="154" y="661"/>
                  </a:cubicBezTo>
                  <a:cubicBezTo>
                    <a:pt x="157" y="661"/>
                    <a:pt x="159" y="667"/>
                    <a:pt x="162" y="667"/>
                  </a:cubicBezTo>
                  <a:cubicBezTo>
                    <a:pt x="165" y="668"/>
                    <a:pt x="166" y="672"/>
                    <a:pt x="170" y="672"/>
                  </a:cubicBezTo>
                  <a:cubicBezTo>
                    <a:pt x="173" y="672"/>
                    <a:pt x="174" y="676"/>
                    <a:pt x="176" y="679"/>
                  </a:cubicBezTo>
                  <a:cubicBezTo>
                    <a:pt x="177" y="681"/>
                    <a:pt x="181" y="679"/>
                    <a:pt x="181" y="681"/>
                  </a:cubicBezTo>
                  <a:cubicBezTo>
                    <a:pt x="181" y="683"/>
                    <a:pt x="185" y="685"/>
                    <a:pt x="186" y="687"/>
                  </a:cubicBezTo>
                  <a:cubicBezTo>
                    <a:pt x="193" y="688"/>
                    <a:pt x="199" y="689"/>
                    <a:pt x="204" y="687"/>
                  </a:cubicBezTo>
                  <a:cubicBezTo>
                    <a:pt x="204" y="686"/>
                    <a:pt x="205" y="684"/>
                    <a:pt x="205" y="683"/>
                  </a:cubicBezTo>
                  <a:cubicBezTo>
                    <a:pt x="207" y="680"/>
                    <a:pt x="202" y="682"/>
                    <a:pt x="198" y="678"/>
                  </a:cubicBezTo>
                  <a:close/>
                  <a:moveTo>
                    <a:pt x="190" y="281"/>
                  </a:moveTo>
                  <a:cubicBezTo>
                    <a:pt x="199" y="283"/>
                    <a:pt x="200" y="299"/>
                    <a:pt x="206" y="299"/>
                  </a:cubicBezTo>
                  <a:cubicBezTo>
                    <a:pt x="210" y="299"/>
                    <a:pt x="207" y="294"/>
                    <a:pt x="213" y="294"/>
                  </a:cubicBezTo>
                  <a:cubicBezTo>
                    <a:pt x="220" y="294"/>
                    <a:pt x="218" y="291"/>
                    <a:pt x="224" y="291"/>
                  </a:cubicBezTo>
                  <a:cubicBezTo>
                    <a:pt x="230" y="292"/>
                    <a:pt x="235" y="290"/>
                    <a:pt x="235" y="283"/>
                  </a:cubicBezTo>
                  <a:cubicBezTo>
                    <a:pt x="235" y="276"/>
                    <a:pt x="240" y="273"/>
                    <a:pt x="246" y="272"/>
                  </a:cubicBezTo>
                  <a:cubicBezTo>
                    <a:pt x="252" y="270"/>
                    <a:pt x="246" y="263"/>
                    <a:pt x="255" y="261"/>
                  </a:cubicBezTo>
                  <a:cubicBezTo>
                    <a:pt x="263" y="259"/>
                    <a:pt x="287" y="249"/>
                    <a:pt x="291" y="246"/>
                  </a:cubicBezTo>
                  <a:cubicBezTo>
                    <a:pt x="295" y="243"/>
                    <a:pt x="286" y="239"/>
                    <a:pt x="277" y="233"/>
                  </a:cubicBezTo>
                  <a:cubicBezTo>
                    <a:pt x="268" y="228"/>
                    <a:pt x="261" y="226"/>
                    <a:pt x="254" y="231"/>
                  </a:cubicBezTo>
                  <a:cubicBezTo>
                    <a:pt x="247" y="235"/>
                    <a:pt x="252" y="226"/>
                    <a:pt x="247" y="228"/>
                  </a:cubicBezTo>
                  <a:cubicBezTo>
                    <a:pt x="241" y="231"/>
                    <a:pt x="226" y="224"/>
                    <a:pt x="224" y="222"/>
                  </a:cubicBezTo>
                  <a:cubicBezTo>
                    <a:pt x="222" y="219"/>
                    <a:pt x="195" y="227"/>
                    <a:pt x="189" y="227"/>
                  </a:cubicBezTo>
                  <a:cubicBezTo>
                    <a:pt x="182" y="227"/>
                    <a:pt x="189" y="234"/>
                    <a:pt x="194" y="238"/>
                  </a:cubicBezTo>
                  <a:cubicBezTo>
                    <a:pt x="198" y="241"/>
                    <a:pt x="183" y="252"/>
                    <a:pt x="186" y="255"/>
                  </a:cubicBezTo>
                  <a:cubicBezTo>
                    <a:pt x="189" y="257"/>
                    <a:pt x="183" y="264"/>
                    <a:pt x="176" y="272"/>
                  </a:cubicBezTo>
                  <a:cubicBezTo>
                    <a:pt x="169" y="280"/>
                    <a:pt x="181" y="279"/>
                    <a:pt x="190" y="281"/>
                  </a:cubicBezTo>
                  <a:close/>
                  <a:moveTo>
                    <a:pt x="440" y="322"/>
                  </a:moveTo>
                  <a:cubicBezTo>
                    <a:pt x="443" y="319"/>
                    <a:pt x="455" y="329"/>
                    <a:pt x="456" y="322"/>
                  </a:cubicBezTo>
                  <a:cubicBezTo>
                    <a:pt x="456" y="314"/>
                    <a:pt x="442" y="311"/>
                    <a:pt x="436" y="307"/>
                  </a:cubicBezTo>
                  <a:cubicBezTo>
                    <a:pt x="430" y="303"/>
                    <a:pt x="427" y="305"/>
                    <a:pt x="418" y="298"/>
                  </a:cubicBezTo>
                  <a:cubicBezTo>
                    <a:pt x="408" y="291"/>
                    <a:pt x="420" y="287"/>
                    <a:pt x="413" y="282"/>
                  </a:cubicBezTo>
                  <a:cubicBezTo>
                    <a:pt x="406" y="276"/>
                    <a:pt x="404" y="261"/>
                    <a:pt x="409" y="256"/>
                  </a:cubicBezTo>
                  <a:cubicBezTo>
                    <a:pt x="414" y="251"/>
                    <a:pt x="419" y="244"/>
                    <a:pt x="410" y="240"/>
                  </a:cubicBezTo>
                  <a:cubicBezTo>
                    <a:pt x="401" y="237"/>
                    <a:pt x="387" y="243"/>
                    <a:pt x="388" y="245"/>
                  </a:cubicBezTo>
                  <a:cubicBezTo>
                    <a:pt x="390" y="247"/>
                    <a:pt x="402" y="254"/>
                    <a:pt x="402" y="257"/>
                  </a:cubicBezTo>
                  <a:cubicBezTo>
                    <a:pt x="402" y="260"/>
                    <a:pt x="391" y="249"/>
                    <a:pt x="387" y="251"/>
                  </a:cubicBezTo>
                  <a:cubicBezTo>
                    <a:pt x="383" y="254"/>
                    <a:pt x="378" y="246"/>
                    <a:pt x="375" y="251"/>
                  </a:cubicBezTo>
                  <a:cubicBezTo>
                    <a:pt x="371" y="256"/>
                    <a:pt x="379" y="274"/>
                    <a:pt x="382" y="279"/>
                  </a:cubicBezTo>
                  <a:cubicBezTo>
                    <a:pt x="385" y="284"/>
                    <a:pt x="379" y="284"/>
                    <a:pt x="375" y="285"/>
                  </a:cubicBezTo>
                  <a:cubicBezTo>
                    <a:pt x="371" y="286"/>
                    <a:pt x="371" y="271"/>
                    <a:pt x="367" y="265"/>
                  </a:cubicBezTo>
                  <a:cubicBezTo>
                    <a:pt x="363" y="260"/>
                    <a:pt x="347" y="253"/>
                    <a:pt x="346" y="257"/>
                  </a:cubicBezTo>
                  <a:cubicBezTo>
                    <a:pt x="345" y="261"/>
                    <a:pt x="356" y="261"/>
                    <a:pt x="354" y="267"/>
                  </a:cubicBezTo>
                  <a:cubicBezTo>
                    <a:pt x="353" y="272"/>
                    <a:pt x="347" y="263"/>
                    <a:pt x="341" y="268"/>
                  </a:cubicBezTo>
                  <a:cubicBezTo>
                    <a:pt x="336" y="272"/>
                    <a:pt x="337" y="269"/>
                    <a:pt x="338" y="265"/>
                  </a:cubicBezTo>
                  <a:cubicBezTo>
                    <a:pt x="339" y="260"/>
                    <a:pt x="330" y="255"/>
                    <a:pt x="320" y="256"/>
                  </a:cubicBezTo>
                  <a:cubicBezTo>
                    <a:pt x="310" y="257"/>
                    <a:pt x="315" y="264"/>
                    <a:pt x="312" y="267"/>
                  </a:cubicBezTo>
                  <a:cubicBezTo>
                    <a:pt x="309" y="269"/>
                    <a:pt x="294" y="265"/>
                    <a:pt x="304" y="263"/>
                  </a:cubicBezTo>
                  <a:cubicBezTo>
                    <a:pt x="313" y="261"/>
                    <a:pt x="309" y="256"/>
                    <a:pt x="306" y="250"/>
                  </a:cubicBezTo>
                  <a:cubicBezTo>
                    <a:pt x="302" y="245"/>
                    <a:pt x="293" y="251"/>
                    <a:pt x="277" y="257"/>
                  </a:cubicBezTo>
                  <a:cubicBezTo>
                    <a:pt x="262" y="262"/>
                    <a:pt x="255" y="268"/>
                    <a:pt x="257" y="269"/>
                  </a:cubicBezTo>
                  <a:cubicBezTo>
                    <a:pt x="259" y="269"/>
                    <a:pt x="259" y="272"/>
                    <a:pt x="253" y="277"/>
                  </a:cubicBezTo>
                  <a:cubicBezTo>
                    <a:pt x="247" y="282"/>
                    <a:pt x="253" y="286"/>
                    <a:pt x="259" y="286"/>
                  </a:cubicBezTo>
                  <a:cubicBezTo>
                    <a:pt x="264" y="286"/>
                    <a:pt x="260" y="290"/>
                    <a:pt x="263" y="292"/>
                  </a:cubicBezTo>
                  <a:cubicBezTo>
                    <a:pt x="267" y="293"/>
                    <a:pt x="285" y="285"/>
                    <a:pt x="290" y="288"/>
                  </a:cubicBezTo>
                  <a:cubicBezTo>
                    <a:pt x="295" y="292"/>
                    <a:pt x="260" y="294"/>
                    <a:pt x="260" y="300"/>
                  </a:cubicBezTo>
                  <a:cubicBezTo>
                    <a:pt x="260" y="306"/>
                    <a:pt x="279" y="309"/>
                    <a:pt x="293" y="307"/>
                  </a:cubicBezTo>
                  <a:cubicBezTo>
                    <a:pt x="307" y="304"/>
                    <a:pt x="332" y="309"/>
                    <a:pt x="332" y="312"/>
                  </a:cubicBezTo>
                  <a:cubicBezTo>
                    <a:pt x="332" y="316"/>
                    <a:pt x="315" y="315"/>
                    <a:pt x="303" y="314"/>
                  </a:cubicBezTo>
                  <a:cubicBezTo>
                    <a:pt x="290" y="314"/>
                    <a:pt x="269" y="318"/>
                    <a:pt x="270" y="322"/>
                  </a:cubicBezTo>
                  <a:cubicBezTo>
                    <a:pt x="271" y="326"/>
                    <a:pt x="272" y="326"/>
                    <a:pt x="285" y="332"/>
                  </a:cubicBezTo>
                  <a:cubicBezTo>
                    <a:pt x="298" y="338"/>
                    <a:pt x="312" y="329"/>
                    <a:pt x="311" y="338"/>
                  </a:cubicBezTo>
                  <a:cubicBezTo>
                    <a:pt x="311" y="346"/>
                    <a:pt x="318" y="348"/>
                    <a:pt x="336" y="349"/>
                  </a:cubicBezTo>
                  <a:cubicBezTo>
                    <a:pt x="353" y="349"/>
                    <a:pt x="361" y="341"/>
                    <a:pt x="370" y="341"/>
                  </a:cubicBezTo>
                  <a:cubicBezTo>
                    <a:pt x="378" y="342"/>
                    <a:pt x="382" y="340"/>
                    <a:pt x="386" y="334"/>
                  </a:cubicBezTo>
                  <a:cubicBezTo>
                    <a:pt x="390" y="328"/>
                    <a:pt x="394" y="332"/>
                    <a:pt x="395" y="335"/>
                  </a:cubicBezTo>
                  <a:cubicBezTo>
                    <a:pt x="396" y="338"/>
                    <a:pt x="407" y="337"/>
                    <a:pt x="409" y="340"/>
                  </a:cubicBezTo>
                  <a:cubicBezTo>
                    <a:pt x="416" y="346"/>
                    <a:pt x="437" y="344"/>
                    <a:pt x="445" y="340"/>
                  </a:cubicBezTo>
                  <a:cubicBezTo>
                    <a:pt x="453" y="336"/>
                    <a:pt x="441" y="325"/>
                    <a:pt x="437" y="330"/>
                  </a:cubicBezTo>
                  <a:cubicBezTo>
                    <a:pt x="433" y="335"/>
                    <a:pt x="430" y="332"/>
                    <a:pt x="429" y="330"/>
                  </a:cubicBezTo>
                  <a:cubicBezTo>
                    <a:pt x="428" y="327"/>
                    <a:pt x="437" y="326"/>
                    <a:pt x="440" y="322"/>
                  </a:cubicBezTo>
                  <a:close/>
                  <a:moveTo>
                    <a:pt x="250" y="199"/>
                  </a:moveTo>
                  <a:cubicBezTo>
                    <a:pt x="259" y="200"/>
                    <a:pt x="268" y="192"/>
                    <a:pt x="267" y="188"/>
                  </a:cubicBezTo>
                  <a:cubicBezTo>
                    <a:pt x="267" y="183"/>
                    <a:pt x="245" y="199"/>
                    <a:pt x="250" y="199"/>
                  </a:cubicBezTo>
                  <a:close/>
                  <a:moveTo>
                    <a:pt x="208" y="185"/>
                  </a:moveTo>
                  <a:cubicBezTo>
                    <a:pt x="212" y="187"/>
                    <a:pt x="208" y="194"/>
                    <a:pt x="212" y="192"/>
                  </a:cubicBezTo>
                  <a:cubicBezTo>
                    <a:pt x="216" y="190"/>
                    <a:pt x="217" y="189"/>
                    <a:pt x="220" y="190"/>
                  </a:cubicBezTo>
                  <a:cubicBezTo>
                    <a:pt x="226" y="192"/>
                    <a:pt x="227" y="187"/>
                    <a:pt x="229" y="185"/>
                  </a:cubicBezTo>
                  <a:cubicBezTo>
                    <a:pt x="232" y="182"/>
                    <a:pt x="231" y="194"/>
                    <a:pt x="237" y="194"/>
                  </a:cubicBezTo>
                  <a:cubicBezTo>
                    <a:pt x="243" y="194"/>
                    <a:pt x="242" y="182"/>
                    <a:pt x="247" y="185"/>
                  </a:cubicBezTo>
                  <a:cubicBezTo>
                    <a:pt x="252" y="189"/>
                    <a:pt x="253" y="184"/>
                    <a:pt x="254" y="180"/>
                  </a:cubicBezTo>
                  <a:cubicBezTo>
                    <a:pt x="255" y="177"/>
                    <a:pt x="255" y="171"/>
                    <a:pt x="261" y="170"/>
                  </a:cubicBezTo>
                  <a:cubicBezTo>
                    <a:pt x="266" y="169"/>
                    <a:pt x="262" y="175"/>
                    <a:pt x="264" y="180"/>
                  </a:cubicBezTo>
                  <a:cubicBezTo>
                    <a:pt x="268" y="186"/>
                    <a:pt x="274" y="180"/>
                    <a:pt x="275" y="177"/>
                  </a:cubicBezTo>
                  <a:cubicBezTo>
                    <a:pt x="275" y="174"/>
                    <a:pt x="284" y="176"/>
                    <a:pt x="284" y="173"/>
                  </a:cubicBezTo>
                  <a:cubicBezTo>
                    <a:pt x="283" y="169"/>
                    <a:pt x="286" y="168"/>
                    <a:pt x="284" y="164"/>
                  </a:cubicBezTo>
                  <a:cubicBezTo>
                    <a:pt x="281" y="160"/>
                    <a:pt x="288" y="161"/>
                    <a:pt x="291" y="158"/>
                  </a:cubicBezTo>
                  <a:cubicBezTo>
                    <a:pt x="294" y="155"/>
                    <a:pt x="287" y="158"/>
                    <a:pt x="282" y="153"/>
                  </a:cubicBezTo>
                  <a:cubicBezTo>
                    <a:pt x="277" y="149"/>
                    <a:pt x="275" y="155"/>
                    <a:pt x="275" y="158"/>
                  </a:cubicBezTo>
                  <a:cubicBezTo>
                    <a:pt x="275" y="161"/>
                    <a:pt x="265" y="158"/>
                    <a:pt x="260" y="156"/>
                  </a:cubicBezTo>
                  <a:cubicBezTo>
                    <a:pt x="254" y="154"/>
                    <a:pt x="247" y="163"/>
                    <a:pt x="239" y="167"/>
                  </a:cubicBezTo>
                  <a:cubicBezTo>
                    <a:pt x="231" y="171"/>
                    <a:pt x="231" y="178"/>
                    <a:pt x="223" y="177"/>
                  </a:cubicBezTo>
                  <a:cubicBezTo>
                    <a:pt x="216" y="177"/>
                    <a:pt x="205" y="184"/>
                    <a:pt x="208" y="185"/>
                  </a:cubicBezTo>
                  <a:close/>
                  <a:moveTo>
                    <a:pt x="286" y="183"/>
                  </a:moveTo>
                  <a:cubicBezTo>
                    <a:pt x="279" y="183"/>
                    <a:pt x="280" y="190"/>
                    <a:pt x="288" y="190"/>
                  </a:cubicBezTo>
                  <a:cubicBezTo>
                    <a:pt x="296" y="190"/>
                    <a:pt x="298" y="193"/>
                    <a:pt x="287" y="192"/>
                  </a:cubicBezTo>
                  <a:cubicBezTo>
                    <a:pt x="275" y="192"/>
                    <a:pt x="270" y="202"/>
                    <a:pt x="278" y="200"/>
                  </a:cubicBezTo>
                  <a:cubicBezTo>
                    <a:pt x="286" y="198"/>
                    <a:pt x="296" y="198"/>
                    <a:pt x="290" y="200"/>
                  </a:cubicBezTo>
                  <a:cubicBezTo>
                    <a:pt x="284" y="202"/>
                    <a:pt x="268" y="203"/>
                    <a:pt x="270" y="206"/>
                  </a:cubicBezTo>
                  <a:cubicBezTo>
                    <a:pt x="271" y="208"/>
                    <a:pt x="278" y="208"/>
                    <a:pt x="284" y="210"/>
                  </a:cubicBezTo>
                  <a:cubicBezTo>
                    <a:pt x="291" y="213"/>
                    <a:pt x="295" y="214"/>
                    <a:pt x="300" y="209"/>
                  </a:cubicBezTo>
                  <a:cubicBezTo>
                    <a:pt x="305" y="203"/>
                    <a:pt x="311" y="198"/>
                    <a:pt x="309" y="205"/>
                  </a:cubicBezTo>
                  <a:cubicBezTo>
                    <a:pt x="306" y="213"/>
                    <a:pt x="317" y="207"/>
                    <a:pt x="330" y="207"/>
                  </a:cubicBezTo>
                  <a:cubicBezTo>
                    <a:pt x="344" y="206"/>
                    <a:pt x="328" y="215"/>
                    <a:pt x="314" y="216"/>
                  </a:cubicBezTo>
                  <a:cubicBezTo>
                    <a:pt x="300" y="217"/>
                    <a:pt x="302" y="224"/>
                    <a:pt x="313" y="226"/>
                  </a:cubicBezTo>
                  <a:cubicBezTo>
                    <a:pt x="324" y="229"/>
                    <a:pt x="348" y="219"/>
                    <a:pt x="353" y="214"/>
                  </a:cubicBezTo>
                  <a:cubicBezTo>
                    <a:pt x="359" y="208"/>
                    <a:pt x="364" y="217"/>
                    <a:pt x="369" y="213"/>
                  </a:cubicBezTo>
                  <a:cubicBezTo>
                    <a:pt x="375" y="209"/>
                    <a:pt x="385" y="213"/>
                    <a:pt x="395" y="211"/>
                  </a:cubicBezTo>
                  <a:cubicBezTo>
                    <a:pt x="404" y="209"/>
                    <a:pt x="406" y="191"/>
                    <a:pt x="399" y="188"/>
                  </a:cubicBezTo>
                  <a:cubicBezTo>
                    <a:pt x="392" y="185"/>
                    <a:pt x="392" y="192"/>
                    <a:pt x="386" y="193"/>
                  </a:cubicBezTo>
                  <a:cubicBezTo>
                    <a:pt x="381" y="194"/>
                    <a:pt x="378" y="187"/>
                    <a:pt x="373" y="182"/>
                  </a:cubicBezTo>
                  <a:cubicBezTo>
                    <a:pt x="369" y="178"/>
                    <a:pt x="372" y="169"/>
                    <a:pt x="365" y="170"/>
                  </a:cubicBezTo>
                  <a:cubicBezTo>
                    <a:pt x="359" y="171"/>
                    <a:pt x="345" y="182"/>
                    <a:pt x="353" y="183"/>
                  </a:cubicBezTo>
                  <a:cubicBezTo>
                    <a:pt x="362" y="184"/>
                    <a:pt x="359" y="188"/>
                    <a:pt x="354" y="190"/>
                  </a:cubicBezTo>
                  <a:cubicBezTo>
                    <a:pt x="350" y="192"/>
                    <a:pt x="365" y="196"/>
                    <a:pt x="363" y="199"/>
                  </a:cubicBezTo>
                  <a:cubicBezTo>
                    <a:pt x="361" y="202"/>
                    <a:pt x="338" y="199"/>
                    <a:pt x="337" y="194"/>
                  </a:cubicBezTo>
                  <a:cubicBezTo>
                    <a:pt x="336" y="189"/>
                    <a:pt x="318" y="180"/>
                    <a:pt x="310" y="182"/>
                  </a:cubicBezTo>
                  <a:cubicBezTo>
                    <a:pt x="303" y="184"/>
                    <a:pt x="306" y="176"/>
                    <a:pt x="298" y="176"/>
                  </a:cubicBezTo>
                  <a:cubicBezTo>
                    <a:pt x="291" y="175"/>
                    <a:pt x="293" y="182"/>
                    <a:pt x="286" y="183"/>
                  </a:cubicBezTo>
                  <a:close/>
                  <a:moveTo>
                    <a:pt x="312" y="147"/>
                  </a:moveTo>
                  <a:cubicBezTo>
                    <a:pt x="315" y="141"/>
                    <a:pt x="296" y="142"/>
                    <a:pt x="297" y="144"/>
                  </a:cubicBezTo>
                  <a:cubicBezTo>
                    <a:pt x="301" y="148"/>
                    <a:pt x="310" y="153"/>
                    <a:pt x="312" y="147"/>
                  </a:cubicBezTo>
                  <a:close/>
                  <a:moveTo>
                    <a:pt x="354" y="144"/>
                  </a:moveTo>
                  <a:cubicBezTo>
                    <a:pt x="360" y="143"/>
                    <a:pt x="357" y="138"/>
                    <a:pt x="347" y="140"/>
                  </a:cubicBezTo>
                  <a:cubicBezTo>
                    <a:pt x="336" y="141"/>
                    <a:pt x="318" y="141"/>
                    <a:pt x="318" y="149"/>
                  </a:cubicBezTo>
                  <a:cubicBezTo>
                    <a:pt x="318" y="155"/>
                    <a:pt x="322" y="158"/>
                    <a:pt x="333" y="159"/>
                  </a:cubicBezTo>
                  <a:cubicBezTo>
                    <a:pt x="345" y="160"/>
                    <a:pt x="355" y="149"/>
                    <a:pt x="349" y="149"/>
                  </a:cubicBezTo>
                  <a:cubicBezTo>
                    <a:pt x="344" y="149"/>
                    <a:pt x="347" y="145"/>
                    <a:pt x="354" y="144"/>
                  </a:cubicBezTo>
                  <a:close/>
                  <a:moveTo>
                    <a:pt x="329" y="135"/>
                  </a:moveTo>
                  <a:cubicBezTo>
                    <a:pt x="334" y="137"/>
                    <a:pt x="339" y="130"/>
                    <a:pt x="343" y="133"/>
                  </a:cubicBezTo>
                  <a:cubicBezTo>
                    <a:pt x="346" y="136"/>
                    <a:pt x="362" y="139"/>
                    <a:pt x="362" y="131"/>
                  </a:cubicBezTo>
                  <a:cubicBezTo>
                    <a:pt x="362" y="123"/>
                    <a:pt x="342" y="122"/>
                    <a:pt x="337" y="125"/>
                  </a:cubicBezTo>
                  <a:cubicBezTo>
                    <a:pt x="332" y="128"/>
                    <a:pt x="309" y="129"/>
                    <a:pt x="316" y="134"/>
                  </a:cubicBezTo>
                  <a:cubicBezTo>
                    <a:pt x="320" y="137"/>
                    <a:pt x="324" y="133"/>
                    <a:pt x="329" y="135"/>
                  </a:cubicBezTo>
                  <a:close/>
                  <a:moveTo>
                    <a:pt x="413" y="119"/>
                  </a:moveTo>
                  <a:cubicBezTo>
                    <a:pt x="419" y="115"/>
                    <a:pt x="430" y="122"/>
                    <a:pt x="428" y="126"/>
                  </a:cubicBezTo>
                  <a:cubicBezTo>
                    <a:pt x="426" y="131"/>
                    <a:pt x="409" y="125"/>
                    <a:pt x="410" y="129"/>
                  </a:cubicBezTo>
                  <a:cubicBezTo>
                    <a:pt x="410" y="131"/>
                    <a:pt x="412" y="137"/>
                    <a:pt x="424" y="133"/>
                  </a:cubicBezTo>
                  <a:cubicBezTo>
                    <a:pt x="436" y="130"/>
                    <a:pt x="446" y="132"/>
                    <a:pt x="454" y="139"/>
                  </a:cubicBezTo>
                  <a:cubicBezTo>
                    <a:pt x="462" y="145"/>
                    <a:pt x="470" y="148"/>
                    <a:pt x="475" y="141"/>
                  </a:cubicBezTo>
                  <a:cubicBezTo>
                    <a:pt x="481" y="135"/>
                    <a:pt x="468" y="134"/>
                    <a:pt x="471" y="129"/>
                  </a:cubicBezTo>
                  <a:cubicBezTo>
                    <a:pt x="473" y="124"/>
                    <a:pt x="463" y="121"/>
                    <a:pt x="457" y="121"/>
                  </a:cubicBezTo>
                  <a:cubicBezTo>
                    <a:pt x="452" y="121"/>
                    <a:pt x="450" y="111"/>
                    <a:pt x="445" y="113"/>
                  </a:cubicBezTo>
                  <a:cubicBezTo>
                    <a:pt x="441" y="115"/>
                    <a:pt x="438" y="118"/>
                    <a:pt x="438" y="112"/>
                  </a:cubicBezTo>
                  <a:cubicBezTo>
                    <a:pt x="438" y="105"/>
                    <a:pt x="412" y="105"/>
                    <a:pt x="405" y="107"/>
                  </a:cubicBezTo>
                  <a:cubicBezTo>
                    <a:pt x="399" y="110"/>
                    <a:pt x="407" y="123"/>
                    <a:pt x="413" y="119"/>
                  </a:cubicBezTo>
                  <a:close/>
                  <a:moveTo>
                    <a:pt x="416" y="161"/>
                  </a:moveTo>
                  <a:cubicBezTo>
                    <a:pt x="420" y="156"/>
                    <a:pt x="400" y="140"/>
                    <a:pt x="399" y="148"/>
                  </a:cubicBezTo>
                  <a:cubicBezTo>
                    <a:pt x="398" y="155"/>
                    <a:pt x="412" y="166"/>
                    <a:pt x="416" y="161"/>
                  </a:cubicBezTo>
                  <a:close/>
                  <a:moveTo>
                    <a:pt x="481" y="96"/>
                  </a:moveTo>
                  <a:cubicBezTo>
                    <a:pt x="485" y="90"/>
                    <a:pt x="460" y="85"/>
                    <a:pt x="466" y="90"/>
                  </a:cubicBezTo>
                  <a:cubicBezTo>
                    <a:pt x="470" y="93"/>
                    <a:pt x="478" y="102"/>
                    <a:pt x="481" y="96"/>
                  </a:cubicBezTo>
                  <a:close/>
                  <a:moveTo>
                    <a:pt x="425" y="209"/>
                  </a:moveTo>
                  <a:cubicBezTo>
                    <a:pt x="428" y="205"/>
                    <a:pt x="417" y="197"/>
                    <a:pt x="414" y="204"/>
                  </a:cubicBezTo>
                  <a:cubicBezTo>
                    <a:pt x="411" y="211"/>
                    <a:pt x="421" y="213"/>
                    <a:pt x="425" y="209"/>
                  </a:cubicBezTo>
                  <a:close/>
                  <a:moveTo>
                    <a:pt x="481" y="174"/>
                  </a:moveTo>
                  <a:cubicBezTo>
                    <a:pt x="481" y="179"/>
                    <a:pt x="469" y="173"/>
                    <a:pt x="460" y="170"/>
                  </a:cubicBezTo>
                  <a:cubicBezTo>
                    <a:pt x="451" y="166"/>
                    <a:pt x="457" y="177"/>
                    <a:pt x="464" y="183"/>
                  </a:cubicBezTo>
                  <a:cubicBezTo>
                    <a:pt x="471" y="189"/>
                    <a:pt x="460" y="186"/>
                    <a:pt x="451" y="179"/>
                  </a:cubicBezTo>
                  <a:cubicBezTo>
                    <a:pt x="441" y="173"/>
                    <a:pt x="442" y="184"/>
                    <a:pt x="447" y="187"/>
                  </a:cubicBezTo>
                  <a:cubicBezTo>
                    <a:pt x="451" y="191"/>
                    <a:pt x="446" y="196"/>
                    <a:pt x="440" y="188"/>
                  </a:cubicBezTo>
                  <a:cubicBezTo>
                    <a:pt x="434" y="180"/>
                    <a:pt x="431" y="171"/>
                    <a:pt x="421" y="171"/>
                  </a:cubicBezTo>
                  <a:cubicBezTo>
                    <a:pt x="412" y="170"/>
                    <a:pt x="416" y="180"/>
                    <a:pt x="420" y="185"/>
                  </a:cubicBezTo>
                  <a:cubicBezTo>
                    <a:pt x="425" y="191"/>
                    <a:pt x="430" y="193"/>
                    <a:pt x="438" y="197"/>
                  </a:cubicBezTo>
                  <a:cubicBezTo>
                    <a:pt x="446" y="202"/>
                    <a:pt x="459" y="195"/>
                    <a:pt x="465" y="197"/>
                  </a:cubicBezTo>
                  <a:cubicBezTo>
                    <a:pt x="471" y="198"/>
                    <a:pt x="458" y="206"/>
                    <a:pt x="462" y="211"/>
                  </a:cubicBezTo>
                  <a:cubicBezTo>
                    <a:pt x="466" y="216"/>
                    <a:pt x="477" y="212"/>
                    <a:pt x="486" y="212"/>
                  </a:cubicBezTo>
                  <a:cubicBezTo>
                    <a:pt x="494" y="211"/>
                    <a:pt x="490" y="206"/>
                    <a:pt x="495" y="203"/>
                  </a:cubicBezTo>
                  <a:cubicBezTo>
                    <a:pt x="500" y="199"/>
                    <a:pt x="490" y="200"/>
                    <a:pt x="494" y="191"/>
                  </a:cubicBezTo>
                  <a:cubicBezTo>
                    <a:pt x="498" y="183"/>
                    <a:pt x="482" y="169"/>
                    <a:pt x="481" y="174"/>
                  </a:cubicBezTo>
                  <a:close/>
                  <a:moveTo>
                    <a:pt x="502" y="145"/>
                  </a:moveTo>
                  <a:cubicBezTo>
                    <a:pt x="510" y="145"/>
                    <a:pt x="516" y="144"/>
                    <a:pt x="522" y="141"/>
                  </a:cubicBezTo>
                  <a:cubicBezTo>
                    <a:pt x="529" y="139"/>
                    <a:pt x="519" y="139"/>
                    <a:pt x="523" y="133"/>
                  </a:cubicBezTo>
                  <a:cubicBezTo>
                    <a:pt x="528" y="127"/>
                    <a:pt x="512" y="126"/>
                    <a:pt x="511" y="128"/>
                  </a:cubicBezTo>
                  <a:cubicBezTo>
                    <a:pt x="510" y="130"/>
                    <a:pt x="491" y="116"/>
                    <a:pt x="488" y="121"/>
                  </a:cubicBezTo>
                  <a:cubicBezTo>
                    <a:pt x="485" y="125"/>
                    <a:pt x="495" y="145"/>
                    <a:pt x="502" y="145"/>
                  </a:cubicBezTo>
                  <a:close/>
                  <a:moveTo>
                    <a:pt x="543" y="147"/>
                  </a:moveTo>
                  <a:cubicBezTo>
                    <a:pt x="542" y="144"/>
                    <a:pt x="504" y="149"/>
                    <a:pt x="510" y="153"/>
                  </a:cubicBezTo>
                  <a:cubicBezTo>
                    <a:pt x="520" y="161"/>
                    <a:pt x="544" y="150"/>
                    <a:pt x="543" y="147"/>
                  </a:cubicBezTo>
                  <a:close/>
                  <a:moveTo>
                    <a:pt x="537" y="220"/>
                  </a:moveTo>
                  <a:cubicBezTo>
                    <a:pt x="546" y="220"/>
                    <a:pt x="542" y="209"/>
                    <a:pt x="532" y="201"/>
                  </a:cubicBezTo>
                  <a:cubicBezTo>
                    <a:pt x="522" y="194"/>
                    <a:pt x="499" y="209"/>
                    <a:pt x="503" y="212"/>
                  </a:cubicBezTo>
                  <a:cubicBezTo>
                    <a:pt x="508" y="216"/>
                    <a:pt x="528" y="221"/>
                    <a:pt x="537" y="220"/>
                  </a:cubicBezTo>
                  <a:close/>
                  <a:moveTo>
                    <a:pt x="473" y="290"/>
                  </a:moveTo>
                  <a:cubicBezTo>
                    <a:pt x="484" y="298"/>
                    <a:pt x="481" y="284"/>
                    <a:pt x="493" y="285"/>
                  </a:cubicBezTo>
                  <a:cubicBezTo>
                    <a:pt x="506" y="285"/>
                    <a:pt x="506" y="265"/>
                    <a:pt x="508" y="257"/>
                  </a:cubicBezTo>
                  <a:cubicBezTo>
                    <a:pt x="510" y="250"/>
                    <a:pt x="498" y="250"/>
                    <a:pt x="501" y="256"/>
                  </a:cubicBezTo>
                  <a:cubicBezTo>
                    <a:pt x="504" y="261"/>
                    <a:pt x="501" y="267"/>
                    <a:pt x="500" y="260"/>
                  </a:cubicBezTo>
                  <a:cubicBezTo>
                    <a:pt x="499" y="254"/>
                    <a:pt x="489" y="260"/>
                    <a:pt x="486" y="255"/>
                  </a:cubicBezTo>
                  <a:cubicBezTo>
                    <a:pt x="482" y="250"/>
                    <a:pt x="497" y="249"/>
                    <a:pt x="500" y="243"/>
                  </a:cubicBezTo>
                  <a:cubicBezTo>
                    <a:pt x="504" y="236"/>
                    <a:pt x="489" y="237"/>
                    <a:pt x="492" y="232"/>
                  </a:cubicBezTo>
                  <a:cubicBezTo>
                    <a:pt x="496" y="227"/>
                    <a:pt x="470" y="233"/>
                    <a:pt x="478" y="236"/>
                  </a:cubicBezTo>
                  <a:cubicBezTo>
                    <a:pt x="485" y="239"/>
                    <a:pt x="478" y="243"/>
                    <a:pt x="471" y="238"/>
                  </a:cubicBezTo>
                  <a:cubicBezTo>
                    <a:pt x="464" y="233"/>
                    <a:pt x="445" y="241"/>
                    <a:pt x="452" y="247"/>
                  </a:cubicBezTo>
                  <a:cubicBezTo>
                    <a:pt x="457" y="251"/>
                    <a:pt x="474" y="244"/>
                    <a:pt x="464" y="257"/>
                  </a:cubicBezTo>
                  <a:cubicBezTo>
                    <a:pt x="455" y="270"/>
                    <a:pt x="451" y="253"/>
                    <a:pt x="442" y="255"/>
                  </a:cubicBezTo>
                  <a:cubicBezTo>
                    <a:pt x="433" y="256"/>
                    <a:pt x="437" y="267"/>
                    <a:pt x="450" y="271"/>
                  </a:cubicBezTo>
                  <a:cubicBezTo>
                    <a:pt x="464" y="275"/>
                    <a:pt x="462" y="283"/>
                    <a:pt x="473" y="290"/>
                  </a:cubicBezTo>
                  <a:close/>
                  <a:moveTo>
                    <a:pt x="555" y="210"/>
                  </a:moveTo>
                  <a:cubicBezTo>
                    <a:pt x="558" y="220"/>
                    <a:pt x="562" y="213"/>
                    <a:pt x="568" y="217"/>
                  </a:cubicBezTo>
                  <a:cubicBezTo>
                    <a:pt x="573" y="221"/>
                    <a:pt x="582" y="224"/>
                    <a:pt x="586" y="220"/>
                  </a:cubicBezTo>
                  <a:cubicBezTo>
                    <a:pt x="591" y="216"/>
                    <a:pt x="593" y="213"/>
                    <a:pt x="594" y="216"/>
                  </a:cubicBezTo>
                  <a:cubicBezTo>
                    <a:pt x="597" y="222"/>
                    <a:pt x="608" y="223"/>
                    <a:pt x="632" y="223"/>
                  </a:cubicBezTo>
                  <a:cubicBezTo>
                    <a:pt x="656" y="224"/>
                    <a:pt x="650" y="213"/>
                    <a:pt x="657" y="217"/>
                  </a:cubicBezTo>
                  <a:cubicBezTo>
                    <a:pt x="664" y="221"/>
                    <a:pt x="680" y="221"/>
                    <a:pt x="687" y="220"/>
                  </a:cubicBezTo>
                  <a:cubicBezTo>
                    <a:pt x="694" y="218"/>
                    <a:pt x="697" y="207"/>
                    <a:pt x="697" y="202"/>
                  </a:cubicBezTo>
                  <a:cubicBezTo>
                    <a:pt x="696" y="196"/>
                    <a:pt x="643" y="192"/>
                    <a:pt x="633" y="197"/>
                  </a:cubicBezTo>
                  <a:cubicBezTo>
                    <a:pt x="624" y="203"/>
                    <a:pt x="609" y="195"/>
                    <a:pt x="601" y="199"/>
                  </a:cubicBezTo>
                  <a:cubicBezTo>
                    <a:pt x="594" y="203"/>
                    <a:pt x="596" y="194"/>
                    <a:pt x="583" y="193"/>
                  </a:cubicBezTo>
                  <a:cubicBezTo>
                    <a:pt x="569" y="193"/>
                    <a:pt x="584" y="186"/>
                    <a:pt x="586" y="183"/>
                  </a:cubicBezTo>
                  <a:cubicBezTo>
                    <a:pt x="589" y="180"/>
                    <a:pt x="566" y="172"/>
                    <a:pt x="556" y="174"/>
                  </a:cubicBezTo>
                  <a:cubicBezTo>
                    <a:pt x="547" y="176"/>
                    <a:pt x="541" y="171"/>
                    <a:pt x="532" y="167"/>
                  </a:cubicBezTo>
                  <a:cubicBezTo>
                    <a:pt x="523" y="163"/>
                    <a:pt x="499" y="163"/>
                    <a:pt x="504" y="171"/>
                  </a:cubicBezTo>
                  <a:cubicBezTo>
                    <a:pt x="507" y="176"/>
                    <a:pt x="536" y="186"/>
                    <a:pt x="539" y="181"/>
                  </a:cubicBezTo>
                  <a:cubicBezTo>
                    <a:pt x="542" y="176"/>
                    <a:pt x="550" y="187"/>
                    <a:pt x="554" y="193"/>
                  </a:cubicBezTo>
                  <a:cubicBezTo>
                    <a:pt x="559" y="198"/>
                    <a:pt x="551" y="200"/>
                    <a:pt x="555" y="210"/>
                  </a:cubicBezTo>
                  <a:close/>
                  <a:moveTo>
                    <a:pt x="580" y="151"/>
                  </a:moveTo>
                  <a:cubicBezTo>
                    <a:pt x="571" y="147"/>
                    <a:pt x="560" y="156"/>
                    <a:pt x="569" y="160"/>
                  </a:cubicBezTo>
                  <a:cubicBezTo>
                    <a:pt x="577" y="163"/>
                    <a:pt x="589" y="156"/>
                    <a:pt x="580" y="151"/>
                  </a:cubicBezTo>
                  <a:close/>
                  <a:moveTo>
                    <a:pt x="508" y="95"/>
                  </a:moveTo>
                  <a:cubicBezTo>
                    <a:pt x="516" y="99"/>
                    <a:pt x="511" y="104"/>
                    <a:pt x="519" y="107"/>
                  </a:cubicBezTo>
                  <a:cubicBezTo>
                    <a:pt x="527" y="111"/>
                    <a:pt x="550" y="103"/>
                    <a:pt x="552" y="108"/>
                  </a:cubicBezTo>
                  <a:cubicBezTo>
                    <a:pt x="554" y="114"/>
                    <a:pt x="529" y="114"/>
                    <a:pt x="532" y="118"/>
                  </a:cubicBezTo>
                  <a:cubicBezTo>
                    <a:pt x="536" y="121"/>
                    <a:pt x="550" y="127"/>
                    <a:pt x="548" y="130"/>
                  </a:cubicBezTo>
                  <a:cubicBezTo>
                    <a:pt x="546" y="133"/>
                    <a:pt x="572" y="141"/>
                    <a:pt x="575" y="137"/>
                  </a:cubicBezTo>
                  <a:cubicBezTo>
                    <a:pt x="577" y="133"/>
                    <a:pt x="584" y="134"/>
                    <a:pt x="591" y="137"/>
                  </a:cubicBezTo>
                  <a:cubicBezTo>
                    <a:pt x="597" y="139"/>
                    <a:pt x="598" y="121"/>
                    <a:pt x="602" y="124"/>
                  </a:cubicBezTo>
                  <a:cubicBezTo>
                    <a:pt x="607" y="127"/>
                    <a:pt x="606" y="118"/>
                    <a:pt x="614" y="115"/>
                  </a:cubicBezTo>
                  <a:cubicBezTo>
                    <a:pt x="621" y="112"/>
                    <a:pt x="632" y="111"/>
                    <a:pt x="633" y="108"/>
                  </a:cubicBezTo>
                  <a:cubicBezTo>
                    <a:pt x="633" y="106"/>
                    <a:pt x="631" y="102"/>
                    <a:pt x="622" y="103"/>
                  </a:cubicBezTo>
                  <a:cubicBezTo>
                    <a:pt x="613" y="104"/>
                    <a:pt x="607" y="101"/>
                    <a:pt x="611" y="96"/>
                  </a:cubicBezTo>
                  <a:cubicBezTo>
                    <a:pt x="615" y="91"/>
                    <a:pt x="601" y="89"/>
                    <a:pt x="606" y="85"/>
                  </a:cubicBezTo>
                  <a:cubicBezTo>
                    <a:pt x="611" y="81"/>
                    <a:pt x="596" y="77"/>
                    <a:pt x="598" y="83"/>
                  </a:cubicBezTo>
                  <a:cubicBezTo>
                    <a:pt x="599" y="89"/>
                    <a:pt x="589" y="84"/>
                    <a:pt x="587" y="78"/>
                  </a:cubicBezTo>
                  <a:cubicBezTo>
                    <a:pt x="586" y="73"/>
                    <a:pt x="565" y="71"/>
                    <a:pt x="552" y="59"/>
                  </a:cubicBezTo>
                  <a:cubicBezTo>
                    <a:pt x="538" y="47"/>
                    <a:pt x="524" y="55"/>
                    <a:pt x="532" y="56"/>
                  </a:cubicBezTo>
                  <a:cubicBezTo>
                    <a:pt x="540" y="58"/>
                    <a:pt x="540" y="62"/>
                    <a:pt x="533" y="61"/>
                  </a:cubicBezTo>
                  <a:cubicBezTo>
                    <a:pt x="527" y="61"/>
                    <a:pt x="515" y="62"/>
                    <a:pt x="526" y="66"/>
                  </a:cubicBezTo>
                  <a:cubicBezTo>
                    <a:pt x="536" y="70"/>
                    <a:pt x="525" y="71"/>
                    <a:pt x="516" y="71"/>
                  </a:cubicBezTo>
                  <a:cubicBezTo>
                    <a:pt x="508" y="71"/>
                    <a:pt x="507" y="82"/>
                    <a:pt x="518" y="84"/>
                  </a:cubicBezTo>
                  <a:cubicBezTo>
                    <a:pt x="529" y="85"/>
                    <a:pt x="521" y="92"/>
                    <a:pt x="512" y="89"/>
                  </a:cubicBezTo>
                  <a:cubicBezTo>
                    <a:pt x="503" y="87"/>
                    <a:pt x="500" y="91"/>
                    <a:pt x="508" y="95"/>
                  </a:cubicBezTo>
                  <a:close/>
                  <a:moveTo>
                    <a:pt x="569" y="46"/>
                  </a:moveTo>
                  <a:cubicBezTo>
                    <a:pt x="576" y="41"/>
                    <a:pt x="581" y="44"/>
                    <a:pt x="575" y="47"/>
                  </a:cubicBezTo>
                  <a:cubicBezTo>
                    <a:pt x="569" y="50"/>
                    <a:pt x="571" y="52"/>
                    <a:pt x="580" y="52"/>
                  </a:cubicBezTo>
                  <a:cubicBezTo>
                    <a:pt x="588" y="51"/>
                    <a:pt x="576" y="54"/>
                    <a:pt x="576" y="59"/>
                  </a:cubicBezTo>
                  <a:cubicBezTo>
                    <a:pt x="576" y="64"/>
                    <a:pt x="586" y="61"/>
                    <a:pt x="587" y="66"/>
                  </a:cubicBezTo>
                  <a:cubicBezTo>
                    <a:pt x="587" y="71"/>
                    <a:pt x="609" y="73"/>
                    <a:pt x="615" y="67"/>
                  </a:cubicBezTo>
                  <a:cubicBezTo>
                    <a:pt x="622" y="61"/>
                    <a:pt x="619" y="69"/>
                    <a:pt x="619" y="73"/>
                  </a:cubicBezTo>
                  <a:cubicBezTo>
                    <a:pt x="618" y="77"/>
                    <a:pt x="649" y="80"/>
                    <a:pt x="651" y="75"/>
                  </a:cubicBezTo>
                  <a:cubicBezTo>
                    <a:pt x="652" y="70"/>
                    <a:pt x="657" y="72"/>
                    <a:pt x="663" y="74"/>
                  </a:cubicBezTo>
                  <a:cubicBezTo>
                    <a:pt x="669" y="75"/>
                    <a:pt x="698" y="68"/>
                    <a:pt x="699" y="62"/>
                  </a:cubicBezTo>
                  <a:cubicBezTo>
                    <a:pt x="699" y="56"/>
                    <a:pt x="708" y="65"/>
                    <a:pt x="699" y="72"/>
                  </a:cubicBezTo>
                  <a:cubicBezTo>
                    <a:pt x="689" y="78"/>
                    <a:pt x="670" y="77"/>
                    <a:pt x="662" y="80"/>
                  </a:cubicBezTo>
                  <a:cubicBezTo>
                    <a:pt x="653" y="82"/>
                    <a:pt x="667" y="88"/>
                    <a:pt x="676" y="95"/>
                  </a:cubicBezTo>
                  <a:cubicBezTo>
                    <a:pt x="684" y="101"/>
                    <a:pt x="665" y="98"/>
                    <a:pt x="657" y="89"/>
                  </a:cubicBezTo>
                  <a:cubicBezTo>
                    <a:pt x="649" y="81"/>
                    <a:pt x="631" y="81"/>
                    <a:pt x="621" y="81"/>
                  </a:cubicBezTo>
                  <a:cubicBezTo>
                    <a:pt x="612" y="82"/>
                    <a:pt x="615" y="99"/>
                    <a:pt x="622" y="99"/>
                  </a:cubicBezTo>
                  <a:cubicBezTo>
                    <a:pt x="629" y="99"/>
                    <a:pt x="636" y="102"/>
                    <a:pt x="643" y="113"/>
                  </a:cubicBezTo>
                  <a:cubicBezTo>
                    <a:pt x="650" y="124"/>
                    <a:pt x="665" y="121"/>
                    <a:pt x="665" y="126"/>
                  </a:cubicBezTo>
                  <a:cubicBezTo>
                    <a:pt x="665" y="131"/>
                    <a:pt x="645" y="122"/>
                    <a:pt x="634" y="120"/>
                  </a:cubicBezTo>
                  <a:cubicBezTo>
                    <a:pt x="623" y="118"/>
                    <a:pt x="606" y="125"/>
                    <a:pt x="605" y="133"/>
                  </a:cubicBezTo>
                  <a:cubicBezTo>
                    <a:pt x="605" y="141"/>
                    <a:pt x="621" y="140"/>
                    <a:pt x="632" y="134"/>
                  </a:cubicBezTo>
                  <a:cubicBezTo>
                    <a:pt x="643" y="127"/>
                    <a:pt x="635" y="136"/>
                    <a:pt x="630" y="141"/>
                  </a:cubicBezTo>
                  <a:cubicBezTo>
                    <a:pt x="624" y="146"/>
                    <a:pt x="643" y="150"/>
                    <a:pt x="643" y="156"/>
                  </a:cubicBezTo>
                  <a:cubicBezTo>
                    <a:pt x="643" y="162"/>
                    <a:pt x="629" y="160"/>
                    <a:pt x="628" y="154"/>
                  </a:cubicBezTo>
                  <a:cubicBezTo>
                    <a:pt x="626" y="149"/>
                    <a:pt x="621" y="143"/>
                    <a:pt x="608" y="144"/>
                  </a:cubicBezTo>
                  <a:cubicBezTo>
                    <a:pt x="595" y="145"/>
                    <a:pt x="599" y="154"/>
                    <a:pt x="607" y="155"/>
                  </a:cubicBezTo>
                  <a:cubicBezTo>
                    <a:pt x="615" y="156"/>
                    <a:pt x="615" y="162"/>
                    <a:pt x="606" y="162"/>
                  </a:cubicBezTo>
                  <a:cubicBezTo>
                    <a:pt x="597" y="162"/>
                    <a:pt x="577" y="168"/>
                    <a:pt x="583" y="174"/>
                  </a:cubicBezTo>
                  <a:cubicBezTo>
                    <a:pt x="590" y="180"/>
                    <a:pt x="616" y="174"/>
                    <a:pt x="620" y="178"/>
                  </a:cubicBezTo>
                  <a:cubicBezTo>
                    <a:pt x="625" y="182"/>
                    <a:pt x="637" y="183"/>
                    <a:pt x="640" y="179"/>
                  </a:cubicBezTo>
                  <a:cubicBezTo>
                    <a:pt x="643" y="174"/>
                    <a:pt x="653" y="176"/>
                    <a:pt x="663" y="176"/>
                  </a:cubicBezTo>
                  <a:cubicBezTo>
                    <a:pt x="673" y="176"/>
                    <a:pt x="676" y="178"/>
                    <a:pt x="680" y="182"/>
                  </a:cubicBezTo>
                  <a:cubicBezTo>
                    <a:pt x="685" y="186"/>
                    <a:pt x="693" y="184"/>
                    <a:pt x="698" y="180"/>
                  </a:cubicBezTo>
                  <a:cubicBezTo>
                    <a:pt x="704" y="176"/>
                    <a:pt x="704" y="176"/>
                    <a:pt x="711" y="176"/>
                  </a:cubicBezTo>
                  <a:cubicBezTo>
                    <a:pt x="718" y="176"/>
                    <a:pt x="719" y="172"/>
                    <a:pt x="716" y="166"/>
                  </a:cubicBezTo>
                  <a:cubicBezTo>
                    <a:pt x="712" y="161"/>
                    <a:pt x="703" y="170"/>
                    <a:pt x="702" y="166"/>
                  </a:cubicBezTo>
                  <a:cubicBezTo>
                    <a:pt x="701" y="161"/>
                    <a:pt x="693" y="160"/>
                    <a:pt x="679" y="162"/>
                  </a:cubicBezTo>
                  <a:cubicBezTo>
                    <a:pt x="665" y="164"/>
                    <a:pt x="671" y="153"/>
                    <a:pt x="679" y="155"/>
                  </a:cubicBezTo>
                  <a:cubicBezTo>
                    <a:pt x="688" y="158"/>
                    <a:pt x="699" y="157"/>
                    <a:pt x="709" y="154"/>
                  </a:cubicBezTo>
                  <a:cubicBezTo>
                    <a:pt x="718" y="152"/>
                    <a:pt x="711" y="147"/>
                    <a:pt x="711" y="143"/>
                  </a:cubicBezTo>
                  <a:cubicBezTo>
                    <a:pt x="711" y="139"/>
                    <a:pt x="723" y="142"/>
                    <a:pt x="732" y="142"/>
                  </a:cubicBezTo>
                  <a:cubicBezTo>
                    <a:pt x="741" y="142"/>
                    <a:pt x="754" y="127"/>
                    <a:pt x="754" y="119"/>
                  </a:cubicBezTo>
                  <a:cubicBezTo>
                    <a:pt x="755" y="110"/>
                    <a:pt x="734" y="112"/>
                    <a:pt x="724" y="112"/>
                  </a:cubicBezTo>
                  <a:cubicBezTo>
                    <a:pt x="714" y="112"/>
                    <a:pt x="731" y="105"/>
                    <a:pt x="750" y="106"/>
                  </a:cubicBezTo>
                  <a:cubicBezTo>
                    <a:pt x="769" y="107"/>
                    <a:pt x="760" y="98"/>
                    <a:pt x="764" y="95"/>
                  </a:cubicBezTo>
                  <a:cubicBezTo>
                    <a:pt x="767" y="92"/>
                    <a:pt x="776" y="99"/>
                    <a:pt x="786" y="97"/>
                  </a:cubicBezTo>
                  <a:cubicBezTo>
                    <a:pt x="795" y="95"/>
                    <a:pt x="789" y="87"/>
                    <a:pt x="795" y="87"/>
                  </a:cubicBezTo>
                  <a:cubicBezTo>
                    <a:pt x="800" y="87"/>
                    <a:pt x="810" y="80"/>
                    <a:pt x="831" y="68"/>
                  </a:cubicBezTo>
                  <a:cubicBezTo>
                    <a:pt x="851" y="57"/>
                    <a:pt x="867" y="59"/>
                    <a:pt x="868" y="52"/>
                  </a:cubicBezTo>
                  <a:cubicBezTo>
                    <a:pt x="869" y="46"/>
                    <a:pt x="840" y="52"/>
                    <a:pt x="835" y="50"/>
                  </a:cubicBezTo>
                  <a:cubicBezTo>
                    <a:pt x="830" y="48"/>
                    <a:pt x="855" y="43"/>
                    <a:pt x="861" y="44"/>
                  </a:cubicBezTo>
                  <a:cubicBezTo>
                    <a:pt x="867" y="46"/>
                    <a:pt x="875" y="44"/>
                    <a:pt x="896" y="34"/>
                  </a:cubicBezTo>
                  <a:cubicBezTo>
                    <a:pt x="916" y="24"/>
                    <a:pt x="907" y="22"/>
                    <a:pt x="899" y="23"/>
                  </a:cubicBezTo>
                  <a:cubicBezTo>
                    <a:pt x="890" y="25"/>
                    <a:pt x="881" y="22"/>
                    <a:pt x="881" y="16"/>
                  </a:cubicBezTo>
                  <a:cubicBezTo>
                    <a:pt x="882" y="11"/>
                    <a:pt x="869" y="16"/>
                    <a:pt x="868" y="13"/>
                  </a:cubicBezTo>
                  <a:cubicBezTo>
                    <a:pt x="868" y="10"/>
                    <a:pt x="856" y="11"/>
                    <a:pt x="843" y="16"/>
                  </a:cubicBezTo>
                  <a:cubicBezTo>
                    <a:pt x="830" y="21"/>
                    <a:pt x="842" y="11"/>
                    <a:pt x="847" y="9"/>
                  </a:cubicBezTo>
                  <a:cubicBezTo>
                    <a:pt x="853" y="7"/>
                    <a:pt x="814" y="9"/>
                    <a:pt x="808" y="5"/>
                  </a:cubicBezTo>
                  <a:cubicBezTo>
                    <a:pt x="801" y="0"/>
                    <a:pt x="794" y="12"/>
                    <a:pt x="788" y="6"/>
                  </a:cubicBezTo>
                  <a:cubicBezTo>
                    <a:pt x="782" y="0"/>
                    <a:pt x="766" y="5"/>
                    <a:pt x="768" y="10"/>
                  </a:cubicBezTo>
                  <a:cubicBezTo>
                    <a:pt x="770" y="14"/>
                    <a:pt x="766" y="14"/>
                    <a:pt x="760" y="9"/>
                  </a:cubicBezTo>
                  <a:cubicBezTo>
                    <a:pt x="754" y="4"/>
                    <a:pt x="742" y="10"/>
                    <a:pt x="732" y="8"/>
                  </a:cubicBezTo>
                  <a:cubicBezTo>
                    <a:pt x="721" y="7"/>
                    <a:pt x="726" y="17"/>
                    <a:pt x="714" y="12"/>
                  </a:cubicBezTo>
                  <a:cubicBezTo>
                    <a:pt x="703" y="7"/>
                    <a:pt x="690" y="9"/>
                    <a:pt x="694" y="11"/>
                  </a:cubicBezTo>
                  <a:cubicBezTo>
                    <a:pt x="697" y="12"/>
                    <a:pt x="693" y="15"/>
                    <a:pt x="688" y="14"/>
                  </a:cubicBezTo>
                  <a:cubicBezTo>
                    <a:pt x="683" y="12"/>
                    <a:pt x="678" y="14"/>
                    <a:pt x="681" y="19"/>
                  </a:cubicBezTo>
                  <a:cubicBezTo>
                    <a:pt x="683" y="24"/>
                    <a:pt x="662" y="18"/>
                    <a:pt x="662" y="23"/>
                  </a:cubicBezTo>
                  <a:cubicBezTo>
                    <a:pt x="662" y="29"/>
                    <a:pt x="655" y="32"/>
                    <a:pt x="649" y="27"/>
                  </a:cubicBezTo>
                  <a:cubicBezTo>
                    <a:pt x="643" y="22"/>
                    <a:pt x="624" y="20"/>
                    <a:pt x="629" y="25"/>
                  </a:cubicBezTo>
                  <a:cubicBezTo>
                    <a:pt x="635" y="29"/>
                    <a:pt x="612" y="27"/>
                    <a:pt x="618" y="31"/>
                  </a:cubicBezTo>
                  <a:cubicBezTo>
                    <a:pt x="624" y="36"/>
                    <a:pt x="611" y="39"/>
                    <a:pt x="611" y="37"/>
                  </a:cubicBezTo>
                  <a:cubicBezTo>
                    <a:pt x="611" y="34"/>
                    <a:pt x="598" y="30"/>
                    <a:pt x="593" y="34"/>
                  </a:cubicBezTo>
                  <a:cubicBezTo>
                    <a:pt x="588" y="39"/>
                    <a:pt x="587" y="44"/>
                    <a:pt x="584" y="41"/>
                  </a:cubicBezTo>
                  <a:cubicBezTo>
                    <a:pt x="582" y="38"/>
                    <a:pt x="571" y="39"/>
                    <a:pt x="560" y="43"/>
                  </a:cubicBezTo>
                  <a:cubicBezTo>
                    <a:pt x="550" y="47"/>
                    <a:pt x="562" y="50"/>
                    <a:pt x="569" y="46"/>
                  </a:cubicBezTo>
                  <a:close/>
                  <a:moveTo>
                    <a:pt x="695" y="477"/>
                  </a:moveTo>
                  <a:cubicBezTo>
                    <a:pt x="698" y="477"/>
                    <a:pt x="705" y="464"/>
                    <a:pt x="696" y="465"/>
                  </a:cubicBezTo>
                  <a:cubicBezTo>
                    <a:pt x="687" y="465"/>
                    <a:pt x="689" y="478"/>
                    <a:pt x="695" y="477"/>
                  </a:cubicBezTo>
                  <a:close/>
                  <a:moveTo>
                    <a:pt x="651" y="466"/>
                  </a:moveTo>
                  <a:cubicBezTo>
                    <a:pt x="659" y="471"/>
                    <a:pt x="671" y="458"/>
                    <a:pt x="670" y="454"/>
                  </a:cubicBezTo>
                  <a:cubicBezTo>
                    <a:pt x="669" y="450"/>
                    <a:pt x="641" y="460"/>
                    <a:pt x="651" y="466"/>
                  </a:cubicBezTo>
                  <a:close/>
                  <a:moveTo>
                    <a:pt x="687" y="439"/>
                  </a:moveTo>
                  <a:cubicBezTo>
                    <a:pt x="688" y="434"/>
                    <a:pt x="670" y="432"/>
                    <a:pt x="671" y="426"/>
                  </a:cubicBezTo>
                  <a:cubicBezTo>
                    <a:pt x="672" y="421"/>
                    <a:pt x="655" y="416"/>
                    <a:pt x="649" y="413"/>
                  </a:cubicBezTo>
                  <a:cubicBezTo>
                    <a:pt x="644" y="410"/>
                    <a:pt x="635" y="409"/>
                    <a:pt x="635" y="403"/>
                  </a:cubicBezTo>
                  <a:cubicBezTo>
                    <a:pt x="635" y="397"/>
                    <a:pt x="623" y="401"/>
                    <a:pt x="623" y="410"/>
                  </a:cubicBezTo>
                  <a:cubicBezTo>
                    <a:pt x="622" y="419"/>
                    <a:pt x="617" y="417"/>
                    <a:pt x="620" y="426"/>
                  </a:cubicBezTo>
                  <a:cubicBezTo>
                    <a:pt x="622" y="434"/>
                    <a:pt x="609" y="436"/>
                    <a:pt x="610" y="441"/>
                  </a:cubicBezTo>
                  <a:cubicBezTo>
                    <a:pt x="612" y="445"/>
                    <a:pt x="618" y="440"/>
                    <a:pt x="624" y="440"/>
                  </a:cubicBezTo>
                  <a:cubicBezTo>
                    <a:pt x="630" y="440"/>
                    <a:pt x="623" y="448"/>
                    <a:pt x="630" y="449"/>
                  </a:cubicBezTo>
                  <a:cubicBezTo>
                    <a:pt x="636" y="450"/>
                    <a:pt x="647" y="443"/>
                    <a:pt x="649" y="439"/>
                  </a:cubicBezTo>
                  <a:cubicBezTo>
                    <a:pt x="652" y="435"/>
                    <a:pt x="657" y="433"/>
                    <a:pt x="664" y="438"/>
                  </a:cubicBezTo>
                  <a:cubicBezTo>
                    <a:pt x="671" y="443"/>
                    <a:pt x="686" y="444"/>
                    <a:pt x="687" y="439"/>
                  </a:cubicBezTo>
                  <a:close/>
                  <a:moveTo>
                    <a:pt x="850" y="395"/>
                  </a:moveTo>
                  <a:cubicBezTo>
                    <a:pt x="856" y="395"/>
                    <a:pt x="857" y="403"/>
                    <a:pt x="867" y="411"/>
                  </a:cubicBezTo>
                  <a:cubicBezTo>
                    <a:pt x="876" y="419"/>
                    <a:pt x="877" y="413"/>
                    <a:pt x="879" y="408"/>
                  </a:cubicBezTo>
                  <a:cubicBezTo>
                    <a:pt x="880" y="402"/>
                    <a:pt x="891" y="407"/>
                    <a:pt x="890" y="401"/>
                  </a:cubicBezTo>
                  <a:cubicBezTo>
                    <a:pt x="890" y="396"/>
                    <a:pt x="899" y="389"/>
                    <a:pt x="905" y="387"/>
                  </a:cubicBezTo>
                  <a:cubicBezTo>
                    <a:pt x="911" y="384"/>
                    <a:pt x="900" y="378"/>
                    <a:pt x="892" y="379"/>
                  </a:cubicBezTo>
                  <a:cubicBezTo>
                    <a:pt x="884" y="379"/>
                    <a:pt x="882" y="374"/>
                    <a:pt x="882" y="370"/>
                  </a:cubicBezTo>
                  <a:cubicBezTo>
                    <a:pt x="882" y="367"/>
                    <a:pt x="867" y="358"/>
                    <a:pt x="862" y="360"/>
                  </a:cubicBezTo>
                  <a:cubicBezTo>
                    <a:pt x="857" y="361"/>
                    <a:pt x="849" y="353"/>
                    <a:pt x="842" y="353"/>
                  </a:cubicBezTo>
                  <a:cubicBezTo>
                    <a:pt x="836" y="352"/>
                    <a:pt x="826" y="347"/>
                    <a:pt x="827" y="340"/>
                  </a:cubicBezTo>
                  <a:cubicBezTo>
                    <a:pt x="828" y="333"/>
                    <a:pt x="840" y="342"/>
                    <a:pt x="843" y="337"/>
                  </a:cubicBezTo>
                  <a:cubicBezTo>
                    <a:pt x="845" y="331"/>
                    <a:pt x="830" y="334"/>
                    <a:pt x="830" y="330"/>
                  </a:cubicBezTo>
                  <a:cubicBezTo>
                    <a:pt x="829" y="326"/>
                    <a:pt x="833" y="328"/>
                    <a:pt x="836" y="325"/>
                  </a:cubicBezTo>
                  <a:cubicBezTo>
                    <a:pt x="839" y="323"/>
                    <a:pt x="834" y="318"/>
                    <a:pt x="830" y="316"/>
                  </a:cubicBezTo>
                  <a:cubicBezTo>
                    <a:pt x="827" y="314"/>
                    <a:pt x="826" y="320"/>
                    <a:pt x="822" y="320"/>
                  </a:cubicBezTo>
                  <a:cubicBezTo>
                    <a:pt x="819" y="320"/>
                    <a:pt x="822" y="314"/>
                    <a:pt x="824" y="311"/>
                  </a:cubicBezTo>
                  <a:cubicBezTo>
                    <a:pt x="827" y="307"/>
                    <a:pt x="813" y="303"/>
                    <a:pt x="807" y="305"/>
                  </a:cubicBezTo>
                  <a:cubicBezTo>
                    <a:pt x="801" y="307"/>
                    <a:pt x="799" y="304"/>
                    <a:pt x="799" y="300"/>
                  </a:cubicBezTo>
                  <a:cubicBezTo>
                    <a:pt x="799" y="296"/>
                    <a:pt x="788" y="300"/>
                    <a:pt x="784" y="303"/>
                  </a:cubicBezTo>
                  <a:cubicBezTo>
                    <a:pt x="780" y="306"/>
                    <a:pt x="775" y="300"/>
                    <a:pt x="780" y="299"/>
                  </a:cubicBezTo>
                  <a:cubicBezTo>
                    <a:pt x="785" y="299"/>
                    <a:pt x="791" y="295"/>
                    <a:pt x="790" y="290"/>
                  </a:cubicBezTo>
                  <a:cubicBezTo>
                    <a:pt x="788" y="286"/>
                    <a:pt x="775" y="285"/>
                    <a:pt x="773" y="291"/>
                  </a:cubicBezTo>
                  <a:cubicBezTo>
                    <a:pt x="770" y="296"/>
                    <a:pt x="760" y="285"/>
                    <a:pt x="760" y="280"/>
                  </a:cubicBezTo>
                  <a:cubicBezTo>
                    <a:pt x="760" y="276"/>
                    <a:pt x="744" y="280"/>
                    <a:pt x="746" y="272"/>
                  </a:cubicBezTo>
                  <a:cubicBezTo>
                    <a:pt x="748" y="265"/>
                    <a:pt x="727" y="263"/>
                    <a:pt x="722" y="263"/>
                  </a:cubicBezTo>
                  <a:cubicBezTo>
                    <a:pt x="716" y="263"/>
                    <a:pt x="708" y="267"/>
                    <a:pt x="709" y="272"/>
                  </a:cubicBezTo>
                  <a:cubicBezTo>
                    <a:pt x="710" y="277"/>
                    <a:pt x="703" y="275"/>
                    <a:pt x="702" y="270"/>
                  </a:cubicBezTo>
                  <a:cubicBezTo>
                    <a:pt x="701" y="264"/>
                    <a:pt x="688" y="276"/>
                    <a:pt x="684" y="276"/>
                  </a:cubicBezTo>
                  <a:cubicBezTo>
                    <a:pt x="680" y="276"/>
                    <a:pt x="686" y="261"/>
                    <a:pt x="684" y="257"/>
                  </a:cubicBezTo>
                  <a:cubicBezTo>
                    <a:pt x="682" y="252"/>
                    <a:pt x="679" y="251"/>
                    <a:pt x="676" y="243"/>
                  </a:cubicBezTo>
                  <a:cubicBezTo>
                    <a:pt x="673" y="236"/>
                    <a:pt x="658" y="239"/>
                    <a:pt x="654" y="243"/>
                  </a:cubicBezTo>
                  <a:cubicBezTo>
                    <a:pt x="650" y="248"/>
                    <a:pt x="637" y="246"/>
                    <a:pt x="630" y="253"/>
                  </a:cubicBezTo>
                  <a:cubicBezTo>
                    <a:pt x="623" y="260"/>
                    <a:pt x="631" y="267"/>
                    <a:pt x="634" y="269"/>
                  </a:cubicBezTo>
                  <a:cubicBezTo>
                    <a:pt x="637" y="272"/>
                    <a:pt x="623" y="276"/>
                    <a:pt x="628" y="280"/>
                  </a:cubicBezTo>
                  <a:cubicBezTo>
                    <a:pt x="632" y="284"/>
                    <a:pt x="639" y="282"/>
                    <a:pt x="640" y="288"/>
                  </a:cubicBezTo>
                  <a:cubicBezTo>
                    <a:pt x="640" y="295"/>
                    <a:pt x="623" y="286"/>
                    <a:pt x="621" y="281"/>
                  </a:cubicBezTo>
                  <a:cubicBezTo>
                    <a:pt x="618" y="275"/>
                    <a:pt x="622" y="270"/>
                    <a:pt x="618" y="266"/>
                  </a:cubicBezTo>
                  <a:cubicBezTo>
                    <a:pt x="615" y="262"/>
                    <a:pt x="618" y="257"/>
                    <a:pt x="624" y="250"/>
                  </a:cubicBezTo>
                  <a:cubicBezTo>
                    <a:pt x="631" y="243"/>
                    <a:pt x="636" y="244"/>
                    <a:pt x="636" y="240"/>
                  </a:cubicBezTo>
                  <a:cubicBezTo>
                    <a:pt x="636" y="236"/>
                    <a:pt x="608" y="236"/>
                    <a:pt x="591" y="251"/>
                  </a:cubicBezTo>
                  <a:cubicBezTo>
                    <a:pt x="575" y="266"/>
                    <a:pt x="580" y="286"/>
                    <a:pt x="581" y="290"/>
                  </a:cubicBezTo>
                  <a:cubicBezTo>
                    <a:pt x="582" y="294"/>
                    <a:pt x="596" y="292"/>
                    <a:pt x="605" y="295"/>
                  </a:cubicBezTo>
                  <a:cubicBezTo>
                    <a:pt x="613" y="297"/>
                    <a:pt x="609" y="301"/>
                    <a:pt x="602" y="300"/>
                  </a:cubicBezTo>
                  <a:cubicBezTo>
                    <a:pt x="596" y="299"/>
                    <a:pt x="585" y="297"/>
                    <a:pt x="585" y="301"/>
                  </a:cubicBezTo>
                  <a:cubicBezTo>
                    <a:pt x="586" y="306"/>
                    <a:pt x="599" y="314"/>
                    <a:pt x="607" y="312"/>
                  </a:cubicBezTo>
                  <a:cubicBezTo>
                    <a:pt x="615" y="310"/>
                    <a:pt x="615" y="310"/>
                    <a:pt x="619" y="315"/>
                  </a:cubicBezTo>
                  <a:cubicBezTo>
                    <a:pt x="622" y="319"/>
                    <a:pt x="632" y="318"/>
                    <a:pt x="641" y="318"/>
                  </a:cubicBezTo>
                  <a:cubicBezTo>
                    <a:pt x="651" y="319"/>
                    <a:pt x="662" y="322"/>
                    <a:pt x="666" y="323"/>
                  </a:cubicBezTo>
                  <a:cubicBezTo>
                    <a:pt x="671" y="323"/>
                    <a:pt x="676" y="320"/>
                    <a:pt x="678" y="318"/>
                  </a:cubicBezTo>
                  <a:cubicBezTo>
                    <a:pt x="679" y="315"/>
                    <a:pt x="698" y="322"/>
                    <a:pt x="703" y="321"/>
                  </a:cubicBezTo>
                  <a:cubicBezTo>
                    <a:pt x="709" y="321"/>
                    <a:pt x="705" y="316"/>
                    <a:pt x="702" y="314"/>
                  </a:cubicBezTo>
                  <a:cubicBezTo>
                    <a:pt x="698" y="313"/>
                    <a:pt x="700" y="306"/>
                    <a:pt x="704" y="309"/>
                  </a:cubicBezTo>
                  <a:cubicBezTo>
                    <a:pt x="709" y="311"/>
                    <a:pt x="716" y="313"/>
                    <a:pt x="718" y="317"/>
                  </a:cubicBezTo>
                  <a:cubicBezTo>
                    <a:pt x="719" y="321"/>
                    <a:pt x="723" y="319"/>
                    <a:pt x="724" y="323"/>
                  </a:cubicBezTo>
                  <a:cubicBezTo>
                    <a:pt x="724" y="326"/>
                    <a:pt x="740" y="330"/>
                    <a:pt x="741" y="334"/>
                  </a:cubicBezTo>
                  <a:cubicBezTo>
                    <a:pt x="741" y="338"/>
                    <a:pt x="725" y="340"/>
                    <a:pt x="730" y="344"/>
                  </a:cubicBezTo>
                  <a:cubicBezTo>
                    <a:pt x="734" y="347"/>
                    <a:pt x="741" y="339"/>
                    <a:pt x="747" y="339"/>
                  </a:cubicBezTo>
                  <a:cubicBezTo>
                    <a:pt x="753" y="338"/>
                    <a:pt x="753" y="352"/>
                    <a:pt x="758" y="350"/>
                  </a:cubicBezTo>
                  <a:cubicBezTo>
                    <a:pt x="764" y="347"/>
                    <a:pt x="769" y="352"/>
                    <a:pt x="775" y="361"/>
                  </a:cubicBezTo>
                  <a:cubicBezTo>
                    <a:pt x="781" y="369"/>
                    <a:pt x="774" y="377"/>
                    <a:pt x="775" y="380"/>
                  </a:cubicBezTo>
                  <a:cubicBezTo>
                    <a:pt x="775" y="383"/>
                    <a:pt x="787" y="382"/>
                    <a:pt x="793" y="379"/>
                  </a:cubicBezTo>
                  <a:cubicBezTo>
                    <a:pt x="800" y="375"/>
                    <a:pt x="806" y="383"/>
                    <a:pt x="811" y="387"/>
                  </a:cubicBezTo>
                  <a:cubicBezTo>
                    <a:pt x="816" y="392"/>
                    <a:pt x="792" y="399"/>
                    <a:pt x="794" y="395"/>
                  </a:cubicBezTo>
                  <a:cubicBezTo>
                    <a:pt x="796" y="391"/>
                    <a:pt x="780" y="379"/>
                    <a:pt x="766" y="385"/>
                  </a:cubicBezTo>
                  <a:cubicBezTo>
                    <a:pt x="751" y="390"/>
                    <a:pt x="761" y="399"/>
                    <a:pt x="763" y="404"/>
                  </a:cubicBezTo>
                  <a:cubicBezTo>
                    <a:pt x="764" y="409"/>
                    <a:pt x="750" y="414"/>
                    <a:pt x="736" y="409"/>
                  </a:cubicBezTo>
                  <a:cubicBezTo>
                    <a:pt x="723" y="405"/>
                    <a:pt x="727" y="412"/>
                    <a:pt x="721" y="412"/>
                  </a:cubicBezTo>
                  <a:cubicBezTo>
                    <a:pt x="716" y="412"/>
                    <a:pt x="710" y="421"/>
                    <a:pt x="715" y="426"/>
                  </a:cubicBezTo>
                  <a:cubicBezTo>
                    <a:pt x="720" y="432"/>
                    <a:pt x="731" y="427"/>
                    <a:pt x="740" y="427"/>
                  </a:cubicBezTo>
                  <a:cubicBezTo>
                    <a:pt x="749" y="428"/>
                    <a:pt x="750" y="430"/>
                    <a:pt x="751" y="425"/>
                  </a:cubicBezTo>
                  <a:cubicBezTo>
                    <a:pt x="752" y="420"/>
                    <a:pt x="761" y="423"/>
                    <a:pt x="768" y="424"/>
                  </a:cubicBezTo>
                  <a:cubicBezTo>
                    <a:pt x="774" y="426"/>
                    <a:pt x="773" y="435"/>
                    <a:pt x="781" y="436"/>
                  </a:cubicBezTo>
                  <a:cubicBezTo>
                    <a:pt x="789" y="437"/>
                    <a:pt x="782" y="445"/>
                    <a:pt x="787" y="450"/>
                  </a:cubicBezTo>
                  <a:cubicBezTo>
                    <a:pt x="792" y="456"/>
                    <a:pt x="808" y="453"/>
                    <a:pt x="814" y="459"/>
                  </a:cubicBezTo>
                  <a:cubicBezTo>
                    <a:pt x="820" y="465"/>
                    <a:pt x="846" y="476"/>
                    <a:pt x="849" y="472"/>
                  </a:cubicBezTo>
                  <a:cubicBezTo>
                    <a:pt x="853" y="467"/>
                    <a:pt x="827" y="444"/>
                    <a:pt x="820" y="442"/>
                  </a:cubicBezTo>
                  <a:cubicBezTo>
                    <a:pt x="812" y="440"/>
                    <a:pt x="827" y="438"/>
                    <a:pt x="837" y="445"/>
                  </a:cubicBezTo>
                  <a:cubicBezTo>
                    <a:pt x="846" y="453"/>
                    <a:pt x="860" y="456"/>
                    <a:pt x="867" y="447"/>
                  </a:cubicBezTo>
                  <a:cubicBezTo>
                    <a:pt x="874" y="438"/>
                    <a:pt x="861" y="441"/>
                    <a:pt x="861" y="434"/>
                  </a:cubicBezTo>
                  <a:cubicBezTo>
                    <a:pt x="861" y="428"/>
                    <a:pt x="857" y="419"/>
                    <a:pt x="850" y="419"/>
                  </a:cubicBezTo>
                  <a:cubicBezTo>
                    <a:pt x="843" y="419"/>
                    <a:pt x="825" y="405"/>
                    <a:pt x="831" y="402"/>
                  </a:cubicBezTo>
                  <a:cubicBezTo>
                    <a:pt x="838" y="399"/>
                    <a:pt x="829" y="395"/>
                    <a:pt x="834" y="389"/>
                  </a:cubicBezTo>
                  <a:cubicBezTo>
                    <a:pt x="839" y="384"/>
                    <a:pt x="844" y="394"/>
                    <a:pt x="850" y="395"/>
                  </a:cubicBezTo>
                  <a:close/>
                  <a:moveTo>
                    <a:pt x="745" y="371"/>
                  </a:moveTo>
                  <a:cubicBezTo>
                    <a:pt x="751" y="370"/>
                    <a:pt x="750" y="360"/>
                    <a:pt x="746" y="356"/>
                  </a:cubicBezTo>
                  <a:cubicBezTo>
                    <a:pt x="744" y="352"/>
                    <a:pt x="737" y="352"/>
                    <a:pt x="732" y="352"/>
                  </a:cubicBezTo>
                  <a:cubicBezTo>
                    <a:pt x="726" y="353"/>
                    <a:pt x="717" y="361"/>
                    <a:pt x="722" y="370"/>
                  </a:cubicBezTo>
                  <a:cubicBezTo>
                    <a:pt x="727" y="378"/>
                    <a:pt x="739" y="372"/>
                    <a:pt x="745" y="371"/>
                  </a:cubicBezTo>
                  <a:close/>
                  <a:moveTo>
                    <a:pt x="682" y="241"/>
                  </a:moveTo>
                  <a:cubicBezTo>
                    <a:pt x="679" y="247"/>
                    <a:pt x="689" y="247"/>
                    <a:pt x="689" y="255"/>
                  </a:cubicBezTo>
                  <a:cubicBezTo>
                    <a:pt x="690" y="262"/>
                    <a:pt x="699" y="265"/>
                    <a:pt x="706" y="260"/>
                  </a:cubicBezTo>
                  <a:cubicBezTo>
                    <a:pt x="713" y="256"/>
                    <a:pt x="733" y="261"/>
                    <a:pt x="733" y="256"/>
                  </a:cubicBezTo>
                  <a:cubicBezTo>
                    <a:pt x="733" y="250"/>
                    <a:pt x="712" y="240"/>
                    <a:pt x="705" y="242"/>
                  </a:cubicBezTo>
                  <a:cubicBezTo>
                    <a:pt x="697" y="243"/>
                    <a:pt x="685" y="234"/>
                    <a:pt x="682" y="241"/>
                  </a:cubicBezTo>
                  <a:close/>
                  <a:moveTo>
                    <a:pt x="870" y="666"/>
                  </a:moveTo>
                  <a:cubicBezTo>
                    <a:pt x="871" y="670"/>
                    <a:pt x="900" y="682"/>
                    <a:pt x="901" y="677"/>
                  </a:cubicBezTo>
                  <a:cubicBezTo>
                    <a:pt x="902" y="671"/>
                    <a:pt x="869" y="663"/>
                    <a:pt x="870" y="666"/>
                  </a:cubicBezTo>
                  <a:close/>
                  <a:moveTo>
                    <a:pt x="997" y="696"/>
                  </a:moveTo>
                  <a:cubicBezTo>
                    <a:pt x="995" y="700"/>
                    <a:pt x="992" y="693"/>
                    <a:pt x="996" y="690"/>
                  </a:cubicBezTo>
                  <a:cubicBezTo>
                    <a:pt x="1000" y="687"/>
                    <a:pt x="995" y="685"/>
                    <a:pt x="991" y="687"/>
                  </a:cubicBezTo>
                  <a:cubicBezTo>
                    <a:pt x="987" y="689"/>
                    <a:pt x="988" y="678"/>
                    <a:pt x="992" y="676"/>
                  </a:cubicBezTo>
                  <a:cubicBezTo>
                    <a:pt x="996" y="674"/>
                    <a:pt x="983" y="670"/>
                    <a:pt x="983" y="674"/>
                  </a:cubicBezTo>
                  <a:cubicBezTo>
                    <a:pt x="983" y="678"/>
                    <a:pt x="974" y="675"/>
                    <a:pt x="973" y="672"/>
                  </a:cubicBezTo>
                  <a:cubicBezTo>
                    <a:pt x="972" y="669"/>
                    <a:pt x="966" y="668"/>
                    <a:pt x="968" y="665"/>
                  </a:cubicBezTo>
                  <a:cubicBezTo>
                    <a:pt x="970" y="663"/>
                    <a:pt x="960" y="662"/>
                    <a:pt x="959" y="666"/>
                  </a:cubicBezTo>
                  <a:cubicBezTo>
                    <a:pt x="958" y="670"/>
                    <a:pt x="955" y="663"/>
                    <a:pt x="960" y="658"/>
                  </a:cubicBezTo>
                  <a:cubicBezTo>
                    <a:pt x="965" y="652"/>
                    <a:pt x="964" y="648"/>
                    <a:pt x="968" y="645"/>
                  </a:cubicBezTo>
                  <a:cubicBezTo>
                    <a:pt x="973" y="642"/>
                    <a:pt x="968" y="639"/>
                    <a:pt x="963" y="641"/>
                  </a:cubicBezTo>
                  <a:cubicBezTo>
                    <a:pt x="958" y="643"/>
                    <a:pt x="945" y="662"/>
                    <a:pt x="945" y="667"/>
                  </a:cubicBezTo>
                  <a:cubicBezTo>
                    <a:pt x="945" y="672"/>
                    <a:pt x="944" y="678"/>
                    <a:pt x="940" y="677"/>
                  </a:cubicBezTo>
                  <a:cubicBezTo>
                    <a:pt x="935" y="677"/>
                    <a:pt x="930" y="681"/>
                    <a:pt x="933" y="684"/>
                  </a:cubicBezTo>
                  <a:cubicBezTo>
                    <a:pt x="937" y="687"/>
                    <a:pt x="924" y="694"/>
                    <a:pt x="930" y="698"/>
                  </a:cubicBezTo>
                  <a:cubicBezTo>
                    <a:pt x="934" y="700"/>
                    <a:pt x="941" y="697"/>
                    <a:pt x="947" y="697"/>
                  </a:cubicBezTo>
                  <a:cubicBezTo>
                    <a:pt x="953" y="698"/>
                    <a:pt x="958" y="698"/>
                    <a:pt x="963" y="695"/>
                  </a:cubicBezTo>
                  <a:cubicBezTo>
                    <a:pt x="968" y="691"/>
                    <a:pt x="968" y="698"/>
                    <a:pt x="974" y="697"/>
                  </a:cubicBezTo>
                  <a:cubicBezTo>
                    <a:pt x="979" y="697"/>
                    <a:pt x="971" y="702"/>
                    <a:pt x="971" y="705"/>
                  </a:cubicBezTo>
                  <a:cubicBezTo>
                    <a:pt x="971" y="709"/>
                    <a:pt x="977" y="703"/>
                    <a:pt x="981" y="701"/>
                  </a:cubicBezTo>
                  <a:cubicBezTo>
                    <a:pt x="985" y="699"/>
                    <a:pt x="990" y="701"/>
                    <a:pt x="988" y="705"/>
                  </a:cubicBezTo>
                  <a:cubicBezTo>
                    <a:pt x="986" y="708"/>
                    <a:pt x="999" y="711"/>
                    <a:pt x="1002" y="706"/>
                  </a:cubicBezTo>
                  <a:cubicBezTo>
                    <a:pt x="1005" y="701"/>
                    <a:pt x="999" y="692"/>
                    <a:pt x="997" y="696"/>
                  </a:cubicBezTo>
                  <a:close/>
                  <a:moveTo>
                    <a:pt x="93" y="604"/>
                  </a:moveTo>
                  <a:cubicBezTo>
                    <a:pt x="84" y="609"/>
                    <a:pt x="106" y="632"/>
                    <a:pt x="110" y="629"/>
                  </a:cubicBezTo>
                  <a:cubicBezTo>
                    <a:pt x="113" y="627"/>
                    <a:pt x="105" y="617"/>
                    <a:pt x="105" y="611"/>
                  </a:cubicBezTo>
                  <a:cubicBezTo>
                    <a:pt x="105" y="605"/>
                    <a:pt x="102" y="599"/>
                    <a:pt x="93" y="604"/>
                  </a:cubicBezTo>
                  <a:close/>
                  <a:moveTo>
                    <a:pt x="917" y="718"/>
                  </a:moveTo>
                  <a:cubicBezTo>
                    <a:pt x="913" y="719"/>
                    <a:pt x="916" y="713"/>
                    <a:pt x="917" y="710"/>
                  </a:cubicBezTo>
                  <a:cubicBezTo>
                    <a:pt x="917" y="708"/>
                    <a:pt x="909" y="712"/>
                    <a:pt x="909" y="715"/>
                  </a:cubicBezTo>
                  <a:cubicBezTo>
                    <a:pt x="909" y="718"/>
                    <a:pt x="903" y="719"/>
                    <a:pt x="903" y="721"/>
                  </a:cubicBezTo>
                  <a:cubicBezTo>
                    <a:pt x="903" y="727"/>
                    <a:pt x="902" y="724"/>
                    <a:pt x="898" y="726"/>
                  </a:cubicBezTo>
                  <a:cubicBezTo>
                    <a:pt x="894" y="728"/>
                    <a:pt x="879" y="726"/>
                    <a:pt x="878" y="723"/>
                  </a:cubicBezTo>
                  <a:cubicBezTo>
                    <a:pt x="878" y="719"/>
                    <a:pt x="867" y="717"/>
                    <a:pt x="866" y="713"/>
                  </a:cubicBezTo>
                  <a:cubicBezTo>
                    <a:pt x="866" y="708"/>
                    <a:pt x="860" y="706"/>
                    <a:pt x="865" y="701"/>
                  </a:cubicBezTo>
                  <a:cubicBezTo>
                    <a:pt x="869" y="696"/>
                    <a:pt x="864" y="693"/>
                    <a:pt x="860" y="697"/>
                  </a:cubicBezTo>
                  <a:cubicBezTo>
                    <a:pt x="855" y="701"/>
                    <a:pt x="853" y="695"/>
                    <a:pt x="859" y="693"/>
                  </a:cubicBezTo>
                  <a:cubicBezTo>
                    <a:pt x="864" y="691"/>
                    <a:pt x="875" y="688"/>
                    <a:pt x="870" y="678"/>
                  </a:cubicBezTo>
                  <a:cubicBezTo>
                    <a:pt x="864" y="668"/>
                    <a:pt x="830" y="681"/>
                    <a:pt x="821" y="686"/>
                  </a:cubicBezTo>
                  <a:cubicBezTo>
                    <a:pt x="812" y="691"/>
                    <a:pt x="801" y="707"/>
                    <a:pt x="796" y="707"/>
                  </a:cubicBezTo>
                  <a:cubicBezTo>
                    <a:pt x="792" y="707"/>
                    <a:pt x="805" y="699"/>
                    <a:pt x="807" y="696"/>
                  </a:cubicBezTo>
                  <a:cubicBezTo>
                    <a:pt x="809" y="692"/>
                    <a:pt x="806" y="689"/>
                    <a:pt x="809" y="690"/>
                  </a:cubicBezTo>
                  <a:cubicBezTo>
                    <a:pt x="812" y="692"/>
                    <a:pt x="819" y="680"/>
                    <a:pt x="825" y="676"/>
                  </a:cubicBezTo>
                  <a:cubicBezTo>
                    <a:pt x="830" y="672"/>
                    <a:pt x="836" y="675"/>
                    <a:pt x="836" y="672"/>
                  </a:cubicBezTo>
                  <a:cubicBezTo>
                    <a:pt x="837" y="669"/>
                    <a:pt x="840" y="667"/>
                    <a:pt x="845" y="662"/>
                  </a:cubicBezTo>
                  <a:cubicBezTo>
                    <a:pt x="850" y="658"/>
                    <a:pt x="909" y="658"/>
                    <a:pt x="915" y="659"/>
                  </a:cubicBezTo>
                  <a:cubicBezTo>
                    <a:pt x="921" y="659"/>
                    <a:pt x="932" y="651"/>
                    <a:pt x="935" y="646"/>
                  </a:cubicBezTo>
                  <a:cubicBezTo>
                    <a:pt x="939" y="641"/>
                    <a:pt x="943" y="641"/>
                    <a:pt x="951" y="642"/>
                  </a:cubicBezTo>
                  <a:cubicBezTo>
                    <a:pt x="959" y="642"/>
                    <a:pt x="963" y="635"/>
                    <a:pt x="967" y="632"/>
                  </a:cubicBezTo>
                  <a:cubicBezTo>
                    <a:pt x="971" y="629"/>
                    <a:pt x="969" y="628"/>
                    <a:pt x="966" y="627"/>
                  </a:cubicBezTo>
                  <a:cubicBezTo>
                    <a:pt x="962" y="627"/>
                    <a:pt x="959" y="624"/>
                    <a:pt x="962" y="624"/>
                  </a:cubicBezTo>
                  <a:cubicBezTo>
                    <a:pt x="966" y="624"/>
                    <a:pt x="968" y="622"/>
                    <a:pt x="969" y="617"/>
                  </a:cubicBezTo>
                  <a:cubicBezTo>
                    <a:pt x="971" y="613"/>
                    <a:pt x="968" y="615"/>
                    <a:pt x="963" y="609"/>
                  </a:cubicBezTo>
                  <a:cubicBezTo>
                    <a:pt x="958" y="602"/>
                    <a:pt x="956" y="611"/>
                    <a:pt x="951" y="610"/>
                  </a:cubicBezTo>
                  <a:cubicBezTo>
                    <a:pt x="946" y="610"/>
                    <a:pt x="954" y="604"/>
                    <a:pt x="950" y="601"/>
                  </a:cubicBezTo>
                  <a:cubicBezTo>
                    <a:pt x="946" y="599"/>
                    <a:pt x="939" y="600"/>
                    <a:pt x="933" y="605"/>
                  </a:cubicBezTo>
                  <a:cubicBezTo>
                    <a:pt x="927" y="610"/>
                    <a:pt x="927" y="605"/>
                    <a:pt x="922" y="610"/>
                  </a:cubicBezTo>
                  <a:cubicBezTo>
                    <a:pt x="917" y="615"/>
                    <a:pt x="917" y="608"/>
                    <a:pt x="919" y="606"/>
                  </a:cubicBezTo>
                  <a:cubicBezTo>
                    <a:pt x="922" y="604"/>
                    <a:pt x="924" y="606"/>
                    <a:pt x="926" y="603"/>
                  </a:cubicBezTo>
                  <a:cubicBezTo>
                    <a:pt x="928" y="600"/>
                    <a:pt x="930" y="603"/>
                    <a:pt x="936" y="599"/>
                  </a:cubicBezTo>
                  <a:cubicBezTo>
                    <a:pt x="942" y="595"/>
                    <a:pt x="947" y="597"/>
                    <a:pt x="949" y="594"/>
                  </a:cubicBezTo>
                  <a:cubicBezTo>
                    <a:pt x="950" y="592"/>
                    <a:pt x="946" y="588"/>
                    <a:pt x="940" y="589"/>
                  </a:cubicBezTo>
                  <a:cubicBezTo>
                    <a:pt x="935" y="590"/>
                    <a:pt x="931" y="582"/>
                    <a:pt x="928" y="584"/>
                  </a:cubicBezTo>
                  <a:cubicBezTo>
                    <a:pt x="924" y="587"/>
                    <a:pt x="925" y="580"/>
                    <a:pt x="921" y="583"/>
                  </a:cubicBezTo>
                  <a:cubicBezTo>
                    <a:pt x="917" y="585"/>
                    <a:pt x="915" y="582"/>
                    <a:pt x="913" y="577"/>
                  </a:cubicBezTo>
                  <a:cubicBezTo>
                    <a:pt x="911" y="573"/>
                    <a:pt x="900" y="565"/>
                    <a:pt x="894" y="563"/>
                  </a:cubicBezTo>
                  <a:cubicBezTo>
                    <a:pt x="887" y="561"/>
                    <a:pt x="892" y="557"/>
                    <a:pt x="895" y="560"/>
                  </a:cubicBezTo>
                  <a:cubicBezTo>
                    <a:pt x="899" y="562"/>
                    <a:pt x="903" y="557"/>
                    <a:pt x="904" y="555"/>
                  </a:cubicBezTo>
                  <a:cubicBezTo>
                    <a:pt x="906" y="552"/>
                    <a:pt x="902" y="550"/>
                    <a:pt x="900" y="550"/>
                  </a:cubicBezTo>
                  <a:cubicBezTo>
                    <a:pt x="898" y="550"/>
                    <a:pt x="898" y="546"/>
                    <a:pt x="898" y="544"/>
                  </a:cubicBezTo>
                  <a:cubicBezTo>
                    <a:pt x="899" y="541"/>
                    <a:pt x="891" y="538"/>
                    <a:pt x="891" y="536"/>
                  </a:cubicBezTo>
                  <a:cubicBezTo>
                    <a:pt x="891" y="533"/>
                    <a:pt x="886" y="531"/>
                    <a:pt x="887" y="529"/>
                  </a:cubicBezTo>
                  <a:cubicBezTo>
                    <a:pt x="887" y="527"/>
                    <a:pt x="882" y="524"/>
                    <a:pt x="882" y="521"/>
                  </a:cubicBezTo>
                  <a:cubicBezTo>
                    <a:pt x="882" y="518"/>
                    <a:pt x="875" y="512"/>
                    <a:pt x="875" y="508"/>
                  </a:cubicBezTo>
                  <a:cubicBezTo>
                    <a:pt x="874" y="505"/>
                    <a:pt x="870" y="502"/>
                    <a:pt x="869" y="498"/>
                  </a:cubicBezTo>
                  <a:cubicBezTo>
                    <a:pt x="867" y="494"/>
                    <a:pt x="865" y="496"/>
                    <a:pt x="864" y="502"/>
                  </a:cubicBezTo>
                  <a:cubicBezTo>
                    <a:pt x="862" y="508"/>
                    <a:pt x="857" y="507"/>
                    <a:pt x="859" y="509"/>
                  </a:cubicBezTo>
                  <a:cubicBezTo>
                    <a:pt x="862" y="513"/>
                    <a:pt x="859" y="514"/>
                    <a:pt x="857" y="516"/>
                  </a:cubicBezTo>
                  <a:cubicBezTo>
                    <a:pt x="855" y="519"/>
                    <a:pt x="859" y="522"/>
                    <a:pt x="855" y="522"/>
                  </a:cubicBezTo>
                  <a:cubicBezTo>
                    <a:pt x="851" y="522"/>
                    <a:pt x="853" y="530"/>
                    <a:pt x="851" y="527"/>
                  </a:cubicBezTo>
                  <a:cubicBezTo>
                    <a:pt x="849" y="523"/>
                    <a:pt x="844" y="524"/>
                    <a:pt x="844" y="528"/>
                  </a:cubicBezTo>
                  <a:cubicBezTo>
                    <a:pt x="844" y="531"/>
                    <a:pt x="836" y="534"/>
                    <a:pt x="833" y="534"/>
                  </a:cubicBezTo>
                  <a:cubicBezTo>
                    <a:pt x="830" y="534"/>
                    <a:pt x="830" y="527"/>
                    <a:pt x="827" y="529"/>
                  </a:cubicBezTo>
                  <a:cubicBezTo>
                    <a:pt x="824" y="531"/>
                    <a:pt x="825" y="523"/>
                    <a:pt x="820" y="524"/>
                  </a:cubicBezTo>
                  <a:cubicBezTo>
                    <a:pt x="816" y="524"/>
                    <a:pt x="813" y="523"/>
                    <a:pt x="814" y="520"/>
                  </a:cubicBezTo>
                  <a:cubicBezTo>
                    <a:pt x="816" y="516"/>
                    <a:pt x="807" y="514"/>
                    <a:pt x="810" y="512"/>
                  </a:cubicBezTo>
                  <a:cubicBezTo>
                    <a:pt x="813" y="510"/>
                    <a:pt x="809" y="506"/>
                    <a:pt x="809" y="499"/>
                  </a:cubicBezTo>
                  <a:cubicBezTo>
                    <a:pt x="808" y="493"/>
                    <a:pt x="812" y="492"/>
                    <a:pt x="812" y="490"/>
                  </a:cubicBezTo>
                  <a:cubicBezTo>
                    <a:pt x="812" y="487"/>
                    <a:pt x="809" y="487"/>
                    <a:pt x="806" y="489"/>
                  </a:cubicBezTo>
                  <a:cubicBezTo>
                    <a:pt x="803" y="491"/>
                    <a:pt x="803" y="486"/>
                    <a:pt x="800" y="487"/>
                  </a:cubicBezTo>
                  <a:cubicBezTo>
                    <a:pt x="797" y="487"/>
                    <a:pt x="787" y="486"/>
                    <a:pt x="787" y="482"/>
                  </a:cubicBezTo>
                  <a:cubicBezTo>
                    <a:pt x="786" y="477"/>
                    <a:pt x="783" y="480"/>
                    <a:pt x="781" y="475"/>
                  </a:cubicBezTo>
                  <a:cubicBezTo>
                    <a:pt x="780" y="471"/>
                    <a:pt x="776" y="474"/>
                    <a:pt x="776" y="471"/>
                  </a:cubicBezTo>
                  <a:cubicBezTo>
                    <a:pt x="776" y="468"/>
                    <a:pt x="774" y="467"/>
                    <a:pt x="771" y="467"/>
                  </a:cubicBezTo>
                  <a:cubicBezTo>
                    <a:pt x="768" y="467"/>
                    <a:pt x="767" y="463"/>
                    <a:pt x="763" y="463"/>
                  </a:cubicBezTo>
                  <a:cubicBezTo>
                    <a:pt x="759" y="462"/>
                    <a:pt x="754" y="466"/>
                    <a:pt x="752" y="467"/>
                  </a:cubicBezTo>
                  <a:cubicBezTo>
                    <a:pt x="750" y="468"/>
                    <a:pt x="744" y="463"/>
                    <a:pt x="742" y="465"/>
                  </a:cubicBezTo>
                  <a:cubicBezTo>
                    <a:pt x="739" y="467"/>
                    <a:pt x="739" y="464"/>
                    <a:pt x="733" y="462"/>
                  </a:cubicBezTo>
                  <a:cubicBezTo>
                    <a:pt x="726" y="460"/>
                    <a:pt x="718" y="460"/>
                    <a:pt x="718" y="462"/>
                  </a:cubicBezTo>
                  <a:cubicBezTo>
                    <a:pt x="717" y="464"/>
                    <a:pt x="712" y="465"/>
                    <a:pt x="713" y="470"/>
                  </a:cubicBezTo>
                  <a:cubicBezTo>
                    <a:pt x="714" y="475"/>
                    <a:pt x="719" y="474"/>
                    <a:pt x="720" y="478"/>
                  </a:cubicBezTo>
                  <a:cubicBezTo>
                    <a:pt x="721" y="481"/>
                    <a:pt x="718" y="480"/>
                    <a:pt x="717" y="483"/>
                  </a:cubicBezTo>
                  <a:cubicBezTo>
                    <a:pt x="717" y="487"/>
                    <a:pt x="714" y="486"/>
                    <a:pt x="714" y="489"/>
                  </a:cubicBezTo>
                  <a:cubicBezTo>
                    <a:pt x="714" y="491"/>
                    <a:pt x="716" y="490"/>
                    <a:pt x="717" y="495"/>
                  </a:cubicBezTo>
                  <a:cubicBezTo>
                    <a:pt x="719" y="499"/>
                    <a:pt x="721" y="499"/>
                    <a:pt x="722" y="505"/>
                  </a:cubicBezTo>
                  <a:cubicBezTo>
                    <a:pt x="723" y="511"/>
                    <a:pt x="720" y="510"/>
                    <a:pt x="717" y="511"/>
                  </a:cubicBezTo>
                  <a:cubicBezTo>
                    <a:pt x="715" y="511"/>
                    <a:pt x="718" y="514"/>
                    <a:pt x="714" y="518"/>
                  </a:cubicBezTo>
                  <a:cubicBezTo>
                    <a:pt x="711" y="522"/>
                    <a:pt x="708" y="527"/>
                    <a:pt x="710" y="529"/>
                  </a:cubicBezTo>
                  <a:cubicBezTo>
                    <a:pt x="713" y="532"/>
                    <a:pt x="723" y="536"/>
                    <a:pt x="727" y="543"/>
                  </a:cubicBezTo>
                  <a:cubicBezTo>
                    <a:pt x="731" y="549"/>
                    <a:pt x="731" y="560"/>
                    <a:pt x="730" y="567"/>
                  </a:cubicBezTo>
                  <a:cubicBezTo>
                    <a:pt x="729" y="575"/>
                    <a:pt x="720" y="577"/>
                    <a:pt x="714" y="583"/>
                  </a:cubicBezTo>
                  <a:cubicBezTo>
                    <a:pt x="708" y="590"/>
                    <a:pt x="701" y="589"/>
                    <a:pt x="698" y="589"/>
                  </a:cubicBezTo>
                  <a:cubicBezTo>
                    <a:pt x="695" y="589"/>
                    <a:pt x="697" y="595"/>
                    <a:pt x="701" y="600"/>
                  </a:cubicBezTo>
                  <a:cubicBezTo>
                    <a:pt x="705" y="605"/>
                    <a:pt x="702" y="606"/>
                    <a:pt x="704" y="611"/>
                  </a:cubicBezTo>
                  <a:cubicBezTo>
                    <a:pt x="706" y="616"/>
                    <a:pt x="704" y="620"/>
                    <a:pt x="707" y="625"/>
                  </a:cubicBezTo>
                  <a:cubicBezTo>
                    <a:pt x="711" y="629"/>
                    <a:pt x="709" y="631"/>
                    <a:pt x="705" y="634"/>
                  </a:cubicBezTo>
                  <a:cubicBezTo>
                    <a:pt x="701" y="637"/>
                    <a:pt x="706" y="636"/>
                    <a:pt x="707" y="640"/>
                  </a:cubicBezTo>
                  <a:cubicBezTo>
                    <a:pt x="707" y="644"/>
                    <a:pt x="705" y="642"/>
                    <a:pt x="702" y="639"/>
                  </a:cubicBezTo>
                  <a:cubicBezTo>
                    <a:pt x="698" y="637"/>
                    <a:pt x="695" y="644"/>
                    <a:pt x="695" y="646"/>
                  </a:cubicBezTo>
                  <a:cubicBezTo>
                    <a:pt x="695" y="649"/>
                    <a:pt x="688" y="643"/>
                    <a:pt x="686" y="643"/>
                  </a:cubicBezTo>
                  <a:cubicBezTo>
                    <a:pt x="684" y="643"/>
                    <a:pt x="686" y="639"/>
                    <a:pt x="682" y="635"/>
                  </a:cubicBezTo>
                  <a:cubicBezTo>
                    <a:pt x="677" y="632"/>
                    <a:pt x="674" y="631"/>
                    <a:pt x="674" y="627"/>
                  </a:cubicBezTo>
                  <a:cubicBezTo>
                    <a:pt x="674" y="624"/>
                    <a:pt x="666" y="621"/>
                    <a:pt x="666" y="617"/>
                  </a:cubicBezTo>
                  <a:cubicBezTo>
                    <a:pt x="666" y="613"/>
                    <a:pt x="667" y="603"/>
                    <a:pt x="665" y="600"/>
                  </a:cubicBezTo>
                  <a:cubicBezTo>
                    <a:pt x="664" y="597"/>
                    <a:pt x="665" y="594"/>
                    <a:pt x="667" y="591"/>
                  </a:cubicBezTo>
                  <a:cubicBezTo>
                    <a:pt x="668" y="588"/>
                    <a:pt x="665" y="584"/>
                    <a:pt x="660" y="584"/>
                  </a:cubicBezTo>
                  <a:cubicBezTo>
                    <a:pt x="656" y="584"/>
                    <a:pt x="650" y="583"/>
                    <a:pt x="643" y="583"/>
                  </a:cubicBezTo>
                  <a:cubicBezTo>
                    <a:pt x="637" y="584"/>
                    <a:pt x="634" y="583"/>
                    <a:pt x="632" y="581"/>
                  </a:cubicBezTo>
                  <a:cubicBezTo>
                    <a:pt x="630" y="579"/>
                    <a:pt x="624" y="575"/>
                    <a:pt x="616" y="573"/>
                  </a:cubicBezTo>
                  <a:cubicBezTo>
                    <a:pt x="608" y="571"/>
                    <a:pt x="605" y="567"/>
                    <a:pt x="604" y="565"/>
                  </a:cubicBezTo>
                  <a:cubicBezTo>
                    <a:pt x="603" y="563"/>
                    <a:pt x="596" y="561"/>
                    <a:pt x="594" y="559"/>
                  </a:cubicBezTo>
                  <a:cubicBezTo>
                    <a:pt x="592" y="557"/>
                    <a:pt x="585" y="555"/>
                    <a:pt x="582" y="556"/>
                  </a:cubicBezTo>
                  <a:cubicBezTo>
                    <a:pt x="579" y="556"/>
                    <a:pt x="571" y="550"/>
                    <a:pt x="567" y="550"/>
                  </a:cubicBezTo>
                  <a:cubicBezTo>
                    <a:pt x="562" y="550"/>
                    <a:pt x="552" y="555"/>
                    <a:pt x="550" y="555"/>
                  </a:cubicBezTo>
                  <a:cubicBezTo>
                    <a:pt x="548" y="555"/>
                    <a:pt x="550" y="551"/>
                    <a:pt x="551" y="549"/>
                  </a:cubicBezTo>
                  <a:cubicBezTo>
                    <a:pt x="553" y="548"/>
                    <a:pt x="548" y="540"/>
                    <a:pt x="546" y="535"/>
                  </a:cubicBezTo>
                  <a:cubicBezTo>
                    <a:pt x="545" y="530"/>
                    <a:pt x="543" y="525"/>
                    <a:pt x="538" y="525"/>
                  </a:cubicBezTo>
                  <a:cubicBezTo>
                    <a:pt x="533" y="526"/>
                    <a:pt x="527" y="523"/>
                    <a:pt x="526" y="522"/>
                  </a:cubicBezTo>
                  <a:cubicBezTo>
                    <a:pt x="524" y="521"/>
                    <a:pt x="524" y="507"/>
                    <a:pt x="525" y="501"/>
                  </a:cubicBezTo>
                  <a:cubicBezTo>
                    <a:pt x="526" y="495"/>
                    <a:pt x="533" y="486"/>
                    <a:pt x="533" y="482"/>
                  </a:cubicBezTo>
                  <a:cubicBezTo>
                    <a:pt x="533" y="479"/>
                    <a:pt x="537" y="477"/>
                    <a:pt x="541" y="476"/>
                  </a:cubicBezTo>
                  <a:cubicBezTo>
                    <a:pt x="545" y="475"/>
                    <a:pt x="542" y="468"/>
                    <a:pt x="545" y="467"/>
                  </a:cubicBezTo>
                  <a:cubicBezTo>
                    <a:pt x="549" y="467"/>
                    <a:pt x="549" y="465"/>
                    <a:pt x="550" y="462"/>
                  </a:cubicBezTo>
                  <a:cubicBezTo>
                    <a:pt x="551" y="459"/>
                    <a:pt x="555" y="461"/>
                    <a:pt x="553" y="459"/>
                  </a:cubicBezTo>
                  <a:cubicBezTo>
                    <a:pt x="550" y="456"/>
                    <a:pt x="552" y="455"/>
                    <a:pt x="558" y="455"/>
                  </a:cubicBezTo>
                  <a:cubicBezTo>
                    <a:pt x="564" y="455"/>
                    <a:pt x="572" y="453"/>
                    <a:pt x="571" y="448"/>
                  </a:cubicBezTo>
                  <a:cubicBezTo>
                    <a:pt x="570" y="442"/>
                    <a:pt x="555" y="446"/>
                    <a:pt x="555" y="441"/>
                  </a:cubicBezTo>
                  <a:cubicBezTo>
                    <a:pt x="555" y="437"/>
                    <a:pt x="536" y="436"/>
                    <a:pt x="537" y="434"/>
                  </a:cubicBezTo>
                  <a:cubicBezTo>
                    <a:pt x="538" y="431"/>
                    <a:pt x="556" y="436"/>
                    <a:pt x="563" y="438"/>
                  </a:cubicBezTo>
                  <a:cubicBezTo>
                    <a:pt x="569" y="441"/>
                    <a:pt x="571" y="440"/>
                    <a:pt x="576" y="440"/>
                  </a:cubicBezTo>
                  <a:cubicBezTo>
                    <a:pt x="581" y="440"/>
                    <a:pt x="578" y="433"/>
                    <a:pt x="579" y="430"/>
                  </a:cubicBezTo>
                  <a:cubicBezTo>
                    <a:pt x="580" y="428"/>
                    <a:pt x="590" y="435"/>
                    <a:pt x="596" y="433"/>
                  </a:cubicBezTo>
                  <a:cubicBezTo>
                    <a:pt x="601" y="432"/>
                    <a:pt x="607" y="420"/>
                    <a:pt x="612" y="417"/>
                  </a:cubicBezTo>
                  <a:cubicBezTo>
                    <a:pt x="616" y="413"/>
                    <a:pt x="612" y="410"/>
                    <a:pt x="603" y="411"/>
                  </a:cubicBezTo>
                  <a:cubicBezTo>
                    <a:pt x="594" y="412"/>
                    <a:pt x="588" y="408"/>
                    <a:pt x="583" y="405"/>
                  </a:cubicBezTo>
                  <a:cubicBezTo>
                    <a:pt x="578" y="401"/>
                    <a:pt x="579" y="398"/>
                    <a:pt x="584" y="398"/>
                  </a:cubicBezTo>
                  <a:cubicBezTo>
                    <a:pt x="589" y="399"/>
                    <a:pt x="602" y="409"/>
                    <a:pt x="607" y="409"/>
                  </a:cubicBezTo>
                  <a:cubicBezTo>
                    <a:pt x="611" y="410"/>
                    <a:pt x="620" y="400"/>
                    <a:pt x="624" y="397"/>
                  </a:cubicBezTo>
                  <a:cubicBezTo>
                    <a:pt x="628" y="394"/>
                    <a:pt x="620" y="393"/>
                    <a:pt x="617" y="391"/>
                  </a:cubicBezTo>
                  <a:cubicBezTo>
                    <a:pt x="614" y="388"/>
                    <a:pt x="622" y="387"/>
                    <a:pt x="626" y="387"/>
                  </a:cubicBezTo>
                  <a:cubicBezTo>
                    <a:pt x="630" y="387"/>
                    <a:pt x="632" y="390"/>
                    <a:pt x="633" y="392"/>
                  </a:cubicBezTo>
                  <a:cubicBezTo>
                    <a:pt x="635" y="394"/>
                    <a:pt x="642" y="391"/>
                    <a:pt x="645" y="391"/>
                  </a:cubicBezTo>
                  <a:cubicBezTo>
                    <a:pt x="649" y="391"/>
                    <a:pt x="645" y="385"/>
                    <a:pt x="639" y="383"/>
                  </a:cubicBezTo>
                  <a:cubicBezTo>
                    <a:pt x="633" y="381"/>
                    <a:pt x="639" y="376"/>
                    <a:pt x="641" y="380"/>
                  </a:cubicBezTo>
                  <a:cubicBezTo>
                    <a:pt x="643" y="383"/>
                    <a:pt x="647" y="383"/>
                    <a:pt x="649" y="387"/>
                  </a:cubicBezTo>
                  <a:cubicBezTo>
                    <a:pt x="652" y="392"/>
                    <a:pt x="653" y="389"/>
                    <a:pt x="658" y="387"/>
                  </a:cubicBezTo>
                  <a:cubicBezTo>
                    <a:pt x="663" y="385"/>
                    <a:pt x="666" y="382"/>
                    <a:pt x="669" y="379"/>
                  </a:cubicBezTo>
                  <a:cubicBezTo>
                    <a:pt x="671" y="376"/>
                    <a:pt x="672" y="380"/>
                    <a:pt x="675" y="375"/>
                  </a:cubicBezTo>
                  <a:cubicBezTo>
                    <a:pt x="678" y="370"/>
                    <a:pt x="674" y="366"/>
                    <a:pt x="670" y="363"/>
                  </a:cubicBezTo>
                  <a:cubicBezTo>
                    <a:pt x="666" y="360"/>
                    <a:pt x="670" y="357"/>
                    <a:pt x="666" y="355"/>
                  </a:cubicBezTo>
                  <a:cubicBezTo>
                    <a:pt x="662" y="353"/>
                    <a:pt x="661" y="349"/>
                    <a:pt x="666" y="350"/>
                  </a:cubicBezTo>
                  <a:cubicBezTo>
                    <a:pt x="671" y="351"/>
                    <a:pt x="675" y="349"/>
                    <a:pt x="677" y="346"/>
                  </a:cubicBezTo>
                  <a:cubicBezTo>
                    <a:pt x="680" y="342"/>
                    <a:pt x="670" y="342"/>
                    <a:pt x="674" y="339"/>
                  </a:cubicBezTo>
                  <a:cubicBezTo>
                    <a:pt x="679" y="337"/>
                    <a:pt x="675" y="334"/>
                    <a:pt x="671" y="334"/>
                  </a:cubicBezTo>
                  <a:cubicBezTo>
                    <a:pt x="666" y="334"/>
                    <a:pt x="662" y="332"/>
                    <a:pt x="662" y="328"/>
                  </a:cubicBezTo>
                  <a:cubicBezTo>
                    <a:pt x="662" y="324"/>
                    <a:pt x="654" y="327"/>
                    <a:pt x="649" y="325"/>
                  </a:cubicBezTo>
                  <a:cubicBezTo>
                    <a:pt x="645" y="322"/>
                    <a:pt x="634" y="323"/>
                    <a:pt x="632" y="323"/>
                  </a:cubicBezTo>
                  <a:cubicBezTo>
                    <a:pt x="629" y="323"/>
                    <a:pt x="629" y="334"/>
                    <a:pt x="633" y="334"/>
                  </a:cubicBezTo>
                  <a:cubicBezTo>
                    <a:pt x="636" y="334"/>
                    <a:pt x="639" y="338"/>
                    <a:pt x="636" y="339"/>
                  </a:cubicBezTo>
                  <a:cubicBezTo>
                    <a:pt x="633" y="341"/>
                    <a:pt x="637" y="345"/>
                    <a:pt x="634" y="344"/>
                  </a:cubicBezTo>
                  <a:cubicBezTo>
                    <a:pt x="632" y="344"/>
                    <a:pt x="628" y="343"/>
                    <a:pt x="627" y="349"/>
                  </a:cubicBezTo>
                  <a:cubicBezTo>
                    <a:pt x="626" y="356"/>
                    <a:pt x="626" y="358"/>
                    <a:pt x="621" y="361"/>
                  </a:cubicBezTo>
                  <a:cubicBezTo>
                    <a:pt x="617" y="363"/>
                    <a:pt x="620" y="353"/>
                    <a:pt x="616" y="354"/>
                  </a:cubicBezTo>
                  <a:cubicBezTo>
                    <a:pt x="612" y="354"/>
                    <a:pt x="612" y="362"/>
                    <a:pt x="615" y="362"/>
                  </a:cubicBezTo>
                  <a:cubicBezTo>
                    <a:pt x="618" y="363"/>
                    <a:pt x="618" y="366"/>
                    <a:pt x="619" y="369"/>
                  </a:cubicBezTo>
                  <a:cubicBezTo>
                    <a:pt x="620" y="373"/>
                    <a:pt x="614" y="370"/>
                    <a:pt x="611" y="375"/>
                  </a:cubicBezTo>
                  <a:cubicBezTo>
                    <a:pt x="609" y="379"/>
                    <a:pt x="608" y="373"/>
                    <a:pt x="605" y="370"/>
                  </a:cubicBezTo>
                  <a:cubicBezTo>
                    <a:pt x="601" y="367"/>
                    <a:pt x="597" y="362"/>
                    <a:pt x="597" y="358"/>
                  </a:cubicBezTo>
                  <a:cubicBezTo>
                    <a:pt x="598" y="355"/>
                    <a:pt x="599" y="354"/>
                    <a:pt x="602" y="353"/>
                  </a:cubicBezTo>
                  <a:cubicBezTo>
                    <a:pt x="605" y="353"/>
                    <a:pt x="602" y="350"/>
                    <a:pt x="602" y="346"/>
                  </a:cubicBezTo>
                  <a:cubicBezTo>
                    <a:pt x="602" y="341"/>
                    <a:pt x="598" y="343"/>
                    <a:pt x="594" y="338"/>
                  </a:cubicBezTo>
                  <a:cubicBezTo>
                    <a:pt x="590" y="333"/>
                    <a:pt x="586" y="333"/>
                    <a:pt x="584" y="335"/>
                  </a:cubicBezTo>
                  <a:cubicBezTo>
                    <a:pt x="582" y="338"/>
                    <a:pt x="583" y="342"/>
                    <a:pt x="580" y="343"/>
                  </a:cubicBezTo>
                  <a:cubicBezTo>
                    <a:pt x="576" y="345"/>
                    <a:pt x="578" y="352"/>
                    <a:pt x="575" y="352"/>
                  </a:cubicBezTo>
                  <a:cubicBezTo>
                    <a:pt x="572" y="353"/>
                    <a:pt x="573" y="340"/>
                    <a:pt x="571" y="339"/>
                  </a:cubicBezTo>
                  <a:cubicBezTo>
                    <a:pt x="568" y="338"/>
                    <a:pt x="569" y="335"/>
                    <a:pt x="572" y="334"/>
                  </a:cubicBezTo>
                  <a:cubicBezTo>
                    <a:pt x="576" y="334"/>
                    <a:pt x="578" y="330"/>
                    <a:pt x="575" y="330"/>
                  </a:cubicBezTo>
                  <a:cubicBezTo>
                    <a:pt x="572" y="330"/>
                    <a:pt x="566" y="326"/>
                    <a:pt x="564" y="325"/>
                  </a:cubicBezTo>
                  <a:cubicBezTo>
                    <a:pt x="562" y="324"/>
                    <a:pt x="558" y="329"/>
                    <a:pt x="555" y="327"/>
                  </a:cubicBezTo>
                  <a:cubicBezTo>
                    <a:pt x="553" y="325"/>
                    <a:pt x="556" y="320"/>
                    <a:pt x="556" y="318"/>
                  </a:cubicBezTo>
                  <a:cubicBezTo>
                    <a:pt x="556" y="315"/>
                    <a:pt x="560" y="319"/>
                    <a:pt x="562" y="315"/>
                  </a:cubicBezTo>
                  <a:cubicBezTo>
                    <a:pt x="565" y="312"/>
                    <a:pt x="555" y="312"/>
                    <a:pt x="555" y="308"/>
                  </a:cubicBezTo>
                  <a:cubicBezTo>
                    <a:pt x="555" y="304"/>
                    <a:pt x="548" y="303"/>
                    <a:pt x="545" y="302"/>
                  </a:cubicBezTo>
                  <a:cubicBezTo>
                    <a:pt x="543" y="301"/>
                    <a:pt x="547" y="295"/>
                    <a:pt x="546" y="292"/>
                  </a:cubicBezTo>
                  <a:cubicBezTo>
                    <a:pt x="545" y="290"/>
                    <a:pt x="535" y="281"/>
                    <a:pt x="531" y="282"/>
                  </a:cubicBezTo>
                  <a:cubicBezTo>
                    <a:pt x="527" y="283"/>
                    <a:pt x="526" y="277"/>
                    <a:pt x="529" y="277"/>
                  </a:cubicBezTo>
                  <a:cubicBezTo>
                    <a:pt x="531" y="277"/>
                    <a:pt x="533" y="276"/>
                    <a:pt x="537" y="271"/>
                  </a:cubicBezTo>
                  <a:cubicBezTo>
                    <a:pt x="541" y="266"/>
                    <a:pt x="542" y="265"/>
                    <a:pt x="539" y="264"/>
                  </a:cubicBezTo>
                  <a:cubicBezTo>
                    <a:pt x="536" y="263"/>
                    <a:pt x="534" y="260"/>
                    <a:pt x="539" y="260"/>
                  </a:cubicBezTo>
                  <a:cubicBezTo>
                    <a:pt x="545" y="260"/>
                    <a:pt x="554" y="264"/>
                    <a:pt x="557" y="262"/>
                  </a:cubicBezTo>
                  <a:cubicBezTo>
                    <a:pt x="560" y="259"/>
                    <a:pt x="569" y="245"/>
                    <a:pt x="573" y="239"/>
                  </a:cubicBezTo>
                  <a:cubicBezTo>
                    <a:pt x="577" y="234"/>
                    <a:pt x="570" y="234"/>
                    <a:pt x="561" y="234"/>
                  </a:cubicBezTo>
                  <a:cubicBezTo>
                    <a:pt x="552" y="235"/>
                    <a:pt x="550" y="231"/>
                    <a:pt x="543" y="230"/>
                  </a:cubicBezTo>
                  <a:cubicBezTo>
                    <a:pt x="535" y="230"/>
                    <a:pt x="521" y="232"/>
                    <a:pt x="519" y="234"/>
                  </a:cubicBezTo>
                  <a:cubicBezTo>
                    <a:pt x="517" y="236"/>
                    <a:pt x="523" y="238"/>
                    <a:pt x="522" y="241"/>
                  </a:cubicBezTo>
                  <a:cubicBezTo>
                    <a:pt x="522" y="243"/>
                    <a:pt x="517" y="239"/>
                    <a:pt x="515" y="240"/>
                  </a:cubicBezTo>
                  <a:cubicBezTo>
                    <a:pt x="513" y="241"/>
                    <a:pt x="516" y="244"/>
                    <a:pt x="515" y="253"/>
                  </a:cubicBezTo>
                  <a:cubicBezTo>
                    <a:pt x="514" y="262"/>
                    <a:pt x="517" y="262"/>
                    <a:pt x="519" y="266"/>
                  </a:cubicBezTo>
                  <a:cubicBezTo>
                    <a:pt x="522" y="269"/>
                    <a:pt x="521" y="273"/>
                    <a:pt x="521" y="279"/>
                  </a:cubicBezTo>
                  <a:cubicBezTo>
                    <a:pt x="521" y="284"/>
                    <a:pt x="516" y="284"/>
                    <a:pt x="514" y="285"/>
                  </a:cubicBezTo>
                  <a:cubicBezTo>
                    <a:pt x="513" y="286"/>
                    <a:pt x="519" y="288"/>
                    <a:pt x="518" y="292"/>
                  </a:cubicBezTo>
                  <a:cubicBezTo>
                    <a:pt x="517" y="295"/>
                    <a:pt x="512" y="290"/>
                    <a:pt x="509" y="291"/>
                  </a:cubicBezTo>
                  <a:cubicBezTo>
                    <a:pt x="506" y="292"/>
                    <a:pt x="503" y="300"/>
                    <a:pt x="506" y="303"/>
                  </a:cubicBezTo>
                  <a:cubicBezTo>
                    <a:pt x="510" y="306"/>
                    <a:pt x="511" y="305"/>
                    <a:pt x="508" y="309"/>
                  </a:cubicBezTo>
                  <a:cubicBezTo>
                    <a:pt x="506" y="312"/>
                    <a:pt x="503" y="317"/>
                    <a:pt x="509" y="321"/>
                  </a:cubicBezTo>
                  <a:cubicBezTo>
                    <a:pt x="515" y="326"/>
                    <a:pt x="526" y="326"/>
                    <a:pt x="532" y="329"/>
                  </a:cubicBezTo>
                  <a:cubicBezTo>
                    <a:pt x="538" y="333"/>
                    <a:pt x="529" y="331"/>
                    <a:pt x="532" y="335"/>
                  </a:cubicBezTo>
                  <a:cubicBezTo>
                    <a:pt x="534" y="339"/>
                    <a:pt x="528" y="341"/>
                    <a:pt x="528" y="344"/>
                  </a:cubicBezTo>
                  <a:cubicBezTo>
                    <a:pt x="528" y="347"/>
                    <a:pt x="531" y="346"/>
                    <a:pt x="534" y="340"/>
                  </a:cubicBezTo>
                  <a:cubicBezTo>
                    <a:pt x="537" y="335"/>
                    <a:pt x="539" y="342"/>
                    <a:pt x="539" y="346"/>
                  </a:cubicBezTo>
                  <a:cubicBezTo>
                    <a:pt x="538" y="351"/>
                    <a:pt x="534" y="348"/>
                    <a:pt x="531" y="353"/>
                  </a:cubicBezTo>
                  <a:cubicBezTo>
                    <a:pt x="528" y="358"/>
                    <a:pt x="525" y="359"/>
                    <a:pt x="520" y="358"/>
                  </a:cubicBezTo>
                  <a:cubicBezTo>
                    <a:pt x="515" y="357"/>
                    <a:pt x="518" y="364"/>
                    <a:pt x="520" y="369"/>
                  </a:cubicBezTo>
                  <a:cubicBezTo>
                    <a:pt x="522" y="373"/>
                    <a:pt x="519" y="374"/>
                    <a:pt x="514" y="373"/>
                  </a:cubicBezTo>
                  <a:cubicBezTo>
                    <a:pt x="508" y="371"/>
                    <a:pt x="505" y="368"/>
                    <a:pt x="508" y="364"/>
                  </a:cubicBezTo>
                  <a:cubicBezTo>
                    <a:pt x="511" y="359"/>
                    <a:pt x="513" y="354"/>
                    <a:pt x="509" y="355"/>
                  </a:cubicBezTo>
                  <a:cubicBezTo>
                    <a:pt x="506" y="355"/>
                    <a:pt x="499" y="355"/>
                    <a:pt x="496" y="351"/>
                  </a:cubicBezTo>
                  <a:cubicBezTo>
                    <a:pt x="494" y="348"/>
                    <a:pt x="498" y="349"/>
                    <a:pt x="505" y="350"/>
                  </a:cubicBezTo>
                  <a:cubicBezTo>
                    <a:pt x="511" y="351"/>
                    <a:pt x="506" y="345"/>
                    <a:pt x="511" y="345"/>
                  </a:cubicBezTo>
                  <a:cubicBezTo>
                    <a:pt x="516" y="345"/>
                    <a:pt x="519" y="348"/>
                    <a:pt x="524" y="344"/>
                  </a:cubicBezTo>
                  <a:cubicBezTo>
                    <a:pt x="528" y="341"/>
                    <a:pt x="521" y="333"/>
                    <a:pt x="517" y="335"/>
                  </a:cubicBezTo>
                  <a:cubicBezTo>
                    <a:pt x="514" y="336"/>
                    <a:pt x="508" y="337"/>
                    <a:pt x="508" y="334"/>
                  </a:cubicBezTo>
                  <a:cubicBezTo>
                    <a:pt x="508" y="330"/>
                    <a:pt x="514" y="333"/>
                    <a:pt x="518" y="332"/>
                  </a:cubicBezTo>
                  <a:cubicBezTo>
                    <a:pt x="521" y="331"/>
                    <a:pt x="516" y="327"/>
                    <a:pt x="511" y="328"/>
                  </a:cubicBezTo>
                  <a:cubicBezTo>
                    <a:pt x="506" y="329"/>
                    <a:pt x="502" y="330"/>
                    <a:pt x="498" y="325"/>
                  </a:cubicBezTo>
                  <a:cubicBezTo>
                    <a:pt x="494" y="321"/>
                    <a:pt x="487" y="319"/>
                    <a:pt x="485" y="328"/>
                  </a:cubicBezTo>
                  <a:cubicBezTo>
                    <a:pt x="484" y="338"/>
                    <a:pt x="477" y="333"/>
                    <a:pt x="474" y="336"/>
                  </a:cubicBezTo>
                  <a:cubicBezTo>
                    <a:pt x="471" y="339"/>
                    <a:pt x="477" y="342"/>
                    <a:pt x="484" y="342"/>
                  </a:cubicBezTo>
                  <a:cubicBezTo>
                    <a:pt x="491" y="342"/>
                    <a:pt x="496" y="348"/>
                    <a:pt x="492" y="348"/>
                  </a:cubicBezTo>
                  <a:cubicBezTo>
                    <a:pt x="489" y="348"/>
                    <a:pt x="491" y="353"/>
                    <a:pt x="487" y="351"/>
                  </a:cubicBezTo>
                  <a:cubicBezTo>
                    <a:pt x="484" y="350"/>
                    <a:pt x="480" y="351"/>
                    <a:pt x="483" y="354"/>
                  </a:cubicBezTo>
                  <a:cubicBezTo>
                    <a:pt x="485" y="357"/>
                    <a:pt x="482" y="359"/>
                    <a:pt x="482" y="362"/>
                  </a:cubicBezTo>
                  <a:cubicBezTo>
                    <a:pt x="482" y="365"/>
                    <a:pt x="477" y="362"/>
                    <a:pt x="471" y="361"/>
                  </a:cubicBezTo>
                  <a:cubicBezTo>
                    <a:pt x="466" y="361"/>
                    <a:pt x="456" y="363"/>
                    <a:pt x="449" y="364"/>
                  </a:cubicBezTo>
                  <a:cubicBezTo>
                    <a:pt x="442" y="366"/>
                    <a:pt x="435" y="363"/>
                    <a:pt x="432" y="360"/>
                  </a:cubicBezTo>
                  <a:cubicBezTo>
                    <a:pt x="429" y="357"/>
                    <a:pt x="425" y="357"/>
                    <a:pt x="420" y="357"/>
                  </a:cubicBezTo>
                  <a:cubicBezTo>
                    <a:pt x="415" y="357"/>
                    <a:pt x="416" y="352"/>
                    <a:pt x="410" y="352"/>
                  </a:cubicBezTo>
                  <a:cubicBezTo>
                    <a:pt x="403" y="352"/>
                    <a:pt x="405" y="346"/>
                    <a:pt x="404" y="343"/>
                  </a:cubicBezTo>
                  <a:cubicBezTo>
                    <a:pt x="403" y="340"/>
                    <a:pt x="390" y="341"/>
                    <a:pt x="385" y="344"/>
                  </a:cubicBezTo>
                  <a:cubicBezTo>
                    <a:pt x="381" y="347"/>
                    <a:pt x="371" y="346"/>
                    <a:pt x="369" y="351"/>
                  </a:cubicBezTo>
                  <a:cubicBezTo>
                    <a:pt x="366" y="357"/>
                    <a:pt x="371" y="356"/>
                    <a:pt x="374" y="356"/>
                  </a:cubicBezTo>
                  <a:cubicBezTo>
                    <a:pt x="378" y="356"/>
                    <a:pt x="377" y="351"/>
                    <a:pt x="384" y="352"/>
                  </a:cubicBezTo>
                  <a:cubicBezTo>
                    <a:pt x="391" y="353"/>
                    <a:pt x="396" y="345"/>
                    <a:pt x="399" y="348"/>
                  </a:cubicBezTo>
                  <a:cubicBezTo>
                    <a:pt x="402" y="351"/>
                    <a:pt x="387" y="357"/>
                    <a:pt x="381" y="358"/>
                  </a:cubicBezTo>
                  <a:cubicBezTo>
                    <a:pt x="374" y="359"/>
                    <a:pt x="376" y="364"/>
                    <a:pt x="382" y="373"/>
                  </a:cubicBezTo>
                  <a:cubicBezTo>
                    <a:pt x="388" y="383"/>
                    <a:pt x="379" y="377"/>
                    <a:pt x="379" y="382"/>
                  </a:cubicBezTo>
                  <a:cubicBezTo>
                    <a:pt x="379" y="386"/>
                    <a:pt x="368" y="380"/>
                    <a:pt x="372" y="379"/>
                  </a:cubicBezTo>
                  <a:cubicBezTo>
                    <a:pt x="377" y="377"/>
                    <a:pt x="375" y="373"/>
                    <a:pt x="371" y="370"/>
                  </a:cubicBezTo>
                  <a:cubicBezTo>
                    <a:pt x="367" y="367"/>
                    <a:pt x="365" y="370"/>
                    <a:pt x="365" y="366"/>
                  </a:cubicBezTo>
                  <a:cubicBezTo>
                    <a:pt x="366" y="363"/>
                    <a:pt x="361" y="367"/>
                    <a:pt x="358" y="364"/>
                  </a:cubicBezTo>
                  <a:cubicBezTo>
                    <a:pt x="354" y="361"/>
                    <a:pt x="353" y="359"/>
                    <a:pt x="348" y="361"/>
                  </a:cubicBezTo>
                  <a:cubicBezTo>
                    <a:pt x="343" y="364"/>
                    <a:pt x="338" y="363"/>
                    <a:pt x="327" y="365"/>
                  </a:cubicBezTo>
                  <a:cubicBezTo>
                    <a:pt x="317" y="367"/>
                    <a:pt x="297" y="366"/>
                    <a:pt x="294" y="363"/>
                  </a:cubicBezTo>
                  <a:cubicBezTo>
                    <a:pt x="290" y="359"/>
                    <a:pt x="303" y="353"/>
                    <a:pt x="307" y="354"/>
                  </a:cubicBezTo>
                  <a:cubicBezTo>
                    <a:pt x="310" y="355"/>
                    <a:pt x="308" y="350"/>
                    <a:pt x="302" y="345"/>
                  </a:cubicBezTo>
                  <a:cubicBezTo>
                    <a:pt x="297" y="341"/>
                    <a:pt x="284" y="338"/>
                    <a:pt x="284" y="341"/>
                  </a:cubicBezTo>
                  <a:cubicBezTo>
                    <a:pt x="284" y="344"/>
                    <a:pt x="277" y="341"/>
                    <a:pt x="268" y="339"/>
                  </a:cubicBezTo>
                  <a:cubicBezTo>
                    <a:pt x="258" y="338"/>
                    <a:pt x="257" y="334"/>
                    <a:pt x="251" y="334"/>
                  </a:cubicBezTo>
                  <a:cubicBezTo>
                    <a:pt x="245" y="334"/>
                    <a:pt x="236" y="332"/>
                    <a:pt x="229" y="327"/>
                  </a:cubicBezTo>
                  <a:cubicBezTo>
                    <a:pt x="222" y="321"/>
                    <a:pt x="206" y="323"/>
                    <a:pt x="204" y="328"/>
                  </a:cubicBezTo>
                  <a:cubicBezTo>
                    <a:pt x="202" y="333"/>
                    <a:pt x="196" y="332"/>
                    <a:pt x="191" y="332"/>
                  </a:cubicBezTo>
                  <a:cubicBezTo>
                    <a:pt x="185" y="332"/>
                    <a:pt x="193" y="326"/>
                    <a:pt x="191" y="325"/>
                  </a:cubicBezTo>
                  <a:cubicBezTo>
                    <a:pt x="188" y="324"/>
                    <a:pt x="191" y="317"/>
                    <a:pt x="187" y="316"/>
                  </a:cubicBezTo>
                  <a:cubicBezTo>
                    <a:pt x="183" y="316"/>
                    <a:pt x="180" y="333"/>
                    <a:pt x="172" y="332"/>
                  </a:cubicBezTo>
                  <a:cubicBezTo>
                    <a:pt x="165" y="332"/>
                    <a:pt x="161" y="314"/>
                    <a:pt x="155" y="310"/>
                  </a:cubicBezTo>
                  <a:cubicBezTo>
                    <a:pt x="149" y="305"/>
                    <a:pt x="143" y="305"/>
                    <a:pt x="148" y="312"/>
                  </a:cubicBezTo>
                  <a:cubicBezTo>
                    <a:pt x="154" y="319"/>
                    <a:pt x="144" y="314"/>
                    <a:pt x="144" y="318"/>
                  </a:cubicBezTo>
                  <a:cubicBezTo>
                    <a:pt x="145" y="323"/>
                    <a:pt x="136" y="328"/>
                    <a:pt x="136" y="326"/>
                  </a:cubicBezTo>
                  <a:cubicBezTo>
                    <a:pt x="136" y="323"/>
                    <a:pt x="131" y="320"/>
                    <a:pt x="125" y="327"/>
                  </a:cubicBezTo>
                  <a:cubicBezTo>
                    <a:pt x="119" y="334"/>
                    <a:pt x="115" y="333"/>
                    <a:pt x="114" y="331"/>
                  </a:cubicBezTo>
                  <a:cubicBezTo>
                    <a:pt x="114" y="328"/>
                    <a:pt x="96" y="337"/>
                    <a:pt x="97" y="340"/>
                  </a:cubicBezTo>
                  <a:cubicBezTo>
                    <a:pt x="98" y="343"/>
                    <a:pt x="94" y="346"/>
                    <a:pt x="89" y="345"/>
                  </a:cubicBezTo>
                  <a:cubicBezTo>
                    <a:pt x="85" y="345"/>
                    <a:pt x="88" y="341"/>
                    <a:pt x="92" y="339"/>
                  </a:cubicBezTo>
                  <a:cubicBezTo>
                    <a:pt x="96" y="337"/>
                    <a:pt x="108" y="328"/>
                    <a:pt x="114" y="327"/>
                  </a:cubicBezTo>
                  <a:cubicBezTo>
                    <a:pt x="120" y="326"/>
                    <a:pt x="131" y="321"/>
                    <a:pt x="132" y="318"/>
                  </a:cubicBezTo>
                  <a:cubicBezTo>
                    <a:pt x="132" y="315"/>
                    <a:pt x="126" y="318"/>
                    <a:pt x="122" y="317"/>
                  </a:cubicBezTo>
                  <a:cubicBezTo>
                    <a:pt x="118" y="316"/>
                    <a:pt x="111" y="321"/>
                    <a:pt x="104" y="324"/>
                  </a:cubicBezTo>
                  <a:cubicBezTo>
                    <a:pt x="97" y="327"/>
                    <a:pt x="90" y="326"/>
                    <a:pt x="92" y="330"/>
                  </a:cubicBezTo>
                  <a:cubicBezTo>
                    <a:pt x="94" y="334"/>
                    <a:pt x="85" y="329"/>
                    <a:pt x="84" y="332"/>
                  </a:cubicBezTo>
                  <a:cubicBezTo>
                    <a:pt x="82" y="335"/>
                    <a:pt x="79" y="332"/>
                    <a:pt x="81" y="330"/>
                  </a:cubicBezTo>
                  <a:cubicBezTo>
                    <a:pt x="84" y="329"/>
                    <a:pt x="75" y="326"/>
                    <a:pt x="75" y="328"/>
                  </a:cubicBezTo>
                  <a:cubicBezTo>
                    <a:pt x="75" y="329"/>
                    <a:pt x="74" y="332"/>
                    <a:pt x="68" y="332"/>
                  </a:cubicBezTo>
                  <a:cubicBezTo>
                    <a:pt x="62" y="332"/>
                    <a:pt x="56" y="336"/>
                    <a:pt x="60" y="339"/>
                  </a:cubicBezTo>
                  <a:cubicBezTo>
                    <a:pt x="64" y="342"/>
                    <a:pt x="66" y="343"/>
                    <a:pt x="64" y="345"/>
                  </a:cubicBezTo>
                  <a:cubicBezTo>
                    <a:pt x="62" y="347"/>
                    <a:pt x="56" y="340"/>
                    <a:pt x="47" y="341"/>
                  </a:cubicBezTo>
                  <a:cubicBezTo>
                    <a:pt x="38" y="342"/>
                    <a:pt x="21" y="331"/>
                    <a:pt x="21" y="329"/>
                  </a:cubicBezTo>
                  <a:cubicBezTo>
                    <a:pt x="21" y="326"/>
                    <a:pt x="9" y="328"/>
                    <a:pt x="0" y="327"/>
                  </a:cubicBezTo>
                  <a:cubicBezTo>
                    <a:pt x="0" y="500"/>
                    <a:pt x="0" y="500"/>
                    <a:pt x="0" y="500"/>
                  </a:cubicBezTo>
                  <a:cubicBezTo>
                    <a:pt x="0" y="500"/>
                    <a:pt x="4" y="503"/>
                    <a:pt x="6" y="501"/>
                  </a:cubicBezTo>
                  <a:cubicBezTo>
                    <a:pt x="8" y="499"/>
                    <a:pt x="11" y="502"/>
                    <a:pt x="16" y="499"/>
                  </a:cubicBezTo>
                  <a:cubicBezTo>
                    <a:pt x="22" y="496"/>
                    <a:pt x="24" y="502"/>
                    <a:pt x="24" y="505"/>
                  </a:cubicBezTo>
                  <a:cubicBezTo>
                    <a:pt x="24" y="507"/>
                    <a:pt x="32" y="512"/>
                    <a:pt x="35" y="516"/>
                  </a:cubicBezTo>
                  <a:cubicBezTo>
                    <a:pt x="39" y="520"/>
                    <a:pt x="40" y="524"/>
                    <a:pt x="44" y="522"/>
                  </a:cubicBezTo>
                  <a:cubicBezTo>
                    <a:pt x="48" y="519"/>
                    <a:pt x="54" y="518"/>
                    <a:pt x="54" y="514"/>
                  </a:cubicBezTo>
                  <a:cubicBezTo>
                    <a:pt x="54" y="509"/>
                    <a:pt x="70" y="509"/>
                    <a:pt x="70" y="514"/>
                  </a:cubicBezTo>
                  <a:cubicBezTo>
                    <a:pt x="70" y="520"/>
                    <a:pt x="85" y="527"/>
                    <a:pt x="94" y="542"/>
                  </a:cubicBezTo>
                  <a:cubicBezTo>
                    <a:pt x="103" y="557"/>
                    <a:pt x="101" y="561"/>
                    <a:pt x="114" y="566"/>
                  </a:cubicBezTo>
                  <a:cubicBezTo>
                    <a:pt x="127" y="571"/>
                    <a:pt x="126" y="573"/>
                    <a:pt x="125" y="578"/>
                  </a:cubicBezTo>
                  <a:cubicBezTo>
                    <a:pt x="123" y="582"/>
                    <a:pt x="132" y="584"/>
                    <a:pt x="127" y="588"/>
                  </a:cubicBezTo>
                  <a:cubicBezTo>
                    <a:pt x="125" y="589"/>
                    <a:pt x="122" y="591"/>
                    <a:pt x="119" y="593"/>
                  </a:cubicBezTo>
                  <a:cubicBezTo>
                    <a:pt x="120" y="595"/>
                    <a:pt x="122" y="597"/>
                    <a:pt x="124" y="599"/>
                  </a:cubicBezTo>
                  <a:cubicBezTo>
                    <a:pt x="127" y="602"/>
                    <a:pt x="119" y="602"/>
                    <a:pt x="121" y="604"/>
                  </a:cubicBezTo>
                  <a:cubicBezTo>
                    <a:pt x="124" y="606"/>
                    <a:pt x="121" y="610"/>
                    <a:pt x="123" y="612"/>
                  </a:cubicBezTo>
                  <a:cubicBezTo>
                    <a:pt x="126" y="615"/>
                    <a:pt x="130" y="614"/>
                    <a:pt x="133" y="612"/>
                  </a:cubicBezTo>
                  <a:cubicBezTo>
                    <a:pt x="136" y="610"/>
                    <a:pt x="138" y="615"/>
                    <a:pt x="135" y="618"/>
                  </a:cubicBezTo>
                  <a:cubicBezTo>
                    <a:pt x="133" y="622"/>
                    <a:pt x="138" y="625"/>
                    <a:pt x="140" y="622"/>
                  </a:cubicBezTo>
                  <a:cubicBezTo>
                    <a:pt x="142" y="619"/>
                    <a:pt x="147" y="627"/>
                    <a:pt x="149" y="628"/>
                  </a:cubicBezTo>
                  <a:cubicBezTo>
                    <a:pt x="152" y="629"/>
                    <a:pt x="154" y="633"/>
                    <a:pt x="150" y="633"/>
                  </a:cubicBezTo>
                  <a:cubicBezTo>
                    <a:pt x="146" y="633"/>
                    <a:pt x="147" y="639"/>
                    <a:pt x="150" y="640"/>
                  </a:cubicBezTo>
                  <a:cubicBezTo>
                    <a:pt x="152" y="640"/>
                    <a:pt x="152" y="643"/>
                    <a:pt x="152" y="646"/>
                  </a:cubicBezTo>
                  <a:cubicBezTo>
                    <a:pt x="152" y="648"/>
                    <a:pt x="161" y="651"/>
                    <a:pt x="164" y="650"/>
                  </a:cubicBezTo>
                  <a:cubicBezTo>
                    <a:pt x="167" y="649"/>
                    <a:pt x="170" y="652"/>
                    <a:pt x="172" y="655"/>
                  </a:cubicBezTo>
                  <a:cubicBezTo>
                    <a:pt x="173" y="658"/>
                    <a:pt x="179" y="660"/>
                    <a:pt x="182" y="658"/>
                  </a:cubicBezTo>
                  <a:cubicBezTo>
                    <a:pt x="184" y="656"/>
                    <a:pt x="185" y="661"/>
                    <a:pt x="186" y="665"/>
                  </a:cubicBezTo>
                  <a:cubicBezTo>
                    <a:pt x="186" y="668"/>
                    <a:pt x="191" y="666"/>
                    <a:pt x="194" y="666"/>
                  </a:cubicBezTo>
                  <a:cubicBezTo>
                    <a:pt x="197" y="666"/>
                    <a:pt x="199" y="670"/>
                    <a:pt x="201" y="669"/>
                  </a:cubicBezTo>
                  <a:cubicBezTo>
                    <a:pt x="206" y="667"/>
                    <a:pt x="207" y="675"/>
                    <a:pt x="210" y="680"/>
                  </a:cubicBezTo>
                  <a:cubicBezTo>
                    <a:pt x="520" y="678"/>
                    <a:pt x="520" y="678"/>
                    <a:pt x="520" y="678"/>
                  </a:cubicBezTo>
                  <a:cubicBezTo>
                    <a:pt x="520" y="678"/>
                    <a:pt x="521" y="670"/>
                    <a:pt x="524" y="673"/>
                  </a:cubicBezTo>
                  <a:cubicBezTo>
                    <a:pt x="528" y="676"/>
                    <a:pt x="525" y="680"/>
                    <a:pt x="529" y="682"/>
                  </a:cubicBezTo>
                  <a:cubicBezTo>
                    <a:pt x="533" y="683"/>
                    <a:pt x="536" y="686"/>
                    <a:pt x="539" y="685"/>
                  </a:cubicBezTo>
                  <a:cubicBezTo>
                    <a:pt x="541" y="684"/>
                    <a:pt x="545" y="681"/>
                    <a:pt x="549" y="685"/>
                  </a:cubicBezTo>
                  <a:cubicBezTo>
                    <a:pt x="553" y="690"/>
                    <a:pt x="556" y="686"/>
                    <a:pt x="558" y="689"/>
                  </a:cubicBezTo>
                  <a:cubicBezTo>
                    <a:pt x="561" y="692"/>
                    <a:pt x="565" y="694"/>
                    <a:pt x="568" y="691"/>
                  </a:cubicBezTo>
                  <a:cubicBezTo>
                    <a:pt x="570" y="688"/>
                    <a:pt x="580" y="691"/>
                    <a:pt x="584" y="693"/>
                  </a:cubicBezTo>
                  <a:cubicBezTo>
                    <a:pt x="590" y="688"/>
                    <a:pt x="594" y="679"/>
                    <a:pt x="599" y="679"/>
                  </a:cubicBezTo>
                  <a:cubicBezTo>
                    <a:pt x="605" y="679"/>
                    <a:pt x="622" y="681"/>
                    <a:pt x="623" y="689"/>
                  </a:cubicBezTo>
                  <a:cubicBezTo>
                    <a:pt x="624" y="698"/>
                    <a:pt x="634" y="690"/>
                    <a:pt x="635" y="698"/>
                  </a:cubicBezTo>
                  <a:cubicBezTo>
                    <a:pt x="636" y="704"/>
                    <a:pt x="642" y="710"/>
                    <a:pt x="641" y="713"/>
                  </a:cubicBezTo>
                  <a:cubicBezTo>
                    <a:pt x="643" y="714"/>
                    <a:pt x="645" y="716"/>
                    <a:pt x="648" y="718"/>
                  </a:cubicBezTo>
                  <a:cubicBezTo>
                    <a:pt x="651" y="717"/>
                    <a:pt x="659" y="718"/>
                    <a:pt x="665" y="720"/>
                  </a:cubicBezTo>
                  <a:cubicBezTo>
                    <a:pt x="672" y="723"/>
                    <a:pt x="682" y="717"/>
                    <a:pt x="686" y="726"/>
                  </a:cubicBezTo>
                  <a:cubicBezTo>
                    <a:pt x="689" y="734"/>
                    <a:pt x="697" y="740"/>
                    <a:pt x="690" y="741"/>
                  </a:cubicBezTo>
                  <a:cubicBezTo>
                    <a:pt x="683" y="742"/>
                    <a:pt x="675" y="733"/>
                    <a:pt x="675" y="738"/>
                  </a:cubicBezTo>
                  <a:cubicBezTo>
                    <a:pt x="676" y="743"/>
                    <a:pt x="672" y="740"/>
                    <a:pt x="672" y="748"/>
                  </a:cubicBezTo>
                  <a:cubicBezTo>
                    <a:pt x="672" y="755"/>
                    <a:pt x="667" y="766"/>
                    <a:pt x="664" y="765"/>
                  </a:cubicBezTo>
                  <a:cubicBezTo>
                    <a:pt x="664" y="765"/>
                    <a:pt x="664" y="765"/>
                    <a:pt x="664" y="765"/>
                  </a:cubicBezTo>
                  <a:cubicBezTo>
                    <a:pt x="663" y="768"/>
                    <a:pt x="663" y="771"/>
                    <a:pt x="665" y="774"/>
                  </a:cubicBezTo>
                  <a:cubicBezTo>
                    <a:pt x="669" y="771"/>
                    <a:pt x="675" y="766"/>
                    <a:pt x="679" y="767"/>
                  </a:cubicBezTo>
                  <a:cubicBezTo>
                    <a:pt x="687" y="767"/>
                    <a:pt x="689" y="772"/>
                    <a:pt x="694" y="768"/>
                  </a:cubicBezTo>
                  <a:cubicBezTo>
                    <a:pt x="699" y="765"/>
                    <a:pt x="700" y="763"/>
                    <a:pt x="701" y="766"/>
                  </a:cubicBezTo>
                  <a:cubicBezTo>
                    <a:pt x="701" y="766"/>
                    <a:pt x="701" y="766"/>
                    <a:pt x="701" y="767"/>
                  </a:cubicBezTo>
                  <a:cubicBezTo>
                    <a:pt x="703" y="766"/>
                    <a:pt x="704" y="765"/>
                    <a:pt x="704" y="764"/>
                  </a:cubicBezTo>
                  <a:cubicBezTo>
                    <a:pt x="704" y="763"/>
                    <a:pt x="704" y="761"/>
                    <a:pt x="703" y="759"/>
                  </a:cubicBezTo>
                  <a:cubicBezTo>
                    <a:pt x="698" y="760"/>
                    <a:pt x="697" y="760"/>
                    <a:pt x="695" y="757"/>
                  </a:cubicBezTo>
                  <a:cubicBezTo>
                    <a:pt x="693" y="752"/>
                    <a:pt x="710" y="747"/>
                    <a:pt x="718" y="748"/>
                  </a:cubicBezTo>
                  <a:cubicBezTo>
                    <a:pt x="726" y="749"/>
                    <a:pt x="731" y="744"/>
                    <a:pt x="734" y="747"/>
                  </a:cubicBezTo>
                  <a:cubicBezTo>
                    <a:pt x="739" y="743"/>
                    <a:pt x="747" y="736"/>
                    <a:pt x="749" y="736"/>
                  </a:cubicBezTo>
                  <a:cubicBezTo>
                    <a:pt x="752" y="736"/>
                    <a:pt x="788" y="735"/>
                    <a:pt x="788" y="735"/>
                  </a:cubicBezTo>
                  <a:cubicBezTo>
                    <a:pt x="788" y="735"/>
                    <a:pt x="800" y="728"/>
                    <a:pt x="802" y="721"/>
                  </a:cubicBezTo>
                  <a:cubicBezTo>
                    <a:pt x="803" y="714"/>
                    <a:pt x="811" y="697"/>
                    <a:pt x="816" y="701"/>
                  </a:cubicBezTo>
                  <a:cubicBezTo>
                    <a:pt x="821" y="704"/>
                    <a:pt x="831" y="702"/>
                    <a:pt x="831" y="705"/>
                  </a:cubicBezTo>
                  <a:cubicBezTo>
                    <a:pt x="831" y="708"/>
                    <a:pt x="828" y="719"/>
                    <a:pt x="841" y="736"/>
                  </a:cubicBezTo>
                  <a:cubicBezTo>
                    <a:pt x="845" y="733"/>
                    <a:pt x="850" y="731"/>
                    <a:pt x="852" y="731"/>
                  </a:cubicBezTo>
                  <a:cubicBezTo>
                    <a:pt x="857" y="732"/>
                    <a:pt x="864" y="726"/>
                    <a:pt x="866" y="722"/>
                  </a:cubicBezTo>
                  <a:cubicBezTo>
                    <a:pt x="868" y="718"/>
                    <a:pt x="870" y="725"/>
                    <a:pt x="866" y="727"/>
                  </a:cubicBezTo>
                  <a:cubicBezTo>
                    <a:pt x="862" y="728"/>
                    <a:pt x="870" y="731"/>
                    <a:pt x="877" y="731"/>
                  </a:cubicBezTo>
                  <a:cubicBezTo>
                    <a:pt x="884" y="730"/>
                    <a:pt x="873" y="733"/>
                    <a:pt x="868" y="733"/>
                  </a:cubicBezTo>
                  <a:cubicBezTo>
                    <a:pt x="863" y="733"/>
                    <a:pt x="861" y="733"/>
                    <a:pt x="854" y="740"/>
                  </a:cubicBezTo>
                  <a:cubicBezTo>
                    <a:pt x="847" y="747"/>
                    <a:pt x="848" y="749"/>
                    <a:pt x="852" y="753"/>
                  </a:cubicBezTo>
                  <a:cubicBezTo>
                    <a:pt x="856" y="756"/>
                    <a:pt x="862" y="755"/>
                    <a:pt x="867" y="750"/>
                  </a:cubicBezTo>
                  <a:cubicBezTo>
                    <a:pt x="873" y="745"/>
                    <a:pt x="872" y="741"/>
                    <a:pt x="878" y="741"/>
                  </a:cubicBezTo>
                  <a:cubicBezTo>
                    <a:pt x="883" y="741"/>
                    <a:pt x="898" y="736"/>
                    <a:pt x="904" y="734"/>
                  </a:cubicBezTo>
                  <a:cubicBezTo>
                    <a:pt x="910" y="732"/>
                    <a:pt x="906" y="731"/>
                    <a:pt x="906" y="728"/>
                  </a:cubicBezTo>
                  <a:cubicBezTo>
                    <a:pt x="906" y="725"/>
                    <a:pt x="917" y="725"/>
                    <a:pt x="921" y="723"/>
                  </a:cubicBezTo>
                  <a:cubicBezTo>
                    <a:pt x="925" y="720"/>
                    <a:pt x="920" y="718"/>
                    <a:pt x="917" y="718"/>
                  </a:cubicBezTo>
                  <a:close/>
                  <a:moveTo>
                    <a:pt x="266" y="394"/>
                  </a:moveTo>
                  <a:cubicBezTo>
                    <a:pt x="260" y="402"/>
                    <a:pt x="257" y="403"/>
                    <a:pt x="251" y="402"/>
                  </a:cubicBezTo>
                  <a:cubicBezTo>
                    <a:pt x="244" y="401"/>
                    <a:pt x="240" y="404"/>
                    <a:pt x="243" y="407"/>
                  </a:cubicBezTo>
                  <a:cubicBezTo>
                    <a:pt x="246" y="409"/>
                    <a:pt x="247" y="411"/>
                    <a:pt x="240" y="413"/>
                  </a:cubicBezTo>
                  <a:cubicBezTo>
                    <a:pt x="233" y="414"/>
                    <a:pt x="228" y="420"/>
                    <a:pt x="225" y="419"/>
                  </a:cubicBezTo>
                  <a:cubicBezTo>
                    <a:pt x="223" y="418"/>
                    <a:pt x="237" y="408"/>
                    <a:pt x="234" y="405"/>
                  </a:cubicBezTo>
                  <a:cubicBezTo>
                    <a:pt x="230" y="402"/>
                    <a:pt x="220" y="410"/>
                    <a:pt x="220" y="413"/>
                  </a:cubicBezTo>
                  <a:cubicBezTo>
                    <a:pt x="220" y="417"/>
                    <a:pt x="214" y="417"/>
                    <a:pt x="210" y="417"/>
                  </a:cubicBezTo>
                  <a:cubicBezTo>
                    <a:pt x="206" y="416"/>
                    <a:pt x="201" y="413"/>
                    <a:pt x="205" y="412"/>
                  </a:cubicBezTo>
                  <a:cubicBezTo>
                    <a:pt x="209" y="412"/>
                    <a:pt x="206" y="408"/>
                    <a:pt x="211" y="406"/>
                  </a:cubicBezTo>
                  <a:cubicBezTo>
                    <a:pt x="217" y="404"/>
                    <a:pt x="210" y="401"/>
                    <a:pt x="212" y="399"/>
                  </a:cubicBezTo>
                  <a:cubicBezTo>
                    <a:pt x="214" y="397"/>
                    <a:pt x="224" y="401"/>
                    <a:pt x="224" y="397"/>
                  </a:cubicBezTo>
                  <a:cubicBezTo>
                    <a:pt x="225" y="393"/>
                    <a:pt x="214" y="390"/>
                    <a:pt x="210" y="392"/>
                  </a:cubicBezTo>
                  <a:cubicBezTo>
                    <a:pt x="207" y="394"/>
                    <a:pt x="198" y="400"/>
                    <a:pt x="188" y="396"/>
                  </a:cubicBezTo>
                  <a:cubicBezTo>
                    <a:pt x="185" y="394"/>
                    <a:pt x="213" y="391"/>
                    <a:pt x="218" y="387"/>
                  </a:cubicBezTo>
                  <a:cubicBezTo>
                    <a:pt x="223" y="382"/>
                    <a:pt x="244" y="377"/>
                    <a:pt x="246" y="381"/>
                  </a:cubicBezTo>
                  <a:cubicBezTo>
                    <a:pt x="248" y="385"/>
                    <a:pt x="235" y="388"/>
                    <a:pt x="241" y="392"/>
                  </a:cubicBezTo>
                  <a:cubicBezTo>
                    <a:pt x="247" y="395"/>
                    <a:pt x="258" y="393"/>
                    <a:pt x="260" y="389"/>
                  </a:cubicBezTo>
                  <a:cubicBezTo>
                    <a:pt x="262" y="385"/>
                    <a:pt x="273" y="386"/>
                    <a:pt x="266" y="394"/>
                  </a:cubicBezTo>
                  <a:close/>
                  <a:moveTo>
                    <a:pt x="329" y="474"/>
                  </a:moveTo>
                  <a:cubicBezTo>
                    <a:pt x="322" y="481"/>
                    <a:pt x="322" y="479"/>
                    <a:pt x="315" y="480"/>
                  </a:cubicBezTo>
                  <a:cubicBezTo>
                    <a:pt x="309" y="482"/>
                    <a:pt x="314" y="488"/>
                    <a:pt x="306" y="489"/>
                  </a:cubicBezTo>
                  <a:cubicBezTo>
                    <a:pt x="298" y="490"/>
                    <a:pt x="278" y="490"/>
                    <a:pt x="275" y="486"/>
                  </a:cubicBezTo>
                  <a:cubicBezTo>
                    <a:pt x="274" y="484"/>
                    <a:pt x="286" y="485"/>
                    <a:pt x="287" y="482"/>
                  </a:cubicBezTo>
                  <a:cubicBezTo>
                    <a:pt x="288" y="479"/>
                    <a:pt x="291" y="473"/>
                    <a:pt x="296" y="473"/>
                  </a:cubicBezTo>
                  <a:cubicBezTo>
                    <a:pt x="301" y="473"/>
                    <a:pt x="300" y="467"/>
                    <a:pt x="292" y="463"/>
                  </a:cubicBezTo>
                  <a:cubicBezTo>
                    <a:pt x="284" y="459"/>
                    <a:pt x="304" y="456"/>
                    <a:pt x="308" y="463"/>
                  </a:cubicBezTo>
                  <a:cubicBezTo>
                    <a:pt x="313" y="469"/>
                    <a:pt x="321" y="473"/>
                    <a:pt x="326" y="469"/>
                  </a:cubicBezTo>
                  <a:cubicBezTo>
                    <a:pt x="330" y="464"/>
                    <a:pt x="356" y="452"/>
                    <a:pt x="356" y="458"/>
                  </a:cubicBezTo>
                  <a:cubicBezTo>
                    <a:pt x="356" y="464"/>
                    <a:pt x="337" y="468"/>
                    <a:pt x="329" y="474"/>
                  </a:cubicBezTo>
                  <a:close/>
                  <a:moveTo>
                    <a:pt x="503" y="656"/>
                  </a:moveTo>
                  <a:cubicBezTo>
                    <a:pt x="498" y="657"/>
                    <a:pt x="504" y="642"/>
                    <a:pt x="494" y="636"/>
                  </a:cubicBezTo>
                  <a:cubicBezTo>
                    <a:pt x="482" y="630"/>
                    <a:pt x="477" y="618"/>
                    <a:pt x="477" y="611"/>
                  </a:cubicBezTo>
                  <a:cubicBezTo>
                    <a:pt x="477" y="605"/>
                    <a:pt x="487" y="602"/>
                    <a:pt x="491" y="607"/>
                  </a:cubicBezTo>
                  <a:cubicBezTo>
                    <a:pt x="495" y="612"/>
                    <a:pt x="501" y="632"/>
                    <a:pt x="504" y="639"/>
                  </a:cubicBezTo>
                  <a:cubicBezTo>
                    <a:pt x="508" y="645"/>
                    <a:pt x="508" y="656"/>
                    <a:pt x="503" y="656"/>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24" name="Freeform 125"/>
            <p:cNvSpPr>
              <a:spLocks noEditPoints="1" noChangeArrowheads="1"/>
            </p:cNvSpPr>
            <p:nvPr/>
          </p:nvSpPr>
          <p:spPr bwMode="auto">
            <a:xfrm>
              <a:off x="0" y="574675"/>
              <a:ext cx="2192338" cy="1346200"/>
            </a:xfrm>
            <a:custGeom>
              <a:gdLst>
                <a:gd name="T0" fmla="*/ 350 w 1147"/>
                <a:gd name="T1" fmla="*/ 230 h 705"/>
                <a:gd name="T2" fmla="*/ 306 w 1147"/>
                <a:gd name="T3" fmla="*/ 35 h 705"/>
                <a:gd name="T4" fmla="*/ 185 w 1147"/>
                <a:gd name="T5" fmla="*/ 21 h 705"/>
                <a:gd name="T6" fmla="*/ 135 w 1147"/>
                <a:gd name="T7" fmla="*/ 10 h 705"/>
                <a:gd name="T8" fmla="*/ 93 w 1147"/>
                <a:gd name="T9" fmla="*/ 21 h 705"/>
                <a:gd name="T10" fmla="*/ 19 w 1147"/>
                <a:gd name="T11" fmla="*/ 59 h 705"/>
                <a:gd name="T12" fmla="*/ 71 w 1147"/>
                <a:gd name="T13" fmla="*/ 103 h 705"/>
                <a:gd name="T14" fmla="*/ 17 w 1147"/>
                <a:gd name="T15" fmla="*/ 106 h 705"/>
                <a:gd name="T16" fmla="*/ 59 w 1147"/>
                <a:gd name="T17" fmla="*/ 136 h 705"/>
                <a:gd name="T18" fmla="*/ 43 w 1147"/>
                <a:gd name="T19" fmla="*/ 158 h 705"/>
                <a:gd name="T20" fmla="*/ 45 w 1147"/>
                <a:gd name="T21" fmla="*/ 219 h 705"/>
                <a:gd name="T22" fmla="*/ 96 w 1147"/>
                <a:gd name="T23" fmla="*/ 236 h 705"/>
                <a:gd name="T24" fmla="*/ 102 w 1147"/>
                <a:gd name="T25" fmla="*/ 269 h 705"/>
                <a:gd name="T26" fmla="*/ 84 w 1147"/>
                <a:gd name="T27" fmla="*/ 287 h 705"/>
                <a:gd name="T28" fmla="*/ 147 w 1147"/>
                <a:gd name="T29" fmla="*/ 250 h 705"/>
                <a:gd name="T30" fmla="*/ 173 w 1147"/>
                <a:gd name="T31" fmla="*/ 213 h 705"/>
                <a:gd name="T32" fmla="*/ 191 w 1147"/>
                <a:gd name="T33" fmla="*/ 201 h 705"/>
                <a:gd name="T34" fmla="*/ 226 w 1147"/>
                <a:gd name="T35" fmla="*/ 215 h 705"/>
                <a:gd name="T36" fmla="*/ 248 w 1147"/>
                <a:gd name="T37" fmla="*/ 202 h 705"/>
                <a:gd name="T38" fmla="*/ 276 w 1147"/>
                <a:gd name="T39" fmla="*/ 213 h 705"/>
                <a:gd name="T40" fmla="*/ 340 w 1147"/>
                <a:gd name="T41" fmla="*/ 232 h 705"/>
                <a:gd name="T42" fmla="*/ 375 w 1147"/>
                <a:gd name="T43" fmla="*/ 248 h 705"/>
                <a:gd name="T44" fmla="*/ 376 w 1147"/>
                <a:gd name="T45" fmla="*/ 261 h 705"/>
                <a:gd name="T46" fmla="*/ 389 w 1147"/>
                <a:gd name="T47" fmla="*/ 263 h 705"/>
                <a:gd name="T48" fmla="*/ 401 w 1147"/>
                <a:gd name="T49" fmla="*/ 274 h 705"/>
                <a:gd name="T50" fmla="*/ 396 w 1147"/>
                <a:gd name="T51" fmla="*/ 300 h 705"/>
                <a:gd name="T52" fmla="*/ 421 w 1147"/>
                <a:gd name="T53" fmla="*/ 299 h 705"/>
                <a:gd name="T54" fmla="*/ 15 w 1147"/>
                <a:gd name="T55" fmla="*/ 313 h 705"/>
                <a:gd name="T56" fmla="*/ 178 w 1147"/>
                <a:gd name="T57" fmla="*/ 240 h 705"/>
                <a:gd name="T58" fmla="*/ 177 w 1147"/>
                <a:gd name="T59" fmla="*/ 256 h 705"/>
                <a:gd name="T60" fmla="*/ 25 w 1147"/>
                <a:gd name="T61" fmla="*/ 219 h 705"/>
                <a:gd name="T62" fmla="*/ 1094 w 1147"/>
                <a:gd name="T63" fmla="*/ 443 h 705"/>
                <a:gd name="T64" fmla="*/ 1010 w 1147"/>
                <a:gd name="T65" fmla="*/ 472 h 705"/>
                <a:gd name="T66" fmla="*/ 970 w 1147"/>
                <a:gd name="T67" fmla="*/ 473 h 705"/>
                <a:gd name="T68" fmla="*/ 926 w 1147"/>
                <a:gd name="T69" fmla="*/ 471 h 705"/>
                <a:gd name="T70" fmla="*/ 954 w 1147"/>
                <a:gd name="T71" fmla="*/ 426 h 705"/>
                <a:gd name="T72" fmla="*/ 902 w 1147"/>
                <a:gd name="T73" fmla="*/ 410 h 705"/>
                <a:gd name="T74" fmla="*/ 864 w 1147"/>
                <a:gd name="T75" fmla="*/ 397 h 705"/>
                <a:gd name="T76" fmla="*/ 516 w 1147"/>
                <a:gd name="T77" fmla="*/ 388 h 705"/>
                <a:gd name="T78" fmla="*/ 510 w 1147"/>
                <a:gd name="T79" fmla="*/ 395 h 705"/>
                <a:gd name="T80" fmla="*/ 501 w 1147"/>
                <a:gd name="T81" fmla="*/ 436 h 705"/>
                <a:gd name="T82" fmla="*/ 513 w 1147"/>
                <a:gd name="T83" fmla="*/ 539 h 705"/>
                <a:gd name="T84" fmla="*/ 557 w 1147"/>
                <a:gd name="T85" fmla="*/ 590 h 705"/>
                <a:gd name="T86" fmla="*/ 647 w 1147"/>
                <a:gd name="T87" fmla="*/ 625 h 705"/>
                <a:gd name="T88" fmla="*/ 724 w 1147"/>
                <a:gd name="T89" fmla="*/ 647 h 705"/>
                <a:gd name="T90" fmla="*/ 783 w 1147"/>
                <a:gd name="T91" fmla="*/ 685 h 705"/>
                <a:gd name="T92" fmla="*/ 818 w 1147"/>
                <a:gd name="T93" fmla="*/ 658 h 705"/>
                <a:gd name="T94" fmla="*/ 862 w 1147"/>
                <a:gd name="T95" fmla="*/ 644 h 705"/>
                <a:gd name="T96" fmla="*/ 889 w 1147"/>
                <a:gd name="T97" fmla="*/ 641 h 705"/>
                <a:gd name="T98" fmla="*/ 944 w 1147"/>
                <a:gd name="T99" fmla="*/ 645 h 705"/>
                <a:gd name="T100" fmla="*/ 983 w 1147"/>
                <a:gd name="T101" fmla="*/ 699 h 705"/>
                <a:gd name="T102" fmla="*/ 994 w 1147"/>
                <a:gd name="T103" fmla="*/ 608 h 705"/>
                <a:gd name="T104" fmla="*/ 1036 w 1147"/>
                <a:gd name="T105" fmla="*/ 571 h 705"/>
                <a:gd name="T106" fmla="*/ 1032 w 1147"/>
                <a:gd name="T107" fmla="*/ 539 h 705"/>
                <a:gd name="T108" fmla="*/ 1049 w 1147"/>
                <a:gd name="T109" fmla="*/ 541 h 705"/>
                <a:gd name="T110" fmla="*/ 1088 w 1147"/>
                <a:gd name="T111" fmla="*/ 499 h 705"/>
                <a:gd name="T112" fmla="*/ 1102 w 1147"/>
                <a:gd name="T113" fmla="*/ 475 h 705"/>
                <a:gd name="T114" fmla="*/ 1137 w 1147"/>
                <a:gd name="T115" fmla="*/ 413 h 70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47"/>
                <a:gd name="T175" fmla="*/ 0 h 705"/>
                <a:gd name="T176" fmla="*/ 1147 w 1147"/>
                <a:gd name="T177" fmla="*/ 705 h 705"/>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47" h="705">
                  <a:moveTo>
                    <a:pt x="431" y="286"/>
                  </a:moveTo>
                  <a:cubicBezTo>
                    <a:pt x="432" y="281"/>
                    <a:pt x="433" y="279"/>
                    <a:pt x="420" y="274"/>
                  </a:cubicBezTo>
                  <a:cubicBezTo>
                    <a:pt x="407" y="269"/>
                    <a:pt x="409" y="265"/>
                    <a:pt x="400" y="250"/>
                  </a:cubicBezTo>
                  <a:cubicBezTo>
                    <a:pt x="391" y="235"/>
                    <a:pt x="376" y="228"/>
                    <a:pt x="376" y="222"/>
                  </a:cubicBezTo>
                  <a:cubicBezTo>
                    <a:pt x="376" y="217"/>
                    <a:pt x="360" y="217"/>
                    <a:pt x="360" y="222"/>
                  </a:cubicBezTo>
                  <a:cubicBezTo>
                    <a:pt x="360" y="226"/>
                    <a:pt x="354" y="227"/>
                    <a:pt x="350" y="230"/>
                  </a:cubicBezTo>
                  <a:cubicBezTo>
                    <a:pt x="346" y="232"/>
                    <a:pt x="345" y="228"/>
                    <a:pt x="341" y="224"/>
                  </a:cubicBezTo>
                  <a:cubicBezTo>
                    <a:pt x="338" y="220"/>
                    <a:pt x="330" y="215"/>
                    <a:pt x="330" y="213"/>
                  </a:cubicBezTo>
                  <a:cubicBezTo>
                    <a:pt x="330" y="210"/>
                    <a:pt x="328" y="204"/>
                    <a:pt x="322" y="207"/>
                  </a:cubicBezTo>
                  <a:cubicBezTo>
                    <a:pt x="317" y="210"/>
                    <a:pt x="314" y="207"/>
                    <a:pt x="312" y="209"/>
                  </a:cubicBezTo>
                  <a:cubicBezTo>
                    <a:pt x="310" y="211"/>
                    <a:pt x="306" y="208"/>
                    <a:pt x="306" y="208"/>
                  </a:cubicBezTo>
                  <a:cubicBezTo>
                    <a:pt x="306" y="35"/>
                    <a:pt x="306" y="35"/>
                    <a:pt x="306" y="35"/>
                  </a:cubicBezTo>
                  <a:cubicBezTo>
                    <a:pt x="304" y="35"/>
                    <a:pt x="302" y="34"/>
                    <a:pt x="301" y="34"/>
                  </a:cubicBezTo>
                  <a:cubicBezTo>
                    <a:pt x="294" y="31"/>
                    <a:pt x="283" y="26"/>
                    <a:pt x="277" y="27"/>
                  </a:cubicBezTo>
                  <a:cubicBezTo>
                    <a:pt x="271" y="29"/>
                    <a:pt x="260" y="30"/>
                    <a:pt x="256" y="28"/>
                  </a:cubicBezTo>
                  <a:cubicBezTo>
                    <a:pt x="252" y="26"/>
                    <a:pt x="246" y="24"/>
                    <a:pt x="238" y="26"/>
                  </a:cubicBezTo>
                  <a:cubicBezTo>
                    <a:pt x="230" y="27"/>
                    <a:pt x="225" y="21"/>
                    <a:pt x="214" y="19"/>
                  </a:cubicBezTo>
                  <a:cubicBezTo>
                    <a:pt x="204" y="16"/>
                    <a:pt x="189" y="19"/>
                    <a:pt x="185" y="21"/>
                  </a:cubicBezTo>
                  <a:cubicBezTo>
                    <a:pt x="182" y="22"/>
                    <a:pt x="183" y="17"/>
                    <a:pt x="178" y="17"/>
                  </a:cubicBezTo>
                  <a:cubicBezTo>
                    <a:pt x="174" y="18"/>
                    <a:pt x="177" y="15"/>
                    <a:pt x="175" y="12"/>
                  </a:cubicBezTo>
                  <a:cubicBezTo>
                    <a:pt x="172" y="8"/>
                    <a:pt x="160" y="11"/>
                    <a:pt x="155" y="12"/>
                  </a:cubicBezTo>
                  <a:cubicBezTo>
                    <a:pt x="151" y="12"/>
                    <a:pt x="149" y="10"/>
                    <a:pt x="150" y="7"/>
                  </a:cubicBezTo>
                  <a:cubicBezTo>
                    <a:pt x="150" y="5"/>
                    <a:pt x="146" y="6"/>
                    <a:pt x="144" y="9"/>
                  </a:cubicBezTo>
                  <a:cubicBezTo>
                    <a:pt x="142" y="12"/>
                    <a:pt x="137" y="12"/>
                    <a:pt x="135" y="10"/>
                  </a:cubicBezTo>
                  <a:cubicBezTo>
                    <a:pt x="133" y="8"/>
                    <a:pt x="139" y="8"/>
                    <a:pt x="140" y="5"/>
                  </a:cubicBezTo>
                  <a:cubicBezTo>
                    <a:pt x="140" y="3"/>
                    <a:pt x="133" y="2"/>
                    <a:pt x="131" y="1"/>
                  </a:cubicBezTo>
                  <a:cubicBezTo>
                    <a:pt x="128" y="0"/>
                    <a:pt x="124" y="4"/>
                    <a:pt x="119" y="8"/>
                  </a:cubicBezTo>
                  <a:cubicBezTo>
                    <a:pt x="114" y="13"/>
                    <a:pt x="106" y="13"/>
                    <a:pt x="101" y="12"/>
                  </a:cubicBezTo>
                  <a:cubicBezTo>
                    <a:pt x="96" y="12"/>
                    <a:pt x="90" y="13"/>
                    <a:pt x="91" y="15"/>
                  </a:cubicBezTo>
                  <a:cubicBezTo>
                    <a:pt x="91" y="18"/>
                    <a:pt x="97" y="18"/>
                    <a:pt x="93" y="21"/>
                  </a:cubicBezTo>
                  <a:cubicBezTo>
                    <a:pt x="90" y="25"/>
                    <a:pt x="88" y="17"/>
                    <a:pt x="85" y="20"/>
                  </a:cubicBezTo>
                  <a:cubicBezTo>
                    <a:pt x="81" y="24"/>
                    <a:pt x="71" y="24"/>
                    <a:pt x="68" y="23"/>
                  </a:cubicBezTo>
                  <a:cubicBezTo>
                    <a:pt x="66" y="23"/>
                    <a:pt x="58" y="32"/>
                    <a:pt x="55" y="34"/>
                  </a:cubicBezTo>
                  <a:cubicBezTo>
                    <a:pt x="53" y="37"/>
                    <a:pt x="57" y="39"/>
                    <a:pt x="50" y="46"/>
                  </a:cubicBezTo>
                  <a:cubicBezTo>
                    <a:pt x="44" y="54"/>
                    <a:pt x="26" y="52"/>
                    <a:pt x="22" y="52"/>
                  </a:cubicBezTo>
                  <a:cubicBezTo>
                    <a:pt x="18" y="52"/>
                    <a:pt x="21" y="56"/>
                    <a:pt x="19" y="59"/>
                  </a:cubicBezTo>
                  <a:cubicBezTo>
                    <a:pt x="17" y="62"/>
                    <a:pt x="21" y="64"/>
                    <a:pt x="31" y="67"/>
                  </a:cubicBezTo>
                  <a:cubicBezTo>
                    <a:pt x="42" y="70"/>
                    <a:pt x="49" y="83"/>
                    <a:pt x="50" y="87"/>
                  </a:cubicBezTo>
                  <a:cubicBezTo>
                    <a:pt x="51" y="90"/>
                    <a:pt x="64" y="86"/>
                    <a:pt x="69" y="87"/>
                  </a:cubicBezTo>
                  <a:cubicBezTo>
                    <a:pt x="74" y="88"/>
                    <a:pt x="68" y="95"/>
                    <a:pt x="73" y="97"/>
                  </a:cubicBezTo>
                  <a:cubicBezTo>
                    <a:pt x="77" y="99"/>
                    <a:pt x="83" y="96"/>
                    <a:pt x="85" y="99"/>
                  </a:cubicBezTo>
                  <a:cubicBezTo>
                    <a:pt x="86" y="103"/>
                    <a:pt x="76" y="99"/>
                    <a:pt x="71" y="103"/>
                  </a:cubicBezTo>
                  <a:cubicBezTo>
                    <a:pt x="66" y="107"/>
                    <a:pt x="64" y="109"/>
                    <a:pt x="62" y="106"/>
                  </a:cubicBezTo>
                  <a:cubicBezTo>
                    <a:pt x="60" y="103"/>
                    <a:pt x="51" y="105"/>
                    <a:pt x="47" y="105"/>
                  </a:cubicBezTo>
                  <a:cubicBezTo>
                    <a:pt x="43" y="106"/>
                    <a:pt x="47" y="100"/>
                    <a:pt x="47" y="98"/>
                  </a:cubicBezTo>
                  <a:cubicBezTo>
                    <a:pt x="47" y="95"/>
                    <a:pt x="41" y="93"/>
                    <a:pt x="33" y="98"/>
                  </a:cubicBezTo>
                  <a:cubicBezTo>
                    <a:pt x="25" y="103"/>
                    <a:pt x="28" y="101"/>
                    <a:pt x="27" y="105"/>
                  </a:cubicBezTo>
                  <a:cubicBezTo>
                    <a:pt x="26" y="109"/>
                    <a:pt x="22" y="103"/>
                    <a:pt x="17" y="106"/>
                  </a:cubicBezTo>
                  <a:cubicBezTo>
                    <a:pt x="12" y="109"/>
                    <a:pt x="3" y="111"/>
                    <a:pt x="2" y="115"/>
                  </a:cubicBezTo>
                  <a:cubicBezTo>
                    <a:pt x="0" y="118"/>
                    <a:pt x="13" y="120"/>
                    <a:pt x="18" y="121"/>
                  </a:cubicBezTo>
                  <a:cubicBezTo>
                    <a:pt x="23" y="122"/>
                    <a:pt x="12" y="125"/>
                    <a:pt x="16" y="127"/>
                  </a:cubicBezTo>
                  <a:cubicBezTo>
                    <a:pt x="20" y="128"/>
                    <a:pt x="18" y="132"/>
                    <a:pt x="25" y="135"/>
                  </a:cubicBezTo>
                  <a:cubicBezTo>
                    <a:pt x="31" y="138"/>
                    <a:pt x="45" y="135"/>
                    <a:pt x="49" y="135"/>
                  </a:cubicBezTo>
                  <a:cubicBezTo>
                    <a:pt x="52" y="135"/>
                    <a:pt x="56" y="139"/>
                    <a:pt x="59" y="136"/>
                  </a:cubicBezTo>
                  <a:cubicBezTo>
                    <a:pt x="62" y="133"/>
                    <a:pt x="73" y="124"/>
                    <a:pt x="79" y="129"/>
                  </a:cubicBezTo>
                  <a:cubicBezTo>
                    <a:pt x="85" y="134"/>
                    <a:pt x="73" y="134"/>
                    <a:pt x="76" y="137"/>
                  </a:cubicBezTo>
                  <a:cubicBezTo>
                    <a:pt x="79" y="140"/>
                    <a:pt x="82" y="148"/>
                    <a:pt x="77" y="152"/>
                  </a:cubicBezTo>
                  <a:cubicBezTo>
                    <a:pt x="71" y="156"/>
                    <a:pt x="66" y="153"/>
                    <a:pt x="63" y="153"/>
                  </a:cubicBezTo>
                  <a:cubicBezTo>
                    <a:pt x="60" y="153"/>
                    <a:pt x="62" y="158"/>
                    <a:pt x="57" y="162"/>
                  </a:cubicBezTo>
                  <a:cubicBezTo>
                    <a:pt x="52" y="166"/>
                    <a:pt x="49" y="158"/>
                    <a:pt x="43" y="158"/>
                  </a:cubicBezTo>
                  <a:cubicBezTo>
                    <a:pt x="37" y="158"/>
                    <a:pt x="38" y="166"/>
                    <a:pt x="38" y="170"/>
                  </a:cubicBezTo>
                  <a:cubicBezTo>
                    <a:pt x="39" y="173"/>
                    <a:pt x="29" y="169"/>
                    <a:pt x="27" y="178"/>
                  </a:cubicBezTo>
                  <a:cubicBezTo>
                    <a:pt x="25" y="187"/>
                    <a:pt x="15" y="179"/>
                    <a:pt x="22" y="188"/>
                  </a:cubicBezTo>
                  <a:cubicBezTo>
                    <a:pt x="28" y="197"/>
                    <a:pt x="27" y="191"/>
                    <a:pt x="32" y="195"/>
                  </a:cubicBezTo>
                  <a:cubicBezTo>
                    <a:pt x="37" y="198"/>
                    <a:pt x="26" y="204"/>
                    <a:pt x="31" y="205"/>
                  </a:cubicBezTo>
                  <a:cubicBezTo>
                    <a:pt x="36" y="206"/>
                    <a:pt x="42" y="215"/>
                    <a:pt x="45" y="219"/>
                  </a:cubicBezTo>
                  <a:cubicBezTo>
                    <a:pt x="49" y="222"/>
                    <a:pt x="53" y="217"/>
                    <a:pt x="59" y="217"/>
                  </a:cubicBezTo>
                  <a:cubicBezTo>
                    <a:pt x="64" y="216"/>
                    <a:pt x="61" y="209"/>
                    <a:pt x="64" y="212"/>
                  </a:cubicBezTo>
                  <a:cubicBezTo>
                    <a:pt x="67" y="215"/>
                    <a:pt x="72" y="223"/>
                    <a:pt x="69" y="225"/>
                  </a:cubicBezTo>
                  <a:cubicBezTo>
                    <a:pt x="66" y="227"/>
                    <a:pt x="68" y="233"/>
                    <a:pt x="68" y="236"/>
                  </a:cubicBezTo>
                  <a:cubicBezTo>
                    <a:pt x="67" y="239"/>
                    <a:pt x="79" y="238"/>
                    <a:pt x="80" y="234"/>
                  </a:cubicBezTo>
                  <a:cubicBezTo>
                    <a:pt x="81" y="231"/>
                    <a:pt x="90" y="230"/>
                    <a:pt x="96" y="236"/>
                  </a:cubicBezTo>
                  <a:cubicBezTo>
                    <a:pt x="101" y="241"/>
                    <a:pt x="103" y="242"/>
                    <a:pt x="103" y="238"/>
                  </a:cubicBezTo>
                  <a:cubicBezTo>
                    <a:pt x="103" y="233"/>
                    <a:pt x="107" y="228"/>
                    <a:pt x="107" y="232"/>
                  </a:cubicBezTo>
                  <a:cubicBezTo>
                    <a:pt x="108" y="236"/>
                    <a:pt x="112" y="237"/>
                    <a:pt x="120" y="233"/>
                  </a:cubicBezTo>
                  <a:cubicBezTo>
                    <a:pt x="127" y="230"/>
                    <a:pt x="124" y="234"/>
                    <a:pt x="120" y="239"/>
                  </a:cubicBezTo>
                  <a:cubicBezTo>
                    <a:pt x="114" y="245"/>
                    <a:pt x="120" y="256"/>
                    <a:pt x="116" y="257"/>
                  </a:cubicBezTo>
                  <a:cubicBezTo>
                    <a:pt x="112" y="258"/>
                    <a:pt x="109" y="268"/>
                    <a:pt x="102" y="269"/>
                  </a:cubicBezTo>
                  <a:cubicBezTo>
                    <a:pt x="96" y="269"/>
                    <a:pt x="85" y="282"/>
                    <a:pt x="83" y="284"/>
                  </a:cubicBezTo>
                  <a:cubicBezTo>
                    <a:pt x="82" y="286"/>
                    <a:pt x="68" y="280"/>
                    <a:pt x="66" y="285"/>
                  </a:cubicBezTo>
                  <a:cubicBezTo>
                    <a:pt x="64" y="291"/>
                    <a:pt x="55" y="295"/>
                    <a:pt x="57" y="298"/>
                  </a:cubicBezTo>
                  <a:cubicBezTo>
                    <a:pt x="59" y="299"/>
                    <a:pt x="70" y="293"/>
                    <a:pt x="71" y="290"/>
                  </a:cubicBezTo>
                  <a:cubicBezTo>
                    <a:pt x="71" y="287"/>
                    <a:pt x="73" y="288"/>
                    <a:pt x="75" y="290"/>
                  </a:cubicBezTo>
                  <a:cubicBezTo>
                    <a:pt x="77" y="292"/>
                    <a:pt x="82" y="289"/>
                    <a:pt x="84" y="287"/>
                  </a:cubicBezTo>
                  <a:cubicBezTo>
                    <a:pt x="86" y="285"/>
                    <a:pt x="90" y="286"/>
                    <a:pt x="92" y="286"/>
                  </a:cubicBezTo>
                  <a:cubicBezTo>
                    <a:pt x="95" y="286"/>
                    <a:pt x="96" y="283"/>
                    <a:pt x="102" y="282"/>
                  </a:cubicBezTo>
                  <a:cubicBezTo>
                    <a:pt x="109" y="281"/>
                    <a:pt x="108" y="279"/>
                    <a:pt x="109" y="275"/>
                  </a:cubicBezTo>
                  <a:cubicBezTo>
                    <a:pt x="111" y="272"/>
                    <a:pt x="127" y="264"/>
                    <a:pt x="130" y="264"/>
                  </a:cubicBezTo>
                  <a:cubicBezTo>
                    <a:pt x="133" y="263"/>
                    <a:pt x="131" y="258"/>
                    <a:pt x="134" y="258"/>
                  </a:cubicBezTo>
                  <a:cubicBezTo>
                    <a:pt x="137" y="257"/>
                    <a:pt x="142" y="253"/>
                    <a:pt x="147" y="250"/>
                  </a:cubicBezTo>
                  <a:cubicBezTo>
                    <a:pt x="151" y="246"/>
                    <a:pt x="152" y="248"/>
                    <a:pt x="155" y="247"/>
                  </a:cubicBezTo>
                  <a:cubicBezTo>
                    <a:pt x="158" y="245"/>
                    <a:pt x="156" y="239"/>
                    <a:pt x="159" y="238"/>
                  </a:cubicBezTo>
                  <a:cubicBezTo>
                    <a:pt x="162" y="238"/>
                    <a:pt x="165" y="235"/>
                    <a:pt x="165" y="233"/>
                  </a:cubicBezTo>
                  <a:cubicBezTo>
                    <a:pt x="165" y="230"/>
                    <a:pt x="157" y="230"/>
                    <a:pt x="156" y="228"/>
                  </a:cubicBezTo>
                  <a:cubicBezTo>
                    <a:pt x="155" y="226"/>
                    <a:pt x="162" y="220"/>
                    <a:pt x="165" y="220"/>
                  </a:cubicBezTo>
                  <a:cubicBezTo>
                    <a:pt x="168" y="220"/>
                    <a:pt x="172" y="217"/>
                    <a:pt x="173" y="213"/>
                  </a:cubicBezTo>
                  <a:cubicBezTo>
                    <a:pt x="173" y="209"/>
                    <a:pt x="177" y="209"/>
                    <a:pt x="180" y="205"/>
                  </a:cubicBezTo>
                  <a:cubicBezTo>
                    <a:pt x="183" y="202"/>
                    <a:pt x="183" y="199"/>
                    <a:pt x="186" y="198"/>
                  </a:cubicBezTo>
                  <a:cubicBezTo>
                    <a:pt x="189" y="198"/>
                    <a:pt x="192" y="194"/>
                    <a:pt x="196" y="192"/>
                  </a:cubicBezTo>
                  <a:cubicBezTo>
                    <a:pt x="199" y="190"/>
                    <a:pt x="196" y="194"/>
                    <a:pt x="202" y="194"/>
                  </a:cubicBezTo>
                  <a:cubicBezTo>
                    <a:pt x="209" y="195"/>
                    <a:pt x="208" y="201"/>
                    <a:pt x="203" y="199"/>
                  </a:cubicBezTo>
                  <a:cubicBezTo>
                    <a:pt x="198" y="196"/>
                    <a:pt x="195" y="197"/>
                    <a:pt x="191" y="201"/>
                  </a:cubicBezTo>
                  <a:cubicBezTo>
                    <a:pt x="186" y="205"/>
                    <a:pt x="190" y="206"/>
                    <a:pt x="186" y="211"/>
                  </a:cubicBezTo>
                  <a:cubicBezTo>
                    <a:pt x="183" y="216"/>
                    <a:pt x="183" y="219"/>
                    <a:pt x="187" y="219"/>
                  </a:cubicBezTo>
                  <a:cubicBezTo>
                    <a:pt x="192" y="220"/>
                    <a:pt x="187" y="223"/>
                    <a:pt x="183" y="224"/>
                  </a:cubicBezTo>
                  <a:cubicBezTo>
                    <a:pt x="179" y="226"/>
                    <a:pt x="182" y="228"/>
                    <a:pt x="188" y="228"/>
                  </a:cubicBezTo>
                  <a:cubicBezTo>
                    <a:pt x="193" y="228"/>
                    <a:pt x="202" y="220"/>
                    <a:pt x="210" y="216"/>
                  </a:cubicBezTo>
                  <a:cubicBezTo>
                    <a:pt x="218" y="212"/>
                    <a:pt x="224" y="216"/>
                    <a:pt x="226" y="215"/>
                  </a:cubicBezTo>
                  <a:cubicBezTo>
                    <a:pt x="228" y="214"/>
                    <a:pt x="224" y="211"/>
                    <a:pt x="226" y="209"/>
                  </a:cubicBezTo>
                  <a:cubicBezTo>
                    <a:pt x="229" y="208"/>
                    <a:pt x="223" y="207"/>
                    <a:pt x="221" y="203"/>
                  </a:cubicBezTo>
                  <a:cubicBezTo>
                    <a:pt x="220" y="198"/>
                    <a:pt x="224" y="201"/>
                    <a:pt x="225" y="197"/>
                  </a:cubicBezTo>
                  <a:cubicBezTo>
                    <a:pt x="226" y="193"/>
                    <a:pt x="229" y="195"/>
                    <a:pt x="231" y="197"/>
                  </a:cubicBezTo>
                  <a:cubicBezTo>
                    <a:pt x="234" y="198"/>
                    <a:pt x="237" y="195"/>
                    <a:pt x="240" y="200"/>
                  </a:cubicBezTo>
                  <a:cubicBezTo>
                    <a:pt x="242" y="204"/>
                    <a:pt x="244" y="198"/>
                    <a:pt x="248" y="202"/>
                  </a:cubicBezTo>
                  <a:cubicBezTo>
                    <a:pt x="252" y="205"/>
                    <a:pt x="248" y="204"/>
                    <a:pt x="243" y="205"/>
                  </a:cubicBezTo>
                  <a:cubicBezTo>
                    <a:pt x="239" y="206"/>
                    <a:pt x="241" y="212"/>
                    <a:pt x="245" y="209"/>
                  </a:cubicBezTo>
                  <a:cubicBezTo>
                    <a:pt x="248" y="207"/>
                    <a:pt x="251" y="205"/>
                    <a:pt x="254" y="208"/>
                  </a:cubicBezTo>
                  <a:cubicBezTo>
                    <a:pt x="257" y="210"/>
                    <a:pt x="258" y="209"/>
                    <a:pt x="260" y="207"/>
                  </a:cubicBezTo>
                  <a:cubicBezTo>
                    <a:pt x="263" y="204"/>
                    <a:pt x="263" y="207"/>
                    <a:pt x="263" y="209"/>
                  </a:cubicBezTo>
                  <a:cubicBezTo>
                    <a:pt x="263" y="211"/>
                    <a:pt x="268" y="212"/>
                    <a:pt x="276" y="213"/>
                  </a:cubicBezTo>
                  <a:cubicBezTo>
                    <a:pt x="283" y="214"/>
                    <a:pt x="297" y="212"/>
                    <a:pt x="300" y="212"/>
                  </a:cubicBezTo>
                  <a:cubicBezTo>
                    <a:pt x="304" y="212"/>
                    <a:pt x="302" y="217"/>
                    <a:pt x="310" y="219"/>
                  </a:cubicBezTo>
                  <a:cubicBezTo>
                    <a:pt x="318" y="220"/>
                    <a:pt x="320" y="211"/>
                    <a:pt x="324" y="214"/>
                  </a:cubicBezTo>
                  <a:cubicBezTo>
                    <a:pt x="328" y="218"/>
                    <a:pt x="324" y="219"/>
                    <a:pt x="322" y="221"/>
                  </a:cubicBezTo>
                  <a:cubicBezTo>
                    <a:pt x="319" y="224"/>
                    <a:pt x="324" y="224"/>
                    <a:pt x="327" y="225"/>
                  </a:cubicBezTo>
                  <a:cubicBezTo>
                    <a:pt x="330" y="227"/>
                    <a:pt x="337" y="229"/>
                    <a:pt x="340" y="232"/>
                  </a:cubicBezTo>
                  <a:cubicBezTo>
                    <a:pt x="344" y="235"/>
                    <a:pt x="346" y="239"/>
                    <a:pt x="354" y="243"/>
                  </a:cubicBezTo>
                  <a:cubicBezTo>
                    <a:pt x="362" y="247"/>
                    <a:pt x="354" y="233"/>
                    <a:pt x="360" y="237"/>
                  </a:cubicBezTo>
                  <a:cubicBezTo>
                    <a:pt x="366" y="242"/>
                    <a:pt x="364" y="237"/>
                    <a:pt x="369" y="242"/>
                  </a:cubicBezTo>
                  <a:cubicBezTo>
                    <a:pt x="374" y="246"/>
                    <a:pt x="372" y="240"/>
                    <a:pt x="370" y="232"/>
                  </a:cubicBezTo>
                  <a:cubicBezTo>
                    <a:pt x="368" y="225"/>
                    <a:pt x="372" y="230"/>
                    <a:pt x="375" y="233"/>
                  </a:cubicBezTo>
                  <a:cubicBezTo>
                    <a:pt x="377" y="237"/>
                    <a:pt x="377" y="244"/>
                    <a:pt x="375" y="248"/>
                  </a:cubicBezTo>
                  <a:cubicBezTo>
                    <a:pt x="374" y="253"/>
                    <a:pt x="366" y="249"/>
                    <a:pt x="367" y="246"/>
                  </a:cubicBezTo>
                  <a:cubicBezTo>
                    <a:pt x="368" y="244"/>
                    <a:pt x="360" y="245"/>
                    <a:pt x="359" y="248"/>
                  </a:cubicBezTo>
                  <a:cubicBezTo>
                    <a:pt x="359" y="252"/>
                    <a:pt x="365" y="259"/>
                    <a:pt x="369" y="259"/>
                  </a:cubicBezTo>
                  <a:cubicBezTo>
                    <a:pt x="373" y="260"/>
                    <a:pt x="370" y="266"/>
                    <a:pt x="372" y="267"/>
                  </a:cubicBezTo>
                  <a:cubicBezTo>
                    <a:pt x="376" y="268"/>
                    <a:pt x="375" y="275"/>
                    <a:pt x="377" y="274"/>
                  </a:cubicBezTo>
                  <a:cubicBezTo>
                    <a:pt x="379" y="273"/>
                    <a:pt x="379" y="265"/>
                    <a:pt x="376" y="261"/>
                  </a:cubicBezTo>
                  <a:cubicBezTo>
                    <a:pt x="374" y="258"/>
                    <a:pt x="375" y="253"/>
                    <a:pt x="378" y="254"/>
                  </a:cubicBezTo>
                  <a:cubicBezTo>
                    <a:pt x="381" y="255"/>
                    <a:pt x="378" y="260"/>
                    <a:pt x="380" y="262"/>
                  </a:cubicBezTo>
                  <a:cubicBezTo>
                    <a:pt x="381" y="264"/>
                    <a:pt x="383" y="260"/>
                    <a:pt x="386" y="258"/>
                  </a:cubicBezTo>
                  <a:cubicBezTo>
                    <a:pt x="390" y="256"/>
                    <a:pt x="385" y="250"/>
                    <a:pt x="386" y="247"/>
                  </a:cubicBezTo>
                  <a:cubicBezTo>
                    <a:pt x="387" y="244"/>
                    <a:pt x="391" y="250"/>
                    <a:pt x="393" y="255"/>
                  </a:cubicBezTo>
                  <a:cubicBezTo>
                    <a:pt x="394" y="260"/>
                    <a:pt x="389" y="260"/>
                    <a:pt x="389" y="263"/>
                  </a:cubicBezTo>
                  <a:cubicBezTo>
                    <a:pt x="389" y="266"/>
                    <a:pt x="384" y="264"/>
                    <a:pt x="383" y="266"/>
                  </a:cubicBezTo>
                  <a:cubicBezTo>
                    <a:pt x="381" y="267"/>
                    <a:pt x="382" y="277"/>
                    <a:pt x="384" y="278"/>
                  </a:cubicBezTo>
                  <a:cubicBezTo>
                    <a:pt x="386" y="278"/>
                    <a:pt x="387" y="269"/>
                    <a:pt x="389" y="274"/>
                  </a:cubicBezTo>
                  <a:cubicBezTo>
                    <a:pt x="390" y="278"/>
                    <a:pt x="395" y="268"/>
                    <a:pt x="396" y="272"/>
                  </a:cubicBezTo>
                  <a:cubicBezTo>
                    <a:pt x="397" y="276"/>
                    <a:pt x="403" y="281"/>
                    <a:pt x="405" y="280"/>
                  </a:cubicBezTo>
                  <a:cubicBezTo>
                    <a:pt x="408" y="279"/>
                    <a:pt x="404" y="274"/>
                    <a:pt x="401" y="274"/>
                  </a:cubicBezTo>
                  <a:cubicBezTo>
                    <a:pt x="397" y="274"/>
                    <a:pt x="398" y="268"/>
                    <a:pt x="401" y="268"/>
                  </a:cubicBezTo>
                  <a:cubicBezTo>
                    <a:pt x="404" y="268"/>
                    <a:pt x="410" y="276"/>
                    <a:pt x="410" y="279"/>
                  </a:cubicBezTo>
                  <a:cubicBezTo>
                    <a:pt x="410" y="282"/>
                    <a:pt x="407" y="282"/>
                    <a:pt x="404" y="285"/>
                  </a:cubicBezTo>
                  <a:cubicBezTo>
                    <a:pt x="401" y="288"/>
                    <a:pt x="398" y="280"/>
                    <a:pt x="394" y="280"/>
                  </a:cubicBezTo>
                  <a:cubicBezTo>
                    <a:pt x="391" y="280"/>
                    <a:pt x="394" y="285"/>
                    <a:pt x="396" y="289"/>
                  </a:cubicBezTo>
                  <a:cubicBezTo>
                    <a:pt x="397" y="292"/>
                    <a:pt x="392" y="297"/>
                    <a:pt x="396" y="300"/>
                  </a:cubicBezTo>
                  <a:cubicBezTo>
                    <a:pt x="400" y="303"/>
                    <a:pt x="399" y="298"/>
                    <a:pt x="400" y="296"/>
                  </a:cubicBezTo>
                  <a:cubicBezTo>
                    <a:pt x="401" y="294"/>
                    <a:pt x="404" y="297"/>
                    <a:pt x="406" y="298"/>
                  </a:cubicBezTo>
                  <a:cubicBezTo>
                    <a:pt x="408" y="300"/>
                    <a:pt x="409" y="294"/>
                    <a:pt x="409" y="292"/>
                  </a:cubicBezTo>
                  <a:cubicBezTo>
                    <a:pt x="409" y="290"/>
                    <a:pt x="412" y="291"/>
                    <a:pt x="414" y="294"/>
                  </a:cubicBezTo>
                  <a:cubicBezTo>
                    <a:pt x="416" y="297"/>
                    <a:pt x="417" y="291"/>
                    <a:pt x="420" y="291"/>
                  </a:cubicBezTo>
                  <a:cubicBezTo>
                    <a:pt x="423" y="292"/>
                    <a:pt x="421" y="297"/>
                    <a:pt x="421" y="299"/>
                  </a:cubicBezTo>
                  <a:cubicBezTo>
                    <a:pt x="421" y="302"/>
                    <a:pt x="426" y="297"/>
                    <a:pt x="425" y="300"/>
                  </a:cubicBezTo>
                  <a:cubicBezTo>
                    <a:pt x="425" y="300"/>
                    <a:pt x="425" y="301"/>
                    <a:pt x="425" y="301"/>
                  </a:cubicBezTo>
                  <a:cubicBezTo>
                    <a:pt x="428" y="299"/>
                    <a:pt x="431" y="297"/>
                    <a:pt x="433" y="296"/>
                  </a:cubicBezTo>
                  <a:cubicBezTo>
                    <a:pt x="438" y="292"/>
                    <a:pt x="429" y="290"/>
                    <a:pt x="431" y="286"/>
                  </a:cubicBezTo>
                  <a:close/>
                  <a:moveTo>
                    <a:pt x="9" y="321"/>
                  </a:moveTo>
                  <a:cubicBezTo>
                    <a:pt x="15" y="319"/>
                    <a:pt x="17" y="316"/>
                    <a:pt x="15" y="313"/>
                  </a:cubicBezTo>
                  <a:cubicBezTo>
                    <a:pt x="12" y="310"/>
                    <a:pt x="4" y="323"/>
                    <a:pt x="9" y="321"/>
                  </a:cubicBezTo>
                  <a:close/>
                  <a:moveTo>
                    <a:pt x="51" y="299"/>
                  </a:moveTo>
                  <a:cubicBezTo>
                    <a:pt x="46" y="297"/>
                    <a:pt x="31" y="305"/>
                    <a:pt x="36" y="306"/>
                  </a:cubicBezTo>
                  <a:cubicBezTo>
                    <a:pt x="40" y="307"/>
                    <a:pt x="41" y="303"/>
                    <a:pt x="45" y="303"/>
                  </a:cubicBezTo>
                  <a:cubicBezTo>
                    <a:pt x="49" y="303"/>
                    <a:pt x="57" y="301"/>
                    <a:pt x="51" y="299"/>
                  </a:cubicBezTo>
                  <a:close/>
                  <a:moveTo>
                    <a:pt x="178" y="240"/>
                  </a:moveTo>
                  <a:cubicBezTo>
                    <a:pt x="178" y="237"/>
                    <a:pt x="174" y="237"/>
                    <a:pt x="169" y="243"/>
                  </a:cubicBezTo>
                  <a:cubicBezTo>
                    <a:pt x="164" y="249"/>
                    <a:pt x="160" y="252"/>
                    <a:pt x="159" y="255"/>
                  </a:cubicBezTo>
                  <a:cubicBezTo>
                    <a:pt x="159" y="257"/>
                    <a:pt x="153" y="254"/>
                    <a:pt x="151" y="258"/>
                  </a:cubicBezTo>
                  <a:cubicBezTo>
                    <a:pt x="149" y="261"/>
                    <a:pt x="152" y="269"/>
                    <a:pt x="156" y="266"/>
                  </a:cubicBezTo>
                  <a:cubicBezTo>
                    <a:pt x="159" y="264"/>
                    <a:pt x="160" y="266"/>
                    <a:pt x="162" y="266"/>
                  </a:cubicBezTo>
                  <a:cubicBezTo>
                    <a:pt x="164" y="266"/>
                    <a:pt x="174" y="259"/>
                    <a:pt x="177" y="256"/>
                  </a:cubicBezTo>
                  <a:cubicBezTo>
                    <a:pt x="179" y="252"/>
                    <a:pt x="173" y="251"/>
                    <a:pt x="172" y="249"/>
                  </a:cubicBezTo>
                  <a:cubicBezTo>
                    <a:pt x="172" y="247"/>
                    <a:pt x="178" y="247"/>
                    <a:pt x="180" y="245"/>
                  </a:cubicBezTo>
                  <a:cubicBezTo>
                    <a:pt x="183" y="244"/>
                    <a:pt x="178" y="243"/>
                    <a:pt x="178" y="240"/>
                  </a:cubicBezTo>
                  <a:close/>
                  <a:moveTo>
                    <a:pt x="19" y="210"/>
                  </a:moveTo>
                  <a:cubicBezTo>
                    <a:pt x="18" y="206"/>
                    <a:pt x="8" y="210"/>
                    <a:pt x="9" y="214"/>
                  </a:cubicBezTo>
                  <a:cubicBezTo>
                    <a:pt x="10" y="218"/>
                    <a:pt x="20" y="220"/>
                    <a:pt x="25" y="219"/>
                  </a:cubicBezTo>
                  <a:cubicBezTo>
                    <a:pt x="28" y="217"/>
                    <a:pt x="30" y="213"/>
                    <a:pt x="27" y="211"/>
                  </a:cubicBezTo>
                  <a:cubicBezTo>
                    <a:pt x="24" y="208"/>
                    <a:pt x="19" y="214"/>
                    <a:pt x="19" y="210"/>
                  </a:cubicBezTo>
                  <a:close/>
                  <a:moveTo>
                    <a:pt x="1137" y="413"/>
                  </a:moveTo>
                  <a:cubicBezTo>
                    <a:pt x="1137" y="410"/>
                    <a:pt x="1127" y="412"/>
                    <a:pt x="1122" y="409"/>
                  </a:cubicBezTo>
                  <a:cubicBezTo>
                    <a:pt x="1117" y="405"/>
                    <a:pt x="1109" y="422"/>
                    <a:pt x="1108" y="429"/>
                  </a:cubicBezTo>
                  <a:cubicBezTo>
                    <a:pt x="1106" y="436"/>
                    <a:pt x="1094" y="443"/>
                    <a:pt x="1094" y="443"/>
                  </a:cubicBezTo>
                  <a:cubicBezTo>
                    <a:pt x="1094" y="443"/>
                    <a:pt x="1058" y="444"/>
                    <a:pt x="1055" y="444"/>
                  </a:cubicBezTo>
                  <a:cubicBezTo>
                    <a:pt x="1053" y="444"/>
                    <a:pt x="1045" y="451"/>
                    <a:pt x="1040" y="455"/>
                  </a:cubicBezTo>
                  <a:cubicBezTo>
                    <a:pt x="1040" y="455"/>
                    <a:pt x="1040" y="455"/>
                    <a:pt x="1040" y="456"/>
                  </a:cubicBezTo>
                  <a:cubicBezTo>
                    <a:pt x="1044" y="462"/>
                    <a:pt x="1031" y="466"/>
                    <a:pt x="1018" y="467"/>
                  </a:cubicBezTo>
                  <a:cubicBezTo>
                    <a:pt x="1015" y="467"/>
                    <a:pt x="1012" y="467"/>
                    <a:pt x="1009" y="467"/>
                  </a:cubicBezTo>
                  <a:cubicBezTo>
                    <a:pt x="1010" y="469"/>
                    <a:pt x="1010" y="471"/>
                    <a:pt x="1010" y="472"/>
                  </a:cubicBezTo>
                  <a:cubicBezTo>
                    <a:pt x="1010" y="473"/>
                    <a:pt x="1009" y="474"/>
                    <a:pt x="1007" y="475"/>
                  </a:cubicBezTo>
                  <a:cubicBezTo>
                    <a:pt x="1005" y="479"/>
                    <a:pt x="989" y="486"/>
                    <a:pt x="981" y="491"/>
                  </a:cubicBezTo>
                  <a:cubicBezTo>
                    <a:pt x="971" y="496"/>
                    <a:pt x="958" y="493"/>
                    <a:pt x="958" y="486"/>
                  </a:cubicBezTo>
                  <a:cubicBezTo>
                    <a:pt x="958" y="478"/>
                    <a:pt x="965" y="480"/>
                    <a:pt x="967" y="483"/>
                  </a:cubicBezTo>
                  <a:cubicBezTo>
                    <a:pt x="967" y="484"/>
                    <a:pt x="969" y="483"/>
                    <a:pt x="971" y="482"/>
                  </a:cubicBezTo>
                  <a:cubicBezTo>
                    <a:pt x="969" y="479"/>
                    <a:pt x="969" y="476"/>
                    <a:pt x="970" y="473"/>
                  </a:cubicBezTo>
                  <a:cubicBezTo>
                    <a:pt x="967" y="472"/>
                    <a:pt x="971" y="460"/>
                    <a:pt x="965" y="459"/>
                  </a:cubicBezTo>
                  <a:cubicBezTo>
                    <a:pt x="959" y="457"/>
                    <a:pt x="952" y="467"/>
                    <a:pt x="953" y="461"/>
                  </a:cubicBezTo>
                  <a:cubicBezTo>
                    <a:pt x="954" y="454"/>
                    <a:pt x="963" y="449"/>
                    <a:pt x="958" y="440"/>
                  </a:cubicBezTo>
                  <a:cubicBezTo>
                    <a:pt x="952" y="432"/>
                    <a:pt x="942" y="432"/>
                    <a:pt x="940" y="438"/>
                  </a:cubicBezTo>
                  <a:cubicBezTo>
                    <a:pt x="938" y="445"/>
                    <a:pt x="931" y="442"/>
                    <a:pt x="929" y="447"/>
                  </a:cubicBezTo>
                  <a:cubicBezTo>
                    <a:pt x="926" y="452"/>
                    <a:pt x="924" y="463"/>
                    <a:pt x="926" y="471"/>
                  </a:cubicBezTo>
                  <a:cubicBezTo>
                    <a:pt x="928" y="479"/>
                    <a:pt x="925" y="483"/>
                    <a:pt x="918" y="487"/>
                  </a:cubicBezTo>
                  <a:cubicBezTo>
                    <a:pt x="910" y="492"/>
                    <a:pt x="906" y="480"/>
                    <a:pt x="909" y="466"/>
                  </a:cubicBezTo>
                  <a:cubicBezTo>
                    <a:pt x="911" y="456"/>
                    <a:pt x="917" y="446"/>
                    <a:pt x="912" y="446"/>
                  </a:cubicBezTo>
                  <a:cubicBezTo>
                    <a:pt x="907" y="446"/>
                    <a:pt x="918" y="434"/>
                    <a:pt x="929" y="432"/>
                  </a:cubicBezTo>
                  <a:cubicBezTo>
                    <a:pt x="939" y="429"/>
                    <a:pt x="952" y="430"/>
                    <a:pt x="952" y="427"/>
                  </a:cubicBezTo>
                  <a:cubicBezTo>
                    <a:pt x="952" y="426"/>
                    <a:pt x="953" y="426"/>
                    <a:pt x="954" y="426"/>
                  </a:cubicBezTo>
                  <a:cubicBezTo>
                    <a:pt x="951" y="424"/>
                    <a:pt x="949" y="422"/>
                    <a:pt x="947" y="421"/>
                  </a:cubicBezTo>
                  <a:cubicBezTo>
                    <a:pt x="947" y="422"/>
                    <a:pt x="947" y="422"/>
                    <a:pt x="946" y="423"/>
                  </a:cubicBezTo>
                  <a:cubicBezTo>
                    <a:pt x="942" y="426"/>
                    <a:pt x="943" y="419"/>
                    <a:pt x="935" y="419"/>
                  </a:cubicBezTo>
                  <a:cubicBezTo>
                    <a:pt x="928" y="419"/>
                    <a:pt x="920" y="426"/>
                    <a:pt x="914" y="423"/>
                  </a:cubicBezTo>
                  <a:cubicBezTo>
                    <a:pt x="908" y="420"/>
                    <a:pt x="911" y="416"/>
                    <a:pt x="906" y="416"/>
                  </a:cubicBezTo>
                  <a:cubicBezTo>
                    <a:pt x="900" y="416"/>
                    <a:pt x="910" y="405"/>
                    <a:pt x="902" y="410"/>
                  </a:cubicBezTo>
                  <a:cubicBezTo>
                    <a:pt x="894" y="414"/>
                    <a:pt x="882" y="425"/>
                    <a:pt x="876" y="420"/>
                  </a:cubicBezTo>
                  <a:cubicBezTo>
                    <a:pt x="871" y="415"/>
                    <a:pt x="866" y="422"/>
                    <a:pt x="862" y="418"/>
                  </a:cubicBezTo>
                  <a:cubicBezTo>
                    <a:pt x="858" y="414"/>
                    <a:pt x="876" y="403"/>
                    <a:pt x="884" y="403"/>
                  </a:cubicBezTo>
                  <a:cubicBezTo>
                    <a:pt x="886" y="403"/>
                    <a:pt x="888" y="402"/>
                    <a:pt x="890" y="401"/>
                  </a:cubicBezTo>
                  <a:cubicBezTo>
                    <a:pt x="886" y="399"/>
                    <a:pt x="876" y="396"/>
                    <a:pt x="874" y="399"/>
                  </a:cubicBezTo>
                  <a:cubicBezTo>
                    <a:pt x="871" y="402"/>
                    <a:pt x="867" y="400"/>
                    <a:pt x="864" y="397"/>
                  </a:cubicBezTo>
                  <a:cubicBezTo>
                    <a:pt x="862" y="394"/>
                    <a:pt x="859" y="398"/>
                    <a:pt x="855" y="393"/>
                  </a:cubicBezTo>
                  <a:cubicBezTo>
                    <a:pt x="851" y="389"/>
                    <a:pt x="847" y="392"/>
                    <a:pt x="845" y="393"/>
                  </a:cubicBezTo>
                  <a:cubicBezTo>
                    <a:pt x="842" y="394"/>
                    <a:pt x="839" y="391"/>
                    <a:pt x="835" y="390"/>
                  </a:cubicBezTo>
                  <a:cubicBezTo>
                    <a:pt x="831" y="388"/>
                    <a:pt x="834" y="384"/>
                    <a:pt x="830" y="381"/>
                  </a:cubicBezTo>
                  <a:cubicBezTo>
                    <a:pt x="827" y="378"/>
                    <a:pt x="826" y="386"/>
                    <a:pt x="826" y="386"/>
                  </a:cubicBezTo>
                  <a:cubicBezTo>
                    <a:pt x="516" y="388"/>
                    <a:pt x="516" y="388"/>
                    <a:pt x="516" y="388"/>
                  </a:cubicBezTo>
                  <a:cubicBezTo>
                    <a:pt x="516" y="388"/>
                    <a:pt x="516" y="389"/>
                    <a:pt x="517" y="389"/>
                  </a:cubicBezTo>
                  <a:cubicBezTo>
                    <a:pt x="521" y="393"/>
                    <a:pt x="518" y="396"/>
                    <a:pt x="519" y="401"/>
                  </a:cubicBezTo>
                  <a:cubicBezTo>
                    <a:pt x="520" y="406"/>
                    <a:pt x="519" y="412"/>
                    <a:pt x="515" y="412"/>
                  </a:cubicBezTo>
                  <a:cubicBezTo>
                    <a:pt x="512" y="412"/>
                    <a:pt x="511" y="408"/>
                    <a:pt x="514" y="407"/>
                  </a:cubicBezTo>
                  <a:cubicBezTo>
                    <a:pt x="517" y="405"/>
                    <a:pt x="515" y="400"/>
                    <a:pt x="512" y="400"/>
                  </a:cubicBezTo>
                  <a:cubicBezTo>
                    <a:pt x="511" y="400"/>
                    <a:pt x="510" y="398"/>
                    <a:pt x="510" y="395"/>
                  </a:cubicBezTo>
                  <a:cubicBezTo>
                    <a:pt x="505" y="397"/>
                    <a:pt x="499" y="396"/>
                    <a:pt x="492" y="395"/>
                  </a:cubicBezTo>
                  <a:cubicBezTo>
                    <a:pt x="492" y="396"/>
                    <a:pt x="493" y="396"/>
                    <a:pt x="493" y="396"/>
                  </a:cubicBezTo>
                  <a:cubicBezTo>
                    <a:pt x="493" y="399"/>
                    <a:pt x="494" y="406"/>
                    <a:pt x="498" y="411"/>
                  </a:cubicBezTo>
                  <a:cubicBezTo>
                    <a:pt x="502" y="417"/>
                    <a:pt x="500" y="420"/>
                    <a:pt x="503" y="422"/>
                  </a:cubicBezTo>
                  <a:cubicBezTo>
                    <a:pt x="507" y="424"/>
                    <a:pt x="507" y="426"/>
                    <a:pt x="503" y="426"/>
                  </a:cubicBezTo>
                  <a:cubicBezTo>
                    <a:pt x="500" y="425"/>
                    <a:pt x="502" y="428"/>
                    <a:pt x="501" y="436"/>
                  </a:cubicBezTo>
                  <a:cubicBezTo>
                    <a:pt x="500" y="443"/>
                    <a:pt x="500" y="459"/>
                    <a:pt x="499" y="464"/>
                  </a:cubicBezTo>
                  <a:cubicBezTo>
                    <a:pt x="499" y="468"/>
                    <a:pt x="493" y="476"/>
                    <a:pt x="496" y="481"/>
                  </a:cubicBezTo>
                  <a:cubicBezTo>
                    <a:pt x="500" y="486"/>
                    <a:pt x="502" y="493"/>
                    <a:pt x="500" y="499"/>
                  </a:cubicBezTo>
                  <a:cubicBezTo>
                    <a:pt x="498" y="506"/>
                    <a:pt x="499" y="509"/>
                    <a:pt x="501" y="514"/>
                  </a:cubicBezTo>
                  <a:cubicBezTo>
                    <a:pt x="504" y="519"/>
                    <a:pt x="502" y="527"/>
                    <a:pt x="505" y="529"/>
                  </a:cubicBezTo>
                  <a:cubicBezTo>
                    <a:pt x="508" y="531"/>
                    <a:pt x="511" y="534"/>
                    <a:pt x="513" y="539"/>
                  </a:cubicBezTo>
                  <a:cubicBezTo>
                    <a:pt x="516" y="543"/>
                    <a:pt x="519" y="540"/>
                    <a:pt x="519" y="545"/>
                  </a:cubicBezTo>
                  <a:cubicBezTo>
                    <a:pt x="520" y="549"/>
                    <a:pt x="520" y="550"/>
                    <a:pt x="524" y="552"/>
                  </a:cubicBezTo>
                  <a:cubicBezTo>
                    <a:pt x="528" y="554"/>
                    <a:pt x="525" y="558"/>
                    <a:pt x="525" y="561"/>
                  </a:cubicBezTo>
                  <a:cubicBezTo>
                    <a:pt x="525" y="563"/>
                    <a:pt x="530" y="568"/>
                    <a:pt x="537" y="573"/>
                  </a:cubicBezTo>
                  <a:cubicBezTo>
                    <a:pt x="543" y="579"/>
                    <a:pt x="538" y="584"/>
                    <a:pt x="543" y="584"/>
                  </a:cubicBezTo>
                  <a:cubicBezTo>
                    <a:pt x="547" y="584"/>
                    <a:pt x="552" y="587"/>
                    <a:pt x="557" y="590"/>
                  </a:cubicBezTo>
                  <a:cubicBezTo>
                    <a:pt x="561" y="593"/>
                    <a:pt x="563" y="591"/>
                    <a:pt x="566" y="592"/>
                  </a:cubicBezTo>
                  <a:cubicBezTo>
                    <a:pt x="569" y="592"/>
                    <a:pt x="575" y="599"/>
                    <a:pt x="577" y="604"/>
                  </a:cubicBezTo>
                  <a:cubicBezTo>
                    <a:pt x="577" y="606"/>
                    <a:pt x="578" y="609"/>
                    <a:pt x="579" y="611"/>
                  </a:cubicBezTo>
                  <a:cubicBezTo>
                    <a:pt x="605" y="608"/>
                    <a:pt x="605" y="608"/>
                    <a:pt x="605" y="608"/>
                  </a:cubicBezTo>
                  <a:cubicBezTo>
                    <a:pt x="605" y="608"/>
                    <a:pt x="613" y="613"/>
                    <a:pt x="618" y="614"/>
                  </a:cubicBezTo>
                  <a:cubicBezTo>
                    <a:pt x="622" y="615"/>
                    <a:pt x="647" y="625"/>
                    <a:pt x="647" y="625"/>
                  </a:cubicBezTo>
                  <a:cubicBezTo>
                    <a:pt x="679" y="624"/>
                    <a:pt x="679" y="624"/>
                    <a:pt x="679" y="624"/>
                  </a:cubicBezTo>
                  <a:cubicBezTo>
                    <a:pt x="683" y="619"/>
                    <a:pt x="683" y="619"/>
                    <a:pt x="683" y="619"/>
                  </a:cubicBezTo>
                  <a:cubicBezTo>
                    <a:pt x="700" y="619"/>
                    <a:pt x="700" y="619"/>
                    <a:pt x="700" y="619"/>
                  </a:cubicBezTo>
                  <a:cubicBezTo>
                    <a:pt x="700" y="619"/>
                    <a:pt x="711" y="630"/>
                    <a:pt x="713" y="631"/>
                  </a:cubicBezTo>
                  <a:cubicBezTo>
                    <a:pt x="715" y="632"/>
                    <a:pt x="720" y="637"/>
                    <a:pt x="720" y="640"/>
                  </a:cubicBezTo>
                  <a:cubicBezTo>
                    <a:pt x="720" y="643"/>
                    <a:pt x="722" y="646"/>
                    <a:pt x="724" y="647"/>
                  </a:cubicBezTo>
                  <a:cubicBezTo>
                    <a:pt x="727" y="648"/>
                    <a:pt x="736" y="654"/>
                    <a:pt x="737" y="654"/>
                  </a:cubicBezTo>
                  <a:cubicBezTo>
                    <a:pt x="739" y="653"/>
                    <a:pt x="741" y="643"/>
                    <a:pt x="746" y="643"/>
                  </a:cubicBezTo>
                  <a:cubicBezTo>
                    <a:pt x="751" y="644"/>
                    <a:pt x="764" y="647"/>
                    <a:pt x="766" y="655"/>
                  </a:cubicBezTo>
                  <a:cubicBezTo>
                    <a:pt x="768" y="662"/>
                    <a:pt x="775" y="668"/>
                    <a:pt x="777" y="670"/>
                  </a:cubicBezTo>
                  <a:cubicBezTo>
                    <a:pt x="779" y="672"/>
                    <a:pt x="778" y="676"/>
                    <a:pt x="779" y="679"/>
                  </a:cubicBezTo>
                  <a:cubicBezTo>
                    <a:pt x="781" y="681"/>
                    <a:pt x="781" y="685"/>
                    <a:pt x="783" y="685"/>
                  </a:cubicBezTo>
                  <a:cubicBezTo>
                    <a:pt x="785" y="685"/>
                    <a:pt x="794" y="691"/>
                    <a:pt x="798" y="691"/>
                  </a:cubicBezTo>
                  <a:cubicBezTo>
                    <a:pt x="800" y="691"/>
                    <a:pt x="801" y="692"/>
                    <a:pt x="803" y="693"/>
                  </a:cubicBezTo>
                  <a:cubicBezTo>
                    <a:pt x="804" y="684"/>
                    <a:pt x="794" y="682"/>
                    <a:pt x="800" y="678"/>
                  </a:cubicBezTo>
                  <a:cubicBezTo>
                    <a:pt x="806" y="674"/>
                    <a:pt x="800" y="670"/>
                    <a:pt x="803" y="668"/>
                  </a:cubicBezTo>
                  <a:cubicBezTo>
                    <a:pt x="806" y="666"/>
                    <a:pt x="811" y="664"/>
                    <a:pt x="811" y="661"/>
                  </a:cubicBezTo>
                  <a:cubicBezTo>
                    <a:pt x="811" y="658"/>
                    <a:pt x="814" y="658"/>
                    <a:pt x="818" y="658"/>
                  </a:cubicBezTo>
                  <a:cubicBezTo>
                    <a:pt x="822" y="659"/>
                    <a:pt x="829" y="652"/>
                    <a:pt x="829" y="649"/>
                  </a:cubicBezTo>
                  <a:cubicBezTo>
                    <a:pt x="828" y="646"/>
                    <a:pt x="829" y="646"/>
                    <a:pt x="834" y="647"/>
                  </a:cubicBezTo>
                  <a:cubicBezTo>
                    <a:pt x="839" y="648"/>
                    <a:pt x="838" y="641"/>
                    <a:pt x="841" y="642"/>
                  </a:cubicBezTo>
                  <a:cubicBezTo>
                    <a:pt x="844" y="643"/>
                    <a:pt x="847" y="645"/>
                    <a:pt x="847" y="643"/>
                  </a:cubicBezTo>
                  <a:cubicBezTo>
                    <a:pt x="847" y="640"/>
                    <a:pt x="850" y="641"/>
                    <a:pt x="852" y="644"/>
                  </a:cubicBezTo>
                  <a:cubicBezTo>
                    <a:pt x="855" y="647"/>
                    <a:pt x="861" y="648"/>
                    <a:pt x="862" y="644"/>
                  </a:cubicBezTo>
                  <a:cubicBezTo>
                    <a:pt x="862" y="641"/>
                    <a:pt x="866" y="644"/>
                    <a:pt x="869" y="648"/>
                  </a:cubicBezTo>
                  <a:cubicBezTo>
                    <a:pt x="872" y="651"/>
                    <a:pt x="874" y="650"/>
                    <a:pt x="879" y="650"/>
                  </a:cubicBezTo>
                  <a:cubicBezTo>
                    <a:pt x="883" y="651"/>
                    <a:pt x="883" y="649"/>
                    <a:pt x="884" y="646"/>
                  </a:cubicBezTo>
                  <a:cubicBezTo>
                    <a:pt x="884" y="643"/>
                    <a:pt x="889" y="653"/>
                    <a:pt x="894" y="653"/>
                  </a:cubicBezTo>
                  <a:cubicBezTo>
                    <a:pt x="898" y="654"/>
                    <a:pt x="895" y="650"/>
                    <a:pt x="891" y="648"/>
                  </a:cubicBezTo>
                  <a:cubicBezTo>
                    <a:pt x="888" y="645"/>
                    <a:pt x="892" y="644"/>
                    <a:pt x="889" y="641"/>
                  </a:cubicBezTo>
                  <a:cubicBezTo>
                    <a:pt x="886" y="639"/>
                    <a:pt x="893" y="636"/>
                    <a:pt x="899" y="636"/>
                  </a:cubicBezTo>
                  <a:cubicBezTo>
                    <a:pt x="905" y="637"/>
                    <a:pt x="904" y="638"/>
                    <a:pt x="907" y="635"/>
                  </a:cubicBezTo>
                  <a:cubicBezTo>
                    <a:pt x="909" y="631"/>
                    <a:pt x="911" y="635"/>
                    <a:pt x="911" y="638"/>
                  </a:cubicBezTo>
                  <a:cubicBezTo>
                    <a:pt x="911" y="641"/>
                    <a:pt x="921" y="636"/>
                    <a:pt x="926" y="636"/>
                  </a:cubicBezTo>
                  <a:cubicBezTo>
                    <a:pt x="931" y="636"/>
                    <a:pt x="936" y="640"/>
                    <a:pt x="937" y="643"/>
                  </a:cubicBezTo>
                  <a:cubicBezTo>
                    <a:pt x="937" y="646"/>
                    <a:pt x="941" y="648"/>
                    <a:pt x="944" y="645"/>
                  </a:cubicBezTo>
                  <a:cubicBezTo>
                    <a:pt x="948" y="641"/>
                    <a:pt x="951" y="638"/>
                    <a:pt x="955" y="641"/>
                  </a:cubicBezTo>
                  <a:cubicBezTo>
                    <a:pt x="958" y="645"/>
                    <a:pt x="962" y="649"/>
                    <a:pt x="966" y="654"/>
                  </a:cubicBezTo>
                  <a:cubicBezTo>
                    <a:pt x="970" y="658"/>
                    <a:pt x="964" y="663"/>
                    <a:pt x="966" y="666"/>
                  </a:cubicBezTo>
                  <a:cubicBezTo>
                    <a:pt x="969" y="670"/>
                    <a:pt x="966" y="674"/>
                    <a:pt x="971" y="678"/>
                  </a:cubicBezTo>
                  <a:cubicBezTo>
                    <a:pt x="976" y="681"/>
                    <a:pt x="972" y="688"/>
                    <a:pt x="976" y="689"/>
                  </a:cubicBezTo>
                  <a:cubicBezTo>
                    <a:pt x="980" y="690"/>
                    <a:pt x="983" y="697"/>
                    <a:pt x="983" y="699"/>
                  </a:cubicBezTo>
                  <a:cubicBezTo>
                    <a:pt x="984" y="702"/>
                    <a:pt x="991" y="705"/>
                    <a:pt x="992" y="701"/>
                  </a:cubicBezTo>
                  <a:cubicBezTo>
                    <a:pt x="992" y="696"/>
                    <a:pt x="996" y="691"/>
                    <a:pt x="997" y="687"/>
                  </a:cubicBezTo>
                  <a:cubicBezTo>
                    <a:pt x="997" y="683"/>
                    <a:pt x="994" y="669"/>
                    <a:pt x="991" y="665"/>
                  </a:cubicBezTo>
                  <a:cubicBezTo>
                    <a:pt x="987" y="660"/>
                    <a:pt x="991" y="659"/>
                    <a:pt x="987" y="654"/>
                  </a:cubicBezTo>
                  <a:cubicBezTo>
                    <a:pt x="983" y="649"/>
                    <a:pt x="981" y="639"/>
                    <a:pt x="981" y="632"/>
                  </a:cubicBezTo>
                  <a:cubicBezTo>
                    <a:pt x="981" y="624"/>
                    <a:pt x="990" y="612"/>
                    <a:pt x="994" y="608"/>
                  </a:cubicBezTo>
                  <a:cubicBezTo>
                    <a:pt x="999" y="605"/>
                    <a:pt x="1003" y="607"/>
                    <a:pt x="1004" y="603"/>
                  </a:cubicBezTo>
                  <a:cubicBezTo>
                    <a:pt x="1005" y="599"/>
                    <a:pt x="1011" y="594"/>
                    <a:pt x="1014" y="594"/>
                  </a:cubicBezTo>
                  <a:cubicBezTo>
                    <a:pt x="1017" y="594"/>
                    <a:pt x="1020" y="594"/>
                    <a:pt x="1020" y="591"/>
                  </a:cubicBezTo>
                  <a:cubicBezTo>
                    <a:pt x="1021" y="588"/>
                    <a:pt x="1026" y="584"/>
                    <a:pt x="1032" y="583"/>
                  </a:cubicBezTo>
                  <a:cubicBezTo>
                    <a:pt x="1039" y="582"/>
                    <a:pt x="1035" y="578"/>
                    <a:pt x="1033" y="575"/>
                  </a:cubicBezTo>
                  <a:cubicBezTo>
                    <a:pt x="1032" y="572"/>
                    <a:pt x="1035" y="569"/>
                    <a:pt x="1036" y="571"/>
                  </a:cubicBezTo>
                  <a:cubicBezTo>
                    <a:pt x="1037" y="573"/>
                    <a:pt x="1041" y="574"/>
                    <a:pt x="1044" y="572"/>
                  </a:cubicBezTo>
                  <a:cubicBezTo>
                    <a:pt x="1046" y="570"/>
                    <a:pt x="1052" y="565"/>
                    <a:pt x="1047" y="565"/>
                  </a:cubicBezTo>
                  <a:cubicBezTo>
                    <a:pt x="1041" y="565"/>
                    <a:pt x="1040" y="563"/>
                    <a:pt x="1043" y="561"/>
                  </a:cubicBezTo>
                  <a:cubicBezTo>
                    <a:pt x="1046" y="560"/>
                    <a:pt x="1044" y="554"/>
                    <a:pt x="1039" y="554"/>
                  </a:cubicBezTo>
                  <a:cubicBezTo>
                    <a:pt x="1035" y="553"/>
                    <a:pt x="1036" y="551"/>
                    <a:pt x="1039" y="548"/>
                  </a:cubicBezTo>
                  <a:cubicBezTo>
                    <a:pt x="1042" y="545"/>
                    <a:pt x="1035" y="541"/>
                    <a:pt x="1032" y="539"/>
                  </a:cubicBezTo>
                  <a:cubicBezTo>
                    <a:pt x="1028" y="536"/>
                    <a:pt x="1034" y="535"/>
                    <a:pt x="1036" y="535"/>
                  </a:cubicBezTo>
                  <a:cubicBezTo>
                    <a:pt x="1039" y="534"/>
                    <a:pt x="1037" y="523"/>
                    <a:pt x="1038" y="520"/>
                  </a:cubicBezTo>
                  <a:cubicBezTo>
                    <a:pt x="1039" y="517"/>
                    <a:pt x="1043" y="517"/>
                    <a:pt x="1042" y="520"/>
                  </a:cubicBezTo>
                  <a:cubicBezTo>
                    <a:pt x="1040" y="523"/>
                    <a:pt x="1037" y="527"/>
                    <a:pt x="1041" y="531"/>
                  </a:cubicBezTo>
                  <a:cubicBezTo>
                    <a:pt x="1044" y="535"/>
                    <a:pt x="1045" y="539"/>
                    <a:pt x="1044" y="544"/>
                  </a:cubicBezTo>
                  <a:cubicBezTo>
                    <a:pt x="1042" y="550"/>
                    <a:pt x="1045" y="549"/>
                    <a:pt x="1049" y="541"/>
                  </a:cubicBezTo>
                  <a:cubicBezTo>
                    <a:pt x="1052" y="534"/>
                    <a:pt x="1053" y="527"/>
                    <a:pt x="1050" y="526"/>
                  </a:cubicBezTo>
                  <a:cubicBezTo>
                    <a:pt x="1048" y="526"/>
                    <a:pt x="1048" y="518"/>
                    <a:pt x="1051" y="522"/>
                  </a:cubicBezTo>
                  <a:cubicBezTo>
                    <a:pt x="1054" y="525"/>
                    <a:pt x="1055" y="526"/>
                    <a:pt x="1059" y="521"/>
                  </a:cubicBezTo>
                  <a:cubicBezTo>
                    <a:pt x="1063" y="517"/>
                    <a:pt x="1068" y="509"/>
                    <a:pt x="1065" y="507"/>
                  </a:cubicBezTo>
                  <a:cubicBezTo>
                    <a:pt x="1062" y="505"/>
                    <a:pt x="1066" y="504"/>
                    <a:pt x="1071" y="504"/>
                  </a:cubicBezTo>
                  <a:cubicBezTo>
                    <a:pt x="1076" y="504"/>
                    <a:pt x="1087" y="501"/>
                    <a:pt x="1088" y="499"/>
                  </a:cubicBezTo>
                  <a:cubicBezTo>
                    <a:pt x="1090" y="494"/>
                    <a:pt x="1070" y="502"/>
                    <a:pt x="1070" y="499"/>
                  </a:cubicBezTo>
                  <a:cubicBezTo>
                    <a:pt x="1070" y="496"/>
                    <a:pt x="1083" y="493"/>
                    <a:pt x="1089" y="493"/>
                  </a:cubicBezTo>
                  <a:cubicBezTo>
                    <a:pt x="1094" y="493"/>
                    <a:pt x="1092" y="485"/>
                    <a:pt x="1094" y="488"/>
                  </a:cubicBezTo>
                  <a:cubicBezTo>
                    <a:pt x="1097" y="492"/>
                    <a:pt x="1100" y="491"/>
                    <a:pt x="1104" y="489"/>
                  </a:cubicBezTo>
                  <a:cubicBezTo>
                    <a:pt x="1107" y="487"/>
                    <a:pt x="1104" y="481"/>
                    <a:pt x="1101" y="480"/>
                  </a:cubicBezTo>
                  <a:cubicBezTo>
                    <a:pt x="1097" y="479"/>
                    <a:pt x="1103" y="477"/>
                    <a:pt x="1102" y="475"/>
                  </a:cubicBezTo>
                  <a:cubicBezTo>
                    <a:pt x="1101" y="472"/>
                    <a:pt x="1105" y="463"/>
                    <a:pt x="1109" y="462"/>
                  </a:cubicBezTo>
                  <a:cubicBezTo>
                    <a:pt x="1114" y="461"/>
                    <a:pt x="1112" y="458"/>
                    <a:pt x="1116" y="458"/>
                  </a:cubicBezTo>
                  <a:cubicBezTo>
                    <a:pt x="1120" y="458"/>
                    <a:pt x="1121" y="454"/>
                    <a:pt x="1124" y="450"/>
                  </a:cubicBezTo>
                  <a:cubicBezTo>
                    <a:pt x="1128" y="447"/>
                    <a:pt x="1133" y="456"/>
                    <a:pt x="1138" y="451"/>
                  </a:cubicBezTo>
                  <a:cubicBezTo>
                    <a:pt x="1140" y="448"/>
                    <a:pt x="1143" y="446"/>
                    <a:pt x="1147" y="444"/>
                  </a:cubicBezTo>
                  <a:cubicBezTo>
                    <a:pt x="1134" y="427"/>
                    <a:pt x="1137" y="416"/>
                    <a:pt x="1137" y="413"/>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25" name="Freeform 126"/>
            <p:cNvSpPr>
              <a:spLocks noEditPoints="1" noChangeArrowheads="1"/>
            </p:cNvSpPr>
            <p:nvPr/>
          </p:nvSpPr>
          <p:spPr bwMode="auto">
            <a:xfrm>
              <a:off x="3444875" y="1455737"/>
              <a:ext cx="276225" cy="196850"/>
            </a:xfrm>
            <a:custGeom>
              <a:gdLst>
                <a:gd name="T0" fmla="*/ 143 w 145"/>
                <a:gd name="T1" fmla="*/ 18 h 103"/>
                <a:gd name="T2" fmla="*/ 132 w 145"/>
                <a:gd name="T3" fmla="*/ 18 h 103"/>
                <a:gd name="T4" fmla="*/ 118 w 145"/>
                <a:gd name="T5" fmla="*/ 15 h 103"/>
                <a:gd name="T6" fmla="*/ 113 w 145"/>
                <a:gd name="T7" fmla="*/ 13 h 103"/>
                <a:gd name="T8" fmla="*/ 104 w 145"/>
                <a:gd name="T9" fmla="*/ 14 h 103"/>
                <a:gd name="T10" fmla="*/ 93 w 145"/>
                <a:gd name="T11" fmla="*/ 9 h 103"/>
                <a:gd name="T12" fmla="*/ 87 w 145"/>
                <a:gd name="T13" fmla="*/ 6 h 103"/>
                <a:gd name="T14" fmla="*/ 67 w 145"/>
                <a:gd name="T15" fmla="*/ 4 h 103"/>
                <a:gd name="T16" fmla="*/ 30 w 145"/>
                <a:gd name="T17" fmla="*/ 3 h 103"/>
                <a:gd name="T18" fmla="*/ 16 w 145"/>
                <a:gd name="T19" fmla="*/ 0 h 103"/>
                <a:gd name="T20" fmla="*/ 7 w 145"/>
                <a:gd name="T21" fmla="*/ 6 h 103"/>
                <a:gd name="T22" fmla="*/ 5 w 145"/>
                <a:gd name="T23" fmla="*/ 14 h 103"/>
                <a:gd name="T24" fmla="*/ 7 w 145"/>
                <a:gd name="T25" fmla="*/ 25 h 103"/>
                <a:gd name="T26" fmla="*/ 10 w 145"/>
                <a:gd name="T27" fmla="*/ 23 h 103"/>
                <a:gd name="T28" fmla="*/ 14 w 145"/>
                <a:gd name="T29" fmla="*/ 24 h 103"/>
                <a:gd name="T30" fmla="*/ 21 w 145"/>
                <a:gd name="T31" fmla="*/ 25 h 103"/>
                <a:gd name="T32" fmla="*/ 25 w 145"/>
                <a:gd name="T33" fmla="*/ 25 h 103"/>
                <a:gd name="T34" fmla="*/ 32 w 145"/>
                <a:gd name="T35" fmla="*/ 27 h 103"/>
                <a:gd name="T36" fmla="*/ 35 w 145"/>
                <a:gd name="T37" fmla="*/ 31 h 103"/>
                <a:gd name="T38" fmla="*/ 27 w 145"/>
                <a:gd name="T39" fmla="*/ 38 h 103"/>
                <a:gd name="T40" fmla="*/ 28 w 145"/>
                <a:gd name="T41" fmla="*/ 48 h 103"/>
                <a:gd name="T42" fmla="*/ 26 w 145"/>
                <a:gd name="T43" fmla="*/ 56 h 103"/>
                <a:gd name="T44" fmla="*/ 23 w 145"/>
                <a:gd name="T45" fmla="*/ 60 h 103"/>
                <a:gd name="T46" fmla="*/ 27 w 145"/>
                <a:gd name="T47" fmla="*/ 66 h 103"/>
                <a:gd name="T48" fmla="*/ 24 w 145"/>
                <a:gd name="T49" fmla="*/ 73 h 103"/>
                <a:gd name="T50" fmla="*/ 26 w 145"/>
                <a:gd name="T51" fmla="*/ 78 h 103"/>
                <a:gd name="T52" fmla="*/ 22 w 145"/>
                <a:gd name="T53" fmla="*/ 85 h 103"/>
                <a:gd name="T54" fmla="*/ 23 w 145"/>
                <a:gd name="T55" fmla="*/ 89 h 103"/>
                <a:gd name="T56" fmla="*/ 29 w 145"/>
                <a:gd name="T57" fmla="*/ 89 h 103"/>
                <a:gd name="T58" fmla="*/ 43 w 145"/>
                <a:gd name="T59" fmla="*/ 102 h 103"/>
                <a:gd name="T60" fmla="*/ 46 w 145"/>
                <a:gd name="T61" fmla="*/ 99 h 103"/>
                <a:gd name="T62" fmla="*/ 52 w 145"/>
                <a:gd name="T63" fmla="*/ 98 h 103"/>
                <a:gd name="T64" fmla="*/ 63 w 145"/>
                <a:gd name="T65" fmla="*/ 94 h 103"/>
                <a:gd name="T66" fmla="*/ 77 w 145"/>
                <a:gd name="T67" fmla="*/ 94 h 103"/>
                <a:gd name="T68" fmla="*/ 85 w 145"/>
                <a:gd name="T69" fmla="*/ 90 h 103"/>
                <a:gd name="T70" fmla="*/ 94 w 145"/>
                <a:gd name="T71" fmla="*/ 84 h 103"/>
                <a:gd name="T72" fmla="*/ 98 w 145"/>
                <a:gd name="T73" fmla="*/ 76 h 103"/>
                <a:gd name="T74" fmla="*/ 106 w 145"/>
                <a:gd name="T75" fmla="*/ 67 h 103"/>
                <a:gd name="T76" fmla="*/ 107 w 145"/>
                <a:gd name="T77" fmla="*/ 51 h 103"/>
                <a:gd name="T78" fmla="*/ 116 w 145"/>
                <a:gd name="T79" fmla="*/ 40 h 103"/>
                <a:gd name="T80" fmla="*/ 126 w 145"/>
                <a:gd name="T81" fmla="*/ 34 h 103"/>
                <a:gd name="T82" fmla="*/ 139 w 145"/>
                <a:gd name="T83" fmla="*/ 28 h 103"/>
                <a:gd name="T84" fmla="*/ 143 w 145"/>
                <a:gd name="T85" fmla="*/ 18 h 103"/>
                <a:gd name="T86" fmla="*/ 144 w 145"/>
                <a:gd name="T87" fmla="*/ 55 h 103"/>
                <a:gd name="T88" fmla="*/ 134 w 145"/>
                <a:gd name="T89" fmla="*/ 58 h 103"/>
                <a:gd name="T90" fmla="*/ 144 w 145"/>
                <a:gd name="T91" fmla="*/ 55 h 1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5"/>
                <a:gd name="T139" fmla="*/ 0 h 103"/>
                <a:gd name="T140" fmla="*/ 145 w 145"/>
                <a:gd name="T141" fmla="*/ 103 h 103"/>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5" h="103">
                  <a:moveTo>
                    <a:pt x="143" y="18"/>
                  </a:moveTo>
                  <a:cubicBezTo>
                    <a:pt x="139" y="18"/>
                    <a:pt x="135" y="18"/>
                    <a:pt x="132" y="18"/>
                  </a:cubicBezTo>
                  <a:cubicBezTo>
                    <a:pt x="128" y="17"/>
                    <a:pt x="120" y="17"/>
                    <a:pt x="118" y="15"/>
                  </a:cubicBezTo>
                  <a:cubicBezTo>
                    <a:pt x="116" y="12"/>
                    <a:pt x="113" y="11"/>
                    <a:pt x="113" y="13"/>
                  </a:cubicBezTo>
                  <a:cubicBezTo>
                    <a:pt x="113" y="16"/>
                    <a:pt x="107" y="16"/>
                    <a:pt x="104" y="14"/>
                  </a:cubicBezTo>
                  <a:cubicBezTo>
                    <a:pt x="101" y="12"/>
                    <a:pt x="96" y="10"/>
                    <a:pt x="93" y="9"/>
                  </a:cubicBezTo>
                  <a:cubicBezTo>
                    <a:pt x="92" y="8"/>
                    <a:pt x="89" y="7"/>
                    <a:pt x="87" y="6"/>
                  </a:cubicBezTo>
                  <a:cubicBezTo>
                    <a:pt x="83" y="6"/>
                    <a:pt x="74" y="3"/>
                    <a:pt x="67" y="4"/>
                  </a:cubicBezTo>
                  <a:cubicBezTo>
                    <a:pt x="60" y="4"/>
                    <a:pt x="39" y="3"/>
                    <a:pt x="30" y="3"/>
                  </a:cubicBezTo>
                  <a:cubicBezTo>
                    <a:pt x="22" y="4"/>
                    <a:pt x="21" y="0"/>
                    <a:pt x="16" y="0"/>
                  </a:cubicBezTo>
                  <a:cubicBezTo>
                    <a:pt x="12" y="0"/>
                    <a:pt x="14" y="5"/>
                    <a:pt x="7" y="6"/>
                  </a:cubicBezTo>
                  <a:cubicBezTo>
                    <a:pt x="0" y="6"/>
                    <a:pt x="0" y="10"/>
                    <a:pt x="5" y="14"/>
                  </a:cubicBezTo>
                  <a:cubicBezTo>
                    <a:pt x="7" y="16"/>
                    <a:pt x="7" y="20"/>
                    <a:pt x="7" y="25"/>
                  </a:cubicBezTo>
                  <a:cubicBezTo>
                    <a:pt x="8" y="25"/>
                    <a:pt x="9" y="24"/>
                    <a:pt x="10" y="23"/>
                  </a:cubicBezTo>
                  <a:cubicBezTo>
                    <a:pt x="12" y="21"/>
                    <a:pt x="14" y="21"/>
                    <a:pt x="14" y="24"/>
                  </a:cubicBezTo>
                  <a:cubicBezTo>
                    <a:pt x="14" y="26"/>
                    <a:pt x="18" y="25"/>
                    <a:pt x="21" y="25"/>
                  </a:cubicBezTo>
                  <a:cubicBezTo>
                    <a:pt x="23" y="25"/>
                    <a:pt x="22" y="27"/>
                    <a:pt x="25" y="25"/>
                  </a:cubicBezTo>
                  <a:cubicBezTo>
                    <a:pt x="28" y="23"/>
                    <a:pt x="32" y="24"/>
                    <a:pt x="32" y="27"/>
                  </a:cubicBezTo>
                  <a:cubicBezTo>
                    <a:pt x="32" y="29"/>
                    <a:pt x="38" y="28"/>
                    <a:pt x="35" y="31"/>
                  </a:cubicBezTo>
                  <a:cubicBezTo>
                    <a:pt x="31" y="34"/>
                    <a:pt x="27" y="35"/>
                    <a:pt x="27" y="38"/>
                  </a:cubicBezTo>
                  <a:cubicBezTo>
                    <a:pt x="27" y="40"/>
                    <a:pt x="31" y="45"/>
                    <a:pt x="28" y="48"/>
                  </a:cubicBezTo>
                  <a:cubicBezTo>
                    <a:pt x="25" y="51"/>
                    <a:pt x="29" y="56"/>
                    <a:pt x="26" y="56"/>
                  </a:cubicBezTo>
                  <a:cubicBezTo>
                    <a:pt x="23" y="56"/>
                    <a:pt x="20" y="57"/>
                    <a:pt x="23" y="60"/>
                  </a:cubicBezTo>
                  <a:cubicBezTo>
                    <a:pt x="27" y="64"/>
                    <a:pt x="29" y="66"/>
                    <a:pt x="27" y="66"/>
                  </a:cubicBezTo>
                  <a:cubicBezTo>
                    <a:pt x="24" y="66"/>
                    <a:pt x="23" y="71"/>
                    <a:pt x="24" y="73"/>
                  </a:cubicBezTo>
                  <a:cubicBezTo>
                    <a:pt x="25" y="74"/>
                    <a:pt x="31" y="77"/>
                    <a:pt x="26" y="78"/>
                  </a:cubicBezTo>
                  <a:cubicBezTo>
                    <a:pt x="22" y="79"/>
                    <a:pt x="22" y="83"/>
                    <a:pt x="22" y="85"/>
                  </a:cubicBezTo>
                  <a:cubicBezTo>
                    <a:pt x="22" y="86"/>
                    <a:pt x="22" y="87"/>
                    <a:pt x="23" y="89"/>
                  </a:cubicBezTo>
                  <a:cubicBezTo>
                    <a:pt x="25" y="88"/>
                    <a:pt x="27" y="88"/>
                    <a:pt x="29" y="89"/>
                  </a:cubicBezTo>
                  <a:cubicBezTo>
                    <a:pt x="34" y="91"/>
                    <a:pt x="37" y="103"/>
                    <a:pt x="43" y="102"/>
                  </a:cubicBezTo>
                  <a:cubicBezTo>
                    <a:pt x="46" y="102"/>
                    <a:pt x="44" y="100"/>
                    <a:pt x="46" y="99"/>
                  </a:cubicBezTo>
                  <a:cubicBezTo>
                    <a:pt x="47" y="97"/>
                    <a:pt x="50" y="98"/>
                    <a:pt x="52" y="98"/>
                  </a:cubicBezTo>
                  <a:cubicBezTo>
                    <a:pt x="55" y="98"/>
                    <a:pt x="56" y="94"/>
                    <a:pt x="63" y="94"/>
                  </a:cubicBezTo>
                  <a:cubicBezTo>
                    <a:pt x="69" y="94"/>
                    <a:pt x="73" y="94"/>
                    <a:pt x="77" y="94"/>
                  </a:cubicBezTo>
                  <a:cubicBezTo>
                    <a:pt x="81" y="94"/>
                    <a:pt x="84" y="93"/>
                    <a:pt x="85" y="90"/>
                  </a:cubicBezTo>
                  <a:cubicBezTo>
                    <a:pt x="86" y="87"/>
                    <a:pt x="89" y="84"/>
                    <a:pt x="94" y="84"/>
                  </a:cubicBezTo>
                  <a:cubicBezTo>
                    <a:pt x="98" y="83"/>
                    <a:pt x="98" y="78"/>
                    <a:pt x="98" y="76"/>
                  </a:cubicBezTo>
                  <a:cubicBezTo>
                    <a:pt x="98" y="73"/>
                    <a:pt x="106" y="69"/>
                    <a:pt x="106" y="67"/>
                  </a:cubicBezTo>
                  <a:cubicBezTo>
                    <a:pt x="107" y="65"/>
                    <a:pt x="102" y="57"/>
                    <a:pt x="107" y="51"/>
                  </a:cubicBezTo>
                  <a:cubicBezTo>
                    <a:pt x="111" y="44"/>
                    <a:pt x="116" y="43"/>
                    <a:pt x="116" y="40"/>
                  </a:cubicBezTo>
                  <a:cubicBezTo>
                    <a:pt x="116" y="36"/>
                    <a:pt x="121" y="35"/>
                    <a:pt x="126" y="34"/>
                  </a:cubicBezTo>
                  <a:cubicBezTo>
                    <a:pt x="132" y="33"/>
                    <a:pt x="134" y="30"/>
                    <a:pt x="139" y="28"/>
                  </a:cubicBezTo>
                  <a:cubicBezTo>
                    <a:pt x="143" y="26"/>
                    <a:pt x="144" y="23"/>
                    <a:pt x="143" y="18"/>
                  </a:cubicBezTo>
                  <a:close/>
                  <a:moveTo>
                    <a:pt x="144" y="55"/>
                  </a:moveTo>
                  <a:cubicBezTo>
                    <a:pt x="143" y="49"/>
                    <a:pt x="132" y="56"/>
                    <a:pt x="134" y="58"/>
                  </a:cubicBezTo>
                  <a:cubicBezTo>
                    <a:pt x="139" y="61"/>
                    <a:pt x="145" y="60"/>
                    <a:pt x="144" y="55"/>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26" name="Freeform 127"/>
            <p:cNvSpPr>
              <a:spLocks noEditPoints="1" noChangeArrowheads="1"/>
            </p:cNvSpPr>
            <p:nvPr/>
          </p:nvSpPr>
          <p:spPr bwMode="auto">
            <a:xfrm>
              <a:off x="4075113" y="1506537"/>
              <a:ext cx="136525" cy="169863"/>
            </a:xfrm>
            <a:custGeom>
              <a:gdLst>
                <a:gd name="T0" fmla="*/ 70 w 71"/>
                <a:gd name="T1" fmla="*/ 0 h 89"/>
                <a:gd name="T2" fmla="*/ 65 w 71"/>
                <a:gd name="T3" fmla="*/ 2 h 89"/>
                <a:gd name="T4" fmla="*/ 61 w 71"/>
                <a:gd name="T5" fmla="*/ 5 h 89"/>
                <a:gd name="T6" fmla="*/ 49 w 71"/>
                <a:gd name="T7" fmla="*/ 3 h 89"/>
                <a:gd name="T8" fmla="*/ 34 w 71"/>
                <a:gd name="T9" fmla="*/ 3 h 89"/>
                <a:gd name="T10" fmla="*/ 33 w 71"/>
                <a:gd name="T11" fmla="*/ 3 h 89"/>
                <a:gd name="T12" fmla="*/ 23 w 71"/>
                <a:gd name="T13" fmla="*/ 8 h 89"/>
                <a:gd name="T14" fmla="*/ 18 w 71"/>
                <a:gd name="T15" fmla="*/ 11 h 89"/>
                <a:gd name="T16" fmla="*/ 10 w 71"/>
                <a:gd name="T17" fmla="*/ 12 h 89"/>
                <a:gd name="T18" fmla="*/ 6 w 71"/>
                <a:gd name="T19" fmla="*/ 19 h 89"/>
                <a:gd name="T20" fmla="*/ 3 w 71"/>
                <a:gd name="T21" fmla="*/ 23 h 89"/>
                <a:gd name="T22" fmla="*/ 0 w 71"/>
                <a:gd name="T23" fmla="*/ 29 h 89"/>
                <a:gd name="T24" fmla="*/ 0 w 71"/>
                <a:gd name="T25" fmla="*/ 29 h 89"/>
                <a:gd name="T26" fmla="*/ 6 w 71"/>
                <a:gd name="T27" fmla="*/ 39 h 89"/>
                <a:gd name="T28" fmla="*/ 14 w 71"/>
                <a:gd name="T29" fmla="*/ 42 h 89"/>
                <a:gd name="T30" fmla="*/ 25 w 71"/>
                <a:gd name="T31" fmla="*/ 45 h 89"/>
                <a:gd name="T32" fmla="*/ 13 w 71"/>
                <a:gd name="T33" fmla="*/ 46 h 89"/>
                <a:gd name="T34" fmla="*/ 15 w 71"/>
                <a:gd name="T35" fmla="*/ 56 h 89"/>
                <a:gd name="T36" fmla="*/ 21 w 71"/>
                <a:gd name="T37" fmla="*/ 64 h 89"/>
                <a:gd name="T38" fmla="*/ 31 w 71"/>
                <a:gd name="T39" fmla="*/ 69 h 89"/>
                <a:gd name="T40" fmla="*/ 29 w 71"/>
                <a:gd name="T41" fmla="*/ 57 h 89"/>
                <a:gd name="T42" fmla="*/ 37 w 71"/>
                <a:gd name="T43" fmla="*/ 57 h 89"/>
                <a:gd name="T44" fmla="*/ 32 w 71"/>
                <a:gd name="T45" fmla="*/ 53 h 89"/>
                <a:gd name="T46" fmla="*/ 36 w 71"/>
                <a:gd name="T47" fmla="*/ 50 h 89"/>
                <a:gd name="T48" fmla="*/ 44 w 71"/>
                <a:gd name="T49" fmla="*/ 49 h 89"/>
                <a:gd name="T50" fmla="*/ 40 w 71"/>
                <a:gd name="T51" fmla="*/ 40 h 89"/>
                <a:gd name="T52" fmla="*/ 31 w 71"/>
                <a:gd name="T53" fmla="*/ 41 h 89"/>
                <a:gd name="T54" fmla="*/ 35 w 71"/>
                <a:gd name="T55" fmla="*/ 35 h 89"/>
                <a:gd name="T56" fmla="*/ 26 w 71"/>
                <a:gd name="T57" fmla="*/ 22 h 89"/>
                <a:gd name="T58" fmla="*/ 31 w 71"/>
                <a:gd name="T59" fmla="*/ 19 h 89"/>
                <a:gd name="T60" fmla="*/ 40 w 71"/>
                <a:gd name="T61" fmla="*/ 20 h 89"/>
                <a:gd name="T62" fmla="*/ 43 w 71"/>
                <a:gd name="T63" fmla="*/ 12 h 89"/>
                <a:gd name="T64" fmla="*/ 49 w 71"/>
                <a:gd name="T65" fmla="*/ 14 h 89"/>
                <a:gd name="T66" fmla="*/ 58 w 71"/>
                <a:gd name="T67" fmla="*/ 10 h 89"/>
                <a:gd name="T68" fmla="*/ 65 w 71"/>
                <a:gd name="T69" fmla="*/ 13 h 89"/>
                <a:gd name="T70" fmla="*/ 68 w 71"/>
                <a:gd name="T71" fmla="*/ 9 h 89"/>
                <a:gd name="T72" fmla="*/ 71 w 71"/>
                <a:gd name="T73" fmla="*/ 4 h 89"/>
                <a:gd name="T74" fmla="*/ 70 w 71"/>
                <a:gd name="T75" fmla="*/ 0 h 89"/>
                <a:gd name="T76" fmla="*/ 61 w 71"/>
                <a:gd name="T77" fmla="*/ 84 h 89"/>
                <a:gd name="T78" fmla="*/ 43 w 71"/>
                <a:gd name="T79" fmla="*/ 82 h 89"/>
                <a:gd name="T80" fmla="*/ 36 w 71"/>
                <a:gd name="T81" fmla="*/ 85 h 89"/>
                <a:gd name="T82" fmla="*/ 53 w 71"/>
                <a:gd name="T83" fmla="*/ 89 h 89"/>
                <a:gd name="T84" fmla="*/ 68 w 71"/>
                <a:gd name="T85" fmla="*/ 84 h 89"/>
                <a:gd name="T86" fmla="*/ 61 w 71"/>
                <a:gd name="T87" fmla="*/ 84 h 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89"/>
                <a:gd name="T134" fmla="*/ 71 w 71"/>
                <a:gd name="T135" fmla="*/ 89 h 89"/>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89">
                  <a:moveTo>
                    <a:pt x="70" y="0"/>
                  </a:moveTo>
                  <a:cubicBezTo>
                    <a:pt x="68" y="0"/>
                    <a:pt x="64" y="1"/>
                    <a:pt x="65" y="2"/>
                  </a:cubicBezTo>
                  <a:cubicBezTo>
                    <a:pt x="66" y="4"/>
                    <a:pt x="63" y="5"/>
                    <a:pt x="61" y="5"/>
                  </a:cubicBezTo>
                  <a:cubicBezTo>
                    <a:pt x="61" y="5"/>
                    <a:pt x="51" y="4"/>
                    <a:pt x="49" y="3"/>
                  </a:cubicBezTo>
                  <a:cubicBezTo>
                    <a:pt x="47" y="2"/>
                    <a:pt x="38" y="2"/>
                    <a:pt x="34" y="3"/>
                  </a:cubicBezTo>
                  <a:cubicBezTo>
                    <a:pt x="34" y="3"/>
                    <a:pt x="33" y="3"/>
                    <a:pt x="33" y="3"/>
                  </a:cubicBezTo>
                  <a:cubicBezTo>
                    <a:pt x="32" y="5"/>
                    <a:pt x="24" y="9"/>
                    <a:pt x="23" y="8"/>
                  </a:cubicBezTo>
                  <a:cubicBezTo>
                    <a:pt x="21" y="7"/>
                    <a:pt x="21" y="11"/>
                    <a:pt x="18" y="11"/>
                  </a:cubicBezTo>
                  <a:cubicBezTo>
                    <a:pt x="15" y="12"/>
                    <a:pt x="10" y="11"/>
                    <a:pt x="10" y="12"/>
                  </a:cubicBezTo>
                  <a:cubicBezTo>
                    <a:pt x="10" y="14"/>
                    <a:pt x="8" y="17"/>
                    <a:pt x="6" y="19"/>
                  </a:cubicBezTo>
                  <a:cubicBezTo>
                    <a:pt x="4" y="21"/>
                    <a:pt x="6" y="23"/>
                    <a:pt x="3" y="23"/>
                  </a:cubicBezTo>
                  <a:cubicBezTo>
                    <a:pt x="1" y="23"/>
                    <a:pt x="1" y="26"/>
                    <a:pt x="0" y="29"/>
                  </a:cubicBezTo>
                  <a:cubicBezTo>
                    <a:pt x="0" y="29"/>
                    <a:pt x="0" y="29"/>
                    <a:pt x="0" y="29"/>
                  </a:cubicBezTo>
                  <a:cubicBezTo>
                    <a:pt x="4" y="31"/>
                    <a:pt x="7" y="35"/>
                    <a:pt x="6" y="39"/>
                  </a:cubicBezTo>
                  <a:cubicBezTo>
                    <a:pt x="6" y="43"/>
                    <a:pt x="12" y="45"/>
                    <a:pt x="14" y="42"/>
                  </a:cubicBezTo>
                  <a:cubicBezTo>
                    <a:pt x="17" y="39"/>
                    <a:pt x="25" y="43"/>
                    <a:pt x="25" y="45"/>
                  </a:cubicBezTo>
                  <a:cubicBezTo>
                    <a:pt x="25" y="47"/>
                    <a:pt x="17" y="43"/>
                    <a:pt x="13" y="46"/>
                  </a:cubicBezTo>
                  <a:cubicBezTo>
                    <a:pt x="8" y="50"/>
                    <a:pt x="16" y="53"/>
                    <a:pt x="15" y="56"/>
                  </a:cubicBezTo>
                  <a:cubicBezTo>
                    <a:pt x="14" y="59"/>
                    <a:pt x="17" y="64"/>
                    <a:pt x="21" y="64"/>
                  </a:cubicBezTo>
                  <a:cubicBezTo>
                    <a:pt x="25" y="64"/>
                    <a:pt x="29" y="70"/>
                    <a:pt x="31" y="69"/>
                  </a:cubicBezTo>
                  <a:cubicBezTo>
                    <a:pt x="34" y="68"/>
                    <a:pt x="28" y="59"/>
                    <a:pt x="29" y="57"/>
                  </a:cubicBezTo>
                  <a:cubicBezTo>
                    <a:pt x="30" y="56"/>
                    <a:pt x="35" y="60"/>
                    <a:pt x="37" y="57"/>
                  </a:cubicBezTo>
                  <a:cubicBezTo>
                    <a:pt x="39" y="54"/>
                    <a:pt x="35" y="52"/>
                    <a:pt x="32" y="53"/>
                  </a:cubicBezTo>
                  <a:cubicBezTo>
                    <a:pt x="28" y="53"/>
                    <a:pt x="32" y="48"/>
                    <a:pt x="36" y="50"/>
                  </a:cubicBezTo>
                  <a:cubicBezTo>
                    <a:pt x="40" y="53"/>
                    <a:pt x="42" y="50"/>
                    <a:pt x="44" y="49"/>
                  </a:cubicBezTo>
                  <a:cubicBezTo>
                    <a:pt x="46" y="49"/>
                    <a:pt x="47" y="42"/>
                    <a:pt x="40" y="40"/>
                  </a:cubicBezTo>
                  <a:cubicBezTo>
                    <a:pt x="34" y="39"/>
                    <a:pt x="35" y="45"/>
                    <a:pt x="31" y="41"/>
                  </a:cubicBezTo>
                  <a:cubicBezTo>
                    <a:pt x="27" y="36"/>
                    <a:pt x="35" y="38"/>
                    <a:pt x="35" y="35"/>
                  </a:cubicBezTo>
                  <a:cubicBezTo>
                    <a:pt x="35" y="31"/>
                    <a:pt x="29" y="26"/>
                    <a:pt x="26" y="22"/>
                  </a:cubicBezTo>
                  <a:cubicBezTo>
                    <a:pt x="23" y="18"/>
                    <a:pt x="30" y="16"/>
                    <a:pt x="31" y="19"/>
                  </a:cubicBezTo>
                  <a:cubicBezTo>
                    <a:pt x="33" y="22"/>
                    <a:pt x="38" y="21"/>
                    <a:pt x="40" y="20"/>
                  </a:cubicBezTo>
                  <a:cubicBezTo>
                    <a:pt x="43" y="19"/>
                    <a:pt x="37" y="14"/>
                    <a:pt x="43" y="12"/>
                  </a:cubicBezTo>
                  <a:cubicBezTo>
                    <a:pt x="48" y="10"/>
                    <a:pt x="48" y="13"/>
                    <a:pt x="49" y="14"/>
                  </a:cubicBezTo>
                  <a:cubicBezTo>
                    <a:pt x="51" y="14"/>
                    <a:pt x="53" y="10"/>
                    <a:pt x="58" y="10"/>
                  </a:cubicBezTo>
                  <a:cubicBezTo>
                    <a:pt x="61" y="10"/>
                    <a:pt x="63" y="11"/>
                    <a:pt x="65" y="13"/>
                  </a:cubicBezTo>
                  <a:cubicBezTo>
                    <a:pt x="67" y="12"/>
                    <a:pt x="68" y="11"/>
                    <a:pt x="68" y="9"/>
                  </a:cubicBezTo>
                  <a:cubicBezTo>
                    <a:pt x="68" y="8"/>
                    <a:pt x="71" y="7"/>
                    <a:pt x="71" y="4"/>
                  </a:cubicBezTo>
                  <a:cubicBezTo>
                    <a:pt x="71" y="3"/>
                    <a:pt x="71" y="1"/>
                    <a:pt x="70" y="0"/>
                  </a:cubicBezTo>
                  <a:close/>
                  <a:moveTo>
                    <a:pt x="61" y="84"/>
                  </a:moveTo>
                  <a:cubicBezTo>
                    <a:pt x="58" y="82"/>
                    <a:pt x="46" y="85"/>
                    <a:pt x="43" y="82"/>
                  </a:cubicBezTo>
                  <a:cubicBezTo>
                    <a:pt x="40" y="79"/>
                    <a:pt x="34" y="84"/>
                    <a:pt x="36" y="85"/>
                  </a:cubicBezTo>
                  <a:cubicBezTo>
                    <a:pt x="40" y="85"/>
                    <a:pt x="46" y="89"/>
                    <a:pt x="53" y="89"/>
                  </a:cubicBezTo>
                  <a:cubicBezTo>
                    <a:pt x="59" y="89"/>
                    <a:pt x="68" y="86"/>
                    <a:pt x="68" y="84"/>
                  </a:cubicBezTo>
                  <a:cubicBezTo>
                    <a:pt x="68" y="83"/>
                    <a:pt x="64" y="85"/>
                    <a:pt x="61" y="8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27" name="Freeform 128"/>
            <p:cNvSpPr>
              <a:spLocks noChangeArrowheads="1"/>
            </p:cNvSpPr>
            <p:nvPr/>
          </p:nvSpPr>
          <p:spPr bwMode="auto">
            <a:xfrm>
              <a:off x="4329113" y="1654175"/>
              <a:ext cx="55563" cy="34925"/>
            </a:xfrm>
            <a:custGeom>
              <a:gdLst>
                <a:gd name="T0" fmla="*/ 20 w 29"/>
                <a:gd name="T1" fmla="*/ 11 h 18"/>
                <a:gd name="T2" fmla="*/ 26 w 29"/>
                <a:gd name="T3" fmla="*/ 4 h 18"/>
                <a:gd name="T4" fmla="*/ 25 w 29"/>
                <a:gd name="T5" fmla="*/ 2 h 18"/>
                <a:gd name="T6" fmla="*/ 9 w 29"/>
                <a:gd name="T7" fmla="*/ 7 h 18"/>
                <a:gd name="T8" fmla="*/ 4 w 29"/>
                <a:gd name="T9" fmla="*/ 15 h 18"/>
                <a:gd name="T10" fmla="*/ 20 w 29"/>
                <a:gd name="T11" fmla="*/ 11 h 18"/>
                <a:gd name="T12" fmla="*/ 0 60000 65536"/>
                <a:gd name="T13" fmla="*/ 0 60000 65536"/>
                <a:gd name="T14" fmla="*/ 0 60000 65536"/>
                <a:gd name="T15" fmla="*/ 0 60000 65536"/>
                <a:gd name="T16" fmla="*/ 0 60000 65536"/>
                <a:gd name="T17" fmla="*/ 0 60000 65536"/>
                <a:gd name="T18" fmla="*/ 0 w 29"/>
                <a:gd name="T19" fmla="*/ 0 h 18"/>
                <a:gd name="T20" fmla="*/ 29 w 29"/>
                <a:gd name="T21" fmla="*/ 18 h 18"/>
              </a:gdLst>
              <a:cxnLst>
                <a:cxn ang="T12">
                  <a:pos x="T0" y="T1"/>
                </a:cxn>
                <a:cxn ang="T13">
                  <a:pos x="T2" y="T3"/>
                </a:cxn>
                <a:cxn ang="T14">
                  <a:pos x="T4" y="T5"/>
                </a:cxn>
                <a:cxn ang="T15">
                  <a:pos x="T6" y="T7"/>
                </a:cxn>
                <a:cxn ang="T16">
                  <a:pos x="T8" y="T9"/>
                </a:cxn>
                <a:cxn ang="T17">
                  <a:pos x="T10" y="T11"/>
                </a:cxn>
              </a:cxnLst>
              <a:rect l="T18" t="T19" r="T20" b="T21"/>
              <a:pathLst>
                <a:path w="28" h="18">
                  <a:moveTo>
                    <a:pt x="20" y="11"/>
                  </a:moveTo>
                  <a:cubicBezTo>
                    <a:pt x="19" y="10"/>
                    <a:pt x="22" y="6"/>
                    <a:pt x="26" y="4"/>
                  </a:cubicBezTo>
                  <a:cubicBezTo>
                    <a:pt x="29" y="3"/>
                    <a:pt x="28" y="0"/>
                    <a:pt x="25" y="2"/>
                  </a:cubicBezTo>
                  <a:cubicBezTo>
                    <a:pt x="23" y="4"/>
                    <a:pt x="17" y="7"/>
                    <a:pt x="9" y="7"/>
                  </a:cubicBezTo>
                  <a:cubicBezTo>
                    <a:pt x="2" y="7"/>
                    <a:pt x="0" y="12"/>
                    <a:pt x="4" y="15"/>
                  </a:cubicBezTo>
                  <a:cubicBezTo>
                    <a:pt x="10" y="18"/>
                    <a:pt x="20" y="13"/>
                    <a:pt x="20" y="11"/>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28" name="Freeform 129"/>
            <p:cNvSpPr>
              <a:spLocks noChangeArrowheads="1"/>
            </p:cNvSpPr>
            <p:nvPr/>
          </p:nvSpPr>
          <p:spPr bwMode="auto">
            <a:xfrm>
              <a:off x="3122613" y="754062"/>
              <a:ext cx="231775" cy="117475"/>
            </a:xfrm>
            <a:custGeom>
              <a:gdLst>
                <a:gd name="T0" fmla="*/ 102 w 121"/>
                <a:gd name="T1" fmla="*/ 44 h 61"/>
                <a:gd name="T2" fmla="*/ 111 w 121"/>
                <a:gd name="T3" fmla="*/ 36 h 61"/>
                <a:gd name="T4" fmla="*/ 120 w 121"/>
                <a:gd name="T5" fmla="*/ 28 h 61"/>
                <a:gd name="T6" fmla="*/ 114 w 121"/>
                <a:gd name="T7" fmla="*/ 19 h 61"/>
                <a:gd name="T8" fmla="*/ 108 w 121"/>
                <a:gd name="T9" fmla="*/ 13 h 61"/>
                <a:gd name="T10" fmla="*/ 106 w 121"/>
                <a:gd name="T11" fmla="*/ 6 h 61"/>
                <a:gd name="T12" fmla="*/ 98 w 121"/>
                <a:gd name="T13" fmla="*/ 7 h 61"/>
                <a:gd name="T14" fmla="*/ 87 w 121"/>
                <a:gd name="T15" fmla="*/ 2 h 61"/>
                <a:gd name="T16" fmla="*/ 86 w 121"/>
                <a:gd name="T17" fmla="*/ 8 h 61"/>
                <a:gd name="T18" fmla="*/ 79 w 121"/>
                <a:gd name="T19" fmla="*/ 9 h 61"/>
                <a:gd name="T20" fmla="*/ 75 w 121"/>
                <a:gd name="T21" fmla="*/ 9 h 61"/>
                <a:gd name="T22" fmla="*/ 68 w 121"/>
                <a:gd name="T23" fmla="*/ 10 h 61"/>
                <a:gd name="T24" fmla="*/ 62 w 121"/>
                <a:gd name="T25" fmla="*/ 8 h 61"/>
                <a:gd name="T26" fmla="*/ 55 w 121"/>
                <a:gd name="T27" fmla="*/ 13 h 61"/>
                <a:gd name="T28" fmla="*/ 50 w 121"/>
                <a:gd name="T29" fmla="*/ 11 h 61"/>
                <a:gd name="T30" fmla="*/ 45 w 121"/>
                <a:gd name="T31" fmla="*/ 14 h 61"/>
                <a:gd name="T32" fmla="*/ 44 w 121"/>
                <a:gd name="T33" fmla="*/ 20 h 61"/>
                <a:gd name="T34" fmla="*/ 36 w 121"/>
                <a:gd name="T35" fmla="*/ 23 h 61"/>
                <a:gd name="T36" fmla="*/ 33 w 121"/>
                <a:gd name="T37" fmla="*/ 14 h 61"/>
                <a:gd name="T38" fmla="*/ 16 w 121"/>
                <a:gd name="T39" fmla="*/ 3 h 61"/>
                <a:gd name="T40" fmla="*/ 18 w 121"/>
                <a:gd name="T41" fmla="*/ 9 h 61"/>
                <a:gd name="T42" fmla="*/ 14 w 121"/>
                <a:gd name="T43" fmla="*/ 9 h 61"/>
                <a:gd name="T44" fmla="*/ 6 w 121"/>
                <a:gd name="T45" fmla="*/ 11 h 61"/>
                <a:gd name="T46" fmla="*/ 1 w 121"/>
                <a:gd name="T47" fmla="*/ 19 h 61"/>
                <a:gd name="T48" fmla="*/ 12 w 121"/>
                <a:gd name="T49" fmla="*/ 22 h 61"/>
                <a:gd name="T50" fmla="*/ 25 w 121"/>
                <a:gd name="T51" fmla="*/ 22 h 61"/>
                <a:gd name="T52" fmla="*/ 23 w 121"/>
                <a:gd name="T53" fmla="*/ 27 h 61"/>
                <a:gd name="T54" fmla="*/ 17 w 121"/>
                <a:gd name="T55" fmla="*/ 30 h 61"/>
                <a:gd name="T56" fmla="*/ 4 w 121"/>
                <a:gd name="T57" fmla="*/ 34 h 61"/>
                <a:gd name="T58" fmla="*/ 21 w 121"/>
                <a:gd name="T59" fmla="*/ 34 h 61"/>
                <a:gd name="T60" fmla="*/ 25 w 121"/>
                <a:gd name="T61" fmla="*/ 38 h 61"/>
                <a:gd name="T62" fmla="*/ 28 w 121"/>
                <a:gd name="T63" fmla="*/ 42 h 61"/>
                <a:gd name="T64" fmla="*/ 24 w 121"/>
                <a:gd name="T65" fmla="*/ 47 h 61"/>
                <a:gd name="T66" fmla="*/ 19 w 121"/>
                <a:gd name="T67" fmla="*/ 51 h 61"/>
                <a:gd name="T68" fmla="*/ 33 w 121"/>
                <a:gd name="T69" fmla="*/ 50 h 61"/>
                <a:gd name="T70" fmla="*/ 53 w 121"/>
                <a:gd name="T71" fmla="*/ 59 h 61"/>
                <a:gd name="T72" fmla="*/ 73 w 121"/>
                <a:gd name="T73" fmla="*/ 54 h 61"/>
                <a:gd name="T74" fmla="*/ 87 w 121"/>
                <a:gd name="T75" fmla="*/ 49 h 61"/>
                <a:gd name="T76" fmla="*/ 102 w 121"/>
                <a:gd name="T77" fmla="*/ 44 h 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1"/>
                <a:gd name="T118" fmla="*/ 0 h 61"/>
                <a:gd name="T119" fmla="*/ 121 w 121"/>
                <a:gd name="T120" fmla="*/ 61 h 61"/>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0" h="61">
                  <a:moveTo>
                    <a:pt x="102" y="44"/>
                  </a:moveTo>
                  <a:cubicBezTo>
                    <a:pt x="109" y="43"/>
                    <a:pt x="108" y="36"/>
                    <a:pt x="111" y="36"/>
                  </a:cubicBezTo>
                  <a:cubicBezTo>
                    <a:pt x="114" y="37"/>
                    <a:pt x="118" y="31"/>
                    <a:pt x="120" y="28"/>
                  </a:cubicBezTo>
                  <a:cubicBezTo>
                    <a:pt x="121" y="25"/>
                    <a:pt x="118" y="19"/>
                    <a:pt x="114" y="19"/>
                  </a:cubicBezTo>
                  <a:cubicBezTo>
                    <a:pt x="110" y="19"/>
                    <a:pt x="107" y="16"/>
                    <a:pt x="108" y="13"/>
                  </a:cubicBezTo>
                  <a:cubicBezTo>
                    <a:pt x="109" y="11"/>
                    <a:pt x="106" y="8"/>
                    <a:pt x="106" y="6"/>
                  </a:cubicBezTo>
                  <a:cubicBezTo>
                    <a:pt x="106" y="5"/>
                    <a:pt x="101" y="6"/>
                    <a:pt x="98" y="7"/>
                  </a:cubicBezTo>
                  <a:cubicBezTo>
                    <a:pt x="95" y="7"/>
                    <a:pt x="90" y="0"/>
                    <a:pt x="87" y="2"/>
                  </a:cubicBezTo>
                  <a:cubicBezTo>
                    <a:pt x="85" y="3"/>
                    <a:pt x="87" y="6"/>
                    <a:pt x="86" y="8"/>
                  </a:cubicBezTo>
                  <a:cubicBezTo>
                    <a:pt x="85" y="10"/>
                    <a:pt x="79" y="7"/>
                    <a:pt x="79" y="9"/>
                  </a:cubicBezTo>
                  <a:cubicBezTo>
                    <a:pt x="79" y="11"/>
                    <a:pt x="77" y="12"/>
                    <a:pt x="75" y="9"/>
                  </a:cubicBezTo>
                  <a:cubicBezTo>
                    <a:pt x="73" y="7"/>
                    <a:pt x="68" y="8"/>
                    <a:pt x="68" y="10"/>
                  </a:cubicBezTo>
                  <a:cubicBezTo>
                    <a:pt x="68" y="12"/>
                    <a:pt x="66" y="10"/>
                    <a:pt x="62" y="8"/>
                  </a:cubicBezTo>
                  <a:cubicBezTo>
                    <a:pt x="59" y="6"/>
                    <a:pt x="55" y="11"/>
                    <a:pt x="55" y="13"/>
                  </a:cubicBezTo>
                  <a:cubicBezTo>
                    <a:pt x="55" y="16"/>
                    <a:pt x="54" y="16"/>
                    <a:pt x="50" y="11"/>
                  </a:cubicBezTo>
                  <a:cubicBezTo>
                    <a:pt x="47" y="5"/>
                    <a:pt x="44" y="11"/>
                    <a:pt x="45" y="14"/>
                  </a:cubicBezTo>
                  <a:cubicBezTo>
                    <a:pt x="47" y="17"/>
                    <a:pt x="46" y="21"/>
                    <a:pt x="44" y="20"/>
                  </a:cubicBezTo>
                  <a:cubicBezTo>
                    <a:pt x="41" y="18"/>
                    <a:pt x="38" y="21"/>
                    <a:pt x="36" y="23"/>
                  </a:cubicBezTo>
                  <a:cubicBezTo>
                    <a:pt x="35" y="25"/>
                    <a:pt x="30" y="16"/>
                    <a:pt x="33" y="14"/>
                  </a:cubicBezTo>
                  <a:cubicBezTo>
                    <a:pt x="37" y="12"/>
                    <a:pt x="21" y="3"/>
                    <a:pt x="16" y="3"/>
                  </a:cubicBezTo>
                  <a:cubicBezTo>
                    <a:pt x="11" y="3"/>
                    <a:pt x="15" y="6"/>
                    <a:pt x="18" y="9"/>
                  </a:cubicBezTo>
                  <a:cubicBezTo>
                    <a:pt x="21" y="12"/>
                    <a:pt x="16" y="11"/>
                    <a:pt x="14" y="9"/>
                  </a:cubicBezTo>
                  <a:cubicBezTo>
                    <a:pt x="12" y="6"/>
                    <a:pt x="8" y="8"/>
                    <a:pt x="6" y="11"/>
                  </a:cubicBezTo>
                  <a:cubicBezTo>
                    <a:pt x="4" y="15"/>
                    <a:pt x="1" y="17"/>
                    <a:pt x="1" y="19"/>
                  </a:cubicBezTo>
                  <a:cubicBezTo>
                    <a:pt x="0" y="21"/>
                    <a:pt x="6" y="24"/>
                    <a:pt x="12" y="22"/>
                  </a:cubicBezTo>
                  <a:cubicBezTo>
                    <a:pt x="17" y="19"/>
                    <a:pt x="23" y="19"/>
                    <a:pt x="25" y="22"/>
                  </a:cubicBezTo>
                  <a:cubicBezTo>
                    <a:pt x="28" y="24"/>
                    <a:pt x="20" y="25"/>
                    <a:pt x="23" y="27"/>
                  </a:cubicBezTo>
                  <a:cubicBezTo>
                    <a:pt x="26" y="29"/>
                    <a:pt x="24" y="31"/>
                    <a:pt x="17" y="30"/>
                  </a:cubicBezTo>
                  <a:cubicBezTo>
                    <a:pt x="11" y="30"/>
                    <a:pt x="3" y="32"/>
                    <a:pt x="4" y="34"/>
                  </a:cubicBezTo>
                  <a:cubicBezTo>
                    <a:pt x="6" y="36"/>
                    <a:pt x="21" y="32"/>
                    <a:pt x="21" y="34"/>
                  </a:cubicBezTo>
                  <a:cubicBezTo>
                    <a:pt x="21" y="36"/>
                    <a:pt x="21" y="40"/>
                    <a:pt x="25" y="38"/>
                  </a:cubicBezTo>
                  <a:cubicBezTo>
                    <a:pt x="29" y="37"/>
                    <a:pt x="26" y="41"/>
                    <a:pt x="28" y="42"/>
                  </a:cubicBezTo>
                  <a:cubicBezTo>
                    <a:pt x="30" y="43"/>
                    <a:pt x="30" y="47"/>
                    <a:pt x="24" y="47"/>
                  </a:cubicBezTo>
                  <a:cubicBezTo>
                    <a:pt x="19" y="48"/>
                    <a:pt x="16" y="49"/>
                    <a:pt x="19" y="51"/>
                  </a:cubicBezTo>
                  <a:cubicBezTo>
                    <a:pt x="21" y="54"/>
                    <a:pt x="27" y="52"/>
                    <a:pt x="33" y="50"/>
                  </a:cubicBezTo>
                  <a:cubicBezTo>
                    <a:pt x="39" y="49"/>
                    <a:pt x="47" y="56"/>
                    <a:pt x="53" y="59"/>
                  </a:cubicBezTo>
                  <a:cubicBezTo>
                    <a:pt x="60" y="61"/>
                    <a:pt x="72" y="58"/>
                    <a:pt x="73" y="54"/>
                  </a:cubicBezTo>
                  <a:cubicBezTo>
                    <a:pt x="74" y="51"/>
                    <a:pt x="83" y="52"/>
                    <a:pt x="87" y="49"/>
                  </a:cubicBezTo>
                  <a:cubicBezTo>
                    <a:pt x="91" y="47"/>
                    <a:pt x="96" y="44"/>
                    <a:pt x="102" y="4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29" name="Freeform 130"/>
            <p:cNvSpPr>
              <a:spLocks noChangeArrowheads="1"/>
            </p:cNvSpPr>
            <p:nvPr/>
          </p:nvSpPr>
          <p:spPr bwMode="auto">
            <a:xfrm>
              <a:off x="3421063" y="1131887"/>
              <a:ext cx="98425" cy="107950"/>
            </a:xfrm>
            <a:custGeom>
              <a:gdLst>
                <a:gd name="T0" fmla="*/ 45 w 51"/>
                <a:gd name="T1" fmla="*/ 17 h 56"/>
                <a:gd name="T2" fmla="*/ 42 w 51"/>
                <a:gd name="T3" fmla="*/ 14 h 56"/>
                <a:gd name="T4" fmla="*/ 35 w 51"/>
                <a:gd name="T5" fmla="*/ 16 h 56"/>
                <a:gd name="T6" fmla="*/ 28 w 51"/>
                <a:gd name="T7" fmla="*/ 15 h 56"/>
                <a:gd name="T8" fmla="*/ 31 w 51"/>
                <a:gd name="T9" fmla="*/ 8 h 56"/>
                <a:gd name="T10" fmla="*/ 34 w 51"/>
                <a:gd name="T11" fmla="*/ 2 h 56"/>
                <a:gd name="T12" fmla="*/ 32 w 51"/>
                <a:gd name="T13" fmla="*/ 1 h 56"/>
                <a:gd name="T14" fmla="*/ 21 w 51"/>
                <a:gd name="T15" fmla="*/ 4 h 56"/>
                <a:gd name="T16" fmla="*/ 26 w 51"/>
                <a:gd name="T17" fmla="*/ 9 h 56"/>
                <a:gd name="T18" fmla="*/ 17 w 51"/>
                <a:gd name="T19" fmla="*/ 14 h 56"/>
                <a:gd name="T20" fmla="*/ 5 w 51"/>
                <a:gd name="T21" fmla="*/ 14 h 56"/>
                <a:gd name="T22" fmla="*/ 6 w 51"/>
                <a:gd name="T23" fmla="*/ 22 h 56"/>
                <a:gd name="T24" fmla="*/ 12 w 51"/>
                <a:gd name="T25" fmla="*/ 30 h 56"/>
                <a:gd name="T26" fmla="*/ 9 w 51"/>
                <a:gd name="T27" fmla="*/ 40 h 56"/>
                <a:gd name="T28" fmla="*/ 1 w 51"/>
                <a:gd name="T29" fmla="*/ 47 h 56"/>
                <a:gd name="T30" fmla="*/ 12 w 51"/>
                <a:gd name="T31" fmla="*/ 56 h 56"/>
                <a:gd name="T32" fmla="*/ 32 w 51"/>
                <a:gd name="T33" fmla="*/ 48 h 56"/>
                <a:gd name="T34" fmla="*/ 46 w 51"/>
                <a:gd name="T35" fmla="*/ 45 h 56"/>
                <a:gd name="T36" fmla="*/ 46 w 51"/>
                <a:gd name="T37" fmla="*/ 19 h 56"/>
                <a:gd name="T38" fmla="*/ 45 w 51"/>
                <a:gd name="T39" fmla="*/ 17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
                <a:gd name="T61" fmla="*/ 0 h 56"/>
                <a:gd name="T62" fmla="*/ 51 w 51"/>
                <a:gd name="T63" fmla="*/ 56 h 56"/>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 h="56">
                  <a:moveTo>
                    <a:pt x="45" y="17"/>
                  </a:moveTo>
                  <a:cubicBezTo>
                    <a:pt x="44" y="16"/>
                    <a:pt x="43" y="15"/>
                    <a:pt x="42" y="14"/>
                  </a:cubicBezTo>
                  <a:cubicBezTo>
                    <a:pt x="37" y="9"/>
                    <a:pt x="36" y="13"/>
                    <a:pt x="35" y="16"/>
                  </a:cubicBezTo>
                  <a:cubicBezTo>
                    <a:pt x="35" y="19"/>
                    <a:pt x="31" y="15"/>
                    <a:pt x="28" y="15"/>
                  </a:cubicBezTo>
                  <a:cubicBezTo>
                    <a:pt x="25" y="14"/>
                    <a:pt x="29" y="9"/>
                    <a:pt x="31" y="8"/>
                  </a:cubicBezTo>
                  <a:cubicBezTo>
                    <a:pt x="32" y="7"/>
                    <a:pt x="33" y="5"/>
                    <a:pt x="34" y="2"/>
                  </a:cubicBezTo>
                  <a:cubicBezTo>
                    <a:pt x="33" y="2"/>
                    <a:pt x="33" y="2"/>
                    <a:pt x="32" y="1"/>
                  </a:cubicBezTo>
                  <a:cubicBezTo>
                    <a:pt x="28" y="0"/>
                    <a:pt x="21" y="0"/>
                    <a:pt x="21" y="4"/>
                  </a:cubicBezTo>
                  <a:cubicBezTo>
                    <a:pt x="21" y="8"/>
                    <a:pt x="26" y="6"/>
                    <a:pt x="26" y="9"/>
                  </a:cubicBezTo>
                  <a:cubicBezTo>
                    <a:pt x="26" y="12"/>
                    <a:pt x="21" y="11"/>
                    <a:pt x="17" y="14"/>
                  </a:cubicBezTo>
                  <a:cubicBezTo>
                    <a:pt x="13" y="16"/>
                    <a:pt x="9" y="12"/>
                    <a:pt x="5" y="14"/>
                  </a:cubicBezTo>
                  <a:cubicBezTo>
                    <a:pt x="1" y="16"/>
                    <a:pt x="9" y="18"/>
                    <a:pt x="6" y="22"/>
                  </a:cubicBezTo>
                  <a:cubicBezTo>
                    <a:pt x="3" y="27"/>
                    <a:pt x="7" y="26"/>
                    <a:pt x="12" y="30"/>
                  </a:cubicBezTo>
                  <a:cubicBezTo>
                    <a:pt x="17" y="34"/>
                    <a:pt x="9" y="35"/>
                    <a:pt x="9" y="40"/>
                  </a:cubicBezTo>
                  <a:cubicBezTo>
                    <a:pt x="9" y="44"/>
                    <a:pt x="2" y="44"/>
                    <a:pt x="1" y="47"/>
                  </a:cubicBezTo>
                  <a:cubicBezTo>
                    <a:pt x="0" y="50"/>
                    <a:pt x="6" y="56"/>
                    <a:pt x="12" y="56"/>
                  </a:cubicBezTo>
                  <a:cubicBezTo>
                    <a:pt x="16" y="56"/>
                    <a:pt x="26" y="54"/>
                    <a:pt x="32" y="48"/>
                  </a:cubicBezTo>
                  <a:cubicBezTo>
                    <a:pt x="37" y="43"/>
                    <a:pt x="40" y="48"/>
                    <a:pt x="46" y="45"/>
                  </a:cubicBezTo>
                  <a:cubicBezTo>
                    <a:pt x="51" y="43"/>
                    <a:pt x="48" y="23"/>
                    <a:pt x="46" y="19"/>
                  </a:cubicBezTo>
                  <a:cubicBezTo>
                    <a:pt x="45" y="18"/>
                    <a:pt x="45" y="18"/>
                    <a:pt x="45" y="1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30" name="Freeform 131"/>
            <p:cNvSpPr>
              <a:spLocks noEditPoints="1" noChangeArrowheads="1"/>
            </p:cNvSpPr>
            <p:nvPr/>
          </p:nvSpPr>
          <p:spPr bwMode="auto">
            <a:xfrm>
              <a:off x="3468688" y="954087"/>
              <a:ext cx="219075" cy="333375"/>
            </a:xfrm>
            <a:custGeom>
              <a:gdLst>
                <a:gd name="T0" fmla="*/ 9 w 114"/>
                <a:gd name="T1" fmla="*/ 95 h 174"/>
                <a:gd name="T2" fmla="*/ 3 w 114"/>
                <a:gd name="T3" fmla="*/ 108 h 174"/>
                <a:gd name="T4" fmla="*/ 17 w 114"/>
                <a:gd name="T5" fmla="*/ 107 h 174"/>
                <a:gd name="T6" fmla="*/ 29 w 114"/>
                <a:gd name="T7" fmla="*/ 105 h 174"/>
                <a:gd name="T8" fmla="*/ 114 w 114"/>
                <a:gd name="T9" fmla="*/ 134 h 174"/>
                <a:gd name="T10" fmla="*/ 97 w 114"/>
                <a:gd name="T11" fmla="*/ 127 h 174"/>
                <a:gd name="T12" fmla="*/ 93 w 114"/>
                <a:gd name="T13" fmla="*/ 115 h 174"/>
                <a:gd name="T14" fmla="*/ 77 w 114"/>
                <a:gd name="T15" fmla="*/ 88 h 174"/>
                <a:gd name="T16" fmla="*/ 59 w 114"/>
                <a:gd name="T17" fmla="*/ 80 h 174"/>
                <a:gd name="T18" fmla="*/ 72 w 114"/>
                <a:gd name="T19" fmla="*/ 53 h 174"/>
                <a:gd name="T20" fmla="*/ 47 w 114"/>
                <a:gd name="T21" fmla="*/ 49 h 174"/>
                <a:gd name="T22" fmla="*/ 57 w 114"/>
                <a:gd name="T23" fmla="*/ 33 h 174"/>
                <a:gd name="T24" fmla="*/ 40 w 114"/>
                <a:gd name="T25" fmla="*/ 37 h 174"/>
                <a:gd name="T26" fmla="*/ 28 w 114"/>
                <a:gd name="T27" fmla="*/ 54 h 174"/>
                <a:gd name="T28" fmla="*/ 18 w 114"/>
                <a:gd name="T29" fmla="*/ 55 h 174"/>
                <a:gd name="T30" fmla="*/ 22 w 114"/>
                <a:gd name="T31" fmla="*/ 70 h 174"/>
                <a:gd name="T32" fmla="*/ 19 w 114"/>
                <a:gd name="T33" fmla="*/ 83 h 174"/>
                <a:gd name="T34" fmla="*/ 32 w 114"/>
                <a:gd name="T35" fmla="*/ 87 h 174"/>
                <a:gd name="T36" fmla="*/ 39 w 114"/>
                <a:gd name="T37" fmla="*/ 86 h 174"/>
                <a:gd name="T38" fmla="*/ 51 w 114"/>
                <a:gd name="T39" fmla="*/ 96 h 174"/>
                <a:gd name="T40" fmla="*/ 56 w 114"/>
                <a:gd name="T41" fmla="*/ 106 h 174"/>
                <a:gd name="T42" fmla="*/ 58 w 114"/>
                <a:gd name="T43" fmla="*/ 121 h 174"/>
                <a:gd name="T44" fmla="*/ 43 w 114"/>
                <a:gd name="T45" fmla="*/ 123 h 174"/>
                <a:gd name="T46" fmla="*/ 46 w 114"/>
                <a:gd name="T47" fmla="*/ 134 h 174"/>
                <a:gd name="T48" fmla="*/ 40 w 114"/>
                <a:gd name="T49" fmla="*/ 147 h 174"/>
                <a:gd name="T50" fmla="*/ 58 w 114"/>
                <a:gd name="T51" fmla="*/ 150 h 174"/>
                <a:gd name="T52" fmla="*/ 47 w 114"/>
                <a:gd name="T53" fmla="*/ 154 h 174"/>
                <a:gd name="T54" fmla="*/ 41 w 114"/>
                <a:gd name="T55" fmla="*/ 167 h 174"/>
                <a:gd name="T56" fmla="*/ 54 w 114"/>
                <a:gd name="T57" fmla="*/ 164 h 174"/>
                <a:gd name="T58" fmla="*/ 71 w 114"/>
                <a:gd name="T59" fmla="*/ 160 h 174"/>
                <a:gd name="T60" fmla="*/ 93 w 114"/>
                <a:gd name="T61" fmla="*/ 160 h 174"/>
                <a:gd name="T62" fmla="*/ 104 w 114"/>
                <a:gd name="T63" fmla="*/ 151 h 174"/>
                <a:gd name="T64" fmla="*/ 114 w 114"/>
                <a:gd name="T65" fmla="*/ 134 h 174"/>
                <a:gd name="T66" fmla="*/ 21 w 114"/>
                <a:gd name="T67" fmla="*/ 40 h 174"/>
                <a:gd name="T68" fmla="*/ 78 w 114"/>
                <a:gd name="T69" fmla="*/ 14 h 174"/>
                <a:gd name="T70" fmla="*/ 78 w 114"/>
                <a:gd name="T71" fmla="*/ 14 h 1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
                <a:gd name="T109" fmla="*/ 0 h 174"/>
                <a:gd name="T110" fmla="*/ 114 w 114"/>
                <a:gd name="T111" fmla="*/ 174 h 174"/>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 h="17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31" name="Freeform 132"/>
            <p:cNvSpPr>
              <a:spLocks noEditPoints="1" noChangeArrowheads="1"/>
            </p:cNvSpPr>
            <p:nvPr/>
          </p:nvSpPr>
          <p:spPr bwMode="auto">
            <a:xfrm>
              <a:off x="3468688" y="954087"/>
              <a:ext cx="219075" cy="333375"/>
            </a:xfrm>
            <a:custGeom>
              <a:gdLst>
                <a:gd name="T0" fmla="*/ 9 w 114"/>
                <a:gd name="T1" fmla="*/ 95 h 174"/>
                <a:gd name="T2" fmla="*/ 3 w 114"/>
                <a:gd name="T3" fmla="*/ 108 h 174"/>
                <a:gd name="T4" fmla="*/ 17 w 114"/>
                <a:gd name="T5" fmla="*/ 107 h 174"/>
                <a:gd name="T6" fmla="*/ 29 w 114"/>
                <a:gd name="T7" fmla="*/ 105 h 174"/>
                <a:gd name="T8" fmla="*/ 114 w 114"/>
                <a:gd name="T9" fmla="*/ 134 h 174"/>
                <a:gd name="T10" fmla="*/ 97 w 114"/>
                <a:gd name="T11" fmla="*/ 127 h 174"/>
                <a:gd name="T12" fmla="*/ 93 w 114"/>
                <a:gd name="T13" fmla="*/ 115 h 174"/>
                <a:gd name="T14" fmla="*/ 77 w 114"/>
                <a:gd name="T15" fmla="*/ 88 h 174"/>
                <a:gd name="T16" fmla="*/ 59 w 114"/>
                <a:gd name="T17" fmla="*/ 80 h 174"/>
                <a:gd name="T18" fmla="*/ 72 w 114"/>
                <a:gd name="T19" fmla="*/ 53 h 174"/>
                <a:gd name="T20" fmla="*/ 47 w 114"/>
                <a:gd name="T21" fmla="*/ 49 h 174"/>
                <a:gd name="T22" fmla="*/ 57 w 114"/>
                <a:gd name="T23" fmla="*/ 33 h 174"/>
                <a:gd name="T24" fmla="*/ 40 w 114"/>
                <a:gd name="T25" fmla="*/ 37 h 174"/>
                <a:gd name="T26" fmla="*/ 28 w 114"/>
                <a:gd name="T27" fmla="*/ 54 h 174"/>
                <a:gd name="T28" fmla="*/ 18 w 114"/>
                <a:gd name="T29" fmla="*/ 55 h 174"/>
                <a:gd name="T30" fmla="*/ 22 w 114"/>
                <a:gd name="T31" fmla="*/ 70 h 174"/>
                <a:gd name="T32" fmla="*/ 19 w 114"/>
                <a:gd name="T33" fmla="*/ 83 h 174"/>
                <a:gd name="T34" fmla="*/ 32 w 114"/>
                <a:gd name="T35" fmla="*/ 87 h 174"/>
                <a:gd name="T36" fmla="*/ 39 w 114"/>
                <a:gd name="T37" fmla="*/ 86 h 174"/>
                <a:gd name="T38" fmla="*/ 51 w 114"/>
                <a:gd name="T39" fmla="*/ 96 h 174"/>
                <a:gd name="T40" fmla="*/ 56 w 114"/>
                <a:gd name="T41" fmla="*/ 106 h 174"/>
                <a:gd name="T42" fmla="*/ 58 w 114"/>
                <a:gd name="T43" fmla="*/ 121 h 174"/>
                <a:gd name="T44" fmla="*/ 43 w 114"/>
                <a:gd name="T45" fmla="*/ 123 h 174"/>
                <a:gd name="T46" fmla="*/ 46 w 114"/>
                <a:gd name="T47" fmla="*/ 134 h 174"/>
                <a:gd name="T48" fmla="*/ 40 w 114"/>
                <a:gd name="T49" fmla="*/ 147 h 174"/>
                <a:gd name="T50" fmla="*/ 58 w 114"/>
                <a:gd name="T51" fmla="*/ 150 h 174"/>
                <a:gd name="T52" fmla="*/ 47 w 114"/>
                <a:gd name="T53" fmla="*/ 154 h 174"/>
                <a:gd name="T54" fmla="*/ 41 w 114"/>
                <a:gd name="T55" fmla="*/ 167 h 174"/>
                <a:gd name="T56" fmla="*/ 54 w 114"/>
                <a:gd name="T57" fmla="*/ 164 h 174"/>
                <a:gd name="T58" fmla="*/ 71 w 114"/>
                <a:gd name="T59" fmla="*/ 160 h 174"/>
                <a:gd name="T60" fmla="*/ 93 w 114"/>
                <a:gd name="T61" fmla="*/ 160 h 174"/>
                <a:gd name="T62" fmla="*/ 104 w 114"/>
                <a:gd name="T63" fmla="*/ 151 h 174"/>
                <a:gd name="T64" fmla="*/ 114 w 114"/>
                <a:gd name="T65" fmla="*/ 134 h 174"/>
                <a:gd name="T66" fmla="*/ 21 w 114"/>
                <a:gd name="T67" fmla="*/ 40 h 174"/>
                <a:gd name="T68" fmla="*/ 78 w 114"/>
                <a:gd name="T69" fmla="*/ 14 h 174"/>
                <a:gd name="T70" fmla="*/ 78 w 114"/>
                <a:gd name="T71" fmla="*/ 14 h 1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
                <a:gd name="T109" fmla="*/ 0 h 174"/>
                <a:gd name="T110" fmla="*/ 114 w 114"/>
                <a:gd name="T111" fmla="*/ 174 h 174"/>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 h="17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32" name="Freeform 133"/>
            <p:cNvSpPr>
              <a:spLocks noEditPoints="1" noChangeArrowheads="1"/>
            </p:cNvSpPr>
            <p:nvPr/>
          </p:nvSpPr>
          <p:spPr bwMode="auto">
            <a:xfrm>
              <a:off x="3821113" y="1050925"/>
              <a:ext cx="103188" cy="98425"/>
            </a:xfrm>
            <a:custGeom>
              <a:gdLst>
                <a:gd name="T0" fmla="*/ 27 w 54"/>
                <a:gd name="T1" fmla="*/ 20 h 52"/>
                <a:gd name="T2" fmla="*/ 27 w 54"/>
                <a:gd name="T3" fmla="*/ 12 h 52"/>
                <a:gd name="T4" fmla="*/ 28 w 54"/>
                <a:gd name="T5" fmla="*/ 2 h 52"/>
                <a:gd name="T6" fmla="*/ 20 w 54"/>
                <a:gd name="T7" fmla="*/ 7 h 52"/>
                <a:gd name="T8" fmla="*/ 13 w 54"/>
                <a:gd name="T9" fmla="*/ 10 h 52"/>
                <a:gd name="T10" fmla="*/ 14 w 54"/>
                <a:gd name="T11" fmla="*/ 15 h 52"/>
                <a:gd name="T12" fmla="*/ 7 w 54"/>
                <a:gd name="T13" fmla="*/ 12 h 52"/>
                <a:gd name="T14" fmla="*/ 2 w 54"/>
                <a:gd name="T15" fmla="*/ 20 h 52"/>
                <a:gd name="T16" fmla="*/ 2 w 54"/>
                <a:gd name="T17" fmla="*/ 33 h 52"/>
                <a:gd name="T18" fmla="*/ 6 w 54"/>
                <a:gd name="T19" fmla="*/ 43 h 52"/>
                <a:gd name="T20" fmla="*/ 8 w 54"/>
                <a:gd name="T21" fmla="*/ 48 h 52"/>
                <a:gd name="T22" fmla="*/ 18 w 54"/>
                <a:gd name="T23" fmla="*/ 49 h 52"/>
                <a:gd name="T24" fmla="*/ 22 w 54"/>
                <a:gd name="T25" fmla="*/ 48 h 52"/>
                <a:gd name="T26" fmla="*/ 18 w 54"/>
                <a:gd name="T27" fmla="*/ 42 h 52"/>
                <a:gd name="T28" fmla="*/ 24 w 54"/>
                <a:gd name="T29" fmla="*/ 44 h 52"/>
                <a:gd name="T30" fmla="*/ 32 w 54"/>
                <a:gd name="T31" fmla="*/ 43 h 52"/>
                <a:gd name="T32" fmla="*/ 28 w 54"/>
                <a:gd name="T33" fmla="*/ 36 h 52"/>
                <a:gd name="T34" fmla="*/ 22 w 54"/>
                <a:gd name="T35" fmla="*/ 36 h 52"/>
                <a:gd name="T36" fmla="*/ 26 w 54"/>
                <a:gd name="T37" fmla="*/ 29 h 52"/>
                <a:gd name="T38" fmla="*/ 33 w 54"/>
                <a:gd name="T39" fmla="*/ 25 h 52"/>
                <a:gd name="T40" fmla="*/ 27 w 54"/>
                <a:gd name="T41" fmla="*/ 20 h 52"/>
                <a:gd name="T42" fmla="*/ 53 w 54"/>
                <a:gd name="T43" fmla="*/ 30 h 52"/>
                <a:gd name="T44" fmla="*/ 49 w 54"/>
                <a:gd name="T45" fmla="*/ 32 h 52"/>
                <a:gd name="T46" fmla="*/ 45 w 54"/>
                <a:gd name="T47" fmla="*/ 30 h 52"/>
                <a:gd name="T48" fmla="*/ 38 w 54"/>
                <a:gd name="T49" fmla="*/ 33 h 52"/>
                <a:gd name="T50" fmla="*/ 42 w 54"/>
                <a:gd name="T51" fmla="*/ 43 h 52"/>
                <a:gd name="T52" fmla="*/ 39 w 54"/>
                <a:gd name="T53" fmla="*/ 46 h 52"/>
                <a:gd name="T54" fmla="*/ 42 w 54"/>
                <a:gd name="T55" fmla="*/ 51 h 52"/>
                <a:gd name="T56" fmla="*/ 50 w 54"/>
                <a:gd name="T57" fmla="*/ 42 h 52"/>
                <a:gd name="T58" fmla="*/ 53 w 54"/>
                <a:gd name="T59" fmla="*/ 30 h 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4"/>
                <a:gd name="T91" fmla="*/ 0 h 52"/>
                <a:gd name="T92" fmla="*/ 54 w 54"/>
                <a:gd name="T93" fmla="*/ 52 h 52"/>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4" h="52">
                  <a:moveTo>
                    <a:pt x="27" y="20"/>
                  </a:moveTo>
                  <a:cubicBezTo>
                    <a:pt x="26" y="19"/>
                    <a:pt x="25" y="13"/>
                    <a:pt x="27" y="12"/>
                  </a:cubicBezTo>
                  <a:cubicBezTo>
                    <a:pt x="29" y="10"/>
                    <a:pt x="30" y="4"/>
                    <a:pt x="28" y="2"/>
                  </a:cubicBezTo>
                  <a:cubicBezTo>
                    <a:pt x="27" y="0"/>
                    <a:pt x="21" y="2"/>
                    <a:pt x="20" y="7"/>
                  </a:cubicBezTo>
                  <a:cubicBezTo>
                    <a:pt x="20" y="11"/>
                    <a:pt x="15" y="9"/>
                    <a:pt x="13" y="10"/>
                  </a:cubicBezTo>
                  <a:cubicBezTo>
                    <a:pt x="12" y="11"/>
                    <a:pt x="16" y="13"/>
                    <a:pt x="14" y="15"/>
                  </a:cubicBezTo>
                  <a:cubicBezTo>
                    <a:pt x="12" y="17"/>
                    <a:pt x="11" y="12"/>
                    <a:pt x="7" y="12"/>
                  </a:cubicBezTo>
                  <a:cubicBezTo>
                    <a:pt x="4" y="11"/>
                    <a:pt x="4" y="17"/>
                    <a:pt x="2" y="20"/>
                  </a:cubicBezTo>
                  <a:cubicBezTo>
                    <a:pt x="0" y="23"/>
                    <a:pt x="1" y="29"/>
                    <a:pt x="2" y="33"/>
                  </a:cubicBezTo>
                  <a:cubicBezTo>
                    <a:pt x="2" y="37"/>
                    <a:pt x="7" y="39"/>
                    <a:pt x="6" y="43"/>
                  </a:cubicBezTo>
                  <a:cubicBezTo>
                    <a:pt x="5" y="44"/>
                    <a:pt x="7" y="46"/>
                    <a:pt x="8" y="48"/>
                  </a:cubicBezTo>
                  <a:cubicBezTo>
                    <a:pt x="12" y="48"/>
                    <a:pt x="16" y="48"/>
                    <a:pt x="18" y="49"/>
                  </a:cubicBezTo>
                  <a:cubicBezTo>
                    <a:pt x="19" y="49"/>
                    <a:pt x="20" y="49"/>
                    <a:pt x="22" y="48"/>
                  </a:cubicBezTo>
                  <a:cubicBezTo>
                    <a:pt x="21" y="46"/>
                    <a:pt x="17" y="44"/>
                    <a:pt x="18" y="42"/>
                  </a:cubicBezTo>
                  <a:cubicBezTo>
                    <a:pt x="18" y="40"/>
                    <a:pt x="21" y="42"/>
                    <a:pt x="24" y="44"/>
                  </a:cubicBezTo>
                  <a:cubicBezTo>
                    <a:pt x="26" y="46"/>
                    <a:pt x="31" y="46"/>
                    <a:pt x="32" y="43"/>
                  </a:cubicBezTo>
                  <a:cubicBezTo>
                    <a:pt x="32" y="42"/>
                    <a:pt x="31" y="35"/>
                    <a:pt x="28" y="36"/>
                  </a:cubicBezTo>
                  <a:cubicBezTo>
                    <a:pt x="24" y="38"/>
                    <a:pt x="24" y="37"/>
                    <a:pt x="22" y="36"/>
                  </a:cubicBezTo>
                  <a:cubicBezTo>
                    <a:pt x="21" y="34"/>
                    <a:pt x="25" y="31"/>
                    <a:pt x="26" y="29"/>
                  </a:cubicBezTo>
                  <a:cubicBezTo>
                    <a:pt x="26" y="26"/>
                    <a:pt x="32" y="27"/>
                    <a:pt x="33" y="25"/>
                  </a:cubicBezTo>
                  <a:cubicBezTo>
                    <a:pt x="34" y="23"/>
                    <a:pt x="29" y="20"/>
                    <a:pt x="27" y="20"/>
                  </a:cubicBezTo>
                  <a:close/>
                  <a:moveTo>
                    <a:pt x="53" y="30"/>
                  </a:moveTo>
                  <a:cubicBezTo>
                    <a:pt x="51" y="29"/>
                    <a:pt x="50" y="32"/>
                    <a:pt x="49" y="32"/>
                  </a:cubicBezTo>
                  <a:cubicBezTo>
                    <a:pt x="47" y="33"/>
                    <a:pt x="46" y="26"/>
                    <a:pt x="45" y="30"/>
                  </a:cubicBezTo>
                  <a:cubicBezTo>
                    <a:pt x="44" y="33"/>
                    <a:pt x="41" y="28"/>
                    <a:pt x="38" y="33"/>
                  </a:cubicBezTo>
                  <a:cubicBezTo>
                    <a:pt x="34" y="38"/>
                    <a:pt x="40" y="42"/>
                    <a:pt x="42" y="43"/>
                  </a:cubicBezTo>
                  <a:cubicBezTo>
                    <a:pt x="44" y="45"/>
                    <a:pt x="42" y="47"/>
                    <a:pt x="39" y="46"/>
                  </a:cubicBezTo>
                  <a:cubicBezTo>
                    <a:pt x="36" y="46"/>
                    <a:pt x="38" y="51"/>
                    <a:pt x="42" y="51"/>
                  </a:cubicBezTo>
                  <a:cubicBezTo>
                    <a:pt x="46" y="52"/>
                    <a:pt x="50" y="44"/>
                    <a:pt x="50" y="42"/>
                  </a:cubicBezTo>
                  <a:cubicBezTo>
                    <a:pt x="49" y="40"/>
                    <a:pt x="54" y="31"/>
                    <a:pt x="53" y="3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33" name="Freeform 134"/>
            <p:cNvSpPr>
              <a:spLocks noEditPoints="1" noChangeArrowheads="1"/>
            </p:cNvSpPr>
            <p:nvPr/>
          </p:nvSpPr>
          <p:spPr bwMode="auto">
            <a:xfrm>
              <a:off x="3892550" y="657225"/>
              <a:ext cx="266700" cy="471488"/>
            </a:xfrm>
            <a:custGeom>
              <a:gdLst>
                <a:gd name="T0" fmla="*/ 137 w 140"/>
                <a:gd name="T1" fmla="*/ 53 h 247"/>
                <a:gd name="T2" fmla="*/ 135 w 140"/>
                <a:gd name="T3" fmla="*/ 33 h 247"/>
                <a:gd name="T4" fmla="*/ 118 w 140"/>
                <a:gd name="T5" fmla="*/ 12 h 247"/>
                <a:gd name="T6" fmla="*/ 98 w 140"/>
                <a:gd name="T7" fmla="*/ 11 h 247"/>
                <a:gd name="T8" fmla="*/ 79 w 140"/>
                <a:gd name="T9" fmla="*/ 11 h 247"/>
                <a:gd name="T10" fmla="*/ 68 w 140"/>
                <a:gd name="T11" fmla="*/ 23 h 247"/>
                <a:gd name="T12" fmla="*/ 56 w 140"/>
                <a:gd name="T13" fmla="*/ 37 h 247"/>
                <a:gd name="T14" fmla="*/ 47 w 140"/>
                <a:gd name="T15" fmla="*/ 51 h 247"/>
                <a:gd name="T16" fmla="*/ 37 w 140"/>
                <a:gd name="T17" fmla="*/ 60 h 247"/>
                <a:gd name="T18" fmla="*/ 29 w 140"/>
                <a:gd name="T19" fmla="*/ 85 h 247"/>
                <a:gd name="T20" fmla="*/ 31 w 140"/>
                <a:gd name="T21" fmla="*/ 97 h 247"/>
                <a:gd name="T22" fmla="*/ 12 w 140"/>
                <a:gd name="T23" fmla="*/ 105 h 247"/>
                <a:gd name="T24" fmla="*/ 11 w 140"/>
                <a:gd name="T25" fmla="*/ 127 h 247"/>
                <a:gd name="T26" fmla="*/ 18 w 140"/>
                <a:gd name="T27" fmla="*/ 146 h 247"/>
                <a:gd name="T28" fmla="*/ 15 w 140"/>
                <a:gd name="T29" fmla="*/ 157 h 247"/>
                <a:gd name="T30" fmla="*/ 8 w 140"/>
                <a:gd name="T31" fmla="*/ 171 h 247"/>
                <a:gd name="T32" fmla="*/ 3 w 140"/>
                <a:gd name="T33" fmla="*/ 187 h 247"/>
                <a:gd name="T34" fmla="*/ 0 w 140"/>
                <a:gd name="T35" fmla="*/ 188 h 247"/>
                <a:gd name="T36" fmla="*/ 9 w 140"/>
                <a:gd name="T37" fmla="*/ 211 h 247"/>
                <a:gd name="T38" fmla="*/ 17 w 140"/>
                <a:gd name="T39" fmla="*/ 230 h 247"/>
                <a:gd name="T40" fmla="*/ 20 w 140"/>
                <a:gd name="T41" fmla="*/ 244 h 247"/>
                <a:gd name="T42" fmla="*/ 33 w 140"/>
                <a:gd name="T43" fmla="*/ 238 h 247"/>
                <a:gd name="T44" fmla="*/ 46 w 140"/>
                <a:gd name="T45" fmla="*/ 233 h 247"/>
                <a:gd name="T46" fmla="*/ 57 w 140"/>
                <a:gd name="T47" fmla="*/ 230 h 247"/>
                <a:gd name="T48" fmla="*/ 59 w 140"/>
                <a:gd name="T49" fmla="*/ 220 h 247"/>
                <a:gd name="T50" fmla="*/ 61 w 140"/>
                <a:gd name="T51" fmla="*/ 196 h 247"/>
                <a:gd name="T52" fmla="*/ 77 w 140"/>
                <a:gd name="T53" fmla="*/ 179 h 247"/>
                <a:gd name="T54" fmla="*/ 73 w 140"/>
                <a:gd name="T55" fmla="*/ 158 h 247"/>
                <a:gd name="T56" fmla="*/ 64 w 140"/>
                <a:gd name="T57" fmla="*/ 144 h 247"/>
                <a:gd name="T58" fmla="*/ 71 w 140"/>
                <a:gd name="T59" fmla="*/ 124 h 247"/>
                <a:gd name="T60" fmla="*/ 84 w 140"/>
                <a:gd name="T61" fmla="*/ 110 h 247"/>
                <a:gd name="T62" fmla="*/ 112 w 140"/>
                <a:gd name="T63" fmla="*/ 91 h 247"/>
                <a:gd name="T64" fmla="*/ 115 w 140"/>
                <a:gd name="T65" fmla="*/ 71 h 247"/>
                <a:gd name="T66" fmla="*/ 134 w 140"/>
                <a:gd name="T67" fmla="*/ 64 h 247"/>
                <a:gd name="T68" fmla="*/ 139 w 140"/>
                <a:gd name="T69" fmla="*/ 58 h 247"/>
                <a:gd name="T70" fmla="*/ 75 w 140"/>
                <a:gd name="T71" fmla="*/ 220 h 2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
                <a:gd name="T109" fmla="*/ 0 h 247"/>
                <a:gd name="T110" fmla="*/ 140 w 140"/>
                <a:gd name="T111" fmla="*/ 247 h 24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 h="246">
                  <a:moveTo>
                    <a:pt x="139" y="58"/>
                  </a:moveTo>
                  <a:cubicBezTo>
                    <a:pt x="137" y="57"/>
                    <a:pt x="134" y="53"/>
                    <a:pt x="137" y="53"/>
                  </a:cubicBezTo>
                  <a:cubicBezTo>
                    <a:pt x="139" y="53"/>
                    <a:pt x="140" y="44"/>
                    <a:pt x="137" y="43"/>
                  </a:cubicBezTo>
                  <a:cubicBezTo>
                    <a:pt x="134" y="41"/>
                    <a:pt x="137" y="34"/>
                    <a:pt x="135" y="33"/>
                  </a:cubicBezTo>
                  <a:cubicBezTo>
                    <a:pt x="132" y="31"/>
                    <a:pt x="134" y="26"/>
                    <a:pt x="134" y="22"/>
                  </a:cubicBezTo>
                  <a:cubicBezTo>
                    <a:pt x="135" y="18"/>
                    <a:pt x="124" y="15"/>
                    <a:pt x="118" y="12"/>
                  </a:cubicBezTo>
                  <a:cubicBezTo>
                    <a:pt x="112" y="10"/>
                    <a:pt x="109" y="5"/>
                    <a:pt x="105" y="3"/>
                  </a:cubicBezTo>
                  <a:cubicBezTo>
                    <a:pt x="100" y="0"/>
                    <a:pt x="98" y="7"/>
                    <a:pt x="98" y="11"/>
                  </a:cubicBezTo>
                  <a:cubicBezTo>
                    <a:pt x="98" y="16"/>
                    <a:pt x="94" y="16"/>
                    <a:pt x="91" y="13"/>
                  </a:cubicBezTo>
                  <a:cubicBezTo>
                    <a:pt x="87" y="11"/>
                    <a:pt x="84" y="13"/>
                    <a:pt x="79" y="11"/>
                  </a:cubicBezTo>
                  <a:cubicBezTo>
                    <a:pt x="74" y="9"/>
                    <a:pt x="76" y="16"/>
                    <a:pt x="76" y="19"/>
                  </a:cubicBezTo>
                  <a:cubicBezTo>
                    <a:pt x="76" y="23"/>
                    <a:pt x="71" y="23"/>
                    <a:pt x="68" y="23"/>
                  </a:cubicBezTo>
                  <a:cubicBezTo>
                    <a:pt x="64" y="23"/>
                    <a:pt x="59" y="25"/>
                    <a:pt x="59" y="29"/>
                  </a:cubicBezTo>
                  <a:cubicBezTo>
                    <a:pt x="59" y="33"/>
                    <a:pt x="54" y="35"/>
                    <a:pt x="56" y="37"/>
                  </a:cubicBezTo>
                  <a:cubicBezTo>
                    <a:pt x="57" y="39"/>
                    <a:pt x="55" y="41"/>
                    <a:pt x="53" y="43"/>
                  </a:cubicBezTo>
                  <a:cubicBezTo>
                    <a:pt x="51" y="44"/>
                    <a:pt x="49" y="50"/>
                    <a:pt x="47" y="51"/>
                  </a:cubicBezTo>
                  <a:cubicBezTo>
                    <a:pt x="46" y="53"/>
                    <a:pt x="48" y="56"/>
                    <a:pt x="45" y="58"/>
                  </a:cubicBezTo>
                  <a:cubicBezTo>
                    <a:pt x="42" y="60"/>
                    <a:pt x="38" y="58"/>
                    <a:pt x="37" y="60"/>
                  </a:cubicBezTo>
                  <a:cubicBezTo>
                    <a:pt x="35" y="62"/>
                    <a:pt x="37" y="65"/>
                    <a:pt x="36" y="70"/>
                  </a:cubicBezTo>
                  <a:cubicBezTo>
                    <a:pt x="36" y="75"/>
                    <a:pt x="32" y="80"/>
                    <a:pt x="29" y="85"/>
                  </a:cubicBezTo>
                  <a:cubicBezTo>
                    <a:pt x="25" y="89"/>
                    <a:pt x="30" y="90"/>
                    <a:pt x="31" y="91"/>
                  </a:cubicBezTo>
                  <a:cubicBezTo>
                    <a:pt x="33" y="91"/>
                    <a:pt x="33" y="94"/>
                    <a:pt x="31" y="97"/>
                  </a:cubicBezTo>
                  <a:cubicBezTo>
                    <a:pt x="30" y="100"/>
                    <a:pt x="26" y="98"/>
                    <a:pt x="24" y="97"/>
                  </a:cubicBezTo>
                  <a:cubicBezTo>
                    <a:pt x="22" y="97"/>
                    <a:pt x="16" y="100"/>
                    <a:pt x="12" y="105"/>
                  </a:cubicBezTo>
                  <a:cubicBezTo>
                    <a:pt x="9" y="110"/>
                    <a:pt x="10" y="114"/>
                    <a:pt x="11" y="116"/>
                  </a:cubicBezTo>
                  <a:cubicBezTo>
                    <a:pt x="12" y="119"/>
                    <a:pt x="9" y="122"/>
                    <a:pt x="11" y="127"/>
                  </a:cubicBezTo>
                  <a:cubicBezTo>
                    <a:pt x="14" y="133"/>
                    <a:pt x="10" y="134"/>
                    <a:pt x="11" y="138"/>
                  </a:cubicBezTo>
                  <a:cubicBezTo>
                    <a:pt x="11" y="142"/>
                    <a:pt x="18" y="142"/>
                    <a:pt x="18" y="146"/>
                  </a:cubicBezTo>
                  <a:cubicBezTo>
                    <a:pt x="19" y="151"/>
                    <a:pt x="16" y="152"/>
                    <a:pt x="14" y="152"/>
                  </a:cubicBezTo>
                  <a:cubicBezTo>
                    <a:pt x="12" y="152"/>
                    <a:pt x="12" y="156"/>
                    <a:pt x="15" y="157"/>
                  </a:cubicBezTo>
                  <a:cubicBezTo>
                    <a:pt x="17" y="159"/>
                    <a:pt x="16" y="166"/>
                    <a:pt x="15" y="168"/>
                  </a:cubicBezTo>
                  <a:cubicBezTo>
                    <a:pt x="14" y="170"/>
                    <a:pt x="7" y="168"/>
                    <a:pt x="8" y="171"/>
                  </a:cubicBezTo>
                  <a:cubicBezTo>
                    <a:pt x="8" y="174"/>
                    <a:pt x="6" y="178"/>
                    <a:pt x="6" y="180"/>
                  </a:cubicBezTo>
                  <a:cubicBezTo>
                    <a:pt x="6" y="182"/>
                    <a:pt x="6" y="189"/>
                    <a:pt x="3" y="187"/>
                  </a:cubicBezTo>
                  <a:cubicBezTo>
                    <a:pt x="3" y="187"/>
                    <a:pt x="1" y="187"/>
                    <a:pt x="0" y="187"/>
                  </a:cubicBezTo>
                  <a:cubicBezTo>
                    <a:pt x="0" y="187"/>
                    <a:pt x="0" y="188"/>
                    <a:pt x="0" y="188"/>
                  </a:cubicBezTo>
                  <a:cubicBezTo>
                    <a:pt x="0" y="192"/>
                    <a:pt x="1" y="196"/>
                    <a:pt x="5" y="199"/>
                  </a:cubicBezTo>
                  <a:cubicBezTo>
                    <a:pt x="9" y="202"/>
                    <a:pt x="6" y="207"/>
                    <a:pt x="9" y="211"/>
                  </a:cubicBezTo>
                  <a:cubicBezTo>
                    <a:pt x="12" y="215"/>
                    <a:pt x="11" y="218"/>
                    <a:pt x="15" y="221"/>
                  </a:cubicBezTo>
                  <a:cubicBezTo>
                    <a:pt x="18" y="224"/>
                    <a:pt x="18" y="226"/>
                    <a:pt x="17" y="230"/>
                  </a:cubicBezTo>
                  <a:cubicBezTo>
                    <a:pt x="15" y="234"/>
                    <a:pt x="20" y="233"/>
                    <a:pt x="20" y="235"/>
                  </a:cubicBezTo>
                  <a:cubicBezTo>
                    <a:pt x="20" y="237"/>
                    <a:pt x="19" y="242"/>
                    <a:pt x="20" y="244"/>
                  </a:cubicBezTo>
                  <a:cubicBezTo>
                    <a:pt x="21" y="247"/>
                    <a:pt x="24" y="244"/>
                    <a:pt x="29" y="244"/>
                  </a:cubicBezTo>
                  <a:cubicBezTo>
                    <a:pt x="34" y="244"/>
                    <a:pt x="33" y="241"/>
                    <a:pt x="33" y="238"/>
                  </a:cubicBezTo>
                  <a:cubicBezTo>
                    <a:pt x="33" y="234"/>
                    <a:pt x="36" y="236"/>
                    <a:pt x="37" y="234"/>
                  </a:cubicBezTo>
                  <a:cubicBezTo>
                    <a:pt x="37" y="232"/>
                    <a:pt x="42" y="231"/>
                    <a:pt x="46" y="233"/>
                  </a:cubicBezTo>
                  <a:cubicBezTo>
                    <a:pt x="50" y="235"/>
                    <a:pt x="52" y="232"/>
                    <a:pt x="53" y="228"/>
                  </a:cubicBezTo>
                  <a:cubicBezTo>
                    <a:pt x="53" y="224"/>
                    <a:pt x="55" y="229"/>
                    <a:pt x="57" y="230"/>
                  </a:cubicBezTo>
                  <a:cubicBezTo>
                    <a:pt x="58" y="230"/>
                    <a:pt x="61" y="223"/>
                    <a:pt x="63" y="219"/>
                  </a:cubicBezTo>
                  <a:cubicBezTo>
                    <a:pt x="65" y="214"/>
                    <a:pt x="63" y="215"/>
                    <a:pt x="59" y="220"/>
                  </a:cubicBezTo>
                  <a:cubicBezTo>
                    <a:pt x="55" y="224"/>
                    <a:pt x="57" y="215"/>
                    <a:pt x="59" y="212"/>
                  </a:cubicBezTo>
                  <a:cubicBezTo>
                    <a:pt x="60" y="208"/>
                    <a:pt x="60" y="198"/>
                    <a:pt x="61" y="196"/>
                  </a:cubicBezTo>
                  <a:cubicBezTo>
                    <a:pt x="61" y="193"/>
                    <a:pt x="62" y="190"/>
                    <a:pt x="67" y="189"/>
                  </a:cubicBezTo>
                  <a:cubicBezTo>
                    <a:pt x="72" y="188"/>
                    <a:pt x="78" y="182"/>
                    <a:pt x="77" y="179"/>
                  </a:cubicBezTo>
                  <a:cubicBezTo>
                    <a:pt x="76" y="177"/>
                    <a:pt x="84" y="173"/>
                    <a:pt x="84" y="170"/>
                  </a:cubicBezTo>
                  <a:cubicBezTo>
                    <a:pt x="84" y="168"/>
                    <a:pt x="76" y="160"/>
                    <a:pt x="73" y="158"/>
                  </a:cubicBezTo>
                  <a:cubicBezTo>
                    <a:pt x="70" y="157"/>
                    <a:pt x="65" y="158"/>
                    <a:pt x="65" y="156"/>
                  </a:cubicBezTo>
                  <a:cubicBezTo>
                    <a:pt x="66" y="154"/>
                    <a:pt x="64" y="147"/>
                    <a:pt x="64" y="144"/>
                  </a:cubicBezTo>
                  <a:cubicBezTo>
                    <a:pt x="63" y="140"/>
                    <a:pt x="68" y="136"/>
                    <a:pt x="68" y="133"/>
                  </a:cubicBezTo>
                  <a:cubicBezTo>
                    <a:pt x="68" y="129"/>
                    <a:pt x="68" y="125"/>
                    <a:pt x="71" y="124"/>
                  </a:cubicBezTo>
                  <a:cubicBezTo>
                    <a:pt x="74" y="123"/>
                    <a:pt x="72" y="120"/>
                    <a:pt x="76" y="119"/>
                  </a:cubicBezTo>
                  <a:cubicBezTo>
                    <a:pt x="80" y="118"/>
                    <a:pt x="80" y="112"/>
                    <a:pt x="84" y="110"/>
                  </a:cubicBezTo>
                  <a:cubicBezTo>
                    <a:pt x="89" y="108"/>
                    <a:pt x="89" y="107"/>
                    <a:pt x="95" y="104"/>
                  </a:cubicBezTo>
                  <a:cubicBezTo>
                    <a:pt x="101" y="101"/>
                    <a:pt x="110" y="94"/>
                    <a:pt x="112" y="91"/>
                  </a:cubicBezTo>
                  <a:cubicBezTo>
                    <a:pt x="114" y="87"/>
                    <a:pt x="106" y="84"/>
                    <a:pt x="111" y="80"/>
                  </a:cubicBezTo>
                  <a:cubicBezTo>
                    <a:pt x="116" y="76"/>
                    <a:pt x="112" y="72"/>
                    <a:pt x="115" y="71"/>
                  </a:cubicBezTo>
                  <a:cubicBezTo>
                    <a:pt x="119" y="69"/>
                    <a:pt x="120" y="68"/>
                    <a:pt x="123" y="65"/>
                  </a:cubicBezTo>
                  <a:cubicBezTo>
                    <a:pt x="125" y="62"/>
                    <a:pt x="128" y="65"/>
                    <a:pt x="134" y="64"/>
                  </a:cubicBezTo>
                  <a:cubicBezTo>
                    <a:pt x="137" y="63"/>
                    <a:pt x="139" y="63"/>
                    <a:pt x="140" y="64"/>
                  </a:cubicBezTo>
                  <a:cubicBezTo>
                    <a:pt x="140" y="61"/>
                    <a:pt x="140" y="59"/>
                    <a:pt x="139" y="58"/>
                  </a:cubicBezTo>
                  <a:close/>
                  <a:moveTo>
                    <a:pt x="83" y="205"/>
                  </a:moveTo>
                  <a:cubicBezTo>
                    <a:pt x="76" y="205"/>
                    <a:pt x="73" y="218"/>
                    <a:pt x="75" y="220"/>
                  </a:cubicBezTo>
                  <a:cubicBezTo>
                    <a:pt x="76" y="221"/>
                    <a:pt x="89" y="205"/>
                    <a:pt x="83" y="205"/>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34" name="Freeform 135"/>
            <p:cNvSpPr>
              <a:spLocks noEditPoints="1" noChangeArrowheads="1"/>
            </p:cNvSpPr>
            <p:nvPr/>
          </p:nvSpPr>
          <p:spPr bwMode="auto">
            <a:xfrm>
              <a:off x="4111625" y="989012"/>
              <a:ext cx="136525" cy="66675"/>
            </a:xfrm>
            <a:custGeom>
              <a:gdLst>
                <a:gd name="T0" fmla="*/ 66 w 71"/>
                <a:gd name="T1" fmla="*/ 10 h 35"/>
                <a:gd name="T2" fmla="*/ 69 w 71"/>
                <a:gd name="T3" fmla="*/ 2 h 35"/>
                <a:gd name="T4" fmla="*/ 66 w 71"/>
                <a:gd name="T5" fmla="*/ 4 h 35"/>
                <a:gd name="T6" fmla="*/ 45 w 71"/>
                <a:gd name="T7" fmla="*/ 1 h 35"/>
                <a:gd name="T8" fmla="*/ 24 w 71"/>
                <a:gd name="T9" fmla="*/ 6 h 35"/>
                <a:gd name="T10" fmla="*/ 17 w 71"/>
                <a:gd name="T11" fmla="*/ 12 h 35"/>
                <a:gd name="T12" fmla="*/ 19 w 71"/>
                <a:gd name="T13" fmla="*/ 19 h 35"/>
                <a:gd name="T14" fmla="*/ 26 w 71"/>
                <a:gd name="T15" fmla="*/ 23 h 35"/>
                <a:gd name="T16" fmla="*/ 28 w 71"/>
                <a:gd name="T17" fmla="*/ 28 h 35"/>
                <a:gd name="T18" fmla="*/ 28 w 71"/>
                <a:gd name="T19" fmla="*/ 28 h 35"/>
                <a:gd name="T20" fmla="*/ 40 w 71"/>
                <a:gd name="T21" fmla="*/ 28 h 35"/>
                <a:gd name="T22" fmla="*/ 52 w 71"/>
                <a:gd name="T23" fmla="*/ 34 h 35"/>
                <a:gd name="T24" fmla="*/ 62 w 71"/>
                <a:gd name="T25" fmla="*/ 35 h 35"/>
                <a:gd name="T26" fmla="*/ 63 w 71"/>
                <a:gd name="T27" fmla="*/ 32 h 35"/>
                <a:gd name="T28" fmla="*/ 66 w 71"/>
                <a:gd name="T29" fmla="*/ 28 h 35"/>
                <a:gd name="T30" fmla="*/ 63 w 71"/>
                <a:gd name="T31" fmla="*/ 22 h 35"/>
                <a:gd name="T32" fmla="*/ 63 w 71"/>
                <a:gd name="T33" fmla="*/ 16 h 35"/>
                <a:gd name="T34" fmla="*/ 66 w 71"/>
                <a:gd name="T35" fmla="*/ 10 h 35"/>
                <a:gd name="T36" fmla="*/ 7 w 71"/>
                <a:gd name="T37" fmla="*/ 18 h 35"/>
                <a:gd name="T38" fmla="*/ 3 w 71"/>
                <a:gd name="T39" fmla="*/ 28 h 35"/>
                <a:gd name="T40" fmla="*/ 15 w 71"/>
                <a:gd name="T41" fmla="*/ 20 h 35"/>
                <a:gd name="T42" fmla="*/ 7 w 71"/>
                <a:gd name="T43" fmla="*/ 18 h 35"/>
                <a:gd name="T44" fmla="*/ 12 w 71"/>
                <a:gd name="T45" fmla="*/ 13 h 35"/>
                <a:gd name="T46" fmla="*/ 5 w 71"/>
                <a:gd name="T47" fmla="*/ 14 h 35"/>
                <a:gd name="T48" fmla="*/ 12 w 71"/>
                <a:gd name="T49" fmla="*/ 13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35"/>
                <a:gd name="T77" fmla="*/ 71 w 71"/>
                <a:gd name="T78" fmla="*/ 35 h 35"/>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35">
                  <a:moveTo>
                    <a:pt x="66" y="10"/>
                  </a:moveTo>
                  <a:cubicBezTo>
                    <a:pt x="68" y="7"/>
                    <a:pt x="71" y="6"/>
                    <a:pt x="69" y="2"/>
                  </a:cubicBezTo>
                  <a:cubicBezTo>
                    <a:pt x="68" y="3"/>
                    <a:pt x="67" y="3"/>
                    <a:pt x="66" y="4"/>
                  </a:cubicBezTo>
                  <a:cubicBezTo>
                    <a:pt x="61" y="5"/>
                    <a:pt x="51" y="0"/>
                    <a:pt x="45" y="1"/>
                  </a:cubicBezTo>
                  <a:cubicBezTo>
                    <a:pt x="39" y="3"/>
                    <a:pt x="27" y="3"/>
                    <a:pt x="24" y="6"/>
                  </a:cubicBezTo>
                  <a:cubicBezTo>
                    <a:pt x="21" y="9"/>
                    <a:pt x="14" y="9"/>
                    <a:pt x="17" y="12"/>
                  </a:cubicBezTo>
                  <a:cubicBezTo>
                    <a:pt x="20" y="15"/>
                    <a:pt x="17" y="16"/>
                    <a:pt x="19" y="19"/>
                  </a:cubicBezTo>
                  <a:cubicBezTo>
                    <a:pt x="22" y="22"/>
                    <a:pt x="23" y="24"/>
                    <a:pt x="26" y="23"/>
                  </a:cubicBezTo>
                  <a:cubicBezTo>
                    <a:pt x="29" y="22"/>
                    <a:pt x="32" y="24"/>
                    <a:pt x="28" y="28"/>
                  </a:cubicBezTo>
                  <a:cubicBezTo>
                    <a:pt x="28" y="28"/>
                    <a:pt x="28" y="28"/>
                    <a:pt x="28" y="28"/>
                  </a:cubicBezTo>
                  <a:cubicBezTo>
                    <a:pt x="34" y="27"/>
                    <a:pt x="39" y="27"/>
                    <a:pt x="40" y="28"/>
                  </a:cubicBezTo>
                  <a:cubicBezTo>
                    <a:pt x="42" y="29"/>
                    <a:pt x="50" y="35"/>
                    <a:pt x="52" y="34"/>
                  </a:cubicBezTo>
                  <a:cubicBezTo>
                    <a:pt x="53" y="34"/>
                    <a:pt x="58" y="34"/>
                    <a:pt x="62" y="35"/>
                  </a:cubicBezTo>
                  <a:cubicBezTo>
                    <a:pt x="62" y="34"/>
                    <a:pt x="62" y="32"/>
                    <a:pt x="63" y="32"/>
                  </a:cubicBezTo>
                  <a:cubicBezTo>
                    <a:pt x="64" y="31"/>
                    <a:pt x="68" y="31"/>
                    <a:pt x="66" y="28"/>
                  </a:cubicBezTo>
                  <a:cubicBezTo>
                    <a:pt x="64" y="26"/>
                    <a:pt x="64" y="25"/>
                    <a:pt x="63" y="22"/>
                  </a:cubicBezTo>
                  <a:cubicBezTo>
                    <a:pt x="63" y="19"/>
                    <a:pt x="62" y="18"/>
                    <a:pt x="63" y="16"/>
                  </a:cubicBezTo>
                  <a:cubicBezTo>
                    <a:pt x="63" y="14"/>
                    <a:pt x="65" y="13"/>
                    <a:pt x="66" y="10"/>
                  </a:cubicBezTo>
                  <a:close/>
                  <a:moveTo>
                    <a:pt x="7" y="18"/>
                  </a:moveTo>
                  <a:cubicBezTo>
                    <a:pt x="1" y="20"/>
                    <a:pt x="0" y="28"/>
                    <a:pt x="3" y="28"/>
                  </a:cubicBezTo>
                  <a:cubicBezTo>
                    <a:pt x="6" y="28"/>
                    <a:pt x="13" y="22"/>
                    <a:pt x="15" y="20"/>
                  </a:cubicBezTo>
                  <a:cubicBezTo>
                    <a:pt x="16" y="18"/>
                    <a:pt x="13" y="16"/>
                    <a:pt x="7" y="18"/>
                  </a:cubicBezTo>
                  <a:close/>
                  <a:moveTo>
                    <a:pt x="12" y="13"/>
                  </a:moveTo>
                  <a:cubicBezTo>
                    <a:pt x="14" y="11"/>
                    <a:pt x="3" y="12"/>
                    <a:pt x="5" y="14"/>
                  </a:cubicBezTo>
                  <a:cubicBezTo>
                    <a:pt x="7" y="16"/>
                    <a:pt x="11" y="16"/>
                    <a:pt x="12" y="13"/>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35" name="Freeform 136"/>
            <p:cNvSpPr>
              <a:spLocks noChangeArrowheads="1"/>
            </p:cNvSpPr>
            <p:nvPr/>
          </p:nvSpPr>
          <p:spPr bwMode="auto">
            <a:xfrm>
              <a:off x="4362450" y="2362200"/>
              <a:ext cx="173038" cy="211138"/>
            </a:xfrm>
            <a:custGeom>
              <a:gdLst>
                <a:gd name="T0" fmla="*/ 80 w 91"/>
                <a:gd name="T1" fmla="*/ 25 h 110"/>
                <a:gd name="T2" fmla="*/ 85 w 91"/>
                <a:gd name="T3" fmla="*/ 17 h 110"/>
                <a:gd name="T4" fmla="*/ 91 w 91"/>
                <a:gd name="T5" fmla="*/ 9 h 110"/>
                <a:gd name="T6" fmla="*/ 85 w 91"/>
                <a:gd name="T7" fmla="*/ 11 h 110"/>
                <a:gd name="T8" fmla="*/ 80 w 91"/>
                <a:gd name="T9" fmla="*/ 8 h 110"/>
                <a:gd name="T10" fmla="*/ 70 w 91"/>
                <a:gd name="T11" fmla="*/ 10 h 110"/>
                <a:gd name="T12" fmla="*/ 62 w 91"/>
                <a:gd name="T13" fmla="*/ 16 h 110"/>
                <a:gd name="T14" fmla="*/ 49 w 91"/>
                <a:gd name="T15" fmla="*/ 14 h 110"/>
                <a:gd name="T16" fmla="*/ 36 w 91"/>
                <a:gd name="T17" fmla="*/ 7 h 110"/>
                <a:gd name="T18" fmla="*/ 25 w 91"/>
                <a:gd name="T19" fmla="*/ 4 h 110"/>
                <a:gd name="T20" fmla="*/ 18 w 91"/>
                <a:gd name="T21" fmla="*/ 1 h 110"/>
                <a:gd name="T22" fmla="*/ 12 w 91"/>
                <a:gd name="T23" fmla="*/ 0 h 110"/>
                <a:gd name="T24" fmla="*/ 3 w 91"/>
                <a:gd name="T25" fmla="*/ 6 h 110"/>
                <a:gd name="T26" fmla="*/ 1 w 91"/>
                <a:gd name="T27" fmla="*/ 8 h 110"/>
                <a:gd name="T28" fmla="*/ 6 w 91"/>
                <a:gd name="T29" fmla="*/ 13 h 110"/>
                <a:gd name="T30" fmla="*/ 7 w 91"/>
                <a:gd name="T31" fmla="*/ 21 h 110"/>
                <a:gd name="T32" fmla="*/ 12 w 91"/>
                <a:gd name="T33" fmla="*/ 25 h 110"/>
                <a:gd name="T34" fmla="*/ 11 w 91"/>
                <a:gd name="T35" fmla="*/ 34 h 110"/>
                <a:gd name="T36" fmla="*/ 4 w 91"/>
                <a:gd name="T37" fmla="*/ 47 h 110"/>
                <a:gd name="T38" fmla="*/ 1 w 91"/>
                <a:gd name="T39" fmla="*/ 54 h 110"/>
                <a:gd name="T40" fmla="*/ 8 w 91"/>
                <a:gd name="T41" fmla="*/ 59 h 110"/>
                <a:gd name="T42" fmla="*/ 0 w 91"/>
                <a:gd name="T43" fmla="*/ 66 h 110"/>
                <a:gd name="T44" fmla="*/ 0 w 91"/>
                <a:gd name="T45" fmla="*/ 67 h 110"/>
                <a:gd name="T46" fmla="*/ 43 w 91"/>
                <a:gd name="T47" fmla="*/ 90 h 110"/>
                <a:gd name="T48" fmla="*/ 42 w 91"/>
                <a:gd name="T49" fmla="*/ 96 h 110"/>
                <a:gd name="T50" fmla="*/ 61 w 91"/>
                <a:gd name="T51" fmla="*/ 110 h 110"/>
                <a:gd name="T52" fmla="*/ 72 w 91"/>
                <a:gd name="T53" fmla="*/ 85 h 110"/>
                <a:gd name="T54" fmla="*/ 79 w 91"/>
                <a:gd name="T55" fmla="*/ 80 h 110"/>
                <a:gd name="T56" fmla="*/ 85 w 91"/>
                <a:gd name="T57" fmla="*/ 76 h 110"/>
                <a:gd name="T58" fmla="*/ 86 w 91"/>
                <a:gd name="T59" fmla="*/ 74 h 110"/>
                <a:gd name="T60" fmla="*/ 81 w 91"/>
                <a:gd name="T61" fmla="*/ 65 h 110"/>
                <a:gd name="T62" fmla="*/ 80 w 91"/>
                <a:gd name="T63" fmla="*/ 25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1"/>
                <a:gd name="T97" fmla="*/ 0 h 110"/>
                <a:gd name="T98" fmla="*/ 91 w 91"/>
                <a:gd name="T99" fmla="*/ 110 h 110"/>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1" h="110">
                  <a:moveTo>
                    <a:pt x="80" y="25"/>
                  </a:moveTo>
                  <a:cubicBezTo>
                    <a:pt x="85" y="17"/>
                    <a:pt x="85" y="17"/>
                    <a:pt x="85" y="17"/>
                  </a:cubicBezTo>
                  <a:cubicBezTo>
                    <a:pt x="91" y="9"/>
                    <a:pt x="91" y="9"/>
                    <a:pt x="91" y="9"/>
                  </a:cubicBezTo>
                  <a:cubicBezTo>
                    <a:pt x="88" y="10"/>
                    <a:pt x="86" y="10"/>
                    <a:pt x="85" y="11"/>
                  </a:cubicBezTo>
                  <a:cubicBezTo>
                    <a:pt x="83" y="12"/>
                    <a:pt x="80" y="10"/>
                    <a:pt x="80" y="8"/>
                  </a:cubicBezTo>
                  <a:cubicBezTo>
                    <a:pt x="79" y="7"/>
                    <a:pt x="74" y="8"/>
                    <a:pt x="70" y="10"/>
                  </a:cubicBezTo>
                  <a:cubicBezTo>
                    <a:pt x="66" y="13"/>
                    <a:pt x="64" y="17"/>
                    <a:pt x="62" y="16"/>
                  </a:cubicBezTo>
                  <a:cubicBezTo>
                    <a:pt x="61" y="15"/>
                    <a:pt x="52" y="14"/>
                    <a:pt x="49" y="14"/>
                  </a:cubicBezTo>
                  <a:cubicBezTo>
                    <a:pt x="47" y="14"/>
                    <a:pt x="39" y="9"/>
                    <a:pt x="36" y="7"/>
                  </a:cubicBezTo>
                  <a:cubicBezTo>
                    <a:pt x="34" y="4"/>
                    <a:pt x="27" y="5"/>
                    <a:pt x="25" y="4"/>
                  </a:cubicBezTo>
                  <a:cubicBezTo>
                    <a:pt x="23" y="3"/>
                    <a:pt x="20" y="3"/>
                    <a:pt x="18" y="1"/>
                  </a:cubicBezTo>
                  <a:cubicBezTo>
                    <a:pt x="17" y="0"/>
                    <a:pt x="14" y="0"/>
                    <a:pt x="12" y="0"/>
                  </a:cubicBezTo>
                  <a:cubicBezTo>
                    <a:pt x="9" y="1"/>
                    <a:pt x="3" y="4"/>
                    <a:pt x="3" y="6"/>
                  </a:cubicBezTo>
                  <a:cubicBezTo>
                    <a:pt x="2" y="7"/>
                    <a:pt x="2" y="8"/>
                    <a:pt x="1" y="8"/>
                  </a:cubicBezTo>
                  <a:cubicBezTo>
                    <a:pt x="6" y="13"/>
                    <a:pt x="6" y="13"/>
                    <a:pt x="6" y="13"/>
                  </a:cubicBezTo>
                  <a:cubicBezTo>
                    <a:pt x="7" y="21"/>
                    <a:pt x="7" y="21"/>
                    <a:pt x="7" y="21"/>
                  </a:cubicBezTo>
                  <a:cubicBezTo>
                    <a:pt x="12" y="25"/>
                    <a:pt x="12" y="25"/>
                    <a:pt x="12" y="25"/>
                  </a:cubicBezTo>
                  <a:cubicBezTo>
                    <a:pt x="12" y="25"/>
                    <a:pt x="12" y="30"/>
                    <a:pt x="11" y="34"/>
                  </a:cubicBezTo>
                  <a:cubicBezTo>
                    <a:pt x="11" y="39"/>
                    <a:pt x="7" y="45"/>
                    <a:pt x="4" y="47"/>
                  </a:cubicBezTo>
                  <a:cubicBezTo>
                    <a:pt x="3" y="48"/>
                    <a:pt x="2" y="51"/>
                    <a:pt x="1" y="54"/>
                  </a:cubicBezTo>
                  <a:cubicBezTo>
                    <a:pt x="5" y="56"/>
                    <a:pt x="8" y="57"/>
                    <a:pt x="8" y="59"/>
                  </a:cubicBezTo>
                  <a:cubicBezTo>
                    <a:pt x="8" y="61"/>
                    <a:pt x="0" y="60"/>
                    <a:pt x="0" y="66"/>
                  </a:cubicBezTo>
                  <a:cubicBezTo>
                    <a:pt x="0" y="66"/>
                    <a:pt x="0" y="67"/>
                    <a:pt x="0" y="67"/>
                  </a:cubicBezTo>
                  <a:cubicBezTo>
                    <a:pt x="43" y="90"/>
                    <a:pt x="43" y="90"/>
                    <a:pt x="43" y="90"/>
                  </a:cubicBezTo>
                  <a:cubicBezTo>
                    <a:pt x="42" y="96"/>
                    <a:pt x="42" y="96"/>
                    <a:pt x="42" y="96"/>
                  </a:cubicBezTo>
                  <a:cubicBezTo>
                    <a:pt x="42" y="96"/>
                    <a:pt x="52" y="103"/>
                    <a:pt x="61" y="110"/>
                  </a:cubicBezTo>
                  <a:cubicBezTo>
                    <a:pt x="65" y="99"/>
                    <a:pt x="71" y="88"/>
                    <a:pt x="72" y="85"/>
                  </a:cubicBezTo>
                  <a:cubicBezTo>
                    <a:pt x="75" y="82"/>
                    <a:pt x="77" y="82"/>
                    <a:pt x="79" y="80"/>
                  </a:cubicBezTo>
                  <a:cubicBezTo>
                    <a:pt x="81" y="77"/>
                    <a:pt x="82" y="81"/>
                    <a:pt x="85" y="76"/>
                  </a:cubicBezTo>
                  <a:cubicBezTo>
                    <a:pt x="86" y="75"/>
                    <a:pt x="86" y="75"/>
                    <a:pt x="86" y="74"/>
                  </a:cubicBezTo>
                  <a:cubicBezTo>
                    <a:pt x="81" y="65"/>
                    <a:pt x="81" y="65"/>
                    <a:pt x="81" y="65"/>
                  </a:cubicBezTo>
                  <a:lnTo>
                    <a:pt x="80" y="25"/>
                  </a:ln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36" name="Freeform 137"/>
            <p:cNvSpPr>
              <a:spLocks noChangeArrowheads="1"/>
            </p:cNvSpPr>
            <p:nvPr/>
          </p:nvSpPr>
          <p:spPr bwMode="auto">
            <a:xfrm>
              <a:off x="4267200" y="2378075"/>
              <a:ext cx="117475" cy="122238"/>
            </a:xfrm>
            <a:custGeom>
              <a:gdLst>
                <a:gd name="T0" fmla="*/ 57 w 62"/>
                <a:gd name="T1" fmla="*/ 13 h 64"/>
                <a:gd name="T2" fmla="*/ 56 w 62"/>
                <a:gd name="T3" fmla="*/ 5 h 64"/>
                <a:gd name="T4" fmla="*/ 51 w 62"/>
                <a:gd name="T5" fmla="*/ 0 h 64"/>
                <a:gd name="T6" fmla="*/ 47 w 62"/>
                <a:gd name="T7" fmla="*/ 4 h 64"/>
                <a:gd name="T8" fmla="*/ 40 w 62"/>
                <a:gd name="T9" fmla="*/ 4 h 64"/>
                <a:gd name="T10" fmla="*/ 32 w 62"/>
                <a:gd name="T11" fmla="*/ 7 h 64"/>
                <a:gd name="T12" fmla="*/ 25 w 62"/>
                <a:gd name="T13" fmla="*/ 5 h 64"/>
                <a:gd name="T14" fmla="*/ 17 w 62"/>
                <a:gd name="T15" fmla="*/ 7 h 64"/>
                <a:gd name="T16" fmla="*/ 16 w 62"/>
                <a:gd name="T17" fmla="*/ 17 h 64"/>
                <a:gd name="T18" fmla="*/ 19 w 62"/>
                <a:gd name="T19" fmla="*/ 22 h 64"/>
                <a:gd name="T20" fmla="*/ 16 w 62"/>
                <a:gd name="T21" fmla="*/ 28 h 64"/>
                <a:gd name="T22" fmla="*/ 11 w 62"/>
                <a:gd name="T23" fmla="*/ 31 h 64"/>
                <a:gd name="T24" fmla="*/ 7 w 62"/>
                <a:gd name="T25" fmla="*/ 38 h 64"/>
                <a:gd name="T26" fmla="*/ 4 w 62"/>
                <a:gd name="T27" fmla="*/ 46 h 64"/>
                <a:gd name="T28" fmla="*/ 2 w 62"/>
                <a:gd name="T29" fmla="*/ 55 h 64"/>
                <a:gd name="T30" fmla="*/ 0 w 62"/>
                <a:gd name="T31" fmla="*/ 63 h 64"/>
                <a:gd name="T32" fmla="*/ 6 w 62"/>
                <a:gd name="T33" fmla="*/ 62 h 64"/>
                <a:gd name="T34" fmla="*/ 18 w 62"/>
                <a:gd name="T35" fmla="*/ 59 h 64"/>
                <a:gd name="T36" fmla="*/ 27 w 62"/>
                <a:gd name="T37" fmla="*/ 58 h 64"/>
                <a:gd name="T38" fmla="*/ 36 w 62"/>
                <a:gd name="T39" fmla="*/ 46 h 64"/>
                <a:gd name="T40" fmla="*/ 51 w 62"/>
                <a:gd name="T41" fmla="*/ 46 h 64"/>
                <a:gd name="T42" fmla="*/ 54 w 62"/>
                <a:gd name="T43" fmla="*/ 39 h 64"/>
                <a:gd name="T44" fmla="*/ 61 w 62"/>
                <a:gd name="T45" fmla="*/ 26 h 64"/>
                <a:gd name="T46" fmla="*/ 62 w 62"/>
                <a:gd name="T47" fmla="*/ 17 h 64"/>
                <a:gd name="T48" fmla="*/ 57 w 62"/>
                <a:gd name="T49" fmla="*/ 13 h 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64"/>
                <a:gd name="T77" fmla="*/ 62 w 62"/>
                <a:gd name="T78" fmla="*/ 64 h 6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64">
                  <a:moveTo>
                    <a:pt x="57" y="13"/>
                  </a:moveTo>
                  <a:cubicBezTo>
                    <a:pt x="56" y="5"/>
                    <a:pt x="56" y="5"/>
                    <a:pt x="56" y="5"/>
                  </a:cubicBezTo>
                  <a:cubicBezTo>
                    <a:pt x="51" y="0"/>
                    <a:pt x="51" y="0"/>
                    <a:pt x="51" y="0"/>
                  </a:cubicBezTo>
                  <a:cubicBezTo>
                    <a:pt x="50" y="1"/>
                    <a:pt x="48" y="3"/>
                    <a:pt x="47" y="4"/>
                  </a:cubicBezTo>
                  <a:cubicBezTo>
                    <a:pt x="47" y="6"/>
                    <a:pt x="42" y="5"/>
                    <a:pt x="40" y="4"/>
                  </a:cubicBezTo>
                  <a:cubicBezTo>
                    <a:pt x="38" y="3"/>
                    <a:pt x="33" y="6"/>
                    <a:pt x="32" y="7"/>
                  </a:cubicBezTo>
                  <a:cubicBezTo>
                    <a:pt x="31" y="9"/>
                    <a:pt x="28" y="4"/>
                    <a:pt x="25" y="5"/>
                  </a:cubicBezTo>
                  <a:cubicBezTo>
                    <a:pt x="23" y="5"/>
                    <a:pt x="17" y="7"/>
                    <a:pt x="17" y="7"/>
                  </a:cubicBezTo>
                  <a:cubicBezTo>
                    <a:pt x="17" y="7"/>
                    <a:pt x="16" y="14"/>
                    <a:pt x="16" y="17"/>
                  </a:cubicBezTo>
                  <a:cubicBezTo>
                    <a:pt x="16" y="20"/>
                    <a:pt x="19" y="20"/>
                    <a:pt x="19" y="22"/>
                  </a:cubicBezTo>
                  <a:cubicBezTo>
                    <a:pt x="19" y="25"/>
                    <a:pt x="16" y="27"/>
                    <a:pt x="16" y="28"/>
                  </a:cubicBezTo>
                  <a:cubicBezTo>
                    <a:pt x="16" y="30"/>
                    <a:pt x="14" y="31"/>
                    <a:pt x="11" y="31"/>
                  </a:cubicBezTo>
                  <a:cubicBezTo>
                    <a:pt x="9" y="32"/>
                    <a:pt x="9" y="36"/>
                    <a:pt x="7" y="38"/>
                  </a:cubicBezTo>
                  <a:cubicBezTo>
                    <a:pt x="5" y="39"/>
                    <a:pt x="6" y="43"/>
                    <a:pt x="4" y="46"/>
                  </a:cubicBezTo>
                  <a:cubicBezTo>
                    <a:pt x="3" y="48"/>
                    <a:pt x="2" y="52"/>
                    <a:pt x="2" y="55"/>
                  </a:cubicBezTo>
                  <a:cubicBezTo>
                    <a:pt x="2" y="58"/>
                    <a:pt x="2" y="62"/>
                    <a:pt x="0" y="63"/>
                  </a:cubicBezTo>
                  <a:cubicBezTo>
                    <a:pt x="4" y="64"/>
                    <a:pt x="5" y="63"/>
                    <a:pt x="6" y="62"/>
                  </a:cubicBezTo>
                  <a:cubicBezTo>
                    <a:pt x="8" y="61"/>
                    <a:pt x="18" y="59"/>
                    <a:pt x="18" y="59"/>
                  </a:cubicBezTo>
                  <a:cubicBezTo>
                    <a:pt x="27" y="58"/>
                    <a:pt x="27" y="58"/>
                    <a:pt x="27" y="58"/>
                  </a:cubicBezTo>
                  <a:cubicBezTo>
                    <a:pt x="29" y="52"/>
                    <a:pt x="32" y="47"/>
                    <a:pt x="36" y="46"/>
                  </a:cubicBezTo>
                  <a:cubicBezTo>
                    <a:pt x="40" y="45"/>
                    <a:pt x="46" y="45"/>
                    <a:pt x="51" y="46"/>
                  </a:cubicBezTo>
                  <a:cubicBezTo>
                    <a:pt x="52" y="43"/>
                    <a:pt x="53" y="40"/>
                    <a:pt x="54" y="39"/>
                  </a:cubicBezTo>
                  <a:cubicBezTo>
                    <a:pt x="57" y="37"/>
                    <a:pt x="61" y="31"/>
                    <a:pt x="61" y="26"/>
                  </a:cubicBezTo>
                  <a:cubicBezTo>
                    <a:pt x="62" y="22"/>
                    <a:pt x="62" y="17"/>
                    <a:pt x="62" y="17"/>
                  </a:cubicBezTo>
                  <a:lnTo>
                    <a:pt x="57" y="13"/>
                  </a:ln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37" name="Freeform 138"/>
            <p:cNvSpPr>
              <a:spLocks noChangeArrowheads="1"/>
            </p:cNvSpPr>
            <p:nvPr/>
          </p:nvSpPr>
          <p:spPr bwMode="auto">
            <a:xfrm>
              <a:off x="4848225" y="1408112"/>
              <a:ext cx="382588" cy="220663"/>
            </a:xfrm>
            <a:custGeom>
              <a:gdLst>
                <a:gd name="T0" fmla="*/ 194 w 200"/>
                <a:gd name="T1" fmla="*/ 65 h 116"/>
                <a:gd name="T2" fmla="*/ 179 w 200"/>
                <a:gd name="T3" fmla="*/ 58 h 116"/>
                <a:gd name="T4" fmla="*/ 170 w 200"/>
                <a:gd name="T5" fmla="*/ 59 h 116"/>
                <a:gd name="T6" fmla="*/ 159 w 200"/>
                <a:gd name="T7" fmla="*/ 55 h 116"/>
                <a:gd name="T8" fmla="*/ 148 w 200"/>
                <a:gd name="T9" fmla="*/ 64 h 116"/>
                <a:gd name="T10" fmla="*/ 142 w 200"/>
                <a:gd name="T11" fmla="*/ 66 h 116"/>
                <a:gd name="T12" fmla="*/ 133 w 200"/>
                <a:gd name="T13" fmla="*/ 60 h 116"/>
                <a:gd name="T14" fmla="*/ 123 w 200"/>
                <a:gd name="T15" fmla="*/ 58 h 116"/>
                <a:gd name="T16" fmla="*/ 117 w 200"/>
                <a:gd name="T17" fmla="*/ 46 h 116"/>
                <a:gd name="T18" fmla="*/ 114 w 200"/>
                <a:gd name="T19" fmla="*/ 35 h 116"/>
                <a:gd name="T20" fmla="*/ 105 w 200"/>
                <a:gd name="T21" fmla="*/ 29 h 116"/>
                <a:gd name="T22" fmla="*/ 83 w 200"/>
                <a:gd name="T23" fmla="*/ 28 h 116"/>
                <a:gd name="T24" fmla="*/ 68 w 200"/>
                <a:gd name="T25" fmla="*/ 29 h 116"/>
                <a:gd name="T26" fmla="*/ 55 w 200"/>
                <a:gd name="T27" fmla="*/ 14 h 116"/>
                <a:gd name="T28" fmla="*/ 51 w 200"/>
                <a:gd name="T29" fmla="*/ 19 h 116"/>
                <a:gd name="T30" fmla="*/ 38 w 200"/>
                <a:gd name="T31" fmla="*/ 17 h 116"/>
                <a:gd name="T32" fmla="*/ 36 w 200"/>
                <a:gd name="T33" fmla="*/ 1 h 116"/>
                <a:gd name="T34" fmla="*/ 32 w 200"/>
                <a:gd name="T35" fmla="*/ 17 h 116"/>
                <a:gd name="T36" fmla="*/ 30 w 200"/>
                <a:gd name="T37" fmla="*/ 0 h 116"/>
                <a:gd name="T38" fmla="*/ 2 w 200"/>
                <a:gd name="T39" fmla="*/ 7 h 116"/>
                <a:gd name="T40" fmla="*/ 0 w 200"/>
                <a:gd name="T41" fmla="*/ 57 h 116"/>
                <a:gd name="T42" fmla="*/ 0 w 200"/>
                <a:gd name="T43" fmla="*/ 57 h 116"/>
                <a:gd name="T44" fmla="*/ 8 w 200"/>
                <a:gd name="T45" fmla="*/ 59 h 116"/>
                <a:gd name="T46" fmla="*/ 12 w 200"/>
                <a:gd name="T47" fmla="*/ 54 h 116"/>
                <a:gd name="T48" fmla="*/ 20 w 200"/>
                <a:gd name="T49" fmla="*/ 48 h 116"/>
                <a:gd name="T50" fmla="*/ 24 w 200"/>
                <a:gd name="T51" fmla="*/ 44 h 116"/>
                <a:gd name="T52" fmla="*/ 29 w 200"/>
                <a:gd name="T53" fmla="*/ 41 h 116"/>
                <a:gd name="T54" fmla="*/ 37 w 200"/>
                <a:gd name="T55" fmla="*/ 43 h 116"/>
                <a:gd name="T56" fmla="*/ 45 w 200"/>
                <a:gd name="T57" fmla="*/ 46 h 116"/>
                <a:gd name="T58" fmla="*/ 49 w 200"/>
                <a:gd name="T59" fmla="*/ 58 h 116"/>
                <a:gd name="T60" fmla="*/ 66 w 200"/>
                <a:gd name="T61" fmla="*/ 60 h 116"/>
                <a:gd name="T62" fmla="*/ 71 w 200"/>
                <a:gd name="T63" fmla="*/ 68 h 116"/>
                <a:gd name="T64" fmla="*/ 76 w 200"/>
                <a:gd name="T65" fmla="*/ 77 h 116"/>
                <a:gd name="T66" fmla="*/ 87 w 200"/>
                <a:gd name="T67" fmla="*/ 85 h 116"/>
                <a:gd name="T68" fmla="*/ 100 w 200"/>
                <a:gd name="T69" fmla="*/ 93 h 116"/>
                <a:gd name="T70" fmla="*/ 112 w 200"/>
                <a:gd name="T71" fmla="*/ 101 h 116"/>
                <a:gd name="T72" fmla="*/ 122 w 200"/>
                <a:gd name="T73" fmla="*/ 104 h 116"/>
                <a:gd name="T74" fmla="*/ 123 w 200"/>
                <a:gd name="T75" fmla="*/ 111 h 116"/>
                <a:gd name="T76" fmla="*/ 124 w 200"/>
                <a:gd name="T77" fmla="*/ 111 h 116"/>
                <a:gd name="T78" fmla="*/ 133 w 200"/>
                <a:gd name="T79" fmla="*/ 114 h 116"/>
                <a:gd name="T80" fmla="*/ 137 w 200"/>
                <a:gd name="T81" fmla="*/ 116 h 116"/>
                <a:gd name="T82" fmla="*/ 142 w 200"/>
                <a:gd name="T83" fmla="*/ 105 h 116"/>
                <a:gd name="T84" fmla="*/ 141 w 200"/>
                <a:gd name="T85" fmla="*/ 95 h 116"/>
                <a:gd name="T86" fmla="*/ 134 w 200"/>
                <a:gd name="T87" fmla="*/ 86 h 116"/>
                <a:gd name="T88" fmla="*/ 144 w 200"/>
                <a:gd name="T89" fmla="*/ 82 h 116"/>
                <a:gd name="T90" fmla="*/ 148 w 200"/>
                <a:gd name="T91" fmla="*/ 76 h 116"/>
                <a:gd name="T92" fmla="*/ 153 w 200"/>
                <a:gd name="T93" fmla="*/ 70 h 116"/>
                <a:gd name="T94" fmla="*/ 162 w 200"/>
                <a:gd name="T95" fmla="*/ 68 h 116"/>
                <a:gd name="T96" fmla="*/ 170 w 200"/>
                <a:gd name="T97" fmla="*/ 66 h 116"/>
                <a:gd name="T98" fmla="*/ 166 w 200"/>
                <a:gd name="T99" fmla="*/ 75 h 116"/>
                <a:gd name="T100" fmla="*/ 179 w 200"/>
                <a:gd name="T101" fmla="*/ 73 h 116"/>
                <a:gd name="T102" fmla="*/ 189 w 200"/>
                <a:gd name="T103" fmla="*/ 71 h 116"/>
                <a:gd name="T104" fmla="*/ 194 w 200"/>
                <a:gd name="T105" fmla="*/ 65 h 1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
                <a:gd name="T160" fmla="*/ 0 h 116"/>
                <a:gd name="T161" fmla="*/ 200 w 200"/>
                <a:gd name="T162" fmla="*/ 116 h 116"/>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 h="115">
                  <a:moveTo>
                    <a:pt x="194" y="65"/>
                  </a:moveTo>
                  <a:cubicBezTo>
                    <a:pt x="189" y="61"/>
                    <a:pt x="180" y="55"/>
                    <a:pt x="179" y="58"/>
                  </a:cubicBezTo>
                  <a:cubicBezTo>
                    <a:pt x="178" y="61"/>
                    <a:pt x="172" y="61"/>
                    <a:pt x="170" y="59"/>
                  </a:cubicBezTo>
                  <a:cubicBezTo>
                    <a:pt x="168" y="56"/>
                    <a:pt x="166" y="53"/>
                    <a:pt x="159" y="55"/>
                  </a:cubicBezTo>
                  <a:cubicBezTo>
                    <a:pt x="152" y="58"/>
                    <a:pt x="148" y="62"/>
                    <a:pt x="148" y="64"/>
                  </a:cubicBezTo>
                  <a:cubicBezTo>
                    <a:pt x="147" y="67"/>
                    <a:pt x="143" y="70"/>
                    <a:pt x="142" y="66"/>
                  </a:cubicBezTo>
                  <a:cubicBezTo>
                    <a:pt x="142" y="63"/>
                    <a:pt x="136" y="61"/>
                    <a:pt x="133" y="60"/>
                  </a:cubicBezTo>
                  <a:cubicBezTo>
                    <a:pt x="129" y="59"/>
                    <a:pt x="124" y="61"/>
                    <a:pt x="123" y="58"/>
                  </a:cubicBezTo>
                  <a:cubicBezTo>
                    <a:pt x="123" y="54"/>
                    <a:pt x="117" y="50"/>
                    <a:pt x="117" y="46"/>
                  </a:cubicBezTo>
                  <a:cubicBezTo>
                    <a:pt x="116" y="42"/>
                    <a:pt x="118" y="36"/>
                    <a:pt x="114" y="35"/>
                  </a:cubicBezTo>
                  <a:cubicBezTo>
                    <a:pt x="111" y="35"/>
                    <a:pt x="108" y="29"/>
                    <a:pt x="105" y="29"/>
                  </a:cubicBezTo>
                  <a:cubicBezTo>
                    <a:pt x="102" y="29"/>
                    <a:pt x="85" y="29"/>
                    <a:pt x="83" y="28"/>
                  </a:cubicBezTo>
                  <a:cubicBezTo>
                    <a:pt x="80" y="27"/>
                    <a:pt x="69" y="31"/>
                    <a:pt x="68" y="29"/>
                  </a:cubicBezTo>
                  <a:cubicBezTo>
                    <a:pt x="67" y="27"/>
                    <a:pt x="59" y="18"/>
                    <a:pt x="55" y="14"/>
                  </a:cubicBezTo>
                  <a:cubicBezTo>
                    <a:pt x="54" y="16"/>
                    <a:pt x="53" y="18"/>
                    <a:pt x="51" y="19"/>
                  </a:cubicBezTo>
                  <a:cubicBezTo>
                    <a:pt x="43" y="25"/>
                    <a:pt x="35" y="24"/>
                    <a:pt x="38" y="17"/>
                  </a:cubicBezTo>
                  <a:cubicBezTo>
                    <a:pt x="40" y="10"/>
                    <a:pt x="41" y="1"/>
                    <a:pt x="36" y="1"/>
                  </a:cubicBezTo>
                  <a:cubicBezTo>
                    <a:pt x="32" y="1"/>
                    <a:pt x="35" y="16"/>
                    <a:pt x="32" y="17"/>
                  </a:cubicBezTo>
                  <a:cubicBezTo>
                    <a:pt x="29" y="18"/>
                    <a:pt x="28" y="6"/>
                    <a:pt x="30" y="0"/>
                  </a:cubicBezTo>
                  <a:cubicBezTo>
                    <a:pt x="2" y="7"/>
                    <a:pt x="2" y="7"/>
                    <a:pt x="2" y="7"/>
                  </a:cubicBezTo>
                  <a:cubicBezTo>
                    <a:pt x="0" y="57"/>
                    <a:pt x="0" y="57"/>
                    <a:pt x="0" y="57"/>
                  </a:cubicBezTo>
                  <a:cubicBezTo>
                    <a:pt x="0" y="57"/>
                    <a:pt x="0" y="57"/>
                    <a:pt x="0" y="57"/>
                  </a:cubicBezTo>
                  <a:cubicBezTo>
                    <a:pt x="3" y="59"/>
                    <a:pt x="6" y="59"/>
                    <a:pt x="8" y="59"/>
                  </a:cubicBezTo>
                  <a:cubicBezTo>
                    <a:pt x="12" y="60"/>
                    <a:pt x="12" y="56"/>
                    <a:pt x="12" y="54"/>
                  </a:cubicBezTo>
                  <a:cubicBezTo>
                    <a:pt x="12" y="52"/>
                    <a:pt x="17" y="48"/>
                    <a:pt x="20" y="48"/>
                  </a:cubicBezTo>
                  <a:cubicBezTo>
                    <a:pt x="23" y="48"/>
                    <a:pt x="23" y="44"/>
                    <a:pt x="24" y="44"/>
                  </a:cubicBezTo>
                  <a:cubicBezTo>
                    <a:pt x="25" y="44"/>
                    <a:pt x="28" y="43"/>
                    <a:pt x="29" y="41"/>
                  </a:cubicBezTo>
                  <a:cubicBezTo>
                    <a:pt x="30" y="40"/>
                    <a:pt x="35" y="42"/>
                    <a:pt x="37" y="43"/>
                  </a:cubicBezTo>
                  <a:cubicBezTo>
                    <a:pt x="38" y="45"/>
                    <a:pt x="42" y="46"/>
                    <a:pt x="45" y="46"/>
                  </a:cubicBezTo>
                  <a:cubicBezTo>
                    <a:pt x="48" y="47"/>
                    <a:pt x="49" y="56"/>
                    <a:pt x="49" y="58"/>
                  </a:cubicBezTo>
                  <a:cubicBezTo>
                    <a:pt x="49" y="60"/>
                    <a:pt x="64" y="60"/>
                    <a:pt x="66" y="60"/>
                  </a:cubicBezTo>
                  <a:cubicBezTo>
                    <a:pt x="68" y="61"/>
                    <a:pt x="68" y="65"/>
                    <a:pt x="71" y="68"/>
                  </a:cubicBezTo>
                  <a:cubicBezTo>
                    <a:pt x="73" y="71"/>
                    <a:pt x="75" y="75"/>
                    <a:pt x="76" y="77"/>
                  </a:cubicBezTo>
                  <a:cubicBezTo>
                    <a:pt x="77" y="79"/>
                    <a:pt x="85" y="82"/>
                    <a:pt x="87" y="85"/>
                  </a:cubicBezTo>
                  <a:cubicBezTo>
                    <a:pt x="89" y="88"/>
                    <a:pt x="95" y="91"/>
                    <a:pt x="100" y="93"/>
                  </a:cubicBezTo>
                  <a:cubicBezTo>
                    <a:pt x="105" y="95"/>
                    <a:pt x="109" y="101"/>
                    <a:pt x="112" y="101"/>
                  </a:cubicBezTo>
                  <a:cubicBezTo>
                    <a:pt x="114" y="100"/>
                    <a:pt x="122" y="104"/>
                    <a:pt x="122" y="104"/>
                  </a:cubicBezTo>
                  <a:cubicBezTo>
                    <a:pt x="123" y="111"/>
                    <a:pt x="123" y="111"/>
                    <a:pt x="123" y="111"/>
                  </a:cubicBezTo>
                  <a:cubicBezTo>
                    <a:pt x="123" y="111"/>
                    <a:pt x="123" y="111"/>
                    <a:pt x="124" y="111"/>
                  </a:cubicBezTo>
                  <a:cubicBezTo>
                    <a:pt x="128" y="110"/>
                    <a:pt x="130" y="114"/>
                    <a:pt x="133" y="114"/>
                  </a:cubicBezTo>
                  <a:cubicBezTo>
                    <a:pt x="134" y="114"/>
                    <a:pt x="136" y="115"/>
                    <a:pt x="137" y="116"/>
                  </a:cubicBezTo>
                  <a:cubicBezTo>
                    <a:pt x="137" y="110"/>
                    <a:pt x="139" y="107"/>
                    <a:pt x="142" y="105"/>
                  </a:cubicBezTo>
                  <a:cubicBezTo>
                    <a:pt x="145" y="102"/>
                    <a:pt x="140" y="98"/>
                    <a:pt x="141" y="95"/>
                  </a:cubicBezTo>
                  <a:cubicBezTo>
                    <a:pt x="141" y="91"/>
                    <a:pt x="133" y="89"/>
                    <a:pt x="134" y="86"/>
                  </a:cubicBezTo>
                  <a:cubicBezTo>
                    <a:pt x="134" y="83"/>
                    <a:pt x="141" y="83"/>
                    <a:pt x="144" y="82"/>
                  </a:cubicBezTo>
                  <a:cubicBezTo>
                    <a:pt x="147" y="81"/>
                    <a:pt x="145" y="76"/>
                    <a:pt x="148" y="76"/>
                  </a:cubicBezTo>
                  <a:cubicBezTo>
                    <a:pt x="151" y="76"/>
                    <a:pt x="152" y="73"/>
                    <a:pt x="153" y="70"/>
                  </a:cubicBezTo>
                  <a:cubicBezTo>
                    <a:pt x="154" y="67"/>
                    <a:pt x="159" y="70"/>
                    <a:pt x="162" y="68"/>
                  </a:cubicBezTo>
                  <a:cubicBezTo>
                    <a:pt x="165" y="66"/>
                    <a:pt x="169" y="64"/>
                    <a:pt x="170" y="66"/>
                  </a:cubicBezTo>
                  <a:cubicBezTo>
                    <a:pt x="170" y="67"/>
                    <a:pt x="167" y="73"/>
                    <a:pt x="166" y="75"/>
                  </a:cubicBezTo>
                  <a:cubicBezTo>
                    <a:pt x="170" y="75"/>
                    <a:pt x="177" y="74"/>
                    <a:pt x="179" y="73"/>
                  </a:cubicBezTo>
                  <a:cubicBezTo>
                    <a:pt x="180" y="71"/>
                    <a:pt x="187" y="75"/>
                    <a:pt x="189" y="71"/>
                  </a:cubicBezTo>
                  <a:cubicBezTo>
                    <a:pt x="192" y="67"/>
                    <a:pt x="200" y="70"/>
                    <a:pt x="194" y="65"/>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38" name="Freeform 139"/>
            <p:cNvSpPr>
              <a:spLocks noEditPoints="1" noChangeArrowheads="1"/>
            </p:cNvSpPr>
            <p:nvPr/>
          </p:nvSpPr>
          <p:spPr bwMode="auto">
            <a:xfrm>
              <a:off x="3754438" y="160337"/>
              <a:ext cx="558800" cy="882650"/>
            </a:xfrm>
            <a:custGeom>
              <a:gdLst>
                <a:gd name="T0" fmla="*/ 276 w 292"/>
                <a:gd name="T1" fmla="*/ 242 h 462"/>
                <a:gd name="T2" fmla="*/ 277 w 292"/>
                <a:gd name="T3" fmla="*/ 228 h 462"/>
                <a:gd name="T4" fmla="*/ 261 w 292"/>
                <a:gd name="T5" fmla="*/ 226 h 462"/>
                <a:gd name="T6" fmla="*/ 243 w 292"/>
                <a:gd name="T7" fmla="*/ 225 h 462"/>
                <a:gd name="T8" fmla="*/ 234 w 292"/>
                <a:gd name="T9" fmla="*/ 224 h 462"/>
                <a:gd name="T10" fmla="*/ 216 w 292"/>
                <a:gd name="T11" fmla="*/ 228 h 462"/>
                <a:gd name="T12" fmla="*/ 202 w 292"/>
                <a:gd name="T13" fmla="*/ 243 h 462"/>
                <a:gd name="T14" fmla="*/ 202 w 292"/>
                <a:gd name="T15" fmla="*/ 226 h 462"/>
                <a:gd name="T16" fmla="*/ 182 w 292"/>
                <a:gd name="T17" fmla="*/ 238 h 462"/>
                <a:gd name="T18" fmla="*/ 174 w 292"/>
                <a:gd name="T19" fmla="*/ 242 h 462"/>
                <a:gd name="T20" fmla="*/ 165 w 292"/>
                <a:gd name="T21" fmla="*/ 240 h 462"/>
                <a:gd name="T22" fmla="*/ 150 w 292"/>
                <a:gd name="T23" fmla="*/ 251 h 462"/>
                <a:gd name="T24" fmla="*/ 139 w 292"/>
                <a:gd name="T25" fmla="*/ 260 h 462"/>
                <a:gd name="T26" fmla="*/ 129 w 292"/>
                <a:gd name="T27" fmla="*/ 265 h 462"/>
                <a:gd name="T28" fmla="*/ 112 w 292"/>
                <a:gd name="T29" fmla="*/ 269 h 462"/>
                <a:gd name="T30" fmla="*/ 105 w 292"/>
                <a:gd name="T31" fmla="*/ 279 h 462"/>
                <a:gd name="T32" fmla="*/ 129 w 292"/>
                <a:gd name="T33" fmla="*/ 279 h 462"/>
                <a:gd name="T34" fmla="*/ 111 w 292"/>
                <a:gd name="T35" fmla="*/ 292 h 462"/>
                <a:gd name="T36" fmla="*/ 86 w 292"/>
                <a:gd name="T37" fmla="*/ 319 h 462"/>
                <a:gd name="T38" fmla="*/ 70 w 292"/>
                <a:gd name="T39" fmla="*/ 341 h 462"/>
                <a:gd name="T40" fmla="*/ 56 w 292"/>
                <a:gd name="T41" fmla="*/ 361 h 462"/>
                <a:gd name="T42" fmla="*/ 36 w 292"/>
                <a:gd name="T43" fmla="*/ 374 h 462"/>
                <a:gd name="T44" fmla="*/ 16 w 292"/>
                <a:gd name="T45" fmla="*/ 387 h 462"/>
                <a:gd name="T46" fmla="*/ 6 w 292"/>
                <a:gd name="T47" fmla="*/ 404 h 462"/>
                <a:gd name="T48" fmla="*/ 2 w 292"/>
                <a:gd name="T49" fmla="*/ 425 h 462"/>
                <a:gd name="T50" fmla="*/ 12 w 292"/>
                <a:gd name="T51" fmla="*/ 432 h 462"/>
                <a:gd name="T52" fmla="*/ 10 w 292"/>
                <a:gd name="T53" fmla="*/ 440 h 462"/>
                <a:gd name="T54" fmla="*/ 20 w 292"/>
                <a:gd name="T55" fmla="*/ 458 h 462"/>
                <a:gd name="T56" fmla="*/ 65 w 292"/>
                <a:gd name="T57" fmla="*/ 436 h 462"/>
                <a:gd name="T58" fmla="*/ 78 w 292"/>
                <a:gd name="T59" fmla="*/ 440 h 462"/>
                <a:gd name="T60" fmla="*/ 86 w 292"/>
                <a:gd name="T61" fmla="*/ 412 h 462"/>
                <a:gd name="T62" fmla="*/ 83 w 292"/>
                <a:gd name="T63" fmla="*/ 376 h 462"/>
                <a:gd name="T64" fmla="*/ 103 w 292"/>
                <a:gd name="T65" fmla="*/ 351 h 462"/>
                <a:gd name="T66" fmla="*/ 117 w 292"/>
                <a:gd name="T67" fmla="*/ 318 h 462"/>
                <a:gd name="T68" fmla="*/ 131 w 292"/>
                <a:gd name="T69" fmla="*/ 289 h 462"/>
                <a:gd name="T70" fmla="*/ 163 w 292"/>
                <a:gd name="T71" fmla="*/ 273 h 462"/>
                <a:gd name="T72" fmla="*/ 185 w 292"/>
                <a:gd name="T73" fmla="*/ 258 h 462"/>
                <a:gd name="T74" fmla="*/ 225 w 292"/>
                <a:gd name="T75" fmla="*/ 270 h 462"/>
                <a:gd name="T76" fmla="*/ 250 w 292"/>
                <a:gd name="T77" fmla="*/ 243 h 462"/>
                <a:gd name="T78" fmla="*/ 276 w 292"/>
                <a:gd name="T79" fmla="*/ 255 h 462"/>
                <a:gd name="T80" fmla="*/ 81 w 292"/>
                <a:gd name="T81" fmla="*/ 34 h 462"/>
                <a:gd name="T82" fmla="*/ 108 w 292"/>
                <a:gd name="T83" fmla="*/ 49 h 462"/>
                <a:gd name="T84" fmla="*/ 129 w 292"/>
                <a:gd name="T85" fmla="*/ 54 h 462"/>
                <a:gd name="T86" fmla="*/ 131 w 292"/>
                <a:gd name="T87" fmla="*/ 69 h 462"/>
                <a:gd name="T88" fmla="*/ 111 w 292"/>
                <a:gd name="T89" fmla="*/ 87 h 462"/>
                <a:gd name="T90" fmla="*/ 133 w 292"/>
                <a:gd name="T91" fmla="*/ 96 h 462"/>
                <a:gd name="T92" fmla="*/ 160 w 292"/>
                <a:gd name="T93" fmla="*/ 52 h 462"/>
                <a:gd name="T94" fmla="*/ 181 w 292"/>
                <a:gd name="T95" fmla="*/ 63 h 462"/>
                <a:gd name="T96" fmla="*/ 210 w 292"/>
                <a:gd name="T97" fmla="*/ 75 h 462"/>
                <a:gd name="T98" fmla="*/ 201 w 292"/>
                <a:gd name="T99" fmla="*/ 60 h 462"/>
                <a:gd name="T100" fmla="*/ 176 w 292"/>
                <a:gd name="T101" fmla="*/ 39 h 462"/>
                <a:gd name="T102" fmla="*/ 150 w 292"/>
                <a:gd name="T103" fmla="*/ 26 h 462"/>
                <a:gd name="T104" fmla="*/ 126 w 292"/>
                <a:gd name="T105" fmla="*/ 12 h 462"/>
                <a:gd name="T106" fmla="*/ 117 w 292"/>
                <a:gd name="T107" fmla="*/ 26 h 462"/>
                <a:gd name="T108" fmla="*/ 93 w 292"/>
                <a:gd name="T109" fmla="*/ 24 h 462"/>
                <a:gd name="T110" fmla="*/ 78 w 292"/>
                <a:gd name="T111" fmla="*/ 19 h 462"/>
                <a:gd name="T112" fmla="*/ 71 w 292"/>
                <a:gd name="T113" fmla="*/ 54 h 462"/>
                <a:gd name="T114" fmla="*/ 71 w 292"/>
                <a:gd name="T115" fmla="*/ 54 h 462"/>
                <a:gd name="T116" fmla="*/ 167 w 292"/>
                <a:gd name="T117" fmla="*/ 27 h 462"/>
                <a:gd name="T118" fmla="*/ 234 w 292"/>
                <a:gd name="T119" fmla="*/ 25 h 462"/>
                <a:gd name="T120" fmla="*/ 204 w 292"/>
                <a:gd name="T121" fmla="*/ 10 h 462"/>
                <a:gd name="T122" fmla="*/ 177 w 292"/>
                <a:gd name="T123" fmla="*/ 8 h 462"/>
                <a:gd name="T124" fmla="*/ 158 w 292"/>
                <a:gd name="T125" fmla="*/ 10 h 4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2"/>
                <a:gd name="T190" fmla="*/ 0 h 462"/>
                <a:gd name="T191" fmla="*/ 292 w 292"/>
                <a:gd name="T192" fmla="*/ 462 h 46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2" h="462">
                  <a:moveTo>
                    <a:pt x="283" y="247"/>
                  </a:moveTo>
                  <a:cubicBezTo>
                    <a:pt x="282" y="250"/>
                    <a:pt x="278" y="249"/>
                    <a:pt x="278" y="247"/>
                  </a:cubicBezTo>
                  <a:cubicBezTo>
                    <a:pt x="278" y="244"/>
                    <a:pt x="271" y="242"/>
                    <a:pt x="270" y="241"/>
                  </a:cubicBezTo>
                  <a:cubicBezTo>
                    <a:pt x="270" y="240"/>
                    <a:pt x="273" y="240"/>
                    <a:pt x="276" y="242"/>
                  </a:cubicBezTo>
                  <a:cubicBezTo>
                    <a:pt x="279" y="243"/>
                    <a:pt x="281" y="242"/>
                    <a:pt x="284" y="239"/>
                  </a:cubicBezTo>
                  <a:cubicBezTo>
                    <a:pt x="287" y="236"/>
                    <a:pt x="291" y="239"/>
                    <a:pt x="291" y="236"/>
                  </a:cubicBezTo>
                  <a:cubicBezTo>
                    <a:pt x="292" y="234"/>
                    <a:pt x="286" y="232"/>
                    <a:pt x="285" y="231"/>
                  </a:cubicBezTo>
                  <a:cubicBezTo>
                    <a:pt x="284" y="229"/>
                    <a:pt x="281" y="227"/>
                    <a:pt x="277" y="228"/>
                  </a:cubicBezTo>
                  <a:cubicBezTo>
                    <a:pt x="273" y="228"/>
                    <a:pt x="273" y="227"/>
                    <a:pt x="271" y="225"/>
                  </a:cubicBezTo>
                  <a:cubicBezTo>
                    <a:pt x="269" y="223"/>
                    <a:pt x="262" y="226"/>
                    <a:pt x="262" y="231"/>
                  </a:cubicBezTo>
                  <a:cubicBezTo>
                    <a:pt x="262" y="236"/>
                    <a:pt x="258" y="234"/>
                    <a:pt x="259" y="232"/>
                  </a:cubicBezTo>
                  <a:cubicBezTo>
                    <a:pt x="261" y="229"/>
                    <a:pt x="257" y="226"/>
                    <a:pt x="261" y="226"/>
                  </a:cubicBezTo>
                  <a:cubicBezTo>
                    <a:pt x="264" y="225"/>
                    <a:pt x="262" y="220"/>
                    <a:pt x="256" y="219"/>
                  </a:cubicBezTo>
                  <a:cubicBezTo>
                    <a:pt x="250" y="219"/>
                    <a:pt x="248" y="224"/>
                    <a:pt x="249" y="226"/>
                  </a:cubicBezTo>
                  <a:cubicBezTo>
                    <a:pt x="251" y="227"/>
                    <a:pt x="245" y="234"/>
                    <a:pt x="242" y="234"/>
                  </a:cubicBezTo>
                  <a:cubicBezTo>
                    <a:pt x="240" y="234"/>
                    <a:pt x="243" y="228"/>
                    <a:pt x="243" y="225"/>
                  </a:cubicBezTo>
                  <a:cubicBezTo>
                    <a:pt x="242" y="222"/>
                    <a:pt x="240" y="223"/>
                    <a:pt x="235" y="229"/>
                  </a:cubicBezTo>
                  <a:cubicBezTo>
                    <a:pt x="231" y="234"/>
                    <a:pt x="227" y="239"/>
                    <a:pt x="225" y="239"/>
                  </a:cubicBezTo>
                  <a:cubicBezTo>
                    <a:pt x="222" y="240"/>
                    <a:pt x="222" y="235"/>
                    <a:pt x="227" y="232"/>
                  </a:cubicBezTo>
                  <a:cubicBezTo>
                    <a:pt x="231" y="230"/>
                    <a:pt x="231" y="224"/>
                    <a:pt x="234" y="224"/>
                  </a:cubicBezTo>
                  <a:cubicBezTo>
                    <a:pt x="237" y="224"/>
                    <a:pt x="237" y="220"/>
                    <a:pt x="233" y="219"/>
                  </a:cubicBezTo>
                  <a:cubicBezTo>
                    <a:pt x="228" y="218"/>
                    <a:pt x="228" y="223"/>
                    <a:pt x="226" y="224"/>
                  </a:cubicBezTo>
                  <a:cubicBezTo>
                    <a:pt x="225" y="226"/>
                    <a:pt x="218" y="222"/>
                    <a:pt x="218" y="223"/>
                  </a:cubicBezTo>
                  <a:cubicBezTo>
                    <a:pt x="219" y="225"/>
                    <a:pt x="215" y="225"/>
                    <a:pt x="216" y="228"/>
                  </a:cubicBezTo>
                  <a:cubicBezTo>
                    <a:pt x="218" y="230"/>
                    <a:pt x="216" y="232"/>
                    <a:pt x="214" y="229"/>
                  </a:cubicBezTo>
                  <a:cubicBezTo>
                    <a:pt x="212" y="226"/>
                    <a:pt x="208" y="229"/>
                    <a:pt x="206" y="232"/>
                  </a:cubicBezTo>
                  <a:cubicBezTo>
                    <a:pt x="204" y="235"/>
                    <a:pt x="201" y="235"/>
                    <a:pt x="203" y="236"/>
                  </a:cubicBezTo>
                  <a:cubicBezTo>
                    <a:pt x="205" y="237"/>
                    <a:pt x="205" y="242"/>
                    <a:pt x="202" y="243"/>
                  </a:cubicBezTo>
                  <a:cubicBezTo>
                    <a:pt x="199" y="244"/>
                    <a:pt x="200" y="235"/>
                    <a:pt x="198" y="235"/>
                  </a:cubicBezTo>
                  <a:cubicBezTo>
                    <a:pt x="196" y="236"/>
                    <a:pt x="197" y="231"/>
                    <a:pt x="200" y="231"/>
                  </a:cubicBezTo>
                  <a:cubicBezTo>
                    <a:pt x="204" y="231"/>
                    <a:pt x="207" y="226"/>
                    <a:pt x="206" y="225"/>
                  </a:cubicBezTo>
                  <a:cubicBezTo>
                    <a:pt x="206" y="223"/>
                    <a:pt x="202" y="224"/>
                    <a:pt x="202" y="226"/>
                  </a:cubicBezTo>
                  <a:cubicBezTo>
                    <a:pt x="202" y="229"/>
                    <a:pt x="197" y="228"/>
                    <a:pt x="193" y="228"/>
                  </a:cubicBezTo>
                  <a:cubicBezTo>
                    <a:pt x="189" y="228"/>
                    <a:pt x="189" y="233"/>
                    <a:pt x="194" y="236"/>
                  </a:cubicBezTo>
                  <a:cubicBezTo>
                    <a:pt x="199" y="238"/>
                    <a:pt x="193" y="240"/>
                    <a:pt x="191" y="238"/>
                  </a:cubicBezTo>
                  <a:cubicBezTo>
                    <a:pt x="188" y="236"/>
                    <a:pt x="185" y="237"/>
                    <a:pt x="182" y="238"/>
                  </a:cubicBezTo>
                  <a:cubicBezTo>
                    <a:pt x="180" y="239"/>
                    <a:pt x="188" y="242"/>
                    <a:pt x="189" y="244"/>
                  </a:cubicBezTo>
                  <a:cubicBezTo>
                    <a:pt x="189" y="245"/>
                    <a:pt x="184" y="242"/>
                    <a:pt x="183" y="243"/>
                  </a:cubicBezTo>
                  <a:cubicBezTo>
                    <a:pt x="182" y="244"/>
                    <a:pt x="178" y="242"/>
                    <a:pt x="177" y="239"/>
                  </a:cubicBezTo>
                  <a:cubicBezTo>
                    <a:pt x="177" y="237"/>
                    <a:pt x="169" y="241"/>
                    <a:pt x="174" y="242"/>
                  </a:cubicBezTo>
                  <a:cubicBezTo>
                    <a:pt x="178" y="243"/>
                    <a:pt x="176" y="245"/>
                    <a:pt x="176" y="249"/>
                  </a:cubicBezTo>
                  <a:cubicBezTo>
                    <a:pt x="176" y="253"/>
                    <a:pt x="171" y="250"/>
                    <a:pt x="172" y="247"/>
                  </a:cubicBezTo>
                  <a:cubicBezTo>
                    <a:pt x="173" y="243"/>
                    <a:pt x="169" y="244"/>
                    <a:pt x="166" y="246"/>
                  </a:cubicBezTo>
                  <a:cubicBezTo>
                    <a:pt x="163" y="248"/>
                    <a:pt x="167" y="242"/>
                    <a:pt x="165" y="240"/>
                  </a:cubicBezTo>
                  <a:cubicBezTo>
                    <a:pt x="164" y="237"/>
                    <a:pt x="161" y="240"/>
                    <a:pt x="157" y="240"/>
                  </a:cubicBezTo>
                  <a:cubicBezTo>
                    <a:pt x="154" y="241"/>
                    <a:pt x="152" y="241"/>
                    <a:pt x="154" y="243"/>
                  </a:cubicBezTo>
                  <a:cubicBezTo>
                    <a:pt x="156" y="246"/>
                    <a:pt x="156" y="249"/>
                    <a:pt x="153" y="249"/>
                  </a:cubicBezTo>
                  <a:cubicBezTo>
                    <a:pt x="150" y="248"/>
                    <a:pt x="149" y="249"/>
                    <a:pt x="150" y="251"/>
                  </a:cubicBezTo>
                  <a:cubicBezTo>
                    <a:pt x="150" y="254"/>
                    <a:pt x="146" y="254"/>
                    <a:pt x="146" y="252"/>
                  </a:cubicBezTo>
                  <a:cubicBezTo>
                    <a:pt x="145" y="249"/>
                    <a:pt x="140" y="250"/>
                    <a:pt x="138" y="253"/>
                  </a:cubicBezTo>
                  <a:cubicBezTo>
                    <a:pt x="136" y="255"/>
                    <a:pt x="132" y="257"/>
                    <a:pt x="132" y="260"/>
                  </a:cubicBezTo>
                  <a:cubicBezTo>
                    <a:pt x="133" y="263"/>
                    <a:pt x="136" y="259"/>
                    <a:pt x="139" y="260"/>
                  </a:cubicBezTo>
                  <a:cubicBezTo>
                    <a:pt x="142" y="261"/>
                    <a:pt x="139" y="262"/>
                    <a:pt x="141" y="264"/>
                  </a:cubicBezTo>
                  <a:cubicBezTo>
                    <a:pt x="142" y="265"/>
                    <a:pt x="142" y="269"/>
                    <a:pt x="140" y="267"/>
                  </a:cubicBezTo>
                  <a:cubicBezTo>
                    <a:pt x="137" y="265"/>
                    <a:pt x="134" y="264"/>
                    <a:pt x="134" y="268"/>
                  </a:cubicBezTo>
                  <a:cubicBezTo>
                    <a:pt x="133" y="271"/>
                    <a:pt x="131" y="267"/>
                    <a:pt x="129" y="265"/>
                  </a:cubicBezTo>
                  <a:cubicBezTo>
                    <a:pt x="127" y="262"/>
                    <a:pt x="125" y="269"/>
                    <a:pt x="123" y="268"/>
                  </a:cubicBezTo>
                  <a:cubicBezTo>
                    <a:pt x="121" y="266"/>
                    <a:pt x="127" y="261"/>
                    <a:pt x="125" y="258"/>
                  </a:cubicBezTo>
                  <a:cubicBezTo>
                    <a:pt x="124" y="256"/>
                    <a:pt x="123" y="260"/>
                    <a:pt x="119" y="264"/>
                  </a:cubicBezTo>
                  <a:cubicBezTo>
                    <a:pt x="115" y="267"/>
                    <a:pt x="110" y="267"/>
                    <a:pt x="112" y="269"/>
                  </a:cubicBezTo>
                  <a:cubicBezTo>
                    <a:pt x="113" y="271"/>
                    <a:pt x="108" y="272"/>
                    <a:pt x="107" y="275"/>
                  </a:cubicBezTo>
                  <a:cubicBezTo>
                    <a:pt x="106" y="278"/>
                    <a:pt x="98" y="279"/>
                    <a:pt x="93" y="283"/>
                  </a:cubicBezTo>
                  <a:cubicBezTo>
                    <a:pt x="88" y="286"/>
                    <a:pt x="94" y="286"/>
                    <a:pt x="97" y="283"/>
                  </a:cubicBezTo>
                  <a:cubicBezTo>
                    <a:pt x="100" y="280"/>
                    <a:pt x="101" y="282"/>
                    <a:pt x="105" y="279"/>
                  </a:cubicBezTo>
                  <a:cubicBezTo>
                    <a:pt x="110" y="276"/>
                    <a:pt x="114" y="274"/>
                    <a:pt x="116" y="275"/>
                  </a:cubicBezTo>
                  <a:cubicBezTo>
                    <a:pt x="118" y="276"/>
                    <a:pt x="121" y="277"/>
                    <a:pt x="123" y="274"/>
                  </a:cubicBezTo>
                  <a:cubicBezTo>
                    <a:pt x="125" y="271"/>
                    <a:pt x="128" y="272"/>
                    <a:pt x="130" y="273"/>
                  </a:cubicBezTo>
                  <a:cubicBezTo>
                    <a:pt x="132" y="275"/>
                    <a:pt x="126" y="277"/>
                    <a:pt x="129" y="279"/>
                  </a:cubicBezTo>
                  <a:cubicBezTo>
                    <a:pt x="131" y="282"/>
                    <a:pt x="126" y="284"/>
                    <a:pt x="126" y="281"/>
                  </a:cubicBezTo>
                  <a:cubicBezTo>
                    <a:pt x="126" y="279"/>
                    <a:pt x="122" y="277"/>
                    <a:pt x="121" y="279"/>
                  </a:cubicBezTo>
                  <a:cubicBezTo>
                    <a:pt x="120" y="281"/>
                    <a:pt x="118" y="284"/>
                    <a:pt x="116" y="284"/>
                  </a:cubicBezTo>
                  <a:cubicBezTo>
                    <a:pt x="114" y="284"/>
                    <a:pt x="111" y="288"/>
                    <a:pt x="111" y="292"/>
                  </a:cubicBezTo>
                  <a:cubicBezTo>
                    <a:pt x="111" y="296"/>
                    <a:pt x="107" y="292"/>
                    <a:pt x="107" y="295"/>
                  </a:cubicBezTo>
                  <a:cubicBezTo>
                    <a:pt x="107" y="299"/>
                    <a:pt x="101" y="305"/>
                    <a:pt x="97" y="310"/>
                  </a:cubicBezTo>
                  <a:cubicBezTo>
                    <a:pt x="92" y="314"/>
                    <a:pt x="96" y="315"/>
                    <a:pt x="95" y="318"/>
                  </a:cubicBezTo>
                  <a:cubicBezTo>
                    <a:pt x="93" y="321"/>
                    <a:pt x="88" y="318"/>
                    <a:pt x="86" y="319"/>
                  </a:cubicBezTo>
                  <a:cubicBezTo>
                    <a:pt x="84" y="321"/>
                    <a:pt x="87" y="328"/>
                    <a:pt x="85" y="330"/>
                  </a:cubicBezTo>
                  <a:cubicBezTo>
                    <a:pt x="82" y="332"/>
                    <a:pt x="85" y="335"/>
                    <a:pt x="85" y="337"/>
                  </a:cubicBezTo>
                  <a:cubicBezTo>
                    <a:pt x="85" y="340"/>
                    <a:pt x="78" y="336"/>
                    <a:pt x="78" y="338"/>
                  </a:cubicBezTo>
                  <a:cubicBezTo>
                    <a:pt x="77" y="341"/>
                    <a:pt x="71" y="340"/>
                    <a:pt x="70" y="341"/>
                  </a:cubicBezTo>
                  <a:cubicBezTo>
                    <a:pt x="68" y="342"/>
                    <a:pt x="73" y="346"/>
                    <a:pt x="76" y="348"/>
                  </a:cubicBezTo>
                  <a:cubicBezTo>
                    <a:pt x="79" y="350"/>
                    <a:pt x="73" y="352"/>
                    <a:pt x="73" y="349"/>
                  </a:cubicBezTo>
                  <a:cubicBezTo>
                    <a:pt x="72" y="347"/>
                    <a:pt x="68" y="351"/>
                    <a:pt x="63" y="353"/>
                  </a:cubicBezTo>
                  <a:cubicBezTo>
                    <a:pt x="57" y="356"/>
                    <a:pt x="60" y="360"/>
                    <a:pt x="56" y="361"/>
                  </a:cubicBezTo>
                  <a:cubicBezTo>
                    <a:pt x="52" y="361"/>
                    <a:pt x="53" y="367"/>
                    <a:pt x="50" y="369"/>
                  </a:cubicBezTo>
                  <a:cubicBezTo>
                    <a:pt x="47" y="371"/>
                    <a:pt x="48" y="364"/>
                    <a:pt x="44" y="364"/>
                  </a:cubicBezTo>
                  <a:cubicBezTo>
                    <a:pt x="40" y="364"/>
                    <a:pt x="40" y="367"/>
                    <a:pt x="43" y="371"/>
                  </a:cubicBezTo>
                  <a:cubicBezTo>
                    <a:pt x="45" y="374"/>
                    <a:pt x="39" y="371"/>
                    <a:pt x="36" y="374"/>
                  </a:cubicBezTo>
                  <a:cubicBezTo>
                    <a:pt x="34" y="377"/>
                    <a:pt x="27" y="376"/>
                    <a:pt x="26" y="378"/>
                  </a:cubicBezTo>
                  <a:cubicBezTo>
                    <a:pt x="24" y="381"/>
                    <a:pt x="31" y="381"/>
                    <a:pt x="32" y="383"/>
                  </a:cubicBezTo>
                  <a:cubicBezTo>
                    <a:pt x="33" y="385"/>
                    <a:pt x="26" y="384"/>
                    <a:pt x="22" y="383"/>
                  </a:cubicBezTo>
                  <a:cubicBezTo>
                    <a:pt x="18" y="382"/>
                    <a:pt x="19" y="388"/>
                    <a:pt x="16" y="387"/>
                  </a:cubicBezTo>
                  <a:cubicBezTo>
                    <a:pt x="13" y="386"/>
                    <a:pt x="8" y="390"/>
                    <a:pt x="11" y="392"/>
                  </a:cubicBezTo>
                  <a:cubicBezTo>
                    <a:pt x="13" y="395"/>
                    <a:pt x="9" y="395"/>
                    <a:pt x="7" y="393"/>
                  </a:cubicBezTo>
                  <a:cubicBezTo>
                    <a:pt x="4" y="392"/>
                    <a:pt x="2" y="396"/>
                    <a:pt x="1" y="398"/>
                  </a:cubicBezTo>
                  <a:cubicBezTo>
                    <a:pt x="1" y="401"/>
                    <a:pt x="6" y="403"/>
                    <a:pt x="6" y="404"/>
                  </a:cubicBezTo>
                  <a:cubicBezTo>
                    <a:pt x="6" y="405"/>
                    <a:pt x="1" y="408"/>
                    <a:pt x="4" y="408"/>
                  </a:cubicBezTo>
                  <a:cubicBezTo>
                    <a:pt x="7" y="409"/>
                    <a:pt x="5" y="412"/>
                    <a:pt x="3" y="412"/>
                  </a:cubicBezTo>
                  <a:cubicBezTo>
                    <a:pt x="1" y="413"/>
                    <a:pt x="1" y="415"/>
                    <a:pt x="3" y="418"/>
                  </a:cubicBezTo>
                  <a:cubicBezTo>
                    <a:pt x="5" y="420"/>
                    <a:pt x="0" y="421"/>
                    <a:pt x="2" y="425"/>
                  </a:cubicBezTo>
                  <a:cubicBezTo>
                    <a:pt x="5" y="428"/>
                    <a:pt x="7" y="424"/>
                    <a:pt x="8" y="426"/>
                  </a:cubicBezTo>
                  <a:cubicBezTo>
                    <a:pt x="9" y="429"/>
                    <a:pt x="13" y="427"/>
                    <a:pt x="16" y="423"/>
                  </a:cubicBezTo>
                  <a:cubicBezTo>
                    <a:pt x="20" y="420"/>
                    <a:pt x="21" y="427"/>
                    <a:pt x="18" y="427"/>
                  </a:cubicBezTo>
                  <a:cubicBezTo>
                    <a:pt x="15" y="427"/>
                    <a:pt x="12" y="429"/>
                    <a:pt x="12" y="432"/>
                  </a:cubicBezTo>
                  <a:cubicBezTo>
                    <a:pt x="13" y="435"/>
                    <a:pt x="8" y="434"/>
                    <a:pt x="8" y="430"/>
                  </a:cubicBezTo>
                  <a:cubicBezTo>
                    <a:pt x="8" y="427"/>
                    <a:pt x="2" y="431"/>
                    <a:pt x="4" y="434"/>
                  </a:cubicBezTo>
                  <a:cubicBezTo>
                    <a:pt x="6" y="436"/>
                    <a:pt x="3" y="438"/>
                    <a:pt x="3" y="440"/>
                  </a:cubicBezTo>
                  <a:cubicBezTo>
                    <a:pt x="3" y="443"/>
                    <a:pt x="8" y="442"/>
                    <a:pt x="10" y="440"/>
                  </a:cubicBezTo>
                  <a:cubicBezTo>
                    <a:pt x="11" y="437"/>
                    <a:pt x="14" y="437"/>
                    <a:pt x="16" y="440"/>
                  </a:cubicBezTo>
                  <a:cubicBezTo>
                    <a:pt x="17" y="443"/>
                    <a:pt x="13" y="441"/>
                    <a:pt x="13" y="445"/>
                  </a:cubicBezTo>
                  <a:cubicBezTo>
                    <a:pt x="13" y="449"/>
                    <a:pt x="10" y="445"/>
                    <a:pt x="8" y="448"/>
                  </a:cubicBezTo>
                  <a:cubicBezTo>
                    <a:pt x="6" y="451"/>
                    <a:pt x="17" y="457"/>
                    <a:pt x="20" y="458"/>
                  </a:cubicBezTo>
                  <a:cubicBezTo>
                    <a:pt x="23" y="458"/>
                    <a:pt x="26" y="462"/>
                    <a:pt x="33" y="461"/>
                  </a:cubicBezTo>
                  <a:cubicBezTo>
                    <a:pt x="40" y="460"/>
                    <a:pt x="52" y="448"/>
                    <a:pt x="54" y="446"/>
                  </a:cubicBezTo>
                  <a:cubicBezTo>
                    <a:pt x="56" y="443"/>
                    <a:pt x="59" y="446"/>
                    <a:pt x="62" y="444"/>
                  </a:cubicBezTo>
                  <a:cubicBezTo>
                    <a:pt x="64" y="442"/>
                    <a:pt x="63" y="437"/>
                    <a:pt x="65" y="436"/>
                  </a:cubicBezTo>
                  <a:cubicBezTo>
                    <a:pt x="67" y="435"/>
                    <a:pt x="68" y="441"/>
                    <a:pt x="69" y="442"/>
                  </a:cubicBezTo>
                  <a:cubicBezTo>
                    <a:pt x="71" y="442"/>
                    <a:pt x="72" y="444"/>
                    <a:pt x="72" y="447"/>
                  </a:cubicBezTo>
                  <a:cubicBezTo>
                    <a:pt x="73" y="447"/>
                    <a:pt x="75" y="447"/>
                    <a:pt x="75" y="447"/>
                  </a:cubicBezTo>
                  <a:cubicBezTo>
                    <a:pt x="78" y="449"/>
                    <a:pt x="78" y="442"/>
                    <a:pt x="78" y="440"/>
                  </a:cubicBezTo>
                  <a:cubicBezTo>
                    <a:pt x="78" y="438"/>
                    <a:pt x="80" y="434"/>
                    <a:pt x="80" y="431"/>
                  </a:cubicBezTo>
                  <a:cubicBezTo>
                    <a:pt x="79" y="428"/>
                    <a:pt x="86" y="430"/>
                    <a:pt x="87" y="428"/>
                  </a:cubicBezTo>
                  <a:cubicBezTo>
                    <a:pt x="88" y="426"/>
                    <a:pt x="89" y="419"/>
                    <a:pt x="87" y="417"/>
                  </a:cubicBezTo>
                  <a:cubicBezTo>
                    <a:pt x="84" y="416"/>
                    <a:pt x="84" y="412"/>
                    <a:pt x="86" y="412"/>
                  </a:cubicBezTo>
                  <a:cubicBezTo>
                    <a:pt x="88" y="412"/>
                    <a:pt x="91" y="411"/>
                    <a:pt x="90" y="406"/>
                  </a:cubicBezTo>
                  <a:cubicBezTo>
                    <a:pt x="90" y="402"/>
                    <a:pt x="83" y="402"/>
                    <a:pt x="83" y="398"/>
                  </a:cubicBezTo>
                  <a:cubicBezTo>
                    <a:pt x="82" y="394"/>
                    <a:pt x="86" y="393"/>
                    <a:pt x="83" y="387"/>
                  </a:cubicBezTo>
                  <a:cubicBezTo>
                    <a:pt x="81" y="382"/>
                    <a:pt x="84" y="379"/>
                    <a:pt x="83" y="376"/>
                  </a:cubicBezTo>
                  <a:cubicBezTo>
                    <a:pt x="82" y="374"/>
                    <a:pt x="81" y="370"/>
                    <a:pt x="84" y="365"/>
                  </a:cubicBezTo>
                  <a:cubicBezTo>
                    <a:pt x="88" y="360"/>
                    <a:pt x="94" y="357"/>
                    <a:pt x="96" y="357"/>
                  </a:cubicBezTo>
                  <a:cubicBezTo>
                    <a:pt x="98" y="358"/>
                    <a:pt x="102" y="360"/>
                    <a:pt x="103" y="357"/>
                  </a:cubicBezTo>
                  <a:cubicBezTo>
                    <a:pt x="105" y="354"/>
                    <a:pt x="105" y="351"/>
                    <a:pt x="103" y="351"/>
                  </a:cubicBezTo>
                  <a:cubicBezTo>
                    <a:pt x="102" y="350"/>
                    <a:pt x="97" y="349"/>
                    <a:pt x="101" y="345"/>
                  </a:cubicBezTo>
                  <a:cubicBezTo>
                    <a:pt x="104" y="340"/>
                    <a:pt x="108" y="335"/>
                    <a:pt x="108" y="330"/>
                  </a:cubicBezTo>
                  <a:cubicBezTo>
                    <a:pt x="109" y="325"/>
                    <a:pt x="107" y="322"/>
                    <a:pt x="109" y="320"/>
                  </a:cubicBezTo>
                  <a:cubicBezTo>
                    <a:pt x="110" y="318"/>
                    <a:pt x="114" y="320"/>
                    <a:pt x="117" y="318"/>
                  </a:cubicBezTo>
                  <a:cubicBezTo>
                    <a:pt x="120" y="316"/>
                    <a:pt x="118" y="313"/>
                    <a:pt x="119" y="311"/>
                  </a:cubicBezTo>
                  <a:cubicBezTo>
                    <a:pt x="121" y="310"/>
                    <a:pt x="123" y="304"/>
                    <a:pt x="125" y="303"/>
                  </a:cubicBezTo>
                  <a:cubicBezTo>
                    <a:pt x="127" y="301"/>
                    <a:pt x="129" y="299"/>
                    <a:pt x="128" y="297"/>
                  </a:cubicBezTo>
                  <a:cubicBezTo>
                    <a:pt x="126" y="295"/>
                    <a:pt x="131" y="293"/>
                    <a:pt x="131" y="289"/>
                  </a:cubicBezTo>
                  <a:cubicBezTo>
                    <a:pt x="131" y="285"/>
                    <a:pt x="136" y="283"/>
                    <a:pt x="140" y="283"/>
                  </a:cubicBezTo>
                  <a:cubicBezTo>
                    <a:pt x="143" y="283"/>
                    <a:pt x="148" y="283"/>
                    <a:pt x="148" y="279"/>
                  </a:cubicBezTo>
                  <a:cubicBezTo>
                    <a:pt x="148" y="276"/>
                    <a:pt x="146" y="269"/>
                    <a:pt x="151" y="271"/>
                  </a:cubicBezTo>
                  <a:cubicBezTo>
                    <a:pt x="156" y="273"/>
                    <a:pt x="159" y="271"/>
                    <a:pt x="163" y="273"/>
                  </a:cubicBezTo>
                  <a:cubicBezTo>
                    <a:pt x="166" y="276"/>
                    <a:pt x="170" y="276"/>
                    <a:pt x="170" y="271"/>
                  </a:cubicBezTo>
                  <a:cubicBezTo>
                    <a:pt x="170" y="267"/>
                    <a:pt x="172" y="260"/>
                    <a:pt x="177" y="263"/>
                  </a:cubicBezTo>
                  <a:cubicBezTo>
                    <a:pt x="177" y="263"/>
                    <a:pt x="177" y="263"/>
                    <a:pt x="178" y="263"/>
                  </a:cubicBezTo>
                  <a:cubicBezTo>
                    <a:pt x="179" y="260"/>
                    <a:pt x="182" y="258"/>
                    <a:pt x="185" y="258"/>
                  </a:cubicBezTo>
                  <a:cubicBezTo>
                    <a:pt x="189" y="258"/>
                    <a:pt x="192" y="266"/>
                    <a:pt x="197" y="267"/>
                  </a:cubicBezTo>
                  <a:cubicBezTo>
                    <a:pt x="203" y="268"/>
                    <a:pt x="208" y="270"/>
                    <a:pt x="210" y="268"/>
                  </a:cubicBezTo>
                  <a:cubicBezTo>
                    <a:pt x="211" y="265"/>
                    <a:pt x="215" y="269"/>
                    <a:pt x="218" y="268"/>
                  </a:cubicBezTo>
                  <a:cubicBezTo>
                    <a:pt x="222" y="267"/>
                    <a:pt x="222" y="274"/>
                    <a:pt x="225" y="270"/>
                  </a:cubicBezTo>
                  <a:cubicBezTo>
                    <a:pt x="228" y="265"/>
                    <a:pt x="224" y="263"/>
                    <a:pt x="230" y="263"/>
                  </a:cubicBezTo>
                  <a:cubicBezTo>
                    <a:pt x="235" y="264"/>
                    <a:pt x="232" y="257"/>
                    <a:pt x="232" y="254"/>
                  </a:cubicBezTo>
                  <a:cubicBezTo>
                    <a:pt x="232" y="250"/>
                    <a:pt x="239" y="249"/>
                    <a:pt x="239" y="246"/>
                  </a:cubicBezTo>
                  <a:cubicBezTo>
                    <a:pt x="239" y="243"/>
                    <a:pt x="248" y="246"/>
                    <a:pt x="250" y="243"/>
                  </a:cubicBezTo>
                  <a:cubicBezTo>
                    <a:pt x="252" y="241"/>
                    <a:pt x="257" y="240"/>
                    <a:pt x="259" y="243"/>
                  </a:cubicBezTo>
                  <a:cubicBezTo>
                    <a:pt x="261" y="247"/>
                    <a:pt x="270" y="248"/>
                    <a:pt x="271" y="251"/>
                  </a:cubicBezTo>
                  <a:cubicBezTo>
                    <a:pt x="271" y="253"/>
                    <a:pt x="271" y="255"/>
                    <a:pt x="271" y="258"/>
                  </a:cubicBezTo>
                  <a:cubicBezTo>
                    <a:pt x="272" y="256"/>
                    <a:pt x="274" y="255"/>
                    <a:pt x="276" y="255"/>
                  </a:cubicBezTo>
                  <a:cubicBezTo>
                    <a:pt x="279" y="255"/>
                    <a:pt x="282" y="250"/>
                    <a:pt x="285" y="251"/>
                  </a:cubicBezTo>
                  <a:cubicBezTo>
                    <a:pt x="288" y="251"/>
                    <a:pt x="290" y="251"/>
                    <a:pt x="291" y="247"/>
                  </a:cubicBezTo>
                  <a:cubicBezTo>
                    <a:pt x="288" y="245"/>
                    <a:pt x="283" y="245"/>
                    <a:pt x="283" y="247"/>
                  </a:cubicBezTo>
                  <a:close/>
                  <a:moveTo>
                    <a:pt x="81" y="34"/>
                  </a:moveTo>
                  <a:cubicBezTo>
                    <a:pt x="86" y="35"/>
                    <a:pt x="76" y="40"/>
                    <a:pt x="75" y="45"/>
                  </a:cubicBezTo>
                  <a:cubicBezTo>
                    <a:pt x="73" y="49"/>
                    <a:pt x="82" y="54"/>
                    <a:pt x="86" y="57"/>
                  </a:cubicBezTo>
                  <a:cubicBezTo>
                    <a:pt x="90" y="61"/>
                    <a:pt x="99" y="60"/>
                    <a:pt x="102" y="58"/>
                  </a:cubicBezTo>
                  <a:cubicBezTo>
                    <a:pt x="105" y="56"/>
                    <a:pt x="104" y="49"/>
                    <a:pt x="108" y="49"/>
                  </a:cubicBezTo>
                  <a:cubicBezTo>
                    <a:pt x="113" y="50"/>
                    <a:pt x="110" y="46"/>
                    <a:pt x="114" y="44"/>
                  </a:cubicBezTo>
                  <a:cubicBezTo>
                    <a:pt x="117" y="43"/>
                    <a:pt x="118" y="48"/>
                    <a:pt x="115" y="51"/>
                  </a:cubicBezTo>
                  <a:cubicBezTo>
                    <a:pt x="112" y="55"/>
                    <a:pt x="120" y="54"/>
                    <a:pt x="125" y="50"/>
                  </a:cubicBezTo>
                  <a:cubicBezTo>
                    <a:pt x="129" y="46"/>
                    <a:pt x="130" y="50"/>
                    <a:pt x="129" y="54"/>
                  </a:cubicBezTo>
                  <a:cubicBezTo>
                    <a:pt x="128" y="58"/>
                    <a:pt x="119" y="56"/>
                    <a:pt x="116" y="60"/>
                  </a:cubicBezTo>
                  <a:cubicBezTo>
                    <a:pt x="112" y="65"/>
                    <a:pt x="102" y="61"/>
                    <a:pt x="98" y="66"/>
                  </a:cubicBezTo>
                  <a:cubicBezTo>
                    <a:pt x="93" y="71"/>
                    <a:pt x="102" y="71"/>
                    <a:pt x="108" y="70"/>
                  </a:cubicBezTo>
                  <a:cubicBezTo>
                    <a:pt x="114" y="69"/>
                    <a:pt x="126" y="68"/>
                    <a:pt x="131" y="69"/>
                  </a:cubicBezTo>
                  <a:cubicBezTo>
                    <a:pt x="135" y="70"/>
                    <a:pt x="128" y="72"/>
                    <a:pt x="120" y="72"/>
                  </a:cubicBezTo>
                  <a:cubicBezTo>
                    <a:pt x="113" y="72"/>
                    <a:pt x="110" y="74"/>
                    <a:pt x="111" y="76"/>
                  </a:cubicBezTo>
                  <a:cubicBezTo>
                    <a:pt x="111" y="78"/>
                    <a:pt x="100" y="74"/>
                    <a:pt x="100" y="78"/>
                  </a:cubicBezTo>
                  <a:cubicBezTo>
                    <a:pt x="99" y="83"/>
                    <a:pt x="110" y="84"/>
                    <a:pt x="111" y="87"/>
                  </a:cubicBezTo>
                  <a:cubicBezTo>
                    <a:pt x="112" y="90"/>
                    <a:pt x="119" y="87"/>
                    <a:pt x="122" y="88"/>
                  </a:cubicBezTo>
                  <a:cubicBezTo>
                    <a:pt x="125" y="89"/>
                    <a:pt x="117" y="91"/>
                    <a:pt x="116" y="93"/>
                  </a:cubicBezTo>
                  <a:cubicBezTo>
                    <a:pt x="115" y="94"/>
                    <a:pt x="124" y="96"/>
                    <a:pt x="126" y="98"/>
                  </a:cubicBezTo>
                  <a:cubicBezTo>
                    <a:pt x="127" y="101"/>
                    <a:pt x="133" y="99"/>
                    <a:pt x="133" y="96"/>
                  </a:cubicBezTo>
                  <a:cubicBezTo>
                    <a:pt x="133" y="91"/>
                    <a:pt x="139" y="78"/>
                    <a:pt x="146" y="76"/>
                  </a:cubicBezTo>
                  <a:cubicBezTo>
                    <a:pt x="154" y="73"/>
                    <a:pt x="149" y="70"/>
                    <a:pt x="150" y="66"/>
                  </a:cubicBezTo>
                  <a:cubicBezTo>
                    <a:pt x="151" y="62"/>
                    <a:pt x="157" y="65"/>
                    <a:pt x="156" y="62"/>
                  </a:cubicBezTo>
                  <a:cubicBezTo>
                    <a:pt x="154" y="58"/>
                    <a:pt x="155" y="57"/>
                    <a:pt x="160" y="52"/>
                  </a:cubicBezTo>
                  <a:cubicBezTo>
                    <a:pt x="164" y="48"/>
                    <a:pt x="167" y="51"/>
                    <a:pt x="173" y="48"/>
                  </a:cubicBezTo>
                  <a:cubicBezTo>
                    <a:pt x="179" y="46"/>
                    <a:pt x="182" y="50"/>
                    <a:pt x="175" y="51"/>
                  </a:cubicBezTo>
                  <a:cubicBezTo>
                    <a:pt x="170" y="51"/>
                    <a:pt x="173" y="58"/>
                    <a:pt x="177" y="59"/>
                  </a:cubicBezTo>
                  <a:cubicBezTo>
                    <a:pt x="182" y="61"/>
                    <a:pt x="178" y="63"/>
                    <a:pt x="181" y="63"/>
                  </a:cubicBezTo>
                  <a:cubicBezTo>
                    <a:pt x="185" y="64"/>
                    <a:pt x="184" y="69"/>
                    <a:pt x="179" y="74"/>
                  </a:cubicBezTo>
                  <a:cubicBezTo>
                    <a:pt x="175" y="79"/>
                    <a:pt x="180" y="80"/>
                    <a:pt x="190" y="76"/>
                  </a:cubicBezTo>
                  <a:cubicBezTo>
                    <a:pt x="199" y="73"/>
                    <a:pt x="193" y="79"/>
                    <a:pt x="196" y="82"/>
                  </a:cubicBezTo>
                  <a:cubicBezTo>
                    <a:pt x="199" y="85"/>
                    <a:pt x="206" y="80"/>
                    <a:pt x="210" y="75"/>
                  </a:cubicBezTo>
                  <a:cubicBezTo>
                    <a:pt x="214" y="71"/>
                    <a:pt x="220" y="71"/>
                    <a:pt x="220" y="69"/>
                  </a:cubicBezTo>
                  <a:cubicBezTo>
                    <a:pt x="220" y="66"/>
                    <a:pt x="216" y="65"/>
                    <a:pt x="212" y="67"/>
                  </a:cubicBezTo>
                  <a:cubicBezTo>
                    <a:pt x="209" y="68"/>
                    <a:pt x="200" y="67"/>
                    <a:pt x="203" y="65"/>
                  </a:cubicBezTo>
                  <a:cubicBezTo>
                    <a:pt x="206" y="62"/>
                    <a:pt x="205" y="60"/>
                    <a:pt x="201" y="60"/>
                  </a:cubicBezTo>
                  <a:cubicBezTo>
                    <a:pt x="196" y="61"/>
                    <a:pt x="188" y="58"/>
                    <a:pt x="192" y="57"/>
                  </a:cubicBezTo>
                  <a:cubicBezTo>
                    <a:pt x="196" y="55"/>
                    <a:pt x="189" y="50"/>
                    <a:pt x="186" y="51"/>
                  </a:cubicBezTo>
                  <a:cubicBezTo>
                    <a:pt x="182" y="51"/>
                    <a:pt x="183" y="47"/>
                    <a:pt x="184" y="44"/>
                  </a:cubicBezTo>
                  <a:cubicBezTo>
                    <a:pt x="184" y="41"/>
                    <a:pt x="174" y="40"/>
                    <a:pt x="176" y="39"/>
                  </a:cubicBezTo>
                  <a:cubicBezTo>
                    <a:pt x="178" y="38"/>
                    <a:pt x="171" y="36"/>
                    <a:pt x="170" y="38"/>
                  </a:cubicBezTo>
                  <a:cubicBezTo>
                    <a:pt x="168" y="40"/>
                    <a:pt x="165" y="39"/>
                    <a:pt x="165" y="36"/>
                  </a:cubicBezTo>
                  <a:cubicBezTo>
                    <a:pt x="165" y="33"/>
                    <a:pt x="158" y="34"/>
                    <a:pt x="155" y="34"/>
                  </a:cubicBezTo>
                  <a:cubicBezTo>
                    <a:pt x="152" y="35"/>
                    <a:pt x="153" y="28"/>
                    <a:pt x="150" y="26"/>
                  </a:cubicBezTo>
                  <a:cubicBezTo>
                    <a:pt x="147" y="23"/>
                    <a:pt x="143" y="30"/>
                    <a:pt x="141" y="30"/>
                  </a:cubicBezTo>
                  <a:cubicBezTo>
                    <a:pt x="139" y="29"/>
                    <a:pt x="143" y="25"/>
                    <a:pt x="144" y="22"/>
                  </a:cubicBezTo>
                  <a:cubicBezTo>
                    <a:pt x="145" y="19"/>
                    <a:pt x="134" y="15"/>
                    <a:pt x="132" y="18"/>
                  </a:cubicBezTo>
                  <a:cubicBezTo>
                    <a:pt x="131" y="21"/>
                    <a:pt x="129" y="13"/>
                    <a:pt x="126" y="12"/>
                  </a:cubicBezTo>
                  <a:cubicBezTo>
                    <a:pt x="124" y="12"/>
                    <a:pt x="126" y="17"/>
                    <a:pt x="124" y="18"/>
                  </a:cubicBezTo>
                  <a:cubicBezTo>
                    <a:pt x="121" y="18"/>
                    <a:pt x="118" y="21"/>
                    <a:pt x="122" y="23"/>
                  </a:cubicBezTo>
                  <a:cubicBezTo>
                    <a:pt x="126" y="26"/>
                    <a:pt x="130" y="38"/>
                    <a:pt x="129" y="40"/>
                  </a:cubicBezTo>
                  <a:cubicBezTo>
                    <a:pt x="129" y="42"/>
                    <a:pt x="117" y="31"/>
                    <a:pt x="117" y="26"/>
                  </a:cubicBezTo>
                  <a:cubicBezTo>
                    <a:pt x="116" y="21"/>
                    <a:pt x="110" y="16"/>
                    <a:pt x="109" y="20"/>
                  </a:cubicBezTo>
                  <a:cubicBezTo>
                    <a:pt x="107" y="24"/>
                    <a:pt x="103" y="25"/>
                    <a:pt x="104" y="29"/>
                  </a:cubicBezTo>
                  <a:cubicBezTo>
                    <a:pt x="106" y="33"/>
                    <a:pt x="101" y="34"/>
                    <a:pt x="101" y="31"/>
                  </a:cubicBezTo>
                  <a:cubicBezTo>
                    <a:pt x="101" y="28"/>
                    <a:pt x="95" y="25"/>
                    <a:pt x="93" y="24"/>
                  </a:cubicBezTo>
                  <a:cubicBezTo>
                    <a:pt x="91" y="24"/>
                    <a:pt x="99" y="23"/>
                    <a:pt x="102" y="21"/>
                  </a:cubicBezTo>
                  <a:cubicBezTo>
                    <a:pt x="106" y="19"/>
                    <a:pt x="99" y="17"/>
                    <a:pt x="96" y="19"/>
                  </a:cubicBezTo>
                  <a:cubicBezTo>
                    <a:pt x="93" y="21"/>
                    <a:pt x="88" y="17"/>
                    <a:pt x="86" y="20"/>
                  </a:cubicBezTo>
                  <a:cubicBezTo>
                    <a:pt x="84" y="23"/>
                    <a:pt x="82" y="20"/>
                    <a:pt x="78" y="19"/>
                  </a:cubicBezTo>
                  <a:cubicBezTo>
                    <a:pt x="75" y="19"/>
                    <a:pt x="72" y="24"/>
                    <a:pt x="69" y="23"/>
                  </a:cubicBezTo>
                  <a:cubicBezTo>
                    <a:pt x="67" y="22"/>
                    <a:pt x="65" y="28"/>
                    <a:pt x="69" y="35"/>
                  </a:cubicBezTo>
                  <a:cubicBezTo>
                    <a:pt x="73" y="41"/>
                    <a:pt x="76" y="33"/>
                    <a:pt x="81" y="34"/>
                  </a:cubicBezTo>
                  <a:close/>
                  <a:moveTo>
                    <a:pt x="71" y="54"/>
                  </a:moveTo>
                  <a:cubicBezTo>
                    <a:pt x="74" y="55"/>
                    <a:pt x="76" y="60"/>
                    <a:pt x="79" y="59"/>
                  </a:cubicBezTo>
                  <a:cubicBezTo>
                    <a:pt x="80" y="59"/>
                    <a:pt x="75" y="53"/>
                    <a:pt x="71" y="50"/>
                  </a:cubicBezTo>
                  <a:cubicBezTo>
                    <a:pt x="68" y="46"/>
                    <a:pt x="68" y="43"/>
                    <a:pt x="64" y="44"/>
                  </a:cubicBezTo>
                  <a:cubicBezTo>
                    <a:pt x="59" y="45"/>
                    <a:pt x="68" y="53"/>
                    <a:pt x="71" y="54"/>
                  </a:cubicBezTo>
                  <a:close/>
                  <a:moveTo>
                    <a:pt x="150" y="13"/>
                  </a:moveTo>
                  <a:cubicBezTo>
                    <a:pt x="153" y="15"/>
                    <a:pt x="147" y="15"/>
                    <a:pt x="149" y="18"/>
                  </a:cubicBezTo>
                  <a:cubicBezTo>
                    <a:pt x="157" y="25"/>
                    <a:pt x="186" y="17"/>
                    <a:pt x="190" y="19"/>
                  </a:cubicBezTo>
                  <a:cubicBezTo>
                    <a:pt x="194" y="21"/>
                    <a:pt x="165" y="24"/>
                    <a:pt x="167" y="27"/>
                  </a:cubicBezTo>
                  <a:cubicBezTo>
                    <a:pt x="168" y="30"/>
                    <a:pt x="191" y="32"/>
                    <a:pt x="193" y="30"/>
                  </a:cubicBezTo>
                  <a:cubicBezTo>
                    <a:pt x="195" y="28"/>
                    <a:pt x="199" y="34"/>
                    <a:pt x="207" y="35"/>
                  </a:cubicBezTo>
                  <a:cubicBezTo>
                    <a:pt x="214" y="35"/>
                    <a:pt x="214" y="32"/>
                    <a:pt x="219" y="32"/>
                  </a:cubicBezTo>
                  <a:cubicBezTo>
                    <a:pt x="225" y="31"/>
                    <a:pt x="234" y="29"/>
                    <a:pt x="234" y="25"/>
                  </a:cubicBezTo>
                  <a:cubicBezTo>
                    <a:pt x="234" y="22"/>
                    <a:pt x="251" y="18"/>
                    <a:pt x="249" y="13"/>
                  </a:cubicBezTo>
                  <a:cubicBezTo>
                    <a:pt x="248" y="7"/>
                    <a:pt x="232" y="11"/>
                    <a:pt x="227" y="9"/>
                  </a:cubicBezTo>
                  <a:cubicBezTo>
                    <a:pt x="223" y="6"/>
                    <a:pt x="212" y="3"/>
                    <a:pt x="210" y="7"/>
                  </a:cubicBezTo>
                  <a:cubicBezTo>
                    <a:pt x="209" y="10"/>
                    <a:pt x="206" y="11"/>
                    <a:pt x="204" y="10"/>
                  </a:cubicBezTo>
                  <a:cubicBezTo>
                    <a:pt x="203" y="8"/>
                    <a:pt x="205" y="0"/>
                    <a:pt x="198" y="3"/>
                  </a:cubicBezTo>
                  <a:cubicBezTo>
                    <a:pt x="190" y="5"/>
                    <a:pt x="197" y="13"/>
                    <a:pt x="196" y="14"/>
                  </a:cubicBezTo>
                  <a:cubicBezTo>
                    <a:pt x="194" y="15"/>
                    <a:pt x="187" y="12"/>
                    <a:pt x="187" y="9"/>
                  </a:cubicBezTo>
                  <a:cubicBezTo>
                    <a:pt x="186" y="5"/>
                    <a:pt x="178" y="12"/>
                    <a:pt x="177" y="8"/>
                  </a:cubicBezTo>
                  <a:cubicBezTo>
                    <a:pt x="176" y="4"/>
                    <a:pt x="167" y="1"/>
                    <a:pt x="165" y="1"/>
                  </a:cubicBezTo>
                  <a:cubicBezTo>
                    <a:pt x="163" y="1"/>
                    <a:pt x="167" y="4"/>
                    <a:pt x="166" y="6"/>
                  </a:cubicBezTo>
                  <a:cubicBezTo>
                    <a:pt x="165" y="8"/>
                    <a:pt x="160" y="4"/>
                    <a:pt x="158" y="4"/>
                  </a:cubicBezTo>
                  <a:cubicBezTo>
                    <a:pt x="156" y="4"/>
                    <a:pt x="159" y="8"/>
                    <a:pt x="158" y="10"/>
                  </a:cubicBezTo>
                  <a:cubicBezTo>
                    <a:pt x="157" y="12"/>
                    <a:pt x="153" y="4"/>
                    <a:pt x="149" y="4"/>
                  </a:cubicBezTo>
                  <a:cubicBezTo>
                    <a:pt x="146" y="4"/>
                    <a:pt x="147" y="8"/>
                    <a:pt x="145" y="8"/>
                  </a:cubicBezTo>
                  <a:cubicBezTo>
                    <a:pt x="142" y="9"/>
                    <a:pt x="148" y="12"/>
                    <a:pt x="150" y="13"/>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39" name="Freeform 140"/>
            <p:cNvSpPr>
              <a:spLocks noChangeArrowheads="1"/>
            </p:cNvSpPr>
            <p:nvPr/>
          </p:nvSpPr>
          <p:spPr bwMode="auto">
            <a:xfrm>
              <a:off x="7694613" y="865187"/>
              <a:ext cx="73025" cy="26988"/>
            </a:xfrm>
            <a:custGeom>
              <a:gdLst>
                <a:gd name="T0" fmla="*/ 17 w 38"/>
                <a:gd name="T1" fmla="*/ 2 h 14"/>
                <a:gd name="T2" fmla="*/ 3 w 38"/>
                <a:gd name="T3" fmla="*/ 6 h 14"/>
                <a:gd name="T4" fmla="*/ 24 w 38"/>
                <a:gd name="T5" fmla="*/ 11 h 14"/>
                <a:gd name="T6" fmla="*/ 38 w 38"/>
                <a:gd name="T7" fmla="*/ 9 h 14"/>
                <a:gd name="T8" fmla="*/ 17 w 38"/>
                <a:gd name="T9" fmla="*/ 2 h 14"/>
                <a:gd name="T10" fmla="*/ 0 60000 65536"/>
                <a:gd name="T11" fmla="*/ 0 60000 65536"/>
                <a:gd name="T12" fmla="*/ 0 60000 65536"/>
                <a:gd name="T13" fmla="*/ 0 60000 65536"/>
                <a:gd name="T14" fmla="*/ 0 60000 65536"/>
                <a:gd name="T15" fmla="*/ 0 w 38"/>
                <a:gd name="T16" fmla="*/ 0 h 14"/>
                <a:gd name="T17" fmla="*/ 38 w 38"/>
                <a:gd name="T18" fmla="*/ 14 h 14"/>
              </a:gdLst>
              <a:cxnLst>
                <a:cxn ang="T10">
                  <a:pos x="T0" y="T1"/>
                </a:cxn>
                <a:cxn ang="T11">
                  <a:pos x="T2" y="T3"/>
                </a:cxn>
                <a:cxn ang="T12">
                  <a:pos x="T4" y="T5"/>
                </a:cxn>
                <a:cxn ang="T13">
                  <a:pos x="T6" y="T7"/>
                </a:cxn>
                <a:cxn ang="T14">
                  <a:pos x="T8" y="T9"/>
                </a:cxn>
              </a:cxnLst>
              <a:rect l="T15" t="T16" r="T17" b="T18"/>
              <a:pathLst>
                <a:path w="38" h="14">
                  <a:moveTo>
                    <a:pt x="17" y="2"/>
                  </a:moveTo>
                  <a:cubicBezTo>
                    <a:pt x="15" y="3"/>
                    <a:pt x="0" y="2"/>
                    <a:pt x="3" y="6"/>
                  </a:cubicBezTo>
                  <a:cubicBezTo>
                    <a:pt x="6" y="9"/>
                    <a:pt x="18" y="7"/>
                    <a:pt x="24" y="11"/>
                  </a:cubicBezTo>
                  <a:cubicBezTo>
                    <a:pt x="30" y="14"/>
                    <a:pt x="38" y="11"/>
                    <a:pt x="38" y="9"/>
                  </a:cubicBezTo>
                  <a:cubicBezTo>
                    <a:pt x="38" y="6"/>
                    <a:pt x="19" y="0"/>
                    <a:pt x="17" y="2"/>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40" name="Freeform 141"/>
            <p:cNvSpPr>
              <a:spLocks noEditPoints="1" noChangeArrowheads="1"/>
            </p:cNvSpPr>
            <p:nvPr/>
          </p:nvSpPr>
          <p:spPr bwMode="auto">
            <a:xfrm>
              <a:off x="6416675" y="1409700"/>
              <a:ext cx="369888" cy="368300"/>
            </a:xfrm>
            <a:custGeom>
              <a:gdLst>
                <a:gd name="T0" fmla="*/ 171 w 193"/>
                <a:gd name="T1" fmla="*/ 24 h 193"/>
                <a:gd name="T2" fmla="*/ 139 w 193"/>
                <a:gd name="T3" fmla="*/ 9 h 193"/>
                <a:gd name="T4" fmla="*/ 135 w 193"/>
                <a:gd name="T5" fmla="*/ 31 h 193"/>
                <a:gd name="T6" fmla="*/ 121 w 193"/>
                <a:gd name="T7" fmla="*/ 41 h 193"/>
                <a:gd name="T8" fmla="*/ 119 w 193"/>
                <a:gd name="T9" fmla="*/ 57 h 193"/>
                <a:gd name="T10" fmla="*/ 131 w 193"/>
                <a:gd name="T11" fmla="*/ 53 h 193"/>
                <a:gd name="T12" fmla="*/ 134 w 193"/>
                <a:gd name="T13" fmla="*/ 44 h 193"/>
                <a:gd name="T14" fmla="*/ 158 w 193"/>
                <a:gd name="T15" fmla="*/ 45 h 193"/>
                <a:gd name="T16" fmla="*/ 180 w 193"/>
                <a:gd name="T17" fmla="*/ 32 h 193"/>
                <a:gd name="T18" fmla="*/ 182 w 193"/>
                <a:gd name="T19" fmla="*/ 21 h 193"/>
                <a:gd name="T20" fmla="*/ 119 w 193"/>
                <a:gd name="T21" fmla="*/ 82 h 193"/>
                <a:gd name="T22" fmla="*/ 106 w 193"/>
                <a:gd name="T23" fmla="*/ 108 h 193"/>
                <a:gd name="T24" fmla="*/ 89 w 193"/>
                <a:gd name="T25" fmla="*/ 112 h 193"/>
                <a:gd name="T26" fmla="*/ 73 w 193"/>
                <a:gd name="T27" fmla="*/ 132 h 193"/>
                <a:gd name="T28" fmla="*/ 53 w 193"/>
                <a:gd name="T29" fmla="*/ 136 h 193"/>
                <a:gd name="T30" fmla="*/ 19 w 193"/>
                <a:gd name="T31" fmla="*/ 150 h 193"/>
                <a:gd name="T32" fmla="*/ 31 w 193"/>
                <a:gd name="T33" fmla="*/ 154 h 193"/>
                <a:gd name="T34" fmla="*/ 64 w 193"/>
                <a:gd name="T35" fmla="*/ 157 h 193"/>
                <a:gd name="T36" fmla="*/ 81 w 193"/>
                <a:gd name="T37" fmla="*/ 149 h 193"/>
                <a:gd name="T38" fmla="*/ 99 w 193"/>
                <a:gd name="T39" fmla="*/ 146 h 193"/>
                <a:gd name="T40" fmla="*/ 114 w 193"/>
                <a:gd name="T41" fmla="*/ 140 h 193"/>
                <a:gd name="T42" fmla="*/ 128 w 193"/>
                <a:gd name="T43" fmla="*/ 122 h 193"/>
                <a:gd name="T44" fmla="*/ 141 w 193"/>
                <a:gd name="T45" fmla="*/ 93 h 193"/>
                <a:gd name="T46" fmla="*/ 121 w 193"/>
                <a:gd name="T47" fmla="*/ 67 h 193"/>
                <a:gd name="T48" fmla="*/ 37 w 193"/>
                <a:gd name="T49" fmla="*/ 156 h 193"/>
                <a:gd name="T50" fmla="*/ 42 w 193"/>
                <a:gd name="T51" fmla="*/ 168 h 193"/>
                <a:gd name="T52" fmla="*/ 59 w 193"/>
                <a:gd name="T53" fmla="*/ 155 h 193"/>
                <a:gd name="T54" fmla="*/ 25 w 193"/>
                <a:gd name="T55" fmla="*/ 166 h 193"/>
                <a:gd name="T56" fmla="*/ 7 w 193"/>
                <a:gd name="T57" fmla="*/ 163 h 193"/>
                <a:gd name="T58" fmla="*/ 8 w 193"/>
                <a:gd name="T59" fmla="*/ 168 h 193"/>
                <a:gd name="T60" fmla="*/ 14 w 193"/>
                <a:gd name="T61" fmla="*/ 193 h 193"/>
                <a:gd name="T62" fmla="*/ 25 w 193"/>
                <a:gd name="T63" fmla="*/ 166 h 1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3"/>
                <a:gd name="T97" fmla="*/ 0 h 193"/>
                <a:gd name="T98" fmla="*/ 193 w 193"/>
                <a:gd name="T99" fmla="*/ 193 h 193"/>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3" h="193">
                  <a:moveTo>
                    <a:pt x="182" y="21"/>
                  </a:moveTo>
                  <a:cubicBezTo>
                    <a:pt x="180" y="18"/>
                    <a:pt x="176" y="23"/>
                    <a:pt x="171" y="24"/>
                  </a:cubicBezTo>
                  <a:cubicBezTo>
                    <a:pt x="166" y="25"/>
                    <a:pt x="150" y="12"/>
                    <a:pt x="146" y="6"/>
                  </a:cubicBezTo>
                  <a:cubicBezTo>
                    <a:pt x="142" y="0"/>
                    <a:pt x="136" y="5"/>
                    <a:pt x="139" y="9"/>
                  </a:cubicBezTo>
                  <a:cubicBezTo>
                    <a:pt x="142" y="13"/>
                    <a:pt x="138" y="15"/>
                    <a:pt x="138" y="21"/>
                  </a:cubicBezTo>
                  <a:cubicBezTo>
                    <a:pt x="138" y="27"/>
                    <a:pt x="134" y="27"/>
                    <a:pt x="135" y="31"/>
                  </a:cubicBezTo>
                  <a:cubicBezTo>
                    <a:pt x="136" y="35"/>
                    <a:pt x="130" y="34"/>
                    <a:pt x="126" y="35"/>
                  </a:cubicBezTo>
                  <a:cubicBezTo>
                    <a:pt x="122" y="35"/>
                    <a:pt x="126" y="39"/>
                    <a:pt x="121" y="41"/>
                  </a:cubicBezTo>
                  <a:cubicBezTo>
                    <a:pt x="117" y="43"/>
                    <a:pt x="117" y="47"/>
                    <a:pt x="119" y="48"/>
                  </a:cubicBezTo>
                  <a:cubicBezTo>
                    <a:pt x="122" y="49"/>
                    <a:pt x="120" y="54"/>
                    <a:pt x="119" y="57"/>
                  </a:cubicBezTo>
                  <a:cubicBezTo>
                    <a:pt x="119" y="60"/>
                    <a:pt x="122" y="57"/>
                    <a:pt x="125" y="54"/>
                  </a:cubicBezTo>
                  <a:cubicBezTo>
                    <a:pt x="128" y="51"/>
                    <a:pt x="130" y="56"/>
                    <a:pt x="131" y="53"/>
                  </a:cubicBezTo>
                  <a:cubicBezTo>
                    <a:pt x="132" y="50"/>
                    <a:pt x="124" y="48"/>
                    <a:pt x="124" y="45"/>
                  </a:cubicBezTo>
                  <a:cubicBezTo>
                    <a:pt x="125" y="41"/>
                    <a:pt x="130" y="46"/>
                    <a:pt x="134" y="44"/>
                  </a:cubicBezTo>
                  <a:cubicBezTo>
                    <a:pt x="138" y="42"/>
                    <a:pt x="146" y="43"/>
                    <a:pt x="151" y="48"/>
                  </a:cubicBezTo>
                  <a:cubicBezTo>
                    <a:pt x="156" y="52"/>
                    <a:pt x="157" y="50"/>
                    <a:pt x="158" y="45"/>
                  </a:cubicBezTo>
                  <a:cubicBezTo>
                    <a:pt x="159" y="40"/>
                    <a:pt x="167" y="37"/>
                    <a:pt x="174" y="37"/>
                  </a:cubicBezTo>
                  <a:cubicBezTo>
                    <a:pt x="182" y="37"/>
                    <a:pt x="183" y="34"/>
                    <a:pt x="180" y="32"/>
                  </a:cubicBezTo>
                  <a:cubicBezTo>
                    <a:pt x="178" y="30"/>
                    <a:pt x="193" y="21"/>
                    <a:pt x="193" y="18"/>
                  </a:cubicBezTo>
                  <a:cubicBezTo>
                    <a:pt x="192" y="15"/>
                    <a:pt x="185" y="24"/>
                    <a:pt x="182" y="21"/>
                  </a:cubicBezTo>
                  <a:close/>
                  <a:moveTo>
                    <a:pt x="121" y="67"/>
                  </a:moveTo>
                  <a:cubicBezTo>
                    <a:pt x="118" y="68"/>
                    <a:pt x="115" y="79"/>
                    <a:pt x="119" y="82"/>
                  </a:cubicBezTo>
                  <a:cubicBezTo>
                    <a:pt x="123" y="85"/>
                    <a:pt x="113" y="90"/>
                    <a:pt x="113" y="97"/>
                  </a:cubicBezTo>
                  <a:cubicBezTo>
                    <a:pt x="114" y="103"/>
                    <a:pt x="107" y="103"/>
                    <a:pt x="106" y="108"/>
                  </a:cubicBezTo>
                  <a:cubicBezTo>
                    <a:pt x="105" y="112"/>
                    <a:pt x="102" y="111"/>
                    <a:pt x="96" y="116"/>
                  </a:cubicBezTo>
                  <a:cubicBezTo>
                    <a:pt x="90" y="120"/>
                    <a:pt x="87" y="115"/>
                    <a:pt x="89" y="112"/>
                  </a:cubicBezTo>
                  <a:cubicBezTo>
                    <a:pt x="90" y="109"/>
                    <a:pt x="80" y="114"/>
                    <a:pt x="80" y="121"/>
                  </a:cubicBezTo>
                  <a:cubicBezTo>
                    <a:pt x="81" y="128"/>
                    <a:pt x="71" y="129"/>
                    <a:pt x="73" y="132"/>
                  </a:cubicBezTo>
                  <a:cubicBezTo>
                    <a:pt x="76" y="136"/>
                    <a:pt x="66" y="138"/>
                    <a:pt x="66" y="135"/>
                  </a:cubicBezTo>
                  <a:cubicBezTo>
                    <a:pt x="67" y="132"/>
                    <a:pt x="60" y="133"/>
                    <a:pt x="53" y="136"/>
                  </a:cubicBezTo>
                  <a:cubicBezTo>
                    <a:pt x="45" y="139"/>
                    <a:pt x="40" y="133"/>
                    <a:pt x="36" y="137"/>
                  </a:cubicBezTo>
                  <a:cubicBezTo>
                    <a:pt x="32" y="142"/>
                    <a:pt x="24" y="149"/>
                    <a:pt x="19" y="150"/>
                  </a:cubicBezTo>
                  <a:cubicBezTo>
                    <a:pt x="13" y="151"/>
                    <a:pt x="16" y="158"/>
                    <a:pt x="19" y="157"/>
                  </a:cubicBezTo>
                  <a:cubicBezTo>
                    <a:pt x="23" y="155"/>
                    <a:pt x="29" y="157"/>
                    <a:pt x="31" y="154"/>
                  </a:cubicBezTo>
                  <a:cubicBezTo>
                    <a:pt x="33" y="151"/>
                    <a:pt x="49" y="147"/>
                    <a:pt x="59" y="147"/>
                  </a:cubicBezTo>
                  <a:cubicBezTo>
                    <a:pt x="69" y="147"/>
                    <a:pt x="63" y="152"/>
                    <a:pt x="64" y="157"/>
                  </a:cubicBezTo>
                  <a:cubicBezTo>
                    <a:pt x="65" y="162"/>
                    <a:pt x="73" y="161"/>
                    <a:pt x="77" y="156"/>
                  </a:cubicBezTo>
                  <a:cubicBezTo>
                    <a:pt x="82" y="151"/>
                    <a:pt x="85" y="152"/>
                    <a:pt x="81" y="149"/>
                  </a:cubicBezTo>
                  <a:cubicBezTo>
                    <a:pt x="78" y="146"/>
                    <a:pt x="82" y="143"/>
                    <a:pt x="85" y="147"/>
                  </a:cubicBezTo>
                  <a:cubicBezTo>
                    <a:pt x="87" y="151"/>
                    <a:pt x="96" y="151"/>
                    <a:pt x="99" y="146"/>
                  </a:cubicBezTo>
                  <a:cubicBezTo>
                    <a:pt x="102" y="141"/>
                    <a:pt x="103" y="147"/>
                    <a:pt x="107" y="147"/>
                  </a:cubicBezTo>
                  <a:cubicBezTo>
                    <a:pt x="111" y="146"/>
                    <a:pt x="114" y="136"/>
                    <a:pt x="114" y="140"/>
                  </a:cubicBezTo>
                  <a:cubicBezTo>
                    <a:pt x="114" y="144"/>
                    <a:pt x="121" y="143"/>
                    <a:pt x="125" y="138"/>
                  </a:cubicBezTo>
                  <a:cubicBezTo>
                    <a:pt x="129" y="134"/>
                    <a:pt x="125" y="126"/>
                    <a:pt x="128" y="122"/>
                  </a:cubicBezTo>
                  <a:cubicBezTo>
                    <a:pt x="130" y="118"/>
                    <a:pt x="133" y="110"/>
                    <a:pt x="130" y="105"/>
                  </a:cubicBezTo>
                  <a:cubicBezTo>
                    <a:pt x="128" y="100"/>
                    <a:pt x="136" y="97"/>
                    <a:pt x="141" y="93"/>
                  </a:cubicBezTo>
                  <a:cubicBezTo>
                    <a:pt x="145" y="89"/>
                    <a:pt x="136" y="69"/>
                    <a:pt x="135" y="63"/>
                  </a:cubicBezTo>
                  <a:cubicBezTo>
                    <a:pt x="135" y="57"/>
                    <a:pt x="124" y="65"/>
                    <a:pt x="121" y="67"/>
                  </a:cubicBezTo>
                  <a:close/>
                  <a:moveTo>
                    <a:pt x="48" y="153"/>
                  </a:moveTo>
                  <a:cubicBezTo>
                    <a:pt x="46" y="157"/>
                    <a:pt x="42" y="155"/>
                    <a:pt x="37" y="156"/>
                  </a:cubicBezTo>
                  <a:cubicBezTo>
                    <a:pt x="32" y="157"/>
                    <a:pt x="32" y="170"/>
                    <a:pt x="35" y="171"/>
                  </a:cubicBezTo>
                  <a:cubicBezTo>
                    <a:pt x="38" y="172"/>
                    <a:pt x="41" y="172"/>
                    <a:pt x="42" y="168"/>
                  </a:cubicBezTo>
                  <a:cubicBezTo>
                    <a:pt x="43" y="164"/>
                    <a:pt x="48" y="163"/>
                    <a:pt x="51" y="165"/>
                  </a:cubicBezTo>
                  <a:cubicBezTo>
                    <a:pt x="55" y="166"/>
                    <a:pt x="59" y="160"/>
                    <a:pt x="59" y="155"/>
                  </a:cubicBezTo>
                  <a:cubicBezTo>
                    <a:pt x="59" y="150"/>
                    <a:pt x="49" y="150"/>
                    <a:pt x="48" y="153"/>
                  </a:cubicBezTo>
                  <a:close/>
                  <a:moveTo>
                    <a:pt x="25" y="166"/>
                  </a:moveTo>
                  <a:cubicBezTo>
                    <a:pt x="25" y="163"/>
                    <a:pt x="17" y="164"/>
                    <a:pt x="17" y="161"/>
                  </a:cubicBezTo>
                  <a:cubicBezTo>
                    <a:pt x="17" y="158"/>
                    <a:pt x="12" y="159"/>
                    <a:pt x="7" y="163"/>
                  </a:cubicBezTo>
                  <a:cubicBezTo>
                    <a:pt x="2" y="167"/>
                    <a:pt x="0" y="167"/>
                    <a:pt x="2" y="171"/>
                  </a:cubicBezTo>
                  <a:cubicBezTo>
                    <a:pt x="4" y="175"/>
                    <a:pt x="7" y="171"/>
                    <a:pt x="8" y="168"/>
                  </a:cubicBezTo>
                  <a:cubicBezTo>
                    <a:pt x="10" y="164"/>
                    <a:pt x="13" y="173"/>
                    <a:pt x="10" y="179"/>
                  </a:cubicBezTo>
                  <a:cubicBezTo>
                    <a:pt x="7" y="185"/>
                    <a:pt x="10" y="193"/>
                    <a:pt x="14" y="193"/>
                  </a:cubicBezTo>
                  <a:cubicBezTo>
                    <a:pt x="18" y="192"/>
                    <a:pt x="22" y="180"/>
                    <a:pt x="27" y="174"/>
                  </a:cubicBezTo>
                  <a:cubicBezTo>
                    <a:pt x="32" y="167"/>
                    <a:pt x="25" y="170"/>
                    <a:pt x="25" y="166"/>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41" name="Freeform 142"/>
            <p:cNvSpPr>
              <a:spLocks noEditPoints="1" noChangeArrowheads="1"/>
            </p:cNvSpPr>
            <p:nvPr/>
          </p:nvSpPr>
          <p:spPr bwMode="auto">
            <a:xfrm>
              <a:off x="5240338" y="1185862"/>
              <a:ext cx="1293813" cy="896938"/>
            </a:xfrm>
            <a:custGeom>
              <a:gdLst>
                <a:gd name="T0" fmla="*/ 643 w 677"/>
                <a:gd name="T1" fmla="*/ 87 h 469"/>
                <a:gd name="T2" fmla="*/ 610 w 677"/>
                <a:gd name="T3" fmla="*/ 63 h 469"/>
                <a:gd name="T4" fmla="*/ 583 w 677"/>
                <a:gd name="T5" fmla="*/ 26 h 469"/>
                <a:gd name="T6" fmla="*/ 544 w 677"/>
                <a:gd name="T7" fmla="*/ 1 h 469"/>
                <a:gd name="T8" fmla="*/ 517 w 677"/>
                <a:gd name="T9" fmla="*/ 21 h 469"/>
                <a:gd name="T10" fmla="*/ 495 w 677"/>
                <a:gd name="T11" fmla="*/ 54 h 469"/>
                <a:gd name="T12" fmla="*/ 461 w 677"/>
                <a:gd name="T13" fmla="*/ 73 h 469"/>
                <a:gd name="T14" fmla="*/ 482 w 677"/>
                <a:gd name="T15" fmla="*/ 86 h 469"/>
                <a:gd name="T16" fmla="*/ 481 w 677"/>
                <a:gd name="T17" fmla="*/ 105 h 469"/>
                <a:gd name="T18" fmla="*/ 422 w 677"/>
                <a:gd name="T19" fmla="*/ 126 h 469"/>
                <a:gd name="T20" fmla="*/ 380 w 677"/>
                <a:gd name="T21" fmla="*/ 162 h 469"/>
                <a:gd name="T22" fmla="*/ 315 w 677"/>
                <a:gd name="T23" fmla="*/ 166 h 469"/>
                <a:gd name="T24" fmla="*/ 241 w 677"/>
                <a:gd name="T25" fmla="*/ 156 h 469"/>
                <a:gd name="T26" fmla="*/ 210 w 677"/>
                <a:gd name="T27" fmla="*/ 125 h 469"/>
                <a:gd name="T28" fmla="*/ 182 w 677"/>
                <a:gd name="T29" fmla="*/ 90 h 469"/>
                <a:gd name="T30" fmla="*/ 153 w 677"/>
                <a:gd name="T31" fmla="*/ 65 h 469"/>
                <a:gd name="T32" fmla="*/ 137 w 677"/>
                <a:gd name="T33" fmla="*/ 76 h 469"/>
                <a:gd name="T34" fmla="*/ 111 w 677"/>
                <a:gd name="T35" fmla="*/ 96 h 469"/>
                <a:gd name="T36" fmla="*/ 88 w 677"/>
                <a:gd name="T37" fmla="*/ 121 h 469"/>
                <a:gd name="T38" fmla="*/ 78 w 677"/>
                <a:gd name="T39" fmla="*/ 150 h 469"/>
                <a:gd name="T40" fmla="*/ 52 w 677"/>
                <a:gd name="T41" fmla="*/ 175 h 469"/>
                <a:gd name="T42" fmla="*/ 19 w 677"/>
                <a:gd name="T43" fmla="*/ 186 h 469"/>
                <a:gd name="T44" fmla="*/ 0 w 677"/>
                <a:gd name="T45" fmla="*/ 200 h 469"/>
                <a:gd name="T46" fmla="*/ 15 w 677"/>
                <a:gd name="T47" fmla="*/ 232 h 469"/>
                <a:gd name="T48" fmla="*/ 39 w 677"/>
                <a:gd name="T49" fmla="*/ 254 h 469"/>
                <a:gd name="T50" fmla="*/ 59 w 677"/>
                <a:gd name="T51" fmla="*/ 247 h 469"/>
                <a:gd name="T52" fmla="*/ 56 w 677"/>
                <a:gd name="T53" fmla="*/ 276 h 469"/>
                <a:gd name="T54" fmla="*/ 56 w 677"/>
                <a:gd name="T55" fmla="*/ 304 h 469"/>
                <a:gd name="T56" fmla="*/ 77 w 677"/>
                <a:gd name="T57" fmla="*/ 322 h 469"/>
                <a:gd name="T58" fmla="*/ 138 w 677"/>
                <a:gd name="T59" fmla="*/ 347 h 469"/>
                <a:gd name="T60" fmla="*/ 162 w 677"/>
                <a:gd name="T61" fmla="*/ 353 h 469"/>
                <a:gd name="T62" fmla="*/ 183 w 677"/>
                <a:gd name="T63" fmla="*/ 347 h 469"/>
                <a:gd name="T64" fmla="*/ 210 w 677"/>
                <a:gd name="T65" fmla="*/ 340 h 469"/>
                <a:gd name="T66" fmla="*/ 243 w 677"/>
                <a:gd name="T67" fmla="*/ 340 h 469"/>
                <a:gd name="T68" fmla="*/ 261 w 677"/>
                <a:gd name="T69" fmla="*/ 352 h 469"/>
                <a:gd name="T70" fmla="*/ 256 w 677"/>
                <a:gd name="T71" fmla="*/ 395 h 469"/>
                <a:gd name="T72" fmla="*/ 274 w 677"/>
                <a:gd name="T73" fmla="*/ 419 h 469"/>
                <a:gd name="T74" fmla="*/ 298 w 677"/>
                <a:gd name="T75" fmla="*/ 430 h 469"/>
                <a:gd name="T76" fmla="*/ 316 w 677"/>
                <a:gd name="T77" fmla="*/ 412 h 469"/>
                <a:gd name="T78" fmla="*/ 352 w 677"/>
                <a:gd name="T79" fmla="*/ 410 h 469"/>
                <a:gd name="T80" fmla="*/ 375 w 677"/>
                <a:gd name="T81" fmla="*/ 425 h 469"/>
                <a:gd name="T82" fmla="*/ 393 w 677"/>
                <a:gd name="T83" fmla="*/ 440 h 469"/>
                <a:gd name="T84" fmla="*/ 445 w 677"/>
                <a:gd name="T85" fmla="*/ 413 h 469"/>
                <a:gd name="T86" fmla="*/ 484 w 677"/>
                <a:gd name="T87" fmla="*/ 392 h 469"/>
                <a:gd name="T88" fmla="*/ 504 w 677"/>
                <a:gd name="T89" fmla="*/ 368 h 469"/>
                <a:gd name="T90" fmla="*/ 523 w 677"/>
                <a:gd name="T91" fmla="*/ 345 h 469"/>
                <a:gd name="T92" fmla="*/ 527 w 677"/>
                <a:gd name="T93" fmla="*/ 323 h 469"/>
                <a:gd name="T94" fmla="*/ 522 w 677"/>
                <a:gd name="T95" fmla="*/ 306 h 469"/>
                <a:gd name="T96" fmla="*/ 519 w 677"/>
                <a:gd name="T97" fmla="*/ 290 h 469"/>
                <a:gd name="T98" fmla="*/ 505 w 677"/>
                <a:gd name="T99" fmla="*/ 252 h 469"/>
                <a:gd name="T100" fmla="*/ 536 w 677"/>
                <a:gd name="T101" fmla="*/ 234 h 469"/>
                <a:gd name="T102" fmla="*/ 496 w 677"/>
                <a:gd name="T103" fmla="*/ 223 h 469"/>
                <a:gd name="T104" fmla="*/ 512 w 677"/>
                <a:gd name="T105" fmla="*/ 192 h 469"/>
                <a:gd name="T106" fmla="*/ 529 w 677"/>
                <a:gd name="T107" fmla="*/ 208 h 469"/>
                <a:gd name="T108" fmla="*/ 580 w 677"/>
                <a:gd name="T109" fmla="*/ 179 h 469"/>
                <a:gd name="T110" fmla="*/ 606 w 677"/>
                <a:gd name="T111" fmla="*/ 168 h 469"/>
                <a:gd name="T112" fmla="*/ 633 w 677"/>
                <a:gd name="T113" fmla="*/ 157 h 469"/>
                <a:gd name="T114" fmla="*/ 636 w 677"/>
                <a:gd name="T115" fmla="*/ 127 h 469"/>
                <a:gd name="T116" fmla="*/ 667 w 677"/>
                <a:gd name="T117" fmla="*/ 107 h 469"/>
                <a:gd name="T118" fmla="*/ 516 w 677"/>
                <a:gd name="T119" fmla="*/ 418 h 469"/>
                <a:gd name="T120" fmla="*/ 380 w 677"/>
                <a:gd name="T121" fmla="*/ 460 h 4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77"/>
                <a:gd name="T184" fmla="*/ 0 h 469"/>
                <a:gd name="T185" fmla="*/ 677 w 677"/>
                <a:gd name="T186" fmla="*/ 469 h 469"/>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77" h="469">
                  <a:moveTo>
                    <a:pt x="673" y="83"/>
                  </a:moveTo>
                  <a:cubicBezTo>
                    <a:pt x="673" y="77"/>
                    <a:pt x="666" y="79"/>
                    <a:pt x="664" y="81"/>
                  </a:cubicBezTo>
                  <a:cubicBezTo>
                    <a:pt x="662" y="83"/>
                    <a:pt x="655" y="81"/>
                    <a:pt x="653" y="85"/>
                  </a:cubicBezTo>
                  <a:cubicBezTo>
                    <a:pt x="651" y="89"/>
                    <a:pt x="648" y="87"/>
                    <a:pt x="643" y="87"/>
                  </a:cubicBezTo>
                  <a:cubicBezTo>
                    <a:pt x="638" y="88"/>
                    <a:pt x="632" y="86"/>
                    <a:pt x="632" y="83"/>
                  </a:cubicBezTo>
                  <a:cubicBezTo>
                    <a:pt x="632" y="80"/>
                    <a:pt x="629" y="77"/>
                    <a:pt x="630" y="73"/>
                  </a:cubicBezTo>
                  <a:cubicBezTo>
                    <a:pt x="630" y="70"/>
                    <a:pt x="625" y="71"/>
                    <a:pt x="622" y="68"/>
                  </a:cubicBezTo>
                  <a:cubicBezTo>
                    <a:pt x="618" y="65"/>
                    <a:pt x="612" y="62"/>
                    <a:pt x="610" y="63"/>
                  </a:cubicBezTo>
                  <a:cubicBezTo>
                    <a:pt x="609" y="64"/>
                    <a:pt x="605" y="59"/>
                    <a:pt x="599" y="59"/>
                  </a:cubicBezTo>
                  <a:cubicBezTo>
                    <a:pt x="594" y="59"/>
                    <a:pt x="594" y="55"/>
                    <a:pt x="595" y="53"/>
                  </a:cubicBezTo>
                  <a:cubicBezTo>
                    <a:pt x="596" y="50"/>
                    <a:pt x="590" y="43"/>
                    <a:pt x="589" y="39"/>
                  </a:cubicBezTo>
                  <a:cubicBezTo>
                    <a:pt x="588" y="35"/>
                    <a:pt x="584" y="34"/>
                    <a:pt x="583" y="26"/>
                  </a:cubicBezTo>
                  <a:cubicBezTo>
                    <a:pt x="581" y="17"/>
                    <a:pt x="576" y="19"/>
                    <a:pt x="577" y="15"/>
                  </a:cubicBezTo>
                  <a:cubicBezTo>
                    <a:pt x="578" y="11"/>
                    <a:pt x="572" y="9"/>
                    <a:pt x="570" y="7"/>
                  </a:cubicBezTo>
                  <a:cubicBezTo>
                    <a:pt x="568" y="5"/>
                    <a:pt x="561" y="6"/>
                    <a:pt x="556" y="3"/>
                  </a:cubicBezTo>
                  <a:cubicBezTo>
                    <a:pt x="551" y="0"/>
                    <a:pt x="548" y="2"/>
                    <a:pt x="544" y="1"/>
                  </a:cubicBezTo>
                  <a:cubicBezTo>
                    <a:pt x="539" y="0"/>
                    <a:pt x="528" y="2"/>
                    <a:pt x="527" y="2"/>
                  </a:cubicBezTo>
                  <a:cubicBezTo>
                    <a:pt x="526" y="2"/>
                    <a:pt x="517" y="1"/>
                    <a:pt x="513" y="7"/>
                  </a:cubicBezTo>
                  <a:cubicBezTo>
                    <a:pt x="508" y="13"/>
                    <a:pt x="512" y="13"/>
                    <a:pt x="514" y="13"/>
                  </a:cubicBezTo>
                  <a:cubicBezTo>
                    <a:pt x="516" y="13"/>
                    <a:pt x="517" y="19"/>
                    <a:pt x="517" y="21"/>
                  </a:cubicBezTo>
                  <a:cubicBezTo>
                    <a:pt x="517" y="23"/>
                    <a:pt x="514" y="26"/>
                    <a:pt x="512" y="27"/>
                  </a:cubicBezTo>
                  <a:cubicBezTo>
                    <a:pt x="510" y="27"/>
                    <a:pt x="506" y="35"/>
                    <a:pt x="505" y="37"/>
                  </a:cubicBezTo>
                  <a:cubicBezTo>
                    <a:pt x="504" y="40"/>
                    <a:pt x="499" y="47"/>
                    <a:pt x="500" y="49"/>
                  </a:cubicBezTo>
                  <a:cubicBezTo>
                    <a:pt x="500" y="51"/>
                    <a:pt x="497" y="54"/>
                    <a:pt x="495" y="54"/>
                  </a:cubicBezTo>
                  <a:cubicBezTo>
                    <a:pt x="492" y="54"/>
                    <a:pt x="486" y="59"/>
                    <a:pt x="484" y="60"/>
                  </a:cubicBezTo>
                  <a:cubicBezTo>
                    <a:pt x="482" y="60"/>
                    <a:pt x="474" y="59"/>
                    <a:pt x="473" y="57"/>
                  </a:cubicBezTo>
                  <a:cubicBezTo>
                    <a:pt x="473" y="56"/>
                    <a:pt x="472" y="55"/>
                    <a:pt x="471" y="55"/>
                  </a:cubicBezTo>
                  <a:cubicBezTo>
                    <a:pt x="461" y="73"/>
                    <a:pt x="461" y="73"/>
                    <a:pt x="461" y="73"/>
                  </a:cubicBezTo>
                  <a:cubicBezTo>
                    <a:pt x="461" y="78"/>
                    <a:pt x="461" y="78"/>
                    <a:pt x="461" y="78"/>
                  </a:cubicBezTo>
                  <a:cubicBezTo>
                    <a:pt x="461" y="78"/>
                    <a:pt x="455" y="80"/>
                    <a:pt x="459" y="84"/>
                  </a:cubicBezTo>
                  <a:cubicBezTo>
                    <a:pt x="464" y="89"/>
                    <a:pt x="464" y="85"/>
                    <a:pt x="471" y="85"/>
                  </a:cubicBezTo>
                  <a:cubicBezTo>
                    <a:pt x="477" y="85"/>
                    <a:pt x="480" y="90"/>
                    <a:pt x="482" y="86"/>
                  </a:cubicBezTo>
                  <a:cubicBezTo>
                    <a:pt x="483" y="83"/>
                    <a:pt x="489" y="81"/>
                    <a:pt x="493" y="85"/>
                  </a:cubicBezTo>
                  <a:cubicBezTo>
                    <a:pt x="496" y="89"/>
                    <a:pt x="508" y="97"/>
                    <a:pt x="507" y="100"/>
                  </a:cubicBezTo>
                  <a:cubicBezTo>
                    <a:pt x="507" y="104"/>
                    <a:pt x="500" y="103"/>
                    <a:pt x="496" y="102"/>
                  </a:cubicBezTo>
                  <a:cubicBezTo>
                    <a:pt x="491" y="100"/>
                    <a:pt x="485" y="105"/>
                    <a:pt x="481" y="105"/>
                  </a:cubicBezTo>
                  <a:cubicBezTo>
                    <a:pt x="477" y="105"/>
                    <a:pt x="472" y="106"/>
                    <a:pt x="467" y="110"/>
                  </a:cubicBezTo>
                  <a:cubicBezTo>
                    <a:pt x="463" y="115"/>
                    <a:pt x="464" y="119"/>
                    <a:pt x="457" y="120"/>
                  </a:cubicBezTo>
                  <a:cubicBezTo>
                    <a:pt x="451" y="121"/>
                    <a:pt x="448" y="120"/>
                    <a:pt x="440" y="125"/>
                  </a:cubicBezTo>
                  <a:cubicBezTo>
                    <a:pt x="433" y="130"/>
                    <a:pt x="425" y="128"/>
                    <a:pt x="422" y="126"/>
                  </a:cubicBezTo>
                  <a:cubicBezTo>
                    <a:pt x="419" y="125"/>
                    <a:pt x="414" y="124"/>
                    <a:pt x="411" y="129"/>
                  </a:cubicBezTo>
                  <a:cubicBezTo>
                    <a:pt x="408" y="134"/>
                    <a:pt x="415" y="137"/>
                    <a:pt x="414" y="142"/>
                  </a:cubicBezTo>
                  <a:cubicBezTo>
                    <a:pt x="414" y="148"/>
                    <a:pt x="406" y="147"/>
                    <a:pt x="400" y="153"/>
                  </a:cubicBezTo>
                  <a:cubicBezTo>
                    <a:pt x="395" y="160"/>
                    <a:pt x="385" y="163"/>
                    <a:pt x="380" y="162"/>
                  </a:cubicBezTo>
                  <a:cubicBezTo>
                    <a:pt x="375" y="161"/>
                    <a:pt x="364" y="158"/>
                    <a:pt x="355" y="163"/>
                  </a:cubicBezTo>
                  <a:cubicBezTo>
                    <a:pt x="345" y="167"/>
                    <a:pt x="339" y="174"/>
                    <a:pt x="335" y="173"/>
                  </a:cubicBezTo>
                  <a:cubicBezTo>
                    <a:pt x="332" y="172"/>
                    <a:pt x="332" y="168"/>
                    <a:pt x="326" y="169"/>
                  </a:cubicBezTo>
                  <a:cubicBezTo>
                    <a:pt x="321" y="169"/>
                    <a:pt x="318" y="168"/>
                    <a:pt x="315" y="166"/>
                  </a:cubicBezTo>
                  <a:cubicBezTo>
                    <a:pt x="311" y="163"/>
                    <a:pt x="308" y="167"/>
                    <a:pt x="302" y="163"/>
                  </a:cubicBezTo>
                  <a:cubicBezTo>
                    <a:pt x="297" y="158"/>
                    <a:pt x="286" y="159"/>
                    <a:pt x="282" y="158"/>
                  </a:cubicBezTo>
                  <a:cubicBezTo>
                    <a:pt x="278" y="158"/>
                    <a:pt x="261" y="158"/>
                    <a:pt x="255" y="158"/>
                  </a:cubicBezTo>
                  <a:cubicBezTo>
                    <a:pt x="249" y="157"/>
                    <a:pt x="241" y="159"/>
                    <a:pt x="241" y="156"/>
                  </a:cubicBezTo>
                  <a:cubicBezTo>
                    <a:pt x="240" y="153"/>
                    <a:pt x="236" y="151"/>
                    <a:pt x="234" y="145"/>
                  </a:cubicBezTo>
                  <a:cubicBezTo>
                    <a:pt x="233" y="138"/>
                    <a:pt x="229" y="136"/>
                    <a:pt x="225" y="135"/>
                  </a:cubicBezTo>
                  <a:cubicBezTo>
                    <a:pt x="222" y="134"/>
                    <a:pt x="221" y="131"/>
                    <a:pt x="218" y="130"/>
                  </a:cubicBezTo>
                  <a:cubicBezTo>
                    <a:pt x="217" y="130"/>
                    <a:pt x="215" y="125"/>
                    <a:pt x="210" y="125"/>
                  </a:cubicBezTo>
                  <a:cubicBezTo>
                    <a:pt x="205" y="125"/>
                    <a:pt x="187" y="123"/>
                    <a:pt x="184" y="119"/>
                  </a:cubicBezTo>
                  <a:cubicBezTo>
                    <a:pt x="182" y="115"/>
                    <a:pt x="187" y="114"/>
                    <a:pt x="187" y="109"/>
                  </a:cubicBezTo>
                  <a:cubicBezTo>
                    <a:pt x="187" y="105"/>
                    <a:pt x="190" y="100"/>
                    <a:pt x="188" y="98"/>
                  </a:cubicBezTo>
                  <a:cubicBezTo>
                    <a:pt x="186" y="97"/>
                    <a:pt x="182" y="93"/>
                    <a:pt x="182" y="90"/>
                  </a:cubicBezTo>
                  <a:cubicBezTo>
                    <a:pt x="181" y="86"/>
                    <a:pt x="176" y="82"/>
                    <a:pt x="172" y="82"/>
                  </a:cubicBezTo>
                  <a:cubicBezTo>
                    <a:pt x="168" y="82"/>
                    <a:pt x="165" y="79"/>
                    <a:pt x="162" y="76"/>
                  </a:cubicBezTo>
                  <a:cubicBezTo>
                    <a:pt x="158" y="73"/>
                    <a:pt x="155" y="73"/>
                    <a:pt x="154" y="66"/>
                  </a:cubicBezTo>
                  <a:cubicBezTo>
                    <a:pt x="154" y="65"/>
                    <a:pt x="153" y="65"/>
                    <a:pt x="153" y="65"/>
                  </a:cubicBezTo>
                  <a:cubicBezTo>
                    <a:pt x="152" y="64"/>
                    <a:pt x="150" y="64"/>
                    <a:pt x="149" y="64"/>
                  </a:cubicBezTo>
                  <a:cubicBezTo>
                    <a:pt x="148" y="64"/>
                    <a:pt x="147" y="63"/>
                    <a:pt x="146" y="62"/>
                  </a:cubicBezTo>
                  <a:cubicBezTo>
                    <a:pt x="145" y="65"/>
                    <a:pt x="142" y="67"/>
                    <a:pt x="142" y="69"/>
                  </a:cubicBezTo>
                  <a:cubicBezTo>
                    <a:pt x="142" y="72"/>
                    <a:pt x="141" y="76"/>
                    <a:pt x="137" y="76"/>
                  </a:cubicBezTo>
                  <a:cubicBezTo>
                    <a:pt x="134" y="76"/>
                    <a:pt x="130" y="78"/>
                    <a:pt x="130" y="84"/>
                  </a:cubicBezTo>
                  <a:cubicBezTo>
                    <a:pt x="130" y="90"/>
                    <a:pt x="133" y="91"/>
                    <a:pt x="132" y="93"/>
                  </a:cubicBezTo>
                  <a:cubicBezTo>
                    <a:pt x="130" y="96"/>
                    <a:pt x="123" y="98"/>
                    <a:pt x="121" y="97"/>
                  </a:cubicBezTo>
                  <a:cubicBezTo>
                    <a:pt x="119" y="96"/>
                    <a:pt x="114" y="97"/>
                    <a:pt x="111" y="96"/>
                  </a:cubicBezTo>
                  <a:cubicBezTo>
                    <a:pt x="107" y="96"/>
                    <a:pt x="104" y="91"/>
                    <a:pt x="103" y="96"/>
                  </a:cubicBezTo>
                  <a:cubicBezTo>
                    <a:pt x="102" y="101"/>
                    <a:pt x="94" y="116"/>
                    <a:pt x="96" y="118"/>
                  </a:cubicBezTo>
                  <a:cubicBezTo>
                    <a:pt x="98" y="119"/>
                    <a:pt x="99" y="123"/>
                    <a:pt x="96" y="123"/>
                  </a:cubicBezTo>
                  <a:cubicBezTo>
                    <a:pt x="93" y="123"/>
                    <a:pt x="90" y="123"/>
                    <a:pt x="88" y="121"/>
                  </a:cubicBezTo>
                  <a:cubicBezTo>
                    <a:pt x="86" y="119"/>
                    <a:pt x="81" y="123"/>
                    <a:pt x="77" y="123"/>
                  </a:cubicBezTo>
                  <a:cubicBezTo>
                    <a:pt x="76" y="123"/>
                    <a:pt x="68" y="126"/>
                    <a:pt x="71" y="128"/>
                  </a:cubicBezTo>
                  <a:cubicBezTo>
                    <a:pt x="73" y="129"/>
                    <a:pt x="73" y="135"/>
                    <a:pt x="73" y="137"/>
                  </a:cubicBezTo>
                  <a:cubicBezTo>
                    <a:pt x="73" y="140"/>
                    <a:pt x="79" y="147"/>
                    <a:pt x="78" y="150"/>
                  </a:cubicBezTo>
                  <a:cubicBezTo>
                    <a:pt x="77" y="152"/>
                    <a:pt x="72" y="155"/>
                    <a:pt x="72" y="158"/>
                  </a:cubicBezTo>
                  <a:cubicBezTo>
                    <a:pt x="72" y="162"/>
                    <a:pt x="73" y="165"/>
                    <a:pt x="71" y="165"/>
                  </a:cubicBezTo>
                  <a:cubicBezTo>
                    <a:pt x="69" y="166"/>
                    <a:pt x="64" y="168"/>
                    <a:pt x="61" y="170"/>
                  </a:cubicBezTo>
                  <a:cubicBezTo>
                    <a:pt x="58" y="172"/>
                    <a:pt x="54" y="172"/>
                    <a:pt x="52" y="175"/>
                  </a:cubicBezTo>
                  <a:cubicBezTo>
                    <a:pt x="51" y="178"/>
                    <a:pt x="49" y="181"/>
                    <a:pt x="43" y="180"/>
                  </a:cubicBezTo>
                  <a:cubicBezTo>
                    <a:pt x="39" y="180"/>
                    <a:pt x="37" y="179"/>
                    <a:pt x="33" y="183"/>
                  </a:cubicBezTo>
                  <a:cubicBezTo>
                    <a:pt x="30" y="188"/>
                    <a:pt x="29" y="186"/>
                    <a:pt x="26" y="188"/>
                  </a:cubicBezTo>
                  <a:cubicBezTo>
                    <a:pt x="24" y="190"/>
                    <a:pt x="21" y="186"/>
                    <a:pt x="19" y="186"/>
                  </a:cubicBezTo>
                  <a:cubicBezTo>
                    <a:pt x="17" y="185"/>
                    <a:pt x="15" y="188"/>
                    <a:pt x="13" y="188"/>
                  </a:cubicBezTo>
                  <a:cubicBezTo>
                    <a:pt x="11" y="188"/>
                    <a:pt x="9" y="191"/>
                    <a:pt x="6" y="192"/>
                  </a:cubicBezTo>
                  <a:cubicBezTo>
                    <a:pt x="4" y="193"/>
                    <a:pt x="1" y="192"/>
                    <a:pt x="1" y="195"/>
                  </a:cubicBezTo>
                  <a:cubicBezTo>
                    <a:pt x="1" y="197"/>
                    <a:pt x="1" y="199"/>
                    <a:pt x="0" y="200"/>
                  </a:cubicBezTo>
                  <a:cubicBezTo>
                    <a:pt x="0" y="200"/>
                    <a:pt x="0" y="200"/>
                    <a:pt x="0" y="200"/>
                  </a:cubicBezTo>
                  <a:cubicBezTo>
                    <a:pt x="1" y="210"/>
                    <a:pt x="1" y="210"/>
                    <a:pt x="1" y="210"/>
                  </a:cubicBezTo>
                  <a:cubicBezTo>
                    <a:pt x="1" y="210"/>
                    <a:pt x="12" y="214"/>
                    <a:pt x="12" y="217"/>
                  </a:cubicBezTo>
                  <a:cubicBezTo>
                    <a:pt x="13" y="221"/>
                    <a:pt x="15" y="232"/>
                    <a:pt x="15" y="232"/>
                  </a:cubicBezTo>
                  <a:cubicBezTo>
                    <a:pt x="15" y="232"/>
                    <a:pt x="15" y="232"/>
                    <a:pt x="14" y="232"/>
                  </a:cubicBezTo>
                  <a:cubicBezTo>
                    <a:pt x="19" y="236"/>
                    <a:pt x="25" y="239"/>
                    <a:pt x="25" y="241"/>
                  </a:cubicBezTo>
                  <a:cubicBezTo>
                    <a:pt x="25" y="242"/>
                    <a:pt x="25" y="247"/>
                    <a:pt x="30" y="249"/>
                  </a:cubicBezTo>
                  <a:cubicBezTo>
                    <a:pt x="34" y="251"/>
                    <a:pt x="37" y="253"/>
                    <a:pt x="39" y="254"/>
                  </a:cubicBezTo>
                  <a:cubicBezTo>
                    <a:pt x="39" y="253"/>
                    <a:pt x="40" y="253"/>
                    <a:pt x="40" y="253"/>
                  </a:cubicBezTo>
                  <a:cubicBezTo>
                    <a:pt x="44" y="252"/>
                    <a:pt x="44" y="252"/>
                    <a:pt x="44" y="252"/>
                  </a:cubicBezTo>
                  <a:cubicBezTo>
                    <a:pt x="44" y="252"/>
                    <a:pt x="45" y="253"/>
                    <a:pt x="47" y="255"/>
                  </a:cubicBezTo>
                  <a:cubicBezTo>
                    <a:pt x="48" y="251"/>
                    <a:pt x="55" y="247"/>
                    <a:pt x="59" y="247"/>
                  </a:cubicBezTo>
                  <a:cubicBezTo>
                    <a:pt x="64" y="248"/>
                    <a:pt x="73" y="255"/>
                    <a:pt x="72" y="258"/>
                  </a:cubicBezTo>
                  <a:cubicBezTo>
                    <a:pt x="71" y="261"/>
                    <a:pt x="64" y="271"/>
                    <a:pt x="61" y="272"/>
                  </a:cubicBezTo>
                  <a:cubicBezTo>
                    <a:pt x="60" y="272"/>
                    <a:pt x="58" y="272"/>
                    <a:pt x="56" y="272"/>
                  </a:cubicBezTo>
                  <a:cubicBezTo>
                    <a:pt x="56" y="274"/>
                    <a:pt x="56" y="275"/>
                    <a:pt x="56" y="276"/>
                  </a:cubicBezTo>
                  <a:cubicBezTo>
                    <a:pt x="56" y="278"/>
                    <a:pt x="60" y="282"/>
                    <a:pt x="62" y="286"/>
                  </a:cubicBezTo>
                  <a:cubicBezTo>
                    <a:pt x="64" y="290"/>
                    <a:pt x="58" y="292"/>
                    <a:pt x="55" y="290"/>
                  </a:cubicBezTo>
                  <a:cubicBezTo>
                    <a:pt x="52" y="287"/>
                    <a:pt x="51" y="292"/>
                    <a:pt x="52" y="295"/>
                  </a:cubicBezTo>
                  <a:cubicBezTo>
                    <a:pt x="54" y="297"/>
                    <a:pt x="53" y="303"/>
                    <a:pt x="56" y="304"/>
                  </a:cubicBezTo>
                  <a:cubicBezTo>
                    <a:pt x="60" y="304"/>
                    <a:pt x="62" y="310"/>
                    <a:pt x="66" y="310"/>
                  </a:cubicBezTo>
                  <a:cubicBezTo>
                    <a:pt x="69" y="310"/>
                    <a:pt x="73" y="316"/>
                    <a:pt x="73" y="316"/>
                  </a:cubicBezTo>
                  <a:cubicBezTo>
                    <a:pt x="73" y="316"/>
                    <a:pt x="77" y="319"/>
                    <a:pt x="77" y="321"/>
                  </a:cubicBezTo>
                  <a:cubicBezTo>
                    <a:pt x="77" y="321"/>
                    <a:pt x="77" y="321"/>
                    <a:pt x="77" y="322"/>
                  </a:cubicBezTo>
                  <a:cubicBezTo>
                    <a:pt x="81" y="321"/>
                    <a:pt x="84" y="321"/>
                    <a:pt x="84" y="320"/>
                  </a:cubicBezTo>
                  <a:cubicBezTo>
                    <a:pt x="85" y="318"/>
                    <a:pt x="90" y="318"/>
                    <a:pt x="93" y="321"/>
                  </a:cubicBezTo>
                  <a:cubicBezTo>
                    <a:pt x="97" y="325"/>
                    <a:pt x="111" y="334"/>
                    <a:pt x="116" y="338"/>
                  </a:cubicBezTo>
                  <a:cubicBezTo>
                    <a:pt x="121" y="342"/>
                    <a:pt x="134" y="347"/>
                    <a:pt x="138" y="347"/>
                  </a:cubicBezTo>
                  <a:cubicBezTo>
                    <a:pt x="142" y="347"/>
                    <a:pt x="146" y="350"/>
                    <a:pt x="153" y="350"/>
                  </a:cubicBezTo>
                  <a:cubicBezTo>
                    <a:pt x="154" y="349"/>
                    <a:pt x="154" y="350"/>
                    <a:pt x="155" y="350"/>
                  </a:cubicBezTo>
                  <a:cubicBezTo>
                    <a:pt x="156" y="349"/>
                    <a:pt x="158" y="349"/>
                    <a:pt x="159" y="347"/>
                  </a:cubicBezTo>
                  <a:cubicBezTo>
                    <a:pt x="161" y="344"/>
                    <a:pt x="163" y="349"/>
                    <a:pt x="162" y="353"/>
                  </a:cubicBezTo>
                  <a:cubicBezTo>
                    <a:pt x="162" y="354"/>
                    <a:pt x="162" y="356"/>
                    <a:pt x="163" y="358"/>
                  </a:cubicBezTo>
                  <a:cubicBezTo>
                    <a:pt x="164" y="356"/>
                    <a:pt x="165" y="355"/>
                    <a:pt x="166" y="353"/>
                  </a:cubicBezTo>
                  <a:cubicBezTo>
                    <a:pt x="168" y="347"/>
                    <a:pt x="171" y="348"/>
                    <a:pt x="174" y="346"/>
                  </a:cubicBezTo>
                  <a:cubicBezTo>
                    <a:pt x="176" y="344"/>
                    <a:pt x="178" y="345"/>
                    <a:pt x="183" y="347"/>
                  </a:cubicBezTo>
                  <a:cubicBezTo>
                    <a:pt x="187" y="350"/>
                    <a:pt x="189" y="345"/>
                    <a:pt x="196" y="351"/>
                  </a:cubicBezTo>
                  <a:cubicBezTo>
                    <a:pt x="197" y="350"/>
                    <a:pt x="199" y="349"/>
                    <a:pt x="200" y="349"/>
                  </a:cubicBezTo>
                  <a:cubicBezTo>
                    <a:pt x="201" y="349"/>
                    <a:pt x="203" y="347"/>
                    <a:pt x="205" y="345"/>
                  </a:cubicBezTo>
                  <a:cubicBezTo>
                    <a:pt x="207" y="342"/>
                    <a:pt x="207" y="340"/>
                    <a:pt x="210" y="340"/>
                  </a:cubicBezTo>
                  <a:cubicBezTo>
                    <a:pt x="212" y="341"/>
                    <a:pt x="214" y="337"/>
                    <a:pt x="219" y="334"/>
                  </a:cubicBezTo>
                  <a:cubicBezTo>
                    <a:pt x="225" y="331"/>
                    <a:pt x="230" y="336"/>
                    <a:pt x="233" y="333"/>
                  </a:cubicBezTo>
                  <a:cubicBezTo>
                    <a:pt x="235" y="331"/>
                    <a:pt x="239" y="330"/>
                    <a:pt x="239" y="333"/>
                  </a:cubicBezTo>
                  <a:cubicBezTo>
                    <a:pt x="239" y="335"/>
                    <a:pt x="242" y="337"/>
                    <a:pt x="243" y="340"/>
                  </a:cubicBezTo>
                  <a:cubicBezTo>
                    <a:pt x="244" y="342"/>
                    <a:pt x="248" y="343"/>
                    <a:pt x="249" y="344"/>
                  </a:cubicBezTo>
                  <a:cubicBezTo>
                    <a:pt x="250" y="343"/>
                    <a:pt x="251" y="343"/>
                    <a:pt x="251" y="343"/>
                  </a:cubicBezTo>
                  <a:cubicBezTo>
                    <a:pt x="254" y="341"/>
                    <a:pt x="259" y="343"/>
                    <a:pt x="259" y="346"/>
                  </a:cubicBezTo>
                  <a:cubicBezTo>
                    <a:pt x="259" y="349"/>
                    <a:pt x="259" y="352"/>
                    <a:pt x="261" y="352"/>
                  </a:cubicBezTo>
                  <a:cubicBezTo>
                    <a:pt x="264" y="352"/>
                    <a:pt x="266" y="352"/>
                    <a:pt x="266" y="358"/>
                  </a:cubicBezTo>
                  <a:cubicBezTo>
                    <a:pt x="266" y="363"/>
                    <a:pt x="268" y="369"/>
                    <a:pt x="263" y="374"/>
                  </a:cubicBezTo>
                  <a:cubicBezTo>
                    <a:pt x="258" y="379"/>
                    <a:pt x="253" y="387"/>
                    <a:pt x="254" y="390"/>
                  </a:cubicBezTo>
                  <a:cubicBezTo>
                    <a:pt x="255" y="392"/>
                    <a:pt x="252" y="397"/>
                    <a:pt x="256" y="395"/>
                  </a:cubicBezTo>
                  <a:cubicBezTo>
                    <a:pt x="259" y="394"/>
                    <a:pt x="267" y="395"/>
                    <a:pt x="266" y="397"/>
                  </a:cubicBezTo>
                  <a:cubicBezTo>
                    <a:pt x="265" y="399"/>
                    <a:pt x="266" y="406"/>
                    <a:pt x="270" y="407"/>
                  </a:cubicBezTo>
                  <a:cubicBezTo>
                    <a:pt x="273" y="407"/>
                    <a:pt x="275" y="409"/>
                    <a:pt x="274" y="412"/>
                  </a:cubicBezTo>
                  <a:cubicBezTo>
                    <a:pt x="273" y="415"/>
                    <a:pt x="271" y="419"/>
                    <a:pt x="274" y="419"/>
                  </a:cubicBezTo>
                  <a:cubicBezTo>
                    <a:pt x="277" y="419"/>
                    <a:pt x="281" y="419"/>
                    <a:pt x="280" y="422"/>
                  </a:cubicBezTo>
                  <a:cubicBezTo>
                    <a:pt x="280" y="425"/>
                    <a:pt x="282" y="428"/>
                    <a:pt x="287" y="426"/>
                  </a:cubicBezTo>
                  <a:cubicBezTo>
                    <a:pt x="290" y="425"/>
                    <a:pt x="292" y="424"/>
                    <a:pt x="292" y="425"/>
                  </a:cubicBezTo>
                  <a:cubicBezTo>
                    <a:pt x="294" y="425"/>
                    <a:pt x="294" y="429"/>
                    <a:pt x="298" y="430"/>
                  </a:cubicBezTo>
                  <a:cubicBezTo>
                    <a:pt x="301" y="431"/>
                    <a:pt x="300" y="422"/>
                    <a:pt x="298" y="421"/>
                  </a:cubicBezTo>
                  <a:cubicBezTo>
                    <a:pt x="297" y="420"/>
                    <a:pt x="299" y="414"/>
                    <a:pt x="300" y="415"/>
                  </a:cubicBezTo>
                  <a:cubicBezTo>
                    <a:pt x="301" y="417"/>
                    <a:pt x="305" y="415"/>
                    <a:pt x="308" y="413"/>
                  </a:cubicBezTo>
                  <a:cubicBezTo>
                    <a:pt x="310" y="410"/>
                    <a:pt x="314" y="415"/>
                    <a:pt x="316" y="412"/>
                  </a:cubicBezTo>
                  <a:cubicBezTo>
                    <a:pt x="318" y="409"/>
                    <a:pt x="322" y="414"/>
                    <a:pt x="326" y="412"/>
                  </a:cubicBezTo>
                  <a:cubicBezTo>
                    <a:pt x="330" y="410"/>
                    <a:pt x="332" y="414"/>
                    <a:pt x="333" y="410"/>
                  </a:cubicBezTo>
                  <a:cubicBezTo>
                    <a:pt x="335" y="407"/>
                    <a:pt x="341" y="403"/>
                    <a:pt x="342" y="405"/>
                  </a:cubicBezTo>
                  <a:cubicBezTo>
                    <a:pt x="344" y="406"/>
                    <a:pt x="344" y="409"/>
                    <a:pt x="352" y="410"/>
                  </a:cubicBezTo>
                  <a:cubicBezTo>
                    <a:pt x="359" y="410"/>
                    <a:pt x="355" y="414"/>
                    <a:pt x="355" y="416"/>
                  </a:cubicBezTo>
                  <a:cubicBezTo>
                    <a:pt x="355" y="418"/>
                    <a:pt x="363" y="424"/>
                    <a:pt x="366" y="425"/>
                  </a:cubicBezTo>
                  <a:cubicBezTo>
                    <a:pt x="366" y="425"/>
                    <a:pt x="367" y="425"/>
                    <a:pt x="368" y="427"/>
                  </a:cubicBezTo>
                  <a:cubicBezTo>
                    <a:pt x="370" y="425"/>
                    <a:pt x="374" y="427"/>
                    <a:pt x="375" y="425"/>
                  </a:cubicBezTo>
                  <a:cubicBezTo>
                    <a:pt x="376" y="422"/>
                    <a:pt x="380" y="423"/>
                    <a:pt x="381" y="425"/>
                  </a:cubicBezTo>
                  <a:cubicBezTo>
                    <a:pt x="383" y="428"/>
                    <a:pt x="384" y="428"/>
                    <a:pt x="388" y="425"/>
                  </a:cubicBezTo>
                  <a:cubicBezTo>
                    <a:pt x="391" y="422"/>
                    <a:pt x="393" y="428"/>
                    <a:pt x="391" y="430"/>
                  </a:cubicBezTo>
                  <a:cubicBezTo>
                    <a:pt x="389" y="431"/>
                    <a:pt x="390" y="437"/>
                    <a:pt x="393" y="440"/>
                  </a:cubicBezTo>
                  <a:cubicBezTo>
                    <a:pt x="396" y="443"/>
                    <a:pt x="397" y="438"/>
                    <a:pt x="396" y="435"/>
                  </a:cubicBezTo>
                  <a:cubicBezTo>
                    <a:pt x="396" y="432"/>
                    <a:pt x="402" y="429"/>
                    <a:pt x="412" y="425"/>
                  </a:cubicBezTo>
                  <a:cubicBezTo>
                    <a:pt x="423" y="422"/>
                    <a:pt x="434" y="414"/>
                    <a:pt x="434" y="412"/>
                  </a:cubicBezTo>
                  <a:cubicBezTo>
                    <a:pt x="434" y="411"/>
                    <a:pt x="442" y="415"/>
                    <a:pt x="445" y="413"/>
                  </a:cubicBezTo>
                  <a:cubicBezTo>
                    <a:pt x="449" y="410"/>
                    <a:pt x="461" y="410"/>
                    <a:pt x="465" y="410"/>
                  </a:cubicBezTo>
                  <a:cubicBezTo>
                    <a:pt x="468" y="409"/>
                    <a:pt x="468" y="407"/>
                    <a:pt x="471" y="404"/>
                  </a:cubicBezTo>
                  <a:cubicBezTo>
                    <a:pt x="475" y="401"/>
                    <a:pt x="474" y="400"/>
                    <a:pt x="478" y="398"/>
                  </a:cubicBezTo>
                  <a:cubicBezTo>
                    <a:pt x="482" y="397"/>
                    <a:pt x="484" y="394"/>
                    <a:pt x="484" y="392"/>
                  </a:cubicBezTo>
                  <a:cubicBezTo>
                    <a:pt x="484" y="390"/>
                    <a:pt x="492" y="389"/>
                    <a:pt x="492" y="387"/>
                  </a:cubicBezTo>
                  <a:cubicBezTo>
                    <a:pt x="492" y="385"/>
                    <a:pt x="498" y="384"/>
                    <a:pt x="498" y="381"/>
                  </a:cubicBezTo>
                  <a:cubicBezTo>
                    <a:pt x="498" y="379"/>
                    <a:pt x="501" y="379"/>
                    <a:pt x="503" y="377"/>
                  </a:cubicBezTo>
                  <a:cubicBezTo>
                    <a:pt x="504" y="375"/>
                    <a:pt x="501" y="369"/>
                    <a:pt x="504" y="368"/>
                  </a:cubicBezTo>
                  <a:cubicBezTo>
                    <a:pt x="507" y="368"/>
                    <a:pt x="503" y="364"/>
                    <a:pt x="503" y="363"/>
                  </a:cubicBezTo>
                  <a:cubicBezTo>
                    <a:pt x="502" y="361"/>
                    <a:pt x="508" y="361"/>
                    <a:pt x="510" y="359"/>
                  </a:cubicBezTo>
                  <a:cubicBezTo>
                    <a:pt x="513" y="357"/>
                    <a:pt x="515" y="355"/>
                    <a:pt x="516" y="351"/>
                  </a:cubicBezTo>
                  <a:cubicBezTo>
                    <a:pt x="516" y="348"/>
                    <a:pt x="521" y="345"/>
                    <a:pt x="523" y="345"/>
                  </a:cubicBezTo>
                  <a:cubicBezTo>
                    <a:pt x="525" y="344"/>
                    <a:pt x="526" y="339"/>
                    <a:pt x="525" y="335"/>
                  </a:cubicBezTo>
                  <a:cubicBezTo>
                    <a:pt x="525" y="332"/>
                    <a:pt x="529" y="333"/>
                    <a:pt x="527" y="331"/>
                  </a:cubicBezTo>
                  <a:cubicBezTo>
                    <a:pt x="525" y="330"/>
                    <a:pt x="528" y="325"/>
                    <a:pt x="532" y="324"/>
                  </a:cubicBezTo>
                  <a:cubicBezTo>
                    <a:pt x="536" y="323"/>
                    <a:pt x="529" y="321"/>
                    <a:pt x="527" y="323"/>
                  </a:cubicBezTo>
                  <a:cubicBezTo>
                    <a:pt x="525" y="325"/>
                    <a:pt x="523" y="318"/>
                    <a:pt x="521" y="321"/>
                  </a:cubicBezTo>
                  <a:cubicBezTo>
                    <a:pt x="519" y="323"/>
                    <a:pt x="513" y="319"/>
                    <a:pt x="517" y="318"/>
                  </a:cubicBezTo>
                  <a:cubicBezTo>
                    <a:pt x="520" y="317"/>
                    <a:pt x="526" y="313"/>
                    <a:pt x="529" y="312"/>
                  </a:cubicBezTo>
                  <a:cubicBezTo>
                    <a:pt x="531" y="312"/>
                    <a:pt x="525" y="306"/>
                    <a:pt x="522" y="306"/>
                  </a:cubicBezTo>
                  <a:cubicBezTo>
                    <a:pt x="519" y="306"/>
                    <a:pt x="515" y="299"/>
                    <a:pt x="512" y="299"/>
                  </a:cubicBezTo>
                  <a:cubicBezTo>
                    <a:pt x="508" y="299"/>
                    <a:pt x="514" y="297"/>
                    <a:pt x="518" y="299"/>
                  </a:cubicBezTo>
                  <a:cubicBezTo>
                    <a:pt x="522" y="301"/>
                    <a:pt x="526" y="302"/>
                    <a:pt x="528" y="301"/>
                  </a:cubicBezTo>
                  <a:cubicBezTo>
                    <a:pt x="530" y="299"/>
                    <a:pt x="522" y="292"/>
                    <a:pt x="519" y="290"/>
                  </a:cubicBezTo>
                  <a:cubicBezTo>
                    <a:pt x="516" y="288"/>
                    <a:pt x="518" y="284"/>
                    <a:pt x="517" y="283"/>
                  </a:cubicBezTo>
                  <a:cubicBezTo>
                    <a:pt x="515" y="282"/>
                    <a:pt x="511" y="273"/>
                    <a:pt x="509" y="269"/>
                  </a:cubicBezTo>
                  <a:cubicBezTo>
                    <a:pt x="508" y="266"/>
                    <a:pt x="501" y="265"/>
                    <a:pt x="499" y="262"/>
                  </a:cubicBezTo>
                  <a:cubicBezTo>
                    <a:pt x="498" y="260"/>
                    <a:pt x="500" y="254"/>
                    <a:pt x="505" y="252"/>
                  </a:cubicBezTo>
                  <a:cubicBezTo>
                    <a:pt x="510" y="250"/>
                    <a:pt x="508" y="245"/>
                    <a:pt x="510" y="246"/>
                  </a:cubicBezTo>
                  <a:cubicBezTo>
                    <a:pt x="512" y="246"/>
                    <a:pt x="514" y="245"/>
                    <a:pt x="516" y="242"/>
                  </a:cubicBezTo>
                  <a:cubicBezTo>
                    <a:pt x="518" y="238"/>
                    <a:pt x="521" y="240"/>
                    <a:pt x="523" y="238"/>
                  </a:cubicBezTo>
                  <a:cubicBezTo>
                    <a:pt x="525" y="236"/>
                    <a:pt x="533" y="236"/>
                    <a:pt x="536" y="234"/>
                  </a:cubicBezTo>
                  <a:cubicBezTo>
                    <a:pt x="539" y="232"/>
                    <a:pt x="533" y="226"/>
                    <a:pt x="529" y="227"/>
                  </a:cubicBezTo>
                  <a:cubicBezTo>
                    <a:pt x="526" y="228"/>
                    <a:pt x="521" y="227"/>
                    <a:pt x="518" y="223"/>
                  </a:cubicBezTo>
                  <a:cubicBezTo>
                    <a:pt x="516" y="219"/>
                    <a:pt x="509" y="230"/>
                    <a:pt x="503" y="232"/>
                  </a:cubicBezTo>
                  <a:cubicBezTo>
                    <a:pt x="498" y="235"/>
                    <a:pt x="495" y="228"/>
                    <a:pt x="496" y="223"/>
                  </a:cubicBezTo>
                  <a:cubicBezTo>
                    <a:pt x="498" y="219"/>
                    <a:pt x="492" y="219"/>
                    <a:pt x="485" y="219"/>
                  </a:cubicBezTo>
                  <a:cubicBezTo>
                    <a:pt x="477" y="220"/>
                    <a:pt x="480" y="206"/>
                    <a:pt x="485" y="205"/>
                  </a:cubicBezTo>
                  <a:cubicBezTo>
                    <a:pt x="489" y="205"/>
                    <a:pt x="496" y="210"/>
                    <a:pt x="499" y="201"/>
                  </a:cubicBezTo>
                  <a:cubicBezTo>
                    <a:pt x="501" y="193"/>
                    <a:pt x="505" y="199"/>
                    <a:pt x="512" y="192"/>
                  </a:cubicBezTo>
                  <a:cubicBezTo>
                    <a:pt x="518" y="185"/>
                    <a:pt x="525" y="180"/>
                    <a:pt x="531" y="185"/>
                  </a:cubicBezTo>
                  <a:cubicBezTo>
                    <a:pt x="536" y="189"/>
                    <a:pt x="525" y="196"/>
                    <a:pt x="523" y="200"/>
                  </a:cubicBezTo>
                  <a:cubicBezTo>
                    <a:pt x="521" y="204"/>
                    <a:pt x="525" y="205"/>
                    <a:pt x="522" y="209"/>
                  </a:cubicBezTo>
                  <a:cubicBezTo>
                    <a:pt x="518" y="212"/>
                    <a:pt x="523" y="213"/>
                    <a:pt x="529" y="208"/>
                  </a:cubicBezTo>
                  <a:cubicBezTo>
                    <a:pt x="536" y="204"/>
                    <a:pt x="544" y="199"/>
                    <a:pt x="550" y="197"/>
                  </a:cubicBezTo>
                  <a:cubicBezTo>
                    <a:pt x="552" y="196"/>
                    <a:pt x="554" y="196"/>
                    <a:pt x="556" y="196"/>
                  </a:cubicBezTo>
                  <a:cubicBezTo>
                    <a:pt x="557" y="194"/>
                    <a:pt x="558" y="192"/>
                    <a:pt x="559" y="191"/>
                  </a:cubicBezTo>
                  <a:cubicBezTo>
                    <a:pt x="563" y="189"/>
                    <a:pt x="578" y="182"/>
                    <a:pt x="580" y="179"/>
                  </a:cubicBezTo>
                  <a:cubicBezTo>
                    <a:pt x="582" y="177"/>
                    <a:pt x="584" y="171"/>
                    <a:pt x="587" y="171"/>
                  </a:cubicBezTo>
                  <a:cubicBezTo>
                    <a:pt x="590" y="171"/>
                    <a:pt x="590" y="174"/>
                    <a:pt x="594" y="174"/>
                  </a:cubicBezTo>
                  <a:cubicBezTo>
                    <a:pt x="599" y="174"/>
                    <a:pt x="604" y="176"/>
                    <a:pt x="602" y="172"/>
                  </a:cubicBezTo>
                  <a:cubicBezTo>
                    <a:pt x="599" y="169"/>
                    <a:pt x="601" y="169"/>
                    <a:pt x="606" y="168"/>
                  </a:cubicBezTo>
                  <a:cubicBezTo>
                    <a:pt x="611" y="167"/>
                    <a:pt x="610" y="162"/>
                    <a:pt x="614" y="162"/>
                  </a:cubicBezTo>
                  <a:cubicBezTo>
                    <a:pt x="618" y="162"/>
                    <a:pt x="617" y="153"/>
                    <a:pt x="621" y="153"/>
                  </a:cubicBezTo>
                  <a:cubicBezTo>
                    <a:pt x="624" y="153"/>
                    <a:pt x="626" y="158"/>
                    <a:pt x="630" y="157"/>
                  </a:cubicBezTo>
                  <a:cubicBezTo>
                    <a:pt x="631" y="157"/>
                    <a:pt x="632" y="157"/>
                    <a:pt x="633" y="157"/>
                  </a:cubicBezTo>
                  <a:cubicBezTo>
                    <a:pt x="634" y="157"/>
                    <a:pt x="635" y="156"/>
                    <a:pt x="636" y="155"/>
                  </a:cubicBezTo>
                  <a:cubicBezTo>
                    <a:pt x="635" y="151"/>
                    <a:pt x="636" y="147"/>
                    <a:pt x="635" y="145"/>
                  </a:cubicBezTo>
                  <a:cubicBezTo>
                    <a:pt x="633" y="141"/>
                    <a:pt x="635" y="138"/>
                    <a:pt x="634" y="135"/>
                  </a:cubicBezTo>
                  <a:cubicBezTo>
                    <a:pt x="634" y="133"/>
                    <a:pt x="633" y="127"/>
                    <a:pt x="636" y="127"/>
                  </a:cubicBezTo>
                  <a:cubicBezTo>
                    <a:pt x="639" y="127"/>
                    <a:pt x="642" y="121"/>
                    <a:pt x="645" y="123"/>
                  </a:cubicBezTo>
                  <a:cubicBezTo>
                    <a:pt x="649" y="125"/>
                    <a:pt x="655" y="126"/>
                    <a:pt x="655" y="123"/>
                  </a:cubicBezTo>
                  <a:cubicBezTo>
                    <a:pt x="655" y="120"/>
                    <a:pt x="660" y="120"/>
                    <a:pt x="661" y="116"/>
                  </a:cubicBezTo>
                  <a:cubicBezTo>
                    <a:pt x="661" y="112"/>
                    <a:pt x="666" y="111"/>
                    <a:pt x="667" y="107"/>
                  </a:cubicBezTo>
                  <a:cubicBezTo>
                    <a:pt x="668" y="103"/>
                    <a:pt x="670" y="95"/>
                    <a:pt x="673" y="93"/>
                  </a:cubicBezTo>
                  <a:cubicBezTo>
                    <a:pt x="677" y="91"/>
                    <a:pt x="673" y="89"/>
                    <a:pt x="673" y="83"/>
                  </a:cubicBezTo>
                  <a:close/>
                  <a:moveTo>
                    <a:pt x="510" y="399"/>
                  </a:moveTo>
                  <a:cubicBezTo>
                    <a:pt x="506" y="412"/>
                    <a:pt x="515" y="419"/>
                    <a:pt x="516" y="418"/>
                  </a:cubicBezTo>
                  <a:cubicBezTo>
                    <a:pt x="519" y="416"/>
                    <a:pt x="533" y="387"/>
                    <a:pt x="530" y="383"/>
                  </a:cubicBezTo>
                  <a:cubicBezTo>
                    <a:pt x="527" y="379"/>
                    <a:pt x="513" y="386"/>
                    <a:pt x="510" y="399"/>
                  </a:cubicBezTo>
                  <a:close/>
                  <a:moveTo>
                    <a:pt x="391" y="444"/>
                  </a:moveTo>
                  <a:cubicBezTo>
                    <a:pt x="386" y="444"/>
                    <a:pt x="375" y="451"/>
                    <a:pt x="380" y="460"/>
                  </a:cubicBezTo>
                  <a:cubicBezTo>
                    <a:pt x="384" y="469"/>
                    <a:pt x="398" y="463"/>
                    <a:pt x="399" y="459"/>
                  </a:cubicBezTo>
                  <a:cubicBezTo>
                    <a:pt x="399" y="455"/>
                    <a:pt x="406" y="448"/>
                    <a:pt x="405" y="445"/>
                  </a:cubicBezTo>
                  <a:cubicBezTo>
                    <a:pt x="404" y="443"/>
                    <a:pt x="395" y="444"/>
                    <a:pt x="391" y="444"/>
                  </a:cubicBezTo>
                  <a:close/>
                </a:path>
              </a:pathLst>
            </a:custGeom>
            <a:solidFill>
              <a:srgbClr val="3F3F3F"/>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42" name="Freeform 143"/>
            <p:cNvSpPr>
              <a:spLocks noEditPoints="1" noChangeArrowheads="1"/>
            </p:cNvSpPr>
            <p:nvPr/>
          </p:nvSpPr>
          <p:spPr bwMode="auto">
            <a:xfrm>
              <a:off x="6148388" y="2065337"/>
              <a:ext cx="207963" cy="292100"/>
            </a:xfrm>
            <a:custGeom>
              <a:gdLst>
                <a:gd name="T0" fmla="*/ 58 w 109"/>
                <a:gd name="T1" fmla="*/ 59 h 153"/>
                <a:gd name="T2" fmla="*/ 72 w 109"/>
                <a:gd name="T3" fmla="*/ 69 h 153"/>
                <a:gd name="T4" fmla="*/ 75 w 109"/>
                <a:gd name="T5" fmla="*/ 79 h 153"/>
                <a:gd name="T6" fmla="*/ 80 w 109"/>
                <a:gd name="T7" fmla="*/ 84 h 153"/>
                <a:gd name="T8" fmla="*/ 85 w 109"/>
                <a:gd name="T9" fmla="*/ 98 h 153"/>
                <a:gd name="T10" fmla="*/ 89 w 109"/>
                <a:gd name="T11" fmla="*/ 95 h 153"/>
                <a:gd name="T12" fmla="*/ 94 w 109"/>
                <a:gd name="T13" fmla="*/ 88 h 153"/>
                <a:gd name="T14" fmla="*/ 91 w 109"/>
                <a:gd name="T15" fmla="*/ 75 h 153"/>
                <a:gd name="T16" fmla="*/ 78 w 109"/>
                <a:gd name="T17" fmla="*/ 66 h 153"/>
                <a:gd name="T18" fmla="*/ 71 w 109"/>
                <a:gd name="T19" fmla="*/ 56 h 153"/>
                <a:gd name="T20" fmla="*/ 55 w 109"/>
                <a:gd name="T21" fmla="*/ 53 h 153"/>
                <a:gd name="T22" fmla="*/ 49 w 109"/>
                <a:gd name="T23" fmla="*/ 43 h 153"/>
                <a:gd name="T24" fmla="*/ 57 w 109"/>
                <a:gd name="T25" fmla="*/ 27 h 153"/>
                <a:gd name="T26" fmla="*/ 56 w 109"/>
                <a:gd name="T27" fmla="*/ 8 h 153"/>
                <a:gd name="T28" fmla="*/ 54 w 109"/>
                <a:gd name="T29" fmla="*/ 4 h 153"/>
                <a:gd name="T30" fmla="*/ 38 w 109"/>
                <a:gd name="T31" fmla="*/ 3 h 153"/>
                <a:gd name="T32" fmla="*/ 36 w 109"/>
                <a:gd name="T33" fmla="*/ 29 h 153"/>
                <a:gd name="T34" fmla="*/ 30 w 109"/>
                <a:gd name="T35" fmla="*/ 28 h 153"/>
                <a:gd name="T36" fmla="*/ 33 w 109"/>
                <a:gd name="T37" fmla="*/ 43 h 153"/>
                <a:gd name="T38" fmla="*/ 36 w 109"/>
                <a:gd name="T39" fmla="*/ 52 h 153"/>
                <a:gd name="T40" fmla="*/ 48 w 109"/>
                <a:gd name="T41" fmla="*/ 56 h 153"/>
                <a:gd name="T42" fmla="*/ 58 w 109"/>
                <a:gd name="T43" fmla="*/ 59 h 153"/>
                <a:gd name="T44" fmla="*/ 37 w 109"/>
                <a:gd name="T45" fmla="*/ 62 h 153"/>
                <a:gd name="T46" fmla="*/ 47 w 109"/>
                <a:gd name="T47" fmla="*/ 74 h 153"/>
                <a:gd name="T48" fmla="*/ 37 w 109"/>
                <a:gd name="T49" fmla="*/ 62 h 153"/>
                <a:gd name="T50" fmla="*/ 55 w 109"/>
                <a:gd name="T51" fmla="*/ 94 h 153"/>
                <a:gd name="T52" fmla="*/ 61 w 109"/>
                <a:gd name="T53" fmla="*/ 91 h 153"/>
                <a:gd name="T54" fmla="*/ 62 w 109"/>
                <a:gd name="T55" fmla="*/ 100 h 153"/>
                <a:gd name="T56" fmla="*/ 64 w 109"/>
                <a:gd name="T57" fmla="*/ 112 h 153"/>
                <a:gd name="T58" fmla="*/ 76 w 109"/>
                <a:gd name="T59" fmla="*/ 94 h 153"/>
                <a:gd name="T60" fmla="*/ 72 w 109"/>
                <a:gd name="T61" fmla="*/ 92 h 153"/>
                <a:gd name="T62" fmla="*/ 55 w 109"/>
                <a:gd name="T63" fmla="*/ 79 h 153"/>
                <a:gd name="T64" fmla="*/ 55 w 109"/>
                <a:gd name="T65" fmla="*/ 94 h 153"/>
                <a:gd name="T66" fmla="*/ 16 w 109"/>
                <a:gd name="T67" fmla="*/ 101 h 153"/>
                <a:gd name="T68" fmla="*/ 2 w 109"/>
                <a:gd name="T69" fmla="*/ 119 h 153"/>
                <a:gd name="T70" fmla="*/ 22 w 109"/>
                <a:gd name="T71" fmla="*/ 100 h 153"/>
                <a:gd name="T72" fmla="*/ 25 w 109"/>
                <a:gd name="T73" fmla="*/ 88 h 153"/>
                <a:gd name="T74" fmla="*/ 16 w 109"/>
                <a:gd name="T75" fmla="*/ 101 h 153"/>
                <a:gd name="T76" fmla="*/ 75 w 109"/>
                <a:gd name="T77" fmla="*/ 107 h 153"/>
                <a:gd name="T78" fmla="*/ 84 w 109"/>
                <a:gd name="T79" fmla="*/ 102 h 153"/>
                <a:gd name="T80" fmla="*/ 75 w 109"/>
                <a:gd name="T81" fmla="*/ 107 h 153"/>
                <a:gd name="T82" fmla="*/ 105 w 109"/>
                <a:gd name="T83" fmla="*/ 133 h 153"/>
                <a:gd name="T84" fmla="*/ 103 w 109"/>
                <a:gd name="T85" fmla="*/ 108 h 153"/>
                <a:gd name="T86" fmla="*/ 95 w 109"/>
                <a:gd name="T87" fmla="*/ 108 h 153"/>
                <a:gd name="T88" fmla="*/ 88 w 109"/>
                <a:gd name="T89" fmla="*/ 114 h 153"/>
                <a:gd name="T90" fmla="*/ 82 w 109"/>
                <a:gd name="T91" fmla="*/ 119 h 153"/>
                <a:gd name="T92" fmla="*/ 72 w 109"/>
                <a:gd name="T93" fmla="*/ 116 h 153"/>
                <a:gd name="T94" fmla="*/ 59 w 109"/>
                <a:gd name="T95" fmla="*/ 124 h 153"/>
                <a:gd name="T96" fmla="*/ 54 w 109"/>
                <a:gd name="T97" fmla="*/ 136 h 153"/>
                <a:gd name="T98" fmla="*/ 64 w 109"/>
                <a:gd name="T99" fmla="*/ 130 h 153"/>
                <a:gd name="T100" fmla="*/ 73 w 109"/>
                <a:gd name="T101" fmla="*/ 127 h 153"/>
                <a:gd name="T102" fmla="*/ 82 w 109"/>
                <a:gd name="T103" fmla="*/ 147 h 153"/>
                <a:gd name="T104" fmla="*/ 94 w 109"/>
                <a:gd name="T105" fmla="*/ 153 h 153"/>
                <a:gd name="T106" fmla="*/ 93 w 109"/>
                <a:gd name="T107" fmla="*/ 138 h 153"/>
                <a:gd name="T108" fmla="*/ 105 w 109"/>
                <a:gd name="T109" fmla="*/ 133 h 15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9"/>
                <a:gd name="T166" fmla="*/ 0 h 153"/>
                <a:gd name="T167" fmla="*/ 109 w 109"/>
                <a:gd name="T168" fmla="*/ 153 h 153"/>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9" h="153">
                  <a:moveTo>
                    <a:pt x="58" y="59"/>
                  </a:moveTo>
                  <a:cubicBezTo>
                    <a:pt x="64" y="58"/>
                    <a:pt x="73" y="66"/>
                    <a:pt x="72" y="69"/>
                  </a:cubicBezTo>
                  <a:cubicBezTo>
                    <a:pt x="70" y="72"/>
                    <a:pt x="72" y="82"/>
                    <a:pt x="75" y="79"/>
                  </a:cubicBezTo>
                  <a:cubicBezTo>
                    <a:pt x="78" y="76"/>
                    <a:pt x="83" y="80"/>
                    <a:pt x="80" y="84"/>
                  </a:cubicBezTo>
                  <a:cubicBezTo>
                    <a:pt x="77" y="88"/>
                    <a:pt x="84" y="93"/>
                    <a:pt x="85" y="98"/>
                  </a:cubicBezTo>
                  <a:cubicBezTo>
                    <a:pt x="86" y="103"/>
                    <a:pt x="90" y="99"/>
                    <a:pt x="89" y="95"/>
                  </a:cubicBezTo>
                  <a:cubicBezTo>
                    <a:pt x="88" y="91"/>
                    <a:pt x="90" y="91"/>
                    <a:pt x="94" y="88"/>
                  </a:cubicBezTo>
                  <a:cubicBezTo>
                    <a:pt x="98" y="85"/>
                    <a:pt x="94" y="80"/>
                    <a:pt x="91" y="75"/>
                  </a:cubicBezTo>
                  <a:cubicBezTo>
                    <a:pt x="88" y="69"/>
                    <a:pt x="78" y="71"/>
                    <a:pt x="78" y="66"/>
                  </a:cubicBezTo>
                  <a:cubicBezTo>
                    <a:pt x="78" y="60"/>
                    <a:pt x="71" y="59"/>
                    <a:pt x="71" y="56"/>
                  </a:cubicBezTo>
                  <a:cubicBezTo>
                    <a:pt x="70" y="53"/>
                    <a:pt x="61" y="50"/>
                    <a:pt x="55" y="53"/>
                  </a:cubicBezTo>
                  <a:cubicBezTo>
                    <a:pt x="49" y="56"/>
                    <a:pt x="53" y="47"/>
                    <a:pt x="49" y="43"/>
                  </a:cubicBezTo>
                  <a:cubicBezTo>
                    <a:pt x="45" y="38"/>
                    <a:pt x="52" y="32"/>
                    <a:pt x="57" y="27"/>
                  </a:cubicBezTo>
                  <a:cubicBezTo>
                    <a:pt x="62" y="21"/>
                    <a:pt x="56" y="12"/>
                    <a:pt x="56" y="8"/>
                  </a:cubicBezTo>
                  <a:cubicBezTo>
                    <a:pt x="57" y="4"/>
                    <a:pt x="57" y="3"/>
                    <a:pt x="54" y="4"/>
                  </a:cubicBezTo>
                  <a:cubicBezTo>
                    <a:pt x="52" y="6"/>
                    <a:pt x="42" y="0"/>
                    <a:pt x="38" y="3"/>
                  </a:cubicBezTo>
                  <a:cubicBezTo>
                    <a:pt x="34" y="6"/>
                    <a:pt x="38" y="28"/>
                    <a:pt x="36" y="29"/>
                  </a:cubicBezTo>
                  <a:cubicBezTo>
                    <a:pt x="34" y="31"/>
                    <a:pt x="31" y="26"/>
                    <a:pt x="30" y="28"/>
                  </a:cubicBezTo>
                  <a:cubicBezTo>
                    <a:pt x="29" y="31"/>
                    <a:pt x="31" y="43"/>
                    <a:pt x="33" y="43"/>
                  </a:cubicBezTo>
                  <a:cubicBezTo>
                    <a:pt x="36" y="43"/>
                    <a:pt x="38" y="47"/>
                    <a:pt x="36" y="52"/>
                  </a:cubicBezTo>
                  <a:cubicBezTo>
                    <a:pt x="35" y="57"/>
                    <a:pt x="41" y="58"/>
                    <a:pt x="48" y="56"/>
                  </a:cubicBezTo>
                  <a:cubicBezTo>
                    <a:pt x="54" y="53"/>
                    <a:pt x="52" y="60"/>
                    <a:pt x="58" y="59"/>
                  </a:cubicBezTo>
                  <a:close/>
                  <a:moveTo>
                    <a:pt x="37" y="62"/>
                  </a:moveTo>
                  <a:cubicBezTo>
                    <a:pt x="38" y="67"/>
                    <a:pt x="40" y="76"/>
                    <a:pt x="47" y="74"/>
                  </a:cubicBezTo>
                  <a:cubicBezTo>
                    <a:pt x="55" y="72"/>
                    <a:pt x="36" y="58"/>
                    <a:pt x="37" y="62"/>
                  </a:cubicBezTo>
                  <a:close/>
                  <a:moveTo>
                    <a:pt x="55" y="94"/>
                  </a:moveTo>
                  <a:cubicBezTo>
                    <a:pt x="57" y="94"/>
                    <a:pt x="61" y="94"/>
                    <a:pt x="61" y="91"/>
                  </a:cubicBezTo>
                  <a:cubicBezTo>
                    <a:pt x="62" y="88"/>
                    <a:pt x="65" y="97"/>
                    <a:pt x="62" y="100"/>
                  </a:cubicBezTo>
                  <a:cubicBezTo>
                    <a:pt x="59" y="103"/>
                    <a:pt x="59" y="111"/>
                    <a:pt x="64" y="112"/>
                  </a:cubicBezTo>
                  <a:cubicBezTo>
                    <a:pt x="69" y="113"/>
                    <a:pt x="77" y="97"/>
                    <a:pt x="76" y="94"/>
                  </a:cubicBezTo>
                  <a:cubicBezTo>
                    <a:pt x="75" y="91"/>
                    <a:pt x="71" y="96"/>
                    <a:pt x="72" y="92"/>
                  </a:cubicBezTo>
                  <a:cubicBezTo>
                    <a:pt x="73" y="88"/>
                    <a:pt x="60" y="78"/>
                    <a:pt x="55" y="79"/>
                  </a:cubicBezTo>
                  <a:cubicBezTo>
                    <a:pt x="50" y="80"/>
                    <a:pt x="51" y="95"/>
                    <a:pt x="55" y="94"/>
                  </a:cubicBezTo>
                  <a:close/>
                  <a:moveTo>
                    <a:pt x="16" y="101"/>
                  </a:moveTo>
                  <a:cubicBezTo>
                    <a:pt x="11" y="107"/>
                    <a:pt x="0" y="116"/>
                    <a:pt x="2" y="119"/>
                  </a:cubicBezTo>
                  <a:cubicBezTo>
                    <a:pt x="4" y="123"/>
                    <a:pt x="16" y="105"/>
                    <a:pt x="22" y="100"/>
                  </a:cubicBezTo>
                  <a:cubicBezTo>
                    <a:pt x="28" y="96"/>
                    <a:pt x="27" y="92"/>
                    <a:pt x="25" y="88"/>
                  </a:cubicBezTo>
                  <a:cubicBezTo>
                    <a:pt x="23" y="84"/>
                    <a:pt x="21" y="95"/>
                    <a:pt x="16" y="101"/>
                  </a:cubicBezTo>
                  <a:close/>
                  <a:moveTo>
                    <a:pt x="75" y="107"/>
                  </a:moveTo>
                  <a:cubicBezTo>
                    <a:pt x="77" y="111"/>
                    <a:pt x="86" y="105"/>
                    <a:pt x="84" y="102"/>
                  </a:cubicBezTo>
                  <a:cubicBezTo>
                    <a:pt x="81" y="99"/>
                    <a:pt x="74" y="105"/>
                    <a:pt x="75" y="107"/>
                  </a:cubicBezTo>
                  <a:close/>
                  <a:moveTo>
                    <a:pt x="105" y="133"/>
                  </a:moveTo>
                  <a:cubicBezTo>
                    <a:pt x="109" y="129"/>
                    <a:pt x="103" y="116"/>
                    <a:pt x="103" y="108"/>
                  </a:cubicBezTo>
                  <a:cubicBezTo>
                    <a:pt x="103" y="100"/>
                    <a:pt x="92" y="103"/>
                    <a:pt x="95" y="108"/>
                  </a:cubicBezTo>
                  <a:cubicBezTo>
                    <a:pt x="98" y="113"/>
                    <a:pt x="89" y="109"/>
                    <a:pt x="88" y="114"/>
                  </a:cubicBezTo>
                  <a:cubicBezTo>
                    <a:pt x="88" y="119"/>
                    <a:pt x="81" y="115"/>
                    <a:pt x="82" y="119"/>
                  </a:cubicBezTo>
                  <a:cubicBezTo>
                    <a:pt x="82" y="123"/>
                    <a:pt x="75" y="119"/>
                    <a:pt x="72" y="116"/>
                  </a:cubicBezTo>
                  <a:cubicBezTo>
                    <a:pt x="68" y="114"/>
                    <a:pt x="64" y="123"/>
                    <a:pt x="59" y="124"/>
                  </a:cubicBezTo>
                  <a:cubicBezTo>
                    <a:pt x="54" y="125"/>
                    <a:pt x="51" y="136"/>
                    <a:pt x="54" y="136"/>
                  </a:cubicBezTo>
                  <a:cubicBezTo>
                    <a:pt x="58" y="135"/>
                    <a:pt x="60" y="130"/>
                    <a:pt x="64" y="130"/>
                  </a:cubicBezTo>
                  <a:cubicBezTo>
                    <a:pt x="68" y="131"/>
                    <a:pt x="67" y="126"/>
                    <a:pt x="73" y="127"/>
                  </a:cubicBezTo>
                  <a:cubicBezTo>
                    <a:pt x="78" y="128"/>
                    <a:pt x="74" y="145"/>
                    <a:pt x="82" y="147"/>
                  </a:cubicBezTo>
                  <a:cubicBezTo>
                    <a:pt x="90" y="148"/>
                    <a:pt x="90" y="153"/>
                    <a:pt x="94" y="153"/>
                  </a:cubicBezTo>
                  <a:cubicBezTo>
                    <a:pt x="97" y="153"/>
                    <a:pt x="93" y="142"/>
                    <a:pt x="93" y="138"/>
                  </a:cubicBezTo>
                  <a:cubicBezTo>
                    <a:pt x="94" y="135"/>
                    <a:pt x="101" y="138"/>
                    <a:pt x="105" y="133"/>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43" name="Freeform 144"/>
            <p:cNvSpPr>
              <a:spLocks noEditPoints="1" noChangeArrowheads="1"/>
            </p:cNvSpPr>
            <p:nvPr/>
          </p:nvSpPr>
          <p:spPr bwMode="auto">
            <a:xfrm>
              <a:off x="6664325" y="2535237"/>
              <a:ext cx="273050" cy="173038"/>
            </a:xfrm>
            <a:custGeom>
              <a:gdLst>
                <a:gd name="T0" fmla="*/ 102 w 143"/>
                <a:gd name="T1" fmla="*/ 84 h 91"/>
                <a:gd name="T2" fmla="*/ 94 w 143"/>
                <a:gd name="T3" fmla="*/ 76 h 91"/>
                <a:gd name="T4" fmla="*/ 83 w 143"/>
                <a:gd name="T5" fmla="*/ 71 h 91"/>
                <a:gd name="T6" fmla="*/ 75 w 143"/>
                <a:gd name="T7" fmla="*/ 56 h 91"/>
                <a:gd name="T8" fmla="*/ 72 w 143"/>
                <a:gd name="T9" fmla="*/ 47 h 91"/>
                <a:gd name="T10" fmla="*/ 75 w 143"/>
                <a:gd name="T11" fmla="*/ 39 h 91"/>
                <a:gd name="T12" fmla="*/ 52 w 143"/>
                <a:gd name="T13" fmla="*/ 27 h 91"/>
                <a:gd name="T14" fmla="*/ 8 w 143"/>
                <a:gd name="T15" fmla="*/ 3 h 91"/>
                <a:gd name="T16" fmla="*/ 0 w 143"/>
                <a:gd name="T17" fmla="*/ 0 h 91"/>
                <a:gd name="T18" fmla="*/ 0 w 143"/>
                <a:gd name="T19" fmla="*/ 71 h 91"/>
                <a:gd name="T20" fmla="*/ 12 w 143"/>
                <a:gd name="T21" fmla="*/ 75 h 91"/>
                <a:gd name="T22" fmla="*/ 25 w 143"/>
                <a:gd name="T23" fmla="*/ 68 h 91"/>
                <a:gd name="T24" fmla="*/ 32 w 143"/>
                <a:gd name="T25" fmla="*/ 59 h 91"/>
                <a:gd name="T26" fmla="*/ 56 w 143"/>
                <a:gd name="T27" fmla="*/ 65 h 91"/>
                <a:gd name="T28" fmla="*/ 80 w 143"/>
                <a:gd name="T29" fmla="*/ 87 h 91"/>
                <a:gd name="T30" fmla="*/ 104 w 143"/>
                <a:gd name="T31" fmla="*/ 91 h 91"/>
                <a:gd name="T32" fmla="*/ 102 w 143"/>
                <a:gd name="T33" fmla="*/ 84 h 91"/>
                <a:gd name="T34" fmla="*/ 121 w 143"/>
                <a:gd name="T35" fmla="*/ 25 h 91"/>
                <a:gd name="T36" fmla="*/ 108 w 143"/>
                <a:gd name="T37" fmla="*/ 33 h 91"/>
                <a:gd name="T38" fmla="*/ 84 w 143"/>
                <a:gd name="T39" fmla="*/ 34 h 91"/>
                <a:gd name="T40" fmla="*/ 102 w 143"/>
                <a:gd name="T41" fmla="*/ 42 h 91"/>
                <a:gd name="T42" fmla="*/ 125 w 143"/>
                <a:gd name="T43" fmla="*/ 30 h 91"/>
                <a:gd name="T44" fmla="*/ 129 w 143"/>
                <a:gd name="T45" fmla="*/ 20 h 91"/>
                <a:gd name="T46" fmla="*/ 121 w 143"/>
                <a:gd name="T47" fmla="*/ 25 h 91"/>
                <a:gd name="T48" fmla="*/ 133 w 143"/>
                <a:gd name="T49" fmla="*/ 12 h 91"/>
                <a:gd name="T50" fmla="*/ 129 w 143"/>
                <a:gd name="T51" fmla="*/ 13 h 91"/>
                <a:gd name="T52" fmla="*/ 136 w 143"/>
                <a:gd name="T53" fmla="*/ 23 h 91"/>
                <a:gd name="T54" fmla="*/ 133 w 143"/>
                <a:gd name="T55" fmla="*/ 12 h 9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3"/>
                <a:gd name="T85" fmla="*/ 0 h 91"/>
                <a:gd name="T86" fmla="*/ 143 w 143"/>
                <a:gd name="T87" fmla="*/ 91 h 91"/>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3" h="91">
                  <a:moveTo>
                    <a:pt x="102" y="84"/>
                  </a:moveTo>
                  <a:cubicBezTo>
                    <a:pt x="100" y="83"/>
                    <a:pt x="94" y="79"/>
                    <a:pt x="94" y="76"/>
                  </a:cubicBezTo>
                  <a:cubicBezTo>
                    <a:pt x="95" y="74"/>
                    <a:pt x="88" y="74"/>
                    <a:pt x="83" y="71"/>
                  </a:cubicBezTo>
                  <a:cubicBezTo>
                    <a:pt x="78" y="68"/>
                    <a:pt x="80" y="58"/>
                    <a:pt x="75" y="56"/>
                  </a:cubicBezTo>
                  <a:cubicBezTo>
                    <a:pt x="70" y="54"/>
                    <a:pt x="66" y="46"/>
                    <a:pt x="72" y="47"/>
                  </a:cubicBezTo>
                  <a:cubicBezTo>
                    <a:pt x="78" y="47"/>
                    <a:pt x="79" y="44"/>
                    <a:pt x="75" y="39"/>
                  </a:cubicBezTo>
                  <a:cubicBezTo>
                    <a:pt x="70" y="35"/>
                    <a:pt x="53" y="33"/>
                    <a:pt x="52" y="27"/>
                  </a:cubicBezTo>
                  <a:cubicBezTo>
                    <a:pt x="52" y="21"/>
                    <a:pt x="21" y="6"/>
                    <a:pt x="8" y="3"/>
                  </a:cubicBezTo>
                  <a:cubicBezTo>
                    <a:pt x="6" y="2"/>
                    <a:pt x="3" y="1"/>
                    <a:pt x="0" y="0"/>
                  </a:cubicBezTo>
                  <a:cubicBezTo>
                    <a:pt x="0" y="71"/>
                    <a:pt x="0" y="71"/>
                    <a:pt x="0" y="71"/>
                  </a:cubicBezTo>
                  <a:cubicBezTo>
                    <a:pt x="3" y="73"/>
                    <a:pt x="7" y="75"/>
                    <a:pt x="12" y="75"/>
                  </a:cubicBezTo>
                  <a:cubicBezTo>
                    <a:pt x="26" y="76"/>
                    <a:pt x="23" y="68"/>
                    <a:pt x="25" y="68"/>
                  </a:cubicBezTo>
                  <a:cubicBezTo>
                    <a:pt x="28" y="68"/>
                    <a:pt x="29" y="63"/>
                    <a:pt x="32" y="59"/>
                  </a:cubicBezTo>
                  <a:cubicBezTo>
                    <a:pt x="35" y="56"/>
                    <a:pt x="48" y="59"/>
                    <a:pt x="56" y="65"/>
                  </a:cubicBezTo>
                  <a:cubicBezTo>
                    <a:pt x="63" y="71"/>
                    <a:pt x="72" y="88"/>
                    <a:pt x="80" y="87"/>
                  </a:cubicBezTo>
                  <a:cubicBezTo>
                    <a:pt x="88" y="85"/>
                    <a:pt x="97" y="91"/>
                    <a:pt x="104" y="91"/>
                  </a:cubicBezTo>
                  <a:cubicBezTo>
                    <a:pt x="111" y="91"/>
                    <a:pt x="105" y="85"/>
                    <a:pt x="102" y="84"/>
                  </a:cubicBezTo>
                  <a:close/>
                  <a:moveTo>
                    <a:pt x="121" y="25"/>
                  </a:moveTo>
                  <a:cubicBezTo>
                    <a:pt x="121" y="28"/>
                    <a:pt x="116" y="29"/>
                    <a:pt x="108" y="33"/>
                  </a:cubicBezTo>
                  <a:cubicBezTo>
                    <a:pt x="99" y="36"/>
                    <a:pt x="84" y="29"/>
                    <a:pt x="84" y="34"/>
                  </a:cubicBezTo>
                  <a:cubicBezTo>
                    <a:pt x="83" y="37"/>
                    <a:pt x="93" y="42"/>
                    <a:pt x="102" y="42"/>
                  </a:cubicBezTo>
                  <a:cubicBezTo>
                    <a:pt x="111" y="42"/>
                    <a:pt x="125" y="33"/>
                    <a:pt x="125" y="30"/>
                  </a:cubicBezTo>
                  <a:cubicBezTo>
                    <a:pt x="125" y="28"/>
                    <a:pt x="131" y="23"/>
                    <a:pt x="129" y="20"/>
                  </a:cubicBezTo>
                  <a:cubicBezTo>
                    <a:pt x="126" y="18"/>
                    <a:pt x="121" y="22"/>
                    <a:pt x="121" y="25"/>
                  </a:cubicBezTo>
                  <a:close/>
                  <a:moveTo>
                    <a:pt x="133" y="12"/>
                  </a:moveTo>
                  <a:cubicBezTo>
                    <a:pt x="127" y="9"/>
                    <a:pt x="123" y="6"/>
                    <a:pt x="129" y="13"/>
                  </a:cubicBezTo>
                  <a:cubicBezTo>
                    <a:pt x="136" y="19"/>
                    <a:pt x="132" y="24"/>
                    <a:pt x="136" y="23"/>
                  </a:cubicBezTo>
                  <a:cubicBezTo>
                    <a:pt x="143" y="22"/>
                    <a:pt x="138" y="15"/>
                    <a:pt x="133" y="12"/>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44" name="Freeform 145"/>
            <p:cNvSpPr>
              <a:spLocks noChangeArrowheads="1"/>
            </p:cNvSpPr>
            <p:nvPr/>
          </p:nvSpPr>
          <p:spPr bwMode="auto">
            <a:xfrm>
              <a:off x="5362575" y="2263775"/>
              <a:ext cx="46038" cy="88900"/>
            </a:xfrm>
            <a:custGeom>
              <a:gdLst>
                <a:gd name="T0" fmla="*/ 5 w 24"/>
                <a:gd name="T1" fmla="*/ 0 h 47"/>
                <a:gd name="T2" fmla="*/ 1 w 24"/>
                <a:gd name="T3" fmla="*/ 11 h 47"/>
                <a:gd name="T4" fmla="*/ 1 w 24"/>
                <a:gd name="T5" fmla="*/ 26 h 47"/>
                <a:gd name="T6" fmla="*/ 6 w 24"/>
                <a:gd name="T7" fmla="*/ 43 h 47"/>
                <a:gd name="T8" fmla="*/ 24 w 24"/>
                <a:gd name="T9" fmla="*/ 27 h 47"/>
                <a:gd name="T10" fmla="*/ 5 w 24"/>
                <a:gd name="T11" fmla="*/ 0 h 47"/>
                <a:gd name="T12" fmla="*/ 0 60000 65536"/>
                <a:gd name="T13" fmla="*/ 0 60000 65536"/>
                <a:gd name="T14" fmla="*/ 0 60000 65536"/>
                <a:gd name="T15" fmla="*/ 0 60000 65536"/>
                <a:gd name="T16" fmla="*/ 0 60000 65536"/>
                <a:gd name="T17" fmla="*/ 0 60000 65536"/>
                <a:gd name="T18" fmla="*/ 0 w 24"/>
                <a:gd name="T19" fmla="*/ 0 h 47"/>
                <a:gd name="T20" fmla="*/ 24 w 24"/>
                <a:gd name="T21" fmla="*/ 47 h 47"/>
              </a:gdLst>
              <a:cxnLst>
                <a:cxn ang="T12">
                  <a:pos x="T0" y="T1"/>
                </a:cxn>
                <a:cxn ang="T13">
                  <a:pos x="T2" y="T3"/>
                </a:cxn>
                <a:cxn ang="T14">
                  <a:pos x="T4" y="T5"/>
                </a:cxn>
                <a:cxn ang="T15">
                  <a:pos x="T6" y="T7"/>
                </a:cxn>
                <a:cxn ang="T16">
                  <a:pos x="T8" y="T9"/>
                </a:cxn>
                <a:cxn ang="T17">
                  <a:pos x="T10" y="T11"/>
                </a:cxn>
              </a:cxnLst>
              <a:rect l="T18" t="T19" r="T20" b="T21"/>
              <a:pathLst>
                <a:path w="24" h="47">
                  <a:moveTo>
                    <a:pt x="5" y="0"/>
                  </a:moveTo>
                  <a:cubicBezTo>
                    <a:pt x="2" y="1"/>
                    <a:pt x="3" y="7"/>
                    <a:pt x="1" y="11"/>
                  </a:cubicBezTo>
                  <a:cubicBezTo>
                    <a:pt x="0" y="15"/>
                    <a:pt x="0" y="20"/>
                    <a:pt x="1" y="26"/>
                  </a:cubicBezTo>
                  <a:cubicBezTo>
                    <a:pt x="1" y="32"/>
                    <a:pt x="1" y="39"/>
                    <a:pt x="6" y="43"/>
                  </a:cubicBezTo>
                  <a:cubicBezTo>
                    <a:pt x="13" y="47"/>
                    <a:pt x="23" y="36"/>
                    <a:pt x="24" y="27"/>
                  </a:cubicBezTo>
                  <a:cubicBezTo>
                    <a:pt x="24" y="17"/>
                    <a:pt x="8" y="0"/>
                    <a:pt x="5" y="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45" name="Freeform 146"/>
            <p:cNvSpPr>
              <a:spLocks noChangeArrowheads="1"/>
            </p:cNvSpPr>
            <p:nvPr/>
          </p:nvSpPr>
          <p:spPr bwMode="auto">
            <a:xfrm>
              <a:off x="4559300" y="2724150"/>
              <a:ext cx="160338" cy="317500"/>
            </a:xfrm>
            <a:custGeom>
              <a:gdLst>
                <a:gd name="T0" fmla="*/ 71 w 84"/>
                <a:gd name="T1" fmla="*/ 5 h 166"/>
                <a:gd name="T2" fmla="*/ 67 w 84"/>
                <a:gd name="T3" fmla="*/ 9 h 166"/>
                <a:gd name="T4" fmla="*/ 65 w 84"/>
                <a:gd name="T5" fmla="*/ 17 h 166"/>
                <a:gd name="T6" fmla="*/ 59 w 84"/>
                <a:gd name="T7" fmla="*/ 22 h 166"/>
                <a:gd name="T8" fmla="*/ 53 w 84"/>
                <a:gd name="T9" fmla="*/ 27 h 166"/>
                <a:gd name="T10" fmla="*/ 53 w 84"/>
                <a:gd name="T11" fmla="*/ 33 h 166"/>
                <a:gd name="T12" fmla="*/ 44 w 84"/>
                <a:gd name="T13" fmla="*/ 40 h 166"/>
                <a:gd name="T14" fmla="*/ 29 w 84"/>
                <a:gd name="T15" fmla="*/ 48 h 166"/>
                <a:gd name="T16" fmla="*/ 14 w 84"/>
                <a:gd name="T17" fmla="*/ 50 h 166"/>
                <a:gd name="T18" fmla="*/ 10 w 84"/>
                <a:gd name="T19" fmla="*/ 65 h 166"/>
                <a:gd name="T20" fmla="*/ 11 w 84"/>
                <a:gd name="T21" fmla="*/ 86 h 166"/>
                <a:gd name="T22" fmla="*/ 8 w 84"/>
                <a:gd name="T23" fmla="*/ 109 h 166"/>
                <a:gd name="T24" fmla="*/ 4 w 84"/>
                <a:gd name="T25" fmla="*/ 136 h 166"/>
                <a:gd name="T26" fmla="*/ 11 w 84"/>
                <a:gd name="T27" fmla="*/ 157 h 166"/>
                <a:gd name="T28" fmla="*/ 31 w 84"/>
                <a:gd name="T29" fmla="*/ 162 h 166"/>
                <a:gd name="T30" fmla="*/ 43 w 84"/>
                <a:gd name="T31" fmla="*/ 158 h 166"/>
                <a:gd name="T32" fmla="*/ 59 w 84"/>
                <a:gd name="T33" fmla="*/ 110 h 166"/>
                <a:gd name="T34" fmla="*/ 72 w 84"/>
                <a:gd name="T35" fmla="*/ 66 h 166"/>
                <a:gd name="T36" fmla="*/ 74 w 84"/>
                <a:gd name="T37" fmla="*/ 54 h 166"/>
                <a:gd name="T38" fmla="*/ 77 w 84"/>
                <a:gd name="T39" fmla="*/ 47 h 166"/>
                <a:gd name="T40" fmla="*/ 83 w 84"/>
                <a:gd name="T41" fmla="*/ 45 h 166"/>
                <a:gd name="T42" fmla="*/ 79 w 84"/>
                <a:gd name="T43" fmla="*/ 24 h 166"/>
                <a:gd name="T44" fmla="*/ 71 w 84"/>
                <a:gd name="T45" fmla="*/ 5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4"/>
                <a:gd name="T70" fmla="*/ 0 h 166"/>
                <a:gd name="T71" fmla="*/ 84 w 84"/>
                <a:gd name="T72" fmla="*/ 166 h 166"/>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4" h="166">
                  <a:moveTo>
                    <a:pt x="71" y="5"/>
                  </a:moveTo>
                  <a:cubicBezTo>
                    <a:pt x="70" y="0"/>
                    <a:pt x="68" y="7"/>
                    <a:pt x="67" y="9"/>
                  </a:cubicBezTo>
                  <a:cubicBezTo>
                    <a:pt x="66" y="10"/>
                    <a:pt x="65" y="14"/>
                    <a:pt x="65" y="17"/>
                  </a:cubicBezTo>
                  <a:cubicBezTo>
                    <a:pt x="66" y="19"/>
                    <a:pt x="61" y="22"/>
                    <a:pt x="59" y="22"/>
                  </a:cubicBezTo>
                  <a:cubicBezTo>
                    <a:pt x="56" y="21"/>
                    <a:pt x="52" y="23"/>
                    <a:pt x="53" y="27"/>
                  </a:cubicBezTo>
                  <a:cubicBezTo>
                    <a:pt x="54" y="30"/>
                    <a:pt x="51" y="30"/>
                    <a:pt x="53" y="33"/>
                  </a:cubicBezTo>
                  <a:cubicBezTo>
                    <a:pt x="54" y="36"/>
                    <a:pt x="49" y="39"/>
                    <a:pt x="44" y="40"/>
                  </a:cubicBezTo>
                  <a:cubicBezTo>
                    <a:pt x="40" y="40"/>
                    <a:pt x="34" y="48"/>
                    <a:pt x="29" y="48"/>
                  </a:cubicBezTo>
                  <a:cubicBezTo>
                    <a:pt x="24" y="47"/>
                    <a:pt x="19" y="51"/>
                    <a:pt x="14" y="50"/>
                  </a:cubicBezTo>
                  <a:cubicBezTo>
                    <a:pt x="10" y="50"/>
                    <a:pt x="13" y="59"/>
                    <a:pt x="10" y="65"/>
                  </a:cubicBezTo>
                  <a:cubicBezTo>
                    <a:pt x="6" y="71"/>
                    <a:pt x="8" y="78"/>
                    <a:pt x="11" y="86"/>
                  </a:cubicBezTo>
                  <a:cubicBezTo>
                    <a:pt x="14" y="93"/>
                    <a:pt x="16" y="99"/>
                    <a:pt x="8" y="109"/>
                  </a:cubicBezTo>
                  <a:cubicBezTo>
                    <a:pt x="0" y="118"/>
                    <a:pt x="1" y="129"/>
                    <a:pt x="4" y="136"/>
                  </a:cubicBezTo>
                  <a:cubicBezTo>
                    <a:pt x="7" y="142"/>
                    <a:pt x="7" y="152"/>
                    <a:pt x="11" y="157"/>
                  </a:cubicBezTo>
                  <a:cubicBezTo>
                    <a:pt x="16" y="162"/>
                    <a:pt x="28" y="166"/>
                    <a:pt x="31" y="162"/>
                  </a:cubicBezTo>
                  <a:cubicBezTo>
                    <a:pt x="35" y="158"/>
                    <a:pt x="39" y="162"/>
                    <a:pt x="43" y="158"/>
                  </a:cubicBezTo>
                  <a:cubicBezTo>
                    <a:pt x="47" y="153"/>
                    <a:pt x="54" y="127"/>
                    <a:pt x="59" y="110"/>
                  </a:cubicBezTo>
                  <a:cubicBezTo>
                    <a:pt x="65" y="93"/>
                    <a:pt x="72" y="71"/>
                    <a:pt x="72" y="66"/>
                  </a:cubicBezTo>
                  <a:cubicBezTo>
                    <a:pt x="71" y="62"/>
                    <a:pt x="76" y="59"/>
                    <a:pt x="74" y="54"/>
                  </a:cubicBezTo>
                  <a:cubicBezTo>
                    <a:pt x="72" y="49"/>
                    <a:pt x="74" y="43"/>
                    <a:pt x="77" y="47"/>
                  </a:cubicBezTo>
                  <a:cubicBezTo>
                    <a:pt x="79" y="51"/>
                    <a:pt x="82" y="51"/>
                    <a:pt x="83" y="45"/>
                  </a:cubicBezTo>
                  <a:cubicBezTo>
                    <a:pt x="84" y="40"/>
                    <a:pt x="79" y="32"/>
                    <a:pt x="79" y="24"/>
                  </a:cubicBezTo>
                  <a:cubicBezTo>
                    <a:pt x="79" y="16"/>
                    <a:pt x="72" y="9"/>
                    <a:pt x="71" y="5"/>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46" name="Freeform 147"/>
            <p:cNvSpPr>
              <a:spLocks noEditPoints="1" noChangeArrowheads="1"/>
            </p:cNvSpPr>
            <p:nvPr/>
          </p:nvSpPr>
          <p:spPr bwMode="auto">
            <a:xfrm>
              <a:off x="4552950" y="2052637"/>
              <a:ext cx="258763" cy="157163"/>
            </a:xfrm>
            <a:custGeom>
              <a:gdLst>
                <a:gd name="T0" fmla="*/ 95 w 135"/>
                <a:gd name="T1" fmla="*/ 3 h 82"/>
                <a:gd name="T2" fmla="*/ 73 w 135"/>
                <a:gd name="T3" fmla="*/ 4 h 82"/>
                <a:gd name="T4" fmla="*/ 56 w 135"/>
                <a:gd name="T5" fmla="*/ 19 h 82"/>
                <a:gd name="T6" fmla="*/ 48 w 135"/>
                <a:gd name="T7" fmla="*/ 22 h 82"/>
                <a:gd name="T8" fmla="*/ 32 w 135"/>
                <a:gd name="T9" fmla="*/ 20 h 82"/>
                <a:gd name="T10" fmla="*/ 18 w 135"/>
                <a:gd name="T11" fmla="*/ 19 h 82"/>
                <a:gd name="T12" fmla="*/ 10 w 135"/>
                <a:gd name="T13" fmla="*/ 17 h 82"/>
                <a:gd name="T14" fmla="*/ 5 w 135"/>
                <a:gd name="T15" fmla="*/ 21 h 82"/>
                <a:gd name="T16" fmla="*/ 6 w 135"/>
                <a:gd name="T17" fmla="*/ 28 h 82"/>
                <a:gd name="T18" fmla="*/ 0 w 135"/>
                <a:gd name="T19" fmla="*/ 30 h 82"/>
                <a:gd name="T20" fmla="*/ 1 w 135"/>
                <a:gd name="T21" fmla="*/ 37 h 82"/>
                <a:gd name="T22" fmla="*/ 5 w 135"/>
                <a:gd name="T23" fmla="*/ 55 h 82"/>
                <a:gd name="T24" fmla="*/ 9 w 135"/>
                <a:gd name="T25" fmla="*/ 72 h 82"/>
                <a:gd name="T26" fmla="*/ 29 w 135"/>
                <a:gd name="T27" fmla="*/ 70 h 82"/>
                <a:gd name="T28" fmla="*/ 44 w 135"/>
                <a:gd name="T29" fmla="*/ 65 h 82"/>
                <a:gd name="T30" fmla="*/ 56 w 135"/>
                <a:gd name="T31" fmla="*/ 59 h 82"/>
                <a:gd name="T32" fmla="*/ 67 w 135"/>
                <a:gd name="T33" fmla="*/ 57 h 82"/>
                <a:gd name="T34" fmla="*/ 76 w 135"/>
                <a:gd name="T35" fmla="*/ 51 h 82"/>
                <a:gd name="T36" fmla="*/ 100 w 135"/>
                <a:gd name="T37" fmla="*/ 43 h 82"/>
                <a:gd name="T38" fmla="*/ 111 w 135"/>
                <a:gd name="T39" fmla="*/ 32 h 82"/>
                <a:gd name="T40" fmla="*/ 120 w 135"/>
                <a:gd name="T41" fmla="*/ 28 h 82"/>
                <a:gd name="T42" fmla="*/ 106 w 135"/>
                <a:gd name="T43" fmla="*/ 0 h 82"/>
                <a:gd name="T44" fmla="*/ 95 w 135"/>
                <a:gd name="T45" fmla="*/ 3 h 82"/>
                <a:gd name="T46" fmla="*/ 123 w 135"/>
                <a:gd name="T47" fmla="*/ 78 h 82"/>
                <a:gd name="T48" fmla="*/ 134 w 135"/>
                <a:gd name="T49" fmla="*/ 76 h 82"/>
                <a:gd name="T50" fmla="*/ 123 w 135"/>
                <a:gd name="T51" fmla="*/ 78 h 8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5"/>
                <a:gd name="T79" fmla="*/ 0 h 82"/>
                <a:gd name="T80" fmla="*/ 135 w 135"/>
                <a:gd name="T81" fmla="*/ 82 h 82"/>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5" h="82">
                  <a:moveTo>
                    <a:pt x="95" y="3"/>
                  </a:moveTo>
                  <a:cubicBezTo>
                    <a:pt x="90" y="4"/>
                    <a:pt x="75" y="3"/>
                    <a:pt x="73" y="4"/>
                  </a:cubicBezTo>
                  <a:cubicBezTo>
                    <a:pt x="71" y="5"/>
                    <a:pt x="58" y="15"/>
                    <a:pt x="56" y="19"/>
                  </a:cubicBezTo>
                  <a:cubicBezTo>
                    <a:pt x="54" y="24"/>
                    <a:pt x="51" y="25"/>
                    <a:pt x="48" y="22"/>
                  </a:cubicBezTo>
                  <a:cubicBezTo>
                    <a:pt x="45" y="20"/>
                    <a:pt x="33" y="21"/>
                    <a:pt x="32" y="20"/>
                  </a:cubicBezTo>
                  <a:cubicBezTo>
                    <a:pt x="31" y="19"/>
                    <a:pt x="23" y="18"/>
                    <a:pt x="18" y="19"/>
                  </a:cubicBezTo>
                  <a:cubicBezTo>
                    <a:pt x="14" y="19"/>
                    <a:pt x="12" y="17"/>
                    <a:pt x="10" y="17"/>
                  </a:cubicBezTo>
                  <a:cubicBezTo>
                    <a:pt x="8" y="18"/>
                    <a:pt x="6" y="20"/>
                    <a:pt x="5" y="21"/>
                  </a:cubicBezTo>
                  <a:cubicBezTo>
                    <a:pt x="4" y="23"/>
                    <a:pt x="6" y="26"/>
                    <a:pt x="6" y="28"/>
                  </a:cubicBezTo>
                  <a:cubicBezTo>
                    <a:pt x="5" y="28"/>
                    <a:pt x="3" y="29"/>
                    <a:pt x="0" y="30"/>
                  </a:cubicBezTo>
                  <a:cubicBezTo>
                    <a:pt x="1" y="33"/>
                    <a:pt x="2" y="35"/>
                    <a:pt x="1" y="37"/>
                  </a:cubicBezTo>
                  <a:cubicBezTo>
                    <a:pt x="0" y="41"/>
                    <a:pt x="1" y="50"/>
                    <a:pt x="5" y="55"/>
                  </a:cubicBezTo>
                  <a:cubicBezTo>
                    <a:pt x="8" y="61"/>
                    <a:pt x="7" y="70"/>
                    <a:pt x="9" y="72"/>
                  </a:cubicBezTo>
                  <a:cubicBezTo>
                    <a:pt x="10" y="74"/>
                    <a:pt x="23" y="73"/>
                    <a:pt x="29" y="70"/>
                  </a:cubicBezTo>
                  <a:cubicBezTo>
                    <a:pt x="35" y="66"/>
                    <a:pt x="39" y="65"/>
                    <a:pt x="44" y="65"/>
                  </a:cubicBezTo>
                  <a:cubicBezTo>
                    <a:pt x="48" y="65"/>
                    <a:pt x="54" y="61"/>
                    <a:pt x="56" y="59"/>
                  </a:cubicBezTo>
                  <a:cubicBezTo>
                    <a:pt x="57" y="57"/>
                    <a:pt x="64" y="57"/>
                    <a:pt x="67" y="57"/>
                  </a:cubicBezTo>
                  <a:cubicBezTo>
                    <a:pt x="70" y="58"/>
                    <a:pt x="73" y="54"/>
                    <a:pt x="76" y="51"/>
                  </a:cubicBezTo>
                  <a:cubicBezTo>
                    <a:pt x="79" y="48"/>
                    <a:pt x="89" y="47"/>
                    <a:pt x="100" y="43"/>
                  </a:cubicBezTo>
                  <a:cubicBezTo>
                    <a:pt x="110" y="40"/>
                    <a:pt x="108" y="35"/>
                    <a:pt x="111" y="32"/>
                  </a:cubicBezTo>
                  <a:cubicBezTo>
                    <a:pt x="113" y="30"/>
                    <a:pt x="116" y="30"/>
                    <a:pt x="120" y="28"/>
                  </a:cubicBezTo>
                  <a:cubicBezTo>
                    <a:pt x="115" y="18"/>
                    <a:pt x="109" y="6"/>
                    <a:pt x="106" y="0"/>
                  </a:cubicBezTo>
                  <a:cubicBezTo>
                    <a:pt x="101" y="1"/>
                    <a:pt x="97" y="3"/>
                    <a:pt x="95" y="3"/>
                  </a:cubicBezTo>
                  <a:close/>
                  <a:moveTo>
                    <a:pt x="123" y="78"/>
                  </a:moveTo>
                  <a:cubicBezTo>
                    <a:pt x="127" y="82"/>
                    <a:pt x="134" y="77"/>
                    <a:pt x="134" y="76"/>
                  </a:cubicBezTo>
                  <a:cubicBezTo>
                    <a:pt x="135" y="74"/>
                    <a:pt x="119" y="73"/>
                    <a:pt x="123" y="78"/>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47" name="Freeform 148"/>
            <p:cNvSpPr>
              <a:spLocks noEditPoints="1" noChangeArrowheads="1"/>
            </p:cNvSpPr>
            <p:nvPr/>
          </p:nvSpPr>
          <p:spPr bwMode="auto">
            <a:xfrm>
              <a:off x="6961188" y="2592387"/>
              <a:ext cx="174625" cy="125413"/>
            </a:xfrm>
            <a:custGeom>
              <a:gdLst>
                <a:gd name="T0" fmla="*/ 1 w 92"/>
                <a:gd name="T1" fmla="*/ 3 h 66"/>
                <a:gd name="T2" fmla="*/ 15 w 92"/>
                <a:gd name="T3" fmla="*/ 19 h 66"/>
                <a:gd name="T4" fmla="*/ 1 w 92"/>
                <a:gd name="T5" fmla="*/ 3 h 66"/>
                <a:gd name="T6" fmla="*/ 22 w 92"/>
                <a:gd name="T7" fmla="*/ 17 h 66"/>
                <a:gd name="T8" fmla="*/ 32 w 92"/>
                <a:gd name="T9" fmla="*/ 24 h 66"/>
                <a:gd name="T10" fmla="*/ 22 w 92"/>
                <a:gd name="T11" fmla="*/ 17 h 66"/>
                <a:gd name="T12" fmla="*/ 60 w 92"/>
                <a:gd name="T13" fmla="*/ 37 h 66"/>
                <a:gd name="T14" fmla="*/ 44 w 92"/>
                <a:gd name="T15" fmla="*/ 28 h 66"/>
                <a:gd name="T16" fmla="*/ 60 w 92"/>
                <a:gd name="T17" fmla="*/ 37 h 66"/>
                <a:gd name="T18" fmla="*/ 58 w 92"/>
                <a:gd name="T19" fmla="*/ 47 h 66"/>
                <a:gd name="T20" fmla="*/ 69 w 92"/>
                <a:gd name="T21" fmla="*/ 54 h 66"/>
                <a:gd name="T22" fmla="*/ 58 w 92"/>
                <a:gd name="T23" fmla="*/ 47 h 66"/>
                <a:gd name="T24" fmla="*/ 78 w 92"/>
                <a:gd name="T25" fmla="*/ 58 h 66"/>
                <a:gd name="T26" fmla="*/ 89 w 92"/>
                <a:gd name="T27" fmla="*/ 63 h 66"/>
                <a:gd name="T28" fmla="*/ 78 w 92"/>
                <a:gd name="T29" fmla="*/ 58 h 66"/>
                <a:gd name="T30" fmla="*/ 70 w 92"/>
                <a:gd name="T31" fmla="*/ 36 h 66"/>
                <a:gd name="T32" fmla="*/ 79 w 92"/>
                <a:gd name="T33" fmla="*/ 51 h 66"/>
                <a:gd name="T34" fmla="*/ 70 w 92"/>
                <a:gd name="T35" fmla="*/ 36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2"/>
                <a:gd name="T55" fmla="*/ 0 h 66"/>
                <a:gd name="T56" fmla="*/ 92 w 92"/>
                <a:gd name="T57" fmla="*/ 66 h 66"/>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2" h="66">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48" name="Freeform 149"/>
            <p:cNvSpPr>
              <a:spLocks noEditPoints="1" noChangeArrowheads="1"/>
            </p:cNvSpPr>
            <p:nvPr/>
          </p:nvSpPr>
          <p:spPr bwMode="auto">
            <a:xfrm>
              <a:off x="6961188" y="2592387"/>
              <a:ext cx="174625" cy="125413"/>
            </a:xfrm>
            <a:custGeom>
              <a:gdLst>
                <a:gd name="T0" fmla="*/ 1 w 92"/>
                <a:gd name="T1" fmla="*/ 3 h 66"/>
                <a:gd name="T2" fmla="*/ 15 w 92"/>
                <a:gd name="T3" fmla="*/ 19 h 66"/>
                <a:gd name="T4" fmla="*/ 1 w 92"/>
                <a:gd name="T5" fmla="*/ 3 h 66"/>
                <a:gd name="T6" fmla="*/ 22 w 92"/>
                <a:gd name="T7" fmla="*/ 17 h 66"/>
                <a:gd name="T8" fmla="*/ 32 w 92"/>
                <a:gd name="T9" fmla="*/ 24 h 66"/>
                <a:gd name="T10" fmla="*/ 22 w 92"/>
                <a:gd name="T11" fmla="*/ 17 h 66"/>
                <a:gd name="T12" fmla="*/ 60 w 92"/>
                <a:gd name="T13" fmla="*/ 37 h 66"/>
                <a:gd name="T14" fmla="*/ 44 w 92"/>
                <a:gd name="T15" fmla="*/ 28 h 66"/>
                <a:gd name="T16" fmla="*/ 60 w 92"/>
                <a:gd name="T17" fmla="*/ 37 h 66"/>
                <a:gd name="T18" fmla="*/ 58 w 92"/>
                <a:gd name="T19" fmla="*/ 47 h 66"/>
                <a:gd name="T20" fmla="*/ 69 w 92"/>
                <a:gd name="T21" fmla="*/ 54 h 66"/>
                <a:gd name="T22" fmla="*/ 58 w 92"/>
                <a:gd name="T23" fmla="*/ 47 h 66"/>
                <a:gd name="T24" fmla="*/ 78 w 92"/>
                <a:gd name="T25" fmla="*/ 58 h 66"/>
                <a:gd name="T26" fmla="*/ 89 w 92"/>
                <a:gd name="T27" fmla="*/ 63 h 66"/>
                <a:gd name="T28" fmla="*/ 78 w 92"/>
                <a:gd name="T29" fmla="*/ 58 h 66"/>
                <a:gd name="T30" fmla="*/ 70 w 92"/>
                <a:gd name="T31" fmla="*/ 36 h 66"/>
                <a:gd name="T32" fmla="*/ 79 w 92"/>
                <a:gd name="T33" fmla="*/ 51 h 66"/>
                <a:gd name="T34" fmla="*/ 70 w 92"/>
                <a:gd name="T35" fmla="*/ 36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2"/>
                <a:gd name="T55" fmla="*/ 0 h 66"/>
                <a:gd name="T56" fmla="*/ 92 w 92"/>
                <a:gd name="T57" fmla="*/ 66 h 66"/>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2" h="66">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49" name="Freeform 150"/>
            <p:cNvSpPr>
              <a:spLocks noEditPoints="1" noChangeArrowheads="1"/>
            </p:cNvSpPr>
            <p:nvPr/>
          </p:nvSpPr>
          <p:spPr bwMode="auto">
            <a:xfrm>
              <a:off x="6054725" y="2706687"/>
              <a:ext cx="884238" cy="787400"/>
            </a:xfrm>
            <a:custGeom>
              <a:gdLst>
                <a:gd name="T0" fmla="*/ 457 w 463"/>
                <a:gd name="T1" fmla="*/ 180 h 412"/>
                <a:gd name="T2" fmla="*/ 438 w 463"/>
                <a:gd name="T3" fmla="*/ 160 h 412"/>
                <a:gd name="T4" fmla="*/ 424 w 463"/>
                <a:gd name="T5" fmla="*/ 139 h 412"/>
                <a:gd name="T6" fmla="*/ 410 w 463"/>
                <a:gd name="T7" fmla="*/ 124 h 412"/>
                <a:gd name="T8" fmla="*/ 378 w 463"/>
                <a:gd name="T9" fmla="*/ 93 h 412"/>
                <a:gd name="T10" fmla="*/ 367 w 463"/>
                <a:gd name="T11" fmla="*/ 53 h 412"/>
                <a:gd name="T12" fmla="*/ 347 w 463"/>
                <a:gd name="T13" fmla="*/ 33 h 412"/>
                <a:gd name="T14" fmla="*/ 329 w 463"/>
                <a:gd name="T15" fmla="*/ 10 h 412"/>
                <a:gd name="T16" fmla="*/ 324 w 463"/>
                <a:gd name="T17" fmla="*/ 51 h 412"/>
                <a:gd name="T18" fmla="*/ 297 w 463"/>
                <a:gd name="T19" fmla="*/ 76 h 412"/>
                <a:gd name="T20" fmla="*/ 265 w 463"/>
                <a:gd name="T21" fmla="*/ 59 h 412"/>
                <a:gd name="T22" fmla="*/ 259 w 463"/>
                <a:gd name="T23" fmla="*/ 35 h 412"/>
                <a:gd name="T24" fmla="*/ 268 w 463"/>
                <a:gd name="T25" fmla="*/ 17 h 412"/>
                <a:gd name="T26" fmla="*/ 251 w 463"/>
                <a:gd name="T27" fmla="*/ 19 h 412"/>
                <a:gd name="T28" fmla="*/ 222 w 463"/>
                <a:gd name="T29" fmla="*/ 13 h 412"/>
                <a:gd name="T30" fmla="*/ 194 w 463"/>
                <a:gd name="T31" fmla="*/ 32 h 412"/>
                <a:gd name="T32" fmla="*/ 184 w 463"/>
                <a:gd name="T33" fmla="*/ 51 h 412"/>
                <a:gd name="T34" fmla="*/ 167 w 463"/>
                <a:gd name="T35" fmla="*/ 44 h 412"/>
                <a:gd name="T36" fmla="*/ 147 w 463"/>
                <a:gd name="T37" fmla="*/ 46 h 412"/>
                <a:gd name="T38" fmla="*/ 131 w 463"/>
                <a:gd name="T39" fmla="*/ 55 h 412"/>
                <a:gd name="T40" fmla="*/ 123 w 463"/>
                <a:gd name="T41" fmla="*/ 73 h 412"/>
                <a:gd name="T42" fmla="*/ 106 w 463"/>
                <a:gd name="T43" fmla="*/ 75 h 412"/>
                <a:gd name="T44" fmla="*/ 69 w 463"/>
                <a:gd name="T45" fmla="*/ 110 h 412"/>
                <a:gd name="T46" fmla="*/ 34 w 463"/>
                <a:gd name="T47" fmla="*/ 121 h 412"/>
                <a:gd name="T48" fmla="*/ 13 w 463"/>
                <a:gd name="T49" fmla="*/ 130 h 412"/>
                <a:gd name="T50" fmla="*/ 6 w 463"/>
                <a:gd name="T51" fmla="*/ 169 h 412"/>
                <a:gd name="T52" fmla="*/ 9 w 463"/>
                <a:gd name="T53" fmla="*/ 187 h 412"/>
                <a:gd name="T54" fmla="*/ 22 w 463"/>
                <a:gd name="T55" fmla="*/ 227 h 412"/>
                <a:gd name="T56" fmla="*/ 23 w 463"/>
                <a:gd name="T57" fmla="*/ 277 h 412"/>
                <a:gd name="T58" fmla="*/ 56 w 463"/>
                <a:gd name="T59" fmla="*/ 294 h 412"/>
                <a:gd name="T60" fmla="*/ 104 w 463"/>
                <a:gd name="T61" fmla="*/ 280 h 412"/>
                <a:gd name="T62" fmla="*/ 157 w 463"/>
                <a:gd name="T63" fmla="*/ 260 h 412"/>
                <a:gd name="T64" fmla="*/ 219 w 463"/>
                <a:gd name="T65" fmla="*/ 256 h 412"/>
                <a:gd name="T66" fmla="*/ 240 w 463"/>
                <a:gd name="T67" fmla="*/ 268 h 412"/>
                <a:gd name="T68" fmla="*/ 262 w 463"/>
                <a:gd name="T69" fmla="*/ 287 h 412"/>
                <a:gd name="T70" fmla="*/ 278 w 463"/>
                <a:gd name="T71" fmla="*/ 285 h 412"/>
                <a:gd name="T72" fmla="*/ 288 w 463"/>
                <a:gd name="T73" fmla="*/ 289 h 412"/>
                <a:gd name="T74" fmla="*/ 304 w 463"/>
                <a:gd name="T75" fmla="*/ 317 h 412"/>
                <a:gd name="T76" fmla="*/ 344 w 463"/>
                <a:gd name="T77" fmla="*/ 344 h 412"/>
                <a:gd name="T78" fmla="*/ 365 w 463"/>
                <a:gd name="T79" fmla="*/ 341 h 412"/>
                <a:gd name="T80" fmla="*/ 379 w 463"/>
                <a:gd name="T81" fmla="*/ 348 h 412"/>
                <a:gd name="T82" fmla="*/ 419 w 463"/>
                <a:gd name="T83" fmla="*/ 330 h 412"/>
                <a:gd name="T84" fmla="*/ 443 w 463"/>
                <a:gd name="T85" fmla="*/ 266 h 412"/>
                <a:gd name="T86" fmla="*/ 458 w 463"/>
                <a:gd name="T87" fmla="*/ 228 h 412"/>
                <a:gd name="T88" fmla="*/ 210 w 463"/>
                <a:gd name="T89" fmla="*/ 11 h 412"/>
                <a:gd name="T90" fmla="*/ 266 w 463"/>
                <a:gd name="T91" fmla="*/ 307 h 412"/>
                <a:gd name="T92" fmla="*/ 379 w 463"/>
                <a:gd name="T93" fmla="*/ 376 h 412"/>
                <a:gd name="T94" fmla="*/ 380 w 463"/>
                <a:gd name="T95" fmla="*/ 411 h 412"/>
                <a:gd name="T96" fmla="*/ 395 w 463"/>
                <a:gd name="T97" fmla="*/ 402 h 412"/>
                <a:gd name="T98" fmla="*/ 379 w 463"/>
                <a:gd name="T99" fmla="*/ 376 h 4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3"/>
                <a:gd name="T151" fmla="*/ 0 h 412"/>
                <a:gd name="T152" fmla="*/ 463 w 463"/>
                <a:gd name="T153" fmla="*/ 412 h 412"/>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2" h="412">
                  <a:moveTo>
                    <a:pt x="460" y="207"/>
                  </a:moveTo>
                  <a:cubicBezTo>
                    <a:pt x="462" y="205"/>
                    <a:pt x="459" y="197"/>
                    <a:pt x="457" y="198"/>
                  </a:cubicBezTo>
                  <a:cubicBezTo>
                    <a:pt x="456" y="200"/>
                    <a:pt x="456" y="186"/>
                    <a:pt x="457" y="180"/>
                  </a:cubicBezTo>
                  <a:cubicBezTo>
                    <a:pt x="458" y="173"/>
                    <a:pt x="457" y="174"/>
                    <a:pt x="454" y="177"/>
                  </a:cubicBezTo>
                  <a:cubicBezTo>
                    <a:pt x="451" y="181"/>
                    <a:pt x="447" y="171"/>
                    <a:pt x="447" y="169"/>
                  </a:cubicBezTo>
                  <a:cubicBezTo>
                    <a:pt x="446" y="166"/>
                    <a:pt x="442" y="159"/>
                    <a:pt x="438" y="160"/>
                  </a:cubicBezTo>
                  <a:cubicBezTo>
                    <a:pt x="434" y="161"/>
                    <a:pt x="436" y="154"/>
                    <a:pt x="432" y="155"/>
                  </a:cubicBezTo>
                  <a:cubicBezTo>
                    <a:pt x="428" y="156"/>
                    <a:pt x="428" y="149"/>
                    <a:pt x="428" y="143"/>
                  </a:cubicBezTo>
                  <a:cubicBezTo>
                    <a:pt x="429" y="137"/>
                    <a:pt x="426" y="142"/>
                    <a:pt x="424" y="139"/>
                  </a:cubicBezTo>
                  <a:cubicBezTo>
                    <a:pt x="422" y="137"/>
                    <a:pt x="420" y="139"/>
                    <a:pt x="417" y="140"/>
                  </a:cubicBezTo>
                  <a:cubicBezTo>
                    <a:pt x="415" y="141"/>
                    <a:pt x="414" y="135"/>
                    <a:pt x="415" y="132"/>
                  </a:cubicBezTo>
                  <a:cubicBezTo>
                    <a:pt x="415" y="130"/>
                    <a:pt x="414" y="127"/>
                    <a:pt x="410" y="124"/>
                  </a:cubicBezTo>
                  <a:cubicBezTo>
                    <a:pt x="407" y="121"/>
                    <a:pt x="406" y="119"/>
                    <a:pt x="407" y="116"/>
                  </a:cubicBezTo>
                  <a:cubicBezTo>
                    <a:pt x="407" y="112"/>
                    <a:pt x="385" y="101"/>
                    <a:pt x="381" y="100"/>
                  </a:cubicBezTo>
                  <a:cubicBezTo>
                    <a:pt x="376" y="99"/>
                    <a:pt x="380" y="94"/>
                    <a:pt x="378" y="93"/>
                  </a:cubicBezTo>
                  <a:cubicBezTo>
                    <a:pt x="376" y="91"/>
                    <a:pt x="375" y="84"/>
                    <a:pt x="375" y="79"/>
                  </a:cubicBezTo>
                  <a:cubicBezTo>
                    <a:pt x="375" y="73"/>
                    <a:pt x="368" y="72"/>
                    <a:pt x="368" y="67"/>
                  </a:cubicBezTo>
                  <a:cubicBezTo>
                    <a:pt x="369" y="63"/>
                    <a:pt x="366" y="58"/>
                    <a:pt x="367" y="53"/>
                  </a:cubicBezTo>
                  <a:cubicBezTo>
                    <a:pt x="367" y="48"/>
                    <a:pt x="360" y="47"/>
                    <a:pt x="359" y="44"/>
                  </a:cubicBezTo>
                  <a:cubicBezTo>
                    <a:pt x="359" y="42"/>
                    <a:pt x="355" y="44"/>
                    <a:pt x="351" y="45"/>
                  </a:cubicBezTo>
                  <a:cubicBezTo>
                    <a:pt x="346" y="45"/>
                    <a:pt x="347" y="39"/>
                    <a:pt x="347" y="33"/>
                  </a:cubicBezTo>
                  <a:cubicBezTo>
                    <a:pt x="348" y="28"/>
                    <a:pt x="345" y="18"/>
                    <a:pt x="342" y="15"/>
                  </a:cubicBezTo>
                  <a:cubicBezTo>
                    <a:pt x="338" y="13"/>
                    <a:pt x="338" y="3"/>
                    <a:pt x="336" y="2"/>
                  </a:cubicBezTo>
                  <a:cubicBezTo>
                    <a:pt x="335" y="0"/>
                    <a:pt x="329" y="7"/>
                    <a:pt x="329" y="10"/>
                  </a:cubicBezTo>
                  <a:cubicBezTo>
                    <a:pt x="329" y="13"/>
                    <a:pt x="329" y="17"/>
                    <a:pt x="326" y="19"/>
                  </a:cubicBezTo>
                  <a:cubicBezTo>
                    <a:pt x="324" y="21"/>
                    <a:pt x="328" y="29"/>
                    <a:pt x="325" y="31"/>
                  </a:cubicBezTo>
                  <a:cubicBezTo>
                    <a:pt x="322" y="34"/>
                    <a:pt x="325" y="45"/>
                    <a:pt x="324" y="51"/>
                  </a:cubicBezTo>
                  <a:cubicBezTo>
                    <a:pt x="323" y="58"/>
                    <a:pt x="323" y="64"/>
                    <a:pt x="320" y="69"/>
                  </a:cubicBezTo>
                  <a:cubicBezTo>
                    <a:pt x="317" y="73"/>
                    <a:pt x="317" y="80"/>
                    <a:pt x="311" y="82"/>
                  </a:cubicBezTo>
                  <a:cubicBezTo>
                    <a:pt x="305" y="84"/>
                    <a:pt x="297" y="79"/>
                    <a:pt x="297" y="76"/>
                  </a:cubicBezTo>
                  <a:cubicBezTo>
                    <a:pt x="297" y="73"/>
                    <a:pt x="291" y="71"/>
                    <a:pt x="287" y="71"/>
                  </a:cubicBezTo>
                  <a:cubicBezTo>
                    <a:pt x="284" y="72"/>
                    <a:pt x="282" y="67"/>
                    <a:pt x="276" y="63"/>
                  </a:cubicBezTo>
                  <a:cubicBezTo>
                    <a:pt x="271" y="58"/>
                    <a:pt x="266" y="64"/>
                    <a:pt x="265" y="59"/>
                  </a:cubicBezTo>
                  <a:cubicBezTo>
                    <a:pt x="263" y="54"/>
                    <a:pt x="261" y="53"/>
                    <a:pt x="257" y="50"/>
                  </a:cubicBezTo>
                  <a:cubicBezTo>
                    <a:pt x="253" y="47"/>
                    <a:pt x="254" y="47"/>
                    <a:pt x="258" y="45"/>
                  </a:cubicBezTo>
                  <a:cubicBezTo>
                    <a:pt x="262" y="42"/>
                    <a:pt x="261" y="38"/>
                    <a:pt x="259" y="35"/>
                  </a:cubicBezTo>
                  <a:cubicBezTo>
                    <a:pt x="257" y="32"/>
                    <a:pt x="261" y="33"/>
                    <a:pt x="266" y="30"/>
                  </a:cubicBezTo>
                  <a:cubicBezTo>
                    <a:pt x="271" y="27"/>
                    <a:pt x="266" y="24"/>
                    <a:pt x="270" y="22"/>
                  </a:cubicBezTo>
                  <a:cubicBezTo>
                    <a:pt x="274" y="21"/>
                    <a:pt x="272" y="18"/>
                    <a:pt x="268" y="17"/>
                  </a:cubicBezTo>
                  <a:cubicBezTo>
                    <a:pt x="264" y="16"/>
                    <a:pt x="265" y="21"/>
                    <a:pt x="263" y="21"/>
                  </a:cubicBezTo>
                  <a:cubicBezTo>
                    <a:pt x="262" y="22"/>
                    <a:pt x="260" y="15"/>
                    <a:pt x="259" y="15"/>
                  </a:cubicBezTo>
                  <a:cubicBezTo>
                    <a:pt x="258" y="16"/>
                    <a:pt x="253" y="22"/>
                    <a:pt x="251" y="19"/>
                  </a:cubicBezTo>
                  <a:cubicBezTo>
                    <a:pt x="248" y="16"/>
                    <a:pt x="234" y="13"/>
                    <a:pt x="229" y="12"/>
                  </a:cubicBezTo>
                  <a:cubicBezTo>
                    <a:pt x="223" y="11"/>
                    <a:pt x="221" y="4"/>
                    <a:pt x="218" y="6"/>
                  </a:cubicBezTo>
                  <a:cubicBezTo>
                    <a:pt x="215" y="7"/>
                    <a:pt x="219" y="9"/>
                    <a:pt x="222" y="13"/>
                  </a:cubicBezTo>
                  <a:cubicBezTo>
                    <a:pt x="226" y="17"/>
                    <a:pt x="210" y="20"/>
                    <a:pt x="205" y="18"/>
                  </a:cubicBezTo>
                  <a:cubicBezTo>
                    <a:pt x="200" y="17"/>
                    <a:pt x="206" y="22"/>
                    <a:pt x="202" y="22"/>
                  </a:cubicBezTo>
                  <a:cubicBezTo>
                    <a:pt x="198" y="21"/>
                    <a:pt x="197" y="28"/>
                    <a:pt x="194" y="32"/>
                  </a:cubicBezTo>
                  <a:cubicBezTo>
                    <a:pt x="191" y="35"/>
                    <a:pt x="193" y="38"/>
                    <a:pt x="189" y="40"/>
                  </a:cubicBezTo>
                  <a:cubicBezTo>
                    <a:pt x="186" y="42"/>
                    <a:pt x="186" y="45"/>
                    <a:pt x="190" y="50"/>
                  </a:cubicBezTo>
                  <a:cubicBezTo>
                    <a:pt x="194" y="54"/>
                    <a:pt x="188" y="55"/>
                    <a:pt x="184" y="51"/>
                  </a:cubicBezTo>
                  <a:cubicBezTo>
                    <a:pt x="180" y="47"/>
                    <a:pt x="177" y="47"/>
                    <a:pt x="177" y="51"/>
                  </a:cubicBezTo>
                  <a:cubicBezTo>
                    <a:pt x="177" y="56"/>
                    <a:pt x="172" y="54"/>
                    <a:pt x="173" y="49"/>
                  </a:cubicBezTo>
                  <a:cubicBezTo>
                    <a:pt x="174" y="44"/>
                    <a:pt x="168" y="46"/>
                    <a:pt x="167" y="44"/>
                  </a:cubicBezTo>
                  <a:cubicBezTo>
                    <a:pt x="166" y="41"/>
                    <a:pt x="161" y="36"/>
                    <a:pt x="157" y="37"/>
                  </a:cubicBezTo>
                  <a:cubicBezTo>
                    <a:pt x="154" y="37"/>
                    <a:pt x="154" y="40"/>
                    <a:pt x="151" y="40"/>
                  </a:cubicBezTo>
                  <a:cubicBezTo>
                    <a:pt x="148" y="40"/>
                    <a:pt x="147" y="42"/>
                    <a:pt x="147" y="46"/>
                  </a:cubicBezTo>
                  <a:cubicBezTo>
                    <a:pt x="148" y="49"/>
                    <a:pt x="142" y="45"/>
                    <a:pt x="139" y="46"/>
                  </a:cubicBezTo>
                  <a:cubicBezTo>
                    <a:pt x="135" y="46"/>
                    <a:pt x="139" y="51"/>
                    <a:pt x="137" y="51"/>
                  </a:cubicBezTo>
                  <a:cubicBezTo>
                    <a:pt x="135" y="51"/>
                    <a:pt x="135" y="55"/>
                    <a:pt x="131" y="55"/>
                  </a:cubicBezTo>
                  <a:cubicBezTo>
                    <a:pt x="128" y="55"/>
                    <a:pt x="129" y="62"/>
                    <a:pt x="129" y="66"/>
                  </a:cubicBezTo>
                  <a:cubicBezTo>
                    <a:pt x="130" y="69"/>
                    <a:pt x="124" y="64"/>
                    <a:pt x="121" y="65"/>
                  </a:cubicBezTo>
                  <a:cubicBezTo>
                    <a:pt x="118" y="66"/>
                    <a:pt x="122" y="69"/>
                    <a:pt x="123" y="73"/>
                  </a:cubicBezTo>
                  <a:cubicBezTo>
                    <a:pt x="124" y="78"/>
                    <a:pt x="121" y="77"/>
                    <a:pt x="119" y="79"/>
                  </a:cubicBezTo>
                  <a:cubicBezTo>
                    <a:pt x="117" y="81"/>
                    <a:pt x="115" y="74"/>
                    <a:pt x="115" y="71"/>
                  </a:cubicBezTo>
                  <a:cubicBezTo>
                    <a:pt x="115" y="67"/>
                    <a:pt x="110" y="70"/>
                    <a:pt x="106" y="75"/>
                  </a:cubicBezTo>
                  <a:cubicBezTo>
                    <a:pt x="101" y="80"/>
                    <a:pt x="107" y="87"/>
                    <a:pt x="105" y="88"/>
                  </a:cubicBezTo>
                  <a:cubicBezTo>
                    <a:pt x="103" y="90"/>
                    <a:pt x="94" y="98"/>
                    <a:pt x="89" y="104"/>
                  </a:cubicBezTo>
                  <a:cubicBezTo>
                    <a:pt x="84" y="111"/>
                    <a:pt x="73" y="107"/>
                    <a:pt x="69" y="110"/>
                  </a:cubicBezTo>
                  <a:cubicBezTo>
                    <a:pt x="66" y="113"/>
                    <a:pt x="62" y="111"/>
                    <a:pt x="58" y="113"/>
                  </a:cubicBezTo>
                  <a:cubicBezTo>
                    <a:pt x="55" y="116"/>
                    <a:pt x="48" y="121"/>
                    <a:pt x="48" y="118"/>
                  </a:cubicBezTo>
                  <a:cubicBezTo>
                    <a:pt x="47" y="115"/>
                    <a:pt x="38" y="117"/>
                    <a:pt x="34" y="121"/>
                  </a:cubicBezTo>
                  <a:cubicBezTo>
                    <a:pt x="30" y="125"/>
                    <a:pt x="24" y="129"/>
                    <a:pt x="20" y="129"/>
                  </a:cubicBezTo>
                  <a:cubicBezTo>
                    <a:pt x="16" y="129"/>
                    <a:pt x="16" y="136"/>
                    <a:pt x="14" y="137"/>
                  </a:cubicBezTo>
                  <a:cubicBezTo>
                    <a:pt x="12" y="139"/>
                    <a:pt x="13" y="132"/>
                    <a:pt x="13" y="130"/>
                  </a:cubicBezTo>
                  <a:cubicBezTo>
                    <a:pt x="13" y="129"/>
                    <a:pt x="9" y="133"/>
                    <a:pt x="7" y="139"/>
                  </a:cubicBezTo>
                  <a:cubicBezTo>
                    <a:pt x="5" y="144"/>
                    <a:pt x="11" y="146"/>
                    <a:pt x="8" y="151"/>
                  </a:cubicBezTo>
                  <a:cubicBezTo>
                    <a:pt x="4" y="157"/>
                    <a:pt x="0" y="162"/>
                    <a:pt x="6" y="169"/>
                  </a:cubicBezTo>
                  <a:cubicBezTo>
                    <a:pt x="11" y="176"/>
                    <a:pt x="14" y="181"/>
                    <a:pt x="12" y="184"/>
                  </a:cubicBezTo>
                  <a:cubicBezTo>
                    <a:pt x="10" y="188"/>
                    <a:pt x="7" y="177"/>
                    <a:pt x="5" y="179"/>
                  </a:cubicBezTo>
                  <a:cubicBezTo>
                    <a:pt x="4" y="180"/>
                    <a:pt x="10" y="184"/>
                    <a:pt x="9" y="187"/>
                  </a:cubicBezTo>
                  <a:cubicBezTo>
                    <a:pt x="7" y="189"/>
                    <a:pt x="2" y="178"/>
                    <a:pt x="1" y="181"/>
                  </a:cubicBezTo>
                  <a:cubicBezTo>
                    <a:pt x="0" y="183"/>
                    <a:pt x="12" y="200"/>
                    <a:pt x="12" y="206"/>
                  </a:cubicBezTo>
                  <a:cubicBezTo>
                    <a:pt x="12" y="212"/>
                    <a:pt x="22" y="218"/>
                    <a:pt x="22" y="227"/>
                  </a:cubicBezTo>
                  <a:cubicBezTo>
                    <a:pt x="21" y="236"/>
                    <a:pt x="30" y="251"/>
                    <a:pt x="32" y="253"/>
                  </a:cubicBezTo>
                  <a:cubicBezTo>
                    <a:pt x="33" y="255"/>
                    <a:pt x="28" y="261"/>
                    <a:pt x="29" y="268"/>
                  </a:cubicBezTo>
                  <a:cubicBezTo>
                    <a:pt x="30" y="275"/>
                    <a:pt x="27" y="277"/>
                    <a:pt x="23" y="277"/>
                  </a:cubicBezTo>
                  <a:cubicBezTo>
                    <a:pt x="18" y="277"/>
                    <a:pt x="21" y="284"/>
                    <a:pt x="26" y="285"/>
                  </a:cubicBezTo>
                  <a:cubicBezTo>
                    <a:pt x="30" y="285"/>
                    <a:pt x="29" y="289"/>
                    <a:pt x="34" y="292"/>
                  </a:cubicBezTo>
                  <a:cubicBezTo>
                    <a:pt x="39" y="296"/>
                    <a:pt x="52" y="294"/>
                    <a:pt x="56" y="294"/>
                  </a:cubicBezTo>
                  <a:cubicBezTo>
                    <a:pt x="60" y="294"/>
                    <a:pt x="61" y="288"/>
                    <a:pt x="67" y="288"/>
                  </a:cubicBezTo>
                  <a:cubicBezTo>
                    <a:pt x="73" y="287"/>
                    <a:pt x="72" y="286"/>
                    <a:pt x="75" y="282"/>
                  </a:cubicBezTo>
                  <a:cubicBezTo>
                    <a:pt x="78" y="279"/>
                    <a:pt x="91" y="280"/>
                    <a:pt x="104" y="280"/>
                  </a:cubicBezTo>
                  <a:cubicBezTo>
                    <a:pt x="117" y="281"/>
                    <a:pt x="123" y="277"/>
                    <a:pt x="125" y="272"/>
                  </a:cubicBezTo>
                  <a:cubicBezTo>
                    <a:pt x="127" y="267"/>
                    <a:pt x="136" y="267"/>
                    <a:pt x="140" y="263"/>
                  </a:cubicBezTo>
                  <a:cubicBezTo>
                    <a:pt x="144" y="260"/>
                    <a:pt x="147" y="259"/>
                    <a:pt x="157" y="260"/>
                  </a:cubicBezTo>
                  <a:cubicBezTo>
                    <a:pt x="167" y="260"/>
                    <a:pt x="176" y="255"/>
                    <a:pt x="182" y="253"/>
                  </a:cubicBezTo>
                  <a:cubicBezTo>
                    <a:pt x="188" y="250"/>
                    <a:pt x="200" y="251"/>
                    <a:pt x="206" y="250"/>
                  </a:cubicBezTo>
                  <a:cubicBezTo>
                    <a:pt x="212" y="248"/>
                    <a:pt x="213" y="257"/>
                    <a:pt x="219" y="256"/>
                  </a:cubicBezTo>
                  <a:cubicBezTo>
                    <a:pt x="226" y="256"/>
                    <a:pt x="229" y="258"/>
                    <a:pt x="233" y="258"/>
                  </a:cubicBezTo>
                  <a:cubicBezTo>
                    <a:pt x="236" y="258"/>
                    <a:pt x="236" y="261"/>
                    <a:pt x="239" y="261"/>
                  </a:cubicBezTo>
                  <a:cubicBezTo>
                    <a:pt x="243" y="262"/>
                    <a:pt x="242" y="265"/>
                    <a:pt x="240" y="268"/>
                  </a:cubicBezTo>
                  <a:cubicBezTo>
                    <a:pt x="238" y="272"/>
                    <a:pt x="245" y="271"/>
                    <a:pt x="250" y="278"/>
                  </a:cubicBezTo>
                  <a:cubicBezTo>
                    <a:pt x="255" y="284"/>
                    <a:pt x="250" y="285"/>
                    <a:pt x="253" y="290"/>
                  </a:cubicBezTo>
                  <a:cubicBezTo>
                    <a:pt x="255" y="295"/>
                    <a:pt x="257" y="294"/>
                    <a:pt x="262" y="287"/>
                  </a:cubicBezTo>
                  <a:cubicBezTo>
                    <a:pt x="267" y="280"/>
                    <a:pt x="272" y="285"/>
                    <a:pt x="273" y="279"/>
                  </a:cubicBezTo>
                  <a:cubicBezTo>
                    <a:pt x="274" y="273"/>
                    <a:pt x="279" y="266"/>
                    <a:pt x="283" y="269"/>
                  </a:cubicBezTo>
                  <a:cubicBezTo>
                    <a:pt x="286" y="272"/>
                    <a:pt x="280" y="273"/>
                    <a:pt x="278" y="285"/>
                  </a:cubicBezTo>
                  <a:cubicBezTo>
                    <a:pt x="276" y="296"/>
                    <a:pt x="272" y="290"/>
                    <a:pt x="271" y="293"/>
                  </a:cubicBezTo>
                  <a:cubicBezTo>
                    <a:pt x="270" y="297"/>
                    <a:pt x="281" y="298"/>
                    <a:pt x="281" y="292"/>
                  </a:cubicBezTo>
                  <a:cubicBezTo>
                    <a:pt x="281" y="286"/>
                    <a:pt x="283" y="284"/>
                    <a:pt x="288" y="289"/>
                  </a:cubicBezTo>
                  <a:cubicBezTo>
                    <a:pt x="292" y="295"/>
                    <a:pt x="285" y="299"/>
                    <a:pt x="286" y="302"/>
                  </a:cubicBezTo>
                  <a:cubicBezTo>
                    <a:pt x="287" y="304"/>
                    <a:pt x="292" y="301"/>
                    <a:pt x="294" y="301"/>
                  </a:cubicBezTo>
                  <a:cubicBezTo>
                    <a:pt x="299" y="301"/>
                    <a:pt x="305" y="311"/>
                    <a:pt x="304" y="317"/>
                  </a:cubicBezTo>
                  <a:cubicBezTo>
                    <a:pt x="303" y="322"/>
                    <a:pt x="301" y="327"/>
                    <a:pt x="310" y="331"/>
                  </a:cubicBezTo>
                  <a:cubicBezTo>
                    <a:pt x="318" y="335"/>
                    <a:pt x="315" y="336"/>
                    <a:pt x="321" y="336"/>
                  </a:cubicBezTo>
                  <a:cubicBezTo>
                    <a:pt x="328" y="336"/>
                    <a:pt x="341" y="341"/>
                    <a:pt x="344" y="344"/>
                  </a:cubicBezTo>
                  <a:cubicBezTo>
                    <a:pt x="348" y="347"/>
                    <a:pt x="357" y="342"/>
                    <a:pt x="358" y="336"/>
                  </a:cubicBezTo>
                  <a:cubicBezTo>
                    <a:pt x="360" y="330"/>
                    <a:pt x="367" y="336"/>
                    <a:pt x="363" y="338"/>
                  </a:cubicBezTo>
                  <a:cubicBezTo>
                    <a:pt x="360" y="340"/>
                    <a:pt x="365" y="344"/>
                    <a:pt x="365" y="341"/>
                  </a:cubicBezTo>
                  <a:cubicBezTo>
                    <a:pt x="365" y="338"/>
                    <a:pt x="367" y="335"/>
                    <a:pt x="368" y="339"/>
                  </a:cubicBezTo>
                  <a:cubicBezTo>
                    <a:pt x="369" y="343"/>
                    <a:pt x="374" y="343"/>
                    <a:pt x="376" y="346"/>
                  </a:cubicBezTo>
                  <a:cubicBezTo>
                    <a:pt x="377" y="349"/>
                    <a:pt x="379" y="351"/>
                    <a:pt x="379" y="348"/>
                  </a:cubicBezTo>
                  <a:cubicBezTo>
                    <a:pt x="379" y="346"/>
                    <a:pt x="380" y="344"/>
                    <a:pt x="384" y="342"/>
                  </a:cubicBezTo>
                  <a:cubicBezTo>
                    <a:pt x="388" y="341"/>
                    <a:pt x="391" y="338"/>
                    <a:pt x="395" y="334"/>
                  </a:cubicBezTo>
                  <a:cubicBezTo>
                    <a:pt x="399" y="331"/>
                    <a:pt x="417" y="330"/>
                    <a:pt x="419" y="330"/>
                  </a:cubicBezTo>
                  <a:cubicBezTo>
                    <a:pt x="420" y="330"/>
                    <a:pt x="421" y="315"/>
                    <a:pt x="422" y="307"/>
                  </a:cubicBezTo>
                  <a:cubicBezTo>
                    <a:pt x="423" y="300"/>
                    <a:pt x="430" y="298"/>
                    <a:pt x="431" y="290"/>
                  </a:cubicBezTo>
                  <a:cubicBezTo>
                    <a:pt x="432" y="282"/>
                    <a:pt x="441" y="267"/>
                    <a:pt x="443" y="266"/>
                  </a:cubicBezTo>
                  <a:cubicBezTo>
                    <a:pt x="445" y="265"/>
                    <a:pt x="449" y="263"/>
                    <a:pt x="450" y="258"/>
                  </a:cubicBezTo>
                  <a:cubicBezTo>
                    <a:pt x="450" y="253"/>
                    <a:pt x="456" y="248"/>
                    <a:pt x="456" y="242"/>
                  </a:cubicBezTo>
                  <a:cubicBezTo>
                    <a:pt x="456" y="237"/>
                    <a:pt x="459" y="230"/>
                    <a:pt x="458" y="228"/>
                  </a:cubicBezTo>
                  <a:cubicBezTo>
                    <a:pt x="458" y="226"/>
                    <a:pt x="456" y="221"/>
                    <a:pt x="460" y="217"/>
                  </a:cubicBezTo>
                  <a:cubicBezTo>
                    <a:pt x="463" y="213"/>
                    <a:pt x="458" y="208"/>
                    <a:pt x="460" y="207"/>
                  </a:cubicBezTo>
                  <a:close/>
                  <a:moveTo>
                    <a:pt x="210" y="11"/>
                  </a:moveTo>
                  <a:cubicBezTo>
                    <a:pt x="209" y="8"/>
                    <a:pt x="191" y="11"/>
                    <a:pt x="195" y="14"/>
                  </a:cubicBezTo>
                  <a:cubicBezTo>
                    <a:pt x="198" y="16"/>
                    <a:pt x="210" y="14"/>
                    <a:pt x="210" y="11"/>
                  </a:cubicBezTo>
                  <a:close/>
                  <a:moveTo>
                    <a:pt x="266" y="307"/>
                  </a:moveTo>
                  <a:cubicBezTo>
                    <a:pt x="269" y="309"/>
                    <a:pt x="278" y="309"/>
                    <a:pt x="279" y="305"/>
                  </a:cubicBezTo>
                  <a:cubicBezTo>
                    <a:pt x="281" y="302"/>
                    <a:pt x="263" y="305"/>
                    <a:pt x="266" y="307"/>
                  </a:cubicBezTo>
                  <a:close/>
                  <a:moveTo>
                    <a:pt x="379" y="376"/>
                  </a:moveTo>
                  <a:cubicBezTo>
                    <a:pt x="372" y="377"/>
                    <a:pt x="362" y="370"/>
                    <a:pt x="360" y="371"/>
                  </a:cubicBezTo>
                  <a:cubicBezTo>
                    <a:pt x="357" y="372"/>
                    <a:pt x="368" y="389"/>
                    <a:pt x="365" y="393"/>
                  </a:cubicBezTo>
                  <a:cubicBezTo>
                    <a:pt x="361" y="398"/>
                    <a:pt x="375" y="410"/>
                    <a:pt x="380" y="411"/>
                  </a:cubicBezTo>
                  <a:cubicBezTo>
                    <a:pt x="385" y="412"/>
                    <a:pt x="383" y="406"/>
                    <a:pt x="386" y="406"/>
                  </a:cubicBezTo>
                  <a:cubicBezTo>
                    <a:pt x="389" y="407"/>
                    <a:pt x="388" y="403"/>
                    <a:pt x="389" y="401"/>
                  </a:cubicBezTo>
                  <a:cubicBezTo>
                    <a:pt x="389" y="398"/>
                    <a:pt x="392" y="403"/>
                    <a:pt x="395" y="402"/>
                  </a:cubicBezTo>
                  <a:cubicBezTo>
                    <a:pt x="398" y="400"/>
                    <a:pt x="394" y="390"/>
                    <a:pt x="398" y="390"/>
                  </a:cubicBezTo>
                  <a:cubicBezTo>
                    <a:pt x="402" y="390"/>
                    <a:pt x="399" y="377"/>
                    <a:pt x="398" y="372"/>
                  </a:cubicBezTo>
                  <a:cubicBezTo>
                    <a:pt x="397" y="368"/>
                    <a:pt x="386" y="376"/>
                    <a:pt x="379" y="376"/>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50" name="Freeform 151"/>
            <p:cNvSpPr>
              <a:spLocks noEditPoints="1" noChangeArrowheads="1"/>
            </p:cNvSpPr>
            <p:nvPr/>
          </p:nvSpPr>
          <p:spPr bwMode="auto">
            <a:xfrm>
              <a:off x="7212013" y="3267075"/>
              <a:ext cx="269875" cy="320675"/>
            </a:xfrm>
            <a:custGeom>
              <a:gdLst>
                <a:gd name="T0" fmla="*/ 87 w 141"/>
                <a:gd name="T1" fmla="*/ 81 h 168"/>
                <a:gd name="T2" fmla="*/ 78 w 141"/>
                <a:gd name="T3" fmla="*/ 84 h 168"/>
                <a:gd name="T4" fmla="*/ 67 w 141"/>
                <a:gd name="T5" fmla="*/ 79 h 168"/>
                <a:gd name="T6" fmla="*/ 61 w 141"/>
                <a:gd name="T7" fmla="*/ 89 h 168"/>
                <a:gd name="T8" fmla="*/ 52 w 141"/>
                <a:gd name="T9" fmla="*/ 105 h 168"/>
                <a:gd name="T10" fmla="*/ 21 w 141"/>
                <a:gd name="T11" fmla="*/ 125 h 168"/>
                <a:gd name="T12" fmla="*/ 7 w 141"/>
                <a:gd name="T13" fmla="*/ 139 h 168"/>
                <a:gd name="T14" fmla="*/ 4 w 141"/>
                <a:gd name="T15" fmla="*/ 151 h 168"/>
                <a:gd name="T16" fmla="*/ 14 w 141"/>
                <a:gd name="T17" fmla="*/ 156 h 168"/>
                <a:gd name="T18" fmla="*/ 22 w 141"/>
                <a:gd name="T19" fmla="*/ 159 h 168"/>
                <a:gd name="T20" fmla="*/ 43 w 141"/>
                <a:gd name="T21" fmla="*/ 154 h 168"/>
                <a:gd name="T22" fmla="*/ 50 w 141"/>
                <a:gd name="T23" fmla="*/ 141 h 168"/>
                <a:gd name="T24" fmla="*/ 56 w 141"/>
                <a:gd name="T25" fmla="*/ 129 h 168"/>
                <a:gd name="T26" fmla="*/ 69 w 141"/>
                <a:gd name="T27" fmla="*/ 122 h 168"/>
                <a:gd name="T28" fmla="*/ 72 w 141"/>
                <a:gd name="T29" fmla="*/ 116 h 168"/>
                <a:gd name="T30" fmla="*/ 80 w 141"/>
                <a:gd name="T31" fmla="*/ 105 h 168"/>
                <a:gd name="T32" fmla="*/ 89 w 141"/>
                <a:gd name="T33" fmla="*/ 90 h 168"/>
                <a:gd name="T34" fmla="*/ 87 w 141"/>
                <a:gd name="T35" fmla="*/ 81 h 168"/>
                <a:gd name="T36" fmla="*/ 15 w 141"/>
                <a:gd name="T37" fmla="*/ 167 h 168"/>
                <a:gd name="T38" fmla="*/ 19 w 141"/>
                <a:gd name="T39" fmla="*/ 162 h 168"/>
                <a:gd name="T40" fmla="*/ 15 w 141"/>
                <a:gd name="T41" fmla="*/ 167 h 168"/>
                <a:gd name="T42" fmla="*/ 128 w 141"/>
                <a:gd name="T43" fmla="*/ 41 h 168"/>
                <a:gd name="T44" fmla="*/ 117 w 141"/>
                <a:gd name="T45" fmla="*/ 40 h 168"/>
                <a:gd name="T46" fmla="*/ 110 w 141"/>
                <a:gd name="T47" fmla="*/ 33 h 168"/>
                <a:gd name="T48" fmla="*/ 105 w 141"/>
                <a:gd name="T49" fmla="*/ 24 h 168"/>
                <a:gd name="T50" fmla="*/ 105 w 141"/>
                <a:gd name="T51" fmla="*/ 30 h 168"/>
                <a:gd name="T52" fmla="*/ 100 w 141"/>
                <a:gd name="T53" fmla="*/ 28 h 168"/>
                <a:gd name="T54" fmla="*/ 96 w 141"/>
                <a:gd name="T55" fmla="*/ 20 h 168"/>
                <a:gd name="T56" fmla="*/ 92 w 141"/>
                <a:gd name="T57" fmla="*/ 10 h 168"/>
                <a:gd name="T58" fmla="*/ 78 w 141"/>
                <a:gd name="T59" fmla="*/ 0 h 168"/>
                <a:gd name="T60" fmla="*/ 81 w 141"/>
                <a:gd name="T61" fmla="*/ 12 h 168"/>
                <a:gd name="T62" fmla="*/ 89 w 141"/>
                <a:gd name="T63" fmla="*/ 20 h 168"/>
                <a:gd name="T64" fmla="*/ 96 w 141"/>
                <a:gd name="T65" fmla="*/ 29 h 168"/>
                <a:gd name="T66" fmla="*/ 94 w 141"/>
                <a:gd name="T67" fmla="*/ 46 h 168"/>
                <a:gd name="T68" fmla="*/ 85 w 141"/>
                <a:gd name="T69" fmla="*/ 56 h 168"/>
                <a:gd name="T70" fmla="*/ 100 w 141"/>
                <a:gd name="T71" fmla="*/ 69 h 168"/>
                <a:gd name="T72" fmla="*/ 97 w 141"/>
                <a:gd name="T73" fmla="*/ 87 h 168"/>
                <a:gd name="T74" fmla="*/ 107 w 141"/>
                <a:gd name="T75" fmla="*/ 89 h 168"/>
                <a:gd name="T76" fmla="*/ 119 w 141"/>
                <a:gd name="T77" fmla="*/ 71 h 168"/>
                <a:gd name="T78" fmla="*/ 123 w 141"/>
                <a:gd name="T79" fmla="*/ 60 h 168"/>
                <a:gd name="T80" fmla="*/ 130 w 141"/>
                <a:gd name="T81" fmla="*/ 57 h 168"/>
                <a:gd name="T82" fmla="*/ 135 w 141"/>
                <a:gd name="T83" fmla="*/ 50 h 168"/>
                <a:gd name="T84" fmla="*/ 139 w 141"/>
                <a:gd name="T85" fmla="*/ 40 h 168"/>
                <a:gd name="T86" fmla="*/ 128 w 141"/>
                <a:gd name="T87" fmla="*/ 41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1"/>
                <a:gd name="T133" fmla="*/ 0 h 168"/>
                <a:gd name="T134" fmla="*/ 141 w 141"/>
                <a:gd name="T135" fmla="*/ 168 h 168"/>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1" h="168">
                  <a:moveTo>
                    <a:pt x="87" y="81"/>
                  </a:moveTo>
                  <a:cubicBezTo>
                    <a:pt x="84" y="79"/>
                    <a:pt x="82" y="82"/>
                    <a:pt x="78" y="84"/>
                  </a:cubicBezTo>
                  <a:cubicBezTo>
                    <a:pt x="74" y="86"/>
                    <a:pt x="72" y="76"/>
                    <a:pt x="67" y="79"/>
                  </a:cubicBezTo>
                  <a:cubicBezTo>
                    <a:pt x="62" y="83"/>
                    <a:pt x="67" y="85"/>
                    <a:pt x="61" y="89"/>
                  </a:cubicBezTo>
                  <a:cubicBezTo>
                    <a:pt x="56" y="94"/>
                    <a:pt x="58" y="95"/>
                    <a:pt x="52" y="105"/>
                  </a:cubicBezTo>
                  <a:cubicBezTo>
                    <a:pt x="46" y="115"/>
                    <a:pt x="24" y="120"/>
                    <a:pt x="21" y="125"/>
                  </a:cubicBezTo>
                  <a:cubicBezTo>
                    <a:pt x="18" y="131"/>
                    <a:pt x="7" y="135"/>
                    <a:pt x="7" y="139"/>
                  </a:cubicBezTo>
                  <a:cubicBezTo>
                    <a:pt x="7" y="143"/>
                    <a:pt x="0" y="146"/>
                    <a:pt x="4" y="151"/>
                  </a:cubicBezTo>
                  <a:cubicBezTo>
                    <a:pt x="7" y="155"/>
                    <a:pt x="11" y="152"/>
                    <a:pt x="14" y="156"/>
                  </a:cubicBezTo>
                  <a:cubicBezTo>
                    <a:pt x="17" y="159"/>
                    <a:pt x="21" y="156"/>
                    <a:pt x="22" y="159"/>
                  </a:cubicBezTo>
                  <a:cubicBezTo>
                    <a:pt x="24" y="162"/>
                    <a:pt x="35" y="162"/>
                    <a:pt x="43" y="154"/>
                  </a:cubicBezTo>
                  <a:cubicBezTo>
                    <a:pt x="51" y="147"/>
                    <a:pt x="47" y="143"/>
                    <a:pt x="50" y="141"/>
                  </a:cubicBezTo>
                  <a:cubicBezTo>
                    <a:pt x="54" y="139"/>
                    <a:pt x="54" y="133"/>
                    <a:pt x="56" y="129"/>
                  </a:cubicBezTo>
                  <a:cubicBezTo>
                    <a:pt x="58" y="126"/>
                    <a:pt x="60" y="122"/>
                    <a:pt x="69" y="122"/>
                  </a:cubicBezTo>
                  <a:cubicBezTo>
                    <a:pt x="78" y="122"/>
                    <a:pt x="73" y="120"/>
                    <a:pt x="72" y="116"/>
                  </a:cubicBezTo>
                  <a:cubicBezTo>
                    <a:pt x="72" y="111"/>
                    <a:pt x="80" y="111"/>
                    <a:pt x="80" y="105"/>
                  </a:cubicBezTo>
                  <a:cubicBezTo>
                    <a:pt x="80" y="100"/>
                    <a:pt x="91" y="95"/>
                    <a:pt x="89" y="90"/>
                  </a:cubicBezTo>
                  <a:cubicBezTo>
                    <a:pt x="86" y="86"/>
                    <a:pt x="91" y="84"/>
                    <a:pt x="87" y="81"/>
                  </a:cubicBezTo>
                  <a:close/>
                  <a:moveTo>
                    <a:pt x="15" y="167"/>
                  </a:moveTo>
                  <a:cubicBezTo>
                    <a:pt x="17" y="168"/>
                    <a:pt x="22" y="166"/>
                    <a:pt x="19" y="162"/>
                  </a:cubicBezTo>
                  <a:cubicBezTo>
                    <a:pt x="16" y="158"/>
                    <a:pt x="11" y="166"/>
                    <a:pt x="15" y="167"/>
                  </a:cubicBezTo>
                  <a:close/>
                  <a:moveTo>
                    <a:pt x="128" y="41"/>
                  </a:moveTo>
                  <a:cubicBezTo>
                    <a:pt x="126" y="45"/>
                    <a:pt x="121" y="40"/>
                    <a:pt x="117" y="40"/>
                  </a:cubicBezTo>
                  <a:cubicBezTo>
                    <a:pt x="113" y="40"/>
                    <a:pt x="110" y="37"/>
                    <a:pt x="110" y="33"/>
                  </a:cubicBezTo>
                  <a:cubicBezTo>
                    <a:pt x="110" y="29"/>
                    <a:pt x="109" y="24"/>
                    <a:pt x="105" y="24"/>
                  </a:cubicBezTo>
                  <a:cubicBezTo>
                    <a:pt x="101" y="24"/>
                    <a:pt x="106" y="28"/>
                    <a:pt x="105" y="30"/>
                  </a:cubicBezTo>
                  <a:cubicBezTo>
                    <a:pt x="103" y="32"/>
                    <a:pt x="102" y="28"/>
                    <a:pt x="100" y="28"/>
                  </a:cubicBezTo>
                  <a:cubicBezTo>
                    <a:pt x="98" y="28"/>
                    <a:pt x="96" y="25"/>
                    <a:pt x="96" y="20"/>
                  </a:cubicBezTo>
                  <a:cubicBezTo>
                    <a:pt x="96" y="15"/>
                    <a:pt x="92" y="16"/>
                    <a:pt x="92" y="10"/>
                  </a:cubicBezTo>
                  <a:cubicBezTo>
                    <a:pt x="92" y="4"/>
                    <a:pt x="83" y="0"/>
                    <a:pt x="78" y="0"/>
                  </a:cubicBezTo>
                  <a:cubicBezTo>
                    <a:pt x="73" y="0"/>
                    <a:pt x="79" y="9"/>
                    <a:pt x="81" y="12"/>
                  </a:cubicBezTo>
                  <a:cubicBezTo>
                    <a:pt x="84" y="15"/>
                    <a:pt x="89" y="18"/>
                    <a:pt x="89" y="20"/>
                  </a:cubicBezTo>
                  <a:cubicBezTo>
                    <a:pt x="89" y="22"/>
                    <a:pt x="93" y="28"/>
                    <a:pt x="96" y="29"/>
                  </a:cubicBezTo>
                  <a:cubicBezTo>
                    <a:pt x="99" y="30"/>
                    <a:pt x="94" y="39"/>
                    <a:pt x="94" y="46"/>
                  </a:cubicBezTo>
                  <a:cubicBezTo>
                    <a:pt x="94" y="53"/>
                    <a:pt x="89" y="51"/>
                    <a:pt x="85" y="56"/>
                  </a:cubicBezTo>
                  <a:cubicBezTo>
                    <a:pt x="81" y="60"/>
                    <a:pt x="94" y="65"/>
                    <a:pt x="100" y="69"/>
                  </a:cubicBezTo>
                  <a:cubicBezTo>
                    <a:pt x="105" y="74"/>
                    <a:pt x="95" y="85"/>
                    <a:pt x="97" y="87"/>
                  </a:cubicBezTo>
                  <a:cubicBezTo>
                    <a:pt x="97" y="89"/>
                    <a:pt x="101" y="90"/>
                    <a:pt x="107" y="89"/>
                  </a:cubicBezTo>
                  <a:cubicBezTo>
                    <a:pt x="113" y="87"/>
                    <a:pt x="115" y="75"/>
                    <a:pt x="119" y="71"/>
                  </a:cubicBezTo>
                  <a:cubicBezTo>
                    <a:pt x="123" y="68"/>
                    <a:pt x="121" y="62"/>
                    <a:pt x="123" y="60"/>
                  </a:cubicBezTo>
                  <a:cubicBezTo>
                    <a:pt x="125" y="57"/>
                    <a:pt x="128" y="57"/>
                    <a:pt x="130" y="57"/>
                  </a:cubicBezTo>
                  <a:cubicBezTo>
                    <a:pt x="133" y="57"/>
                    <a:pt x="132" y="50"/>
                    <a:pt x="135" y="50"/>
                  </a:cubicBezTo>
                  <a:cubicBezTo>
                    <a:pt x="139" y="50"/>
                    <a:pt x="137" y="46"/>
                    <a:pt x="139" y="40"/>
                  </a:cubicBezTo>
                  <a:cubicBezTo>
                    <a:pt x="141" y="35"/>
                    <a:pt x="130" y="37"/>
                    <a:pt x="128" y="41"/>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51" name="Freeform 152"/>
            <p:cNvSpPr>
              <a:spLocks noEditPoints="1" noChangeArrowheads="1"/>
            </p:cNvSpPr>
            <p:nvPr/>
          </p:nvSpPr>
          <p:spPr bwMode="auto">
            <a:xfrm>
              <a:off x="7448550" y="2830512"/>
              <a:ext cx="58738" cy="53975"/>
            </a:xfrm>
            <a:custGeom>
              <a:gdLst>
                <a:gd name="T0" fmla="*/ 4 w 31"/>
                <a:gd name="T1" fmla="*/ 24 h 28"/>
                <a:gd name="T2" fmla="*/ 17 w 31"/>
                <a:gd name="T3" fmla="*/ 20 h 28"/>
                <a:gd name="T4" fmla="*/ 4 w 31"/>
                <a:gd name="T5" fmla="*/ 24 h 28"/>
                <a:gd name="T6" fmla="*/ 20 w 31"/>
                <a:gd name="T7" fmla="*/ 10 h 28"/>
                <a:gd name="T8" fmla="*/ 31 w 31"/>
                <a:gd name="T9" fmla="*/ 4 h 28"/>
                <a:gd name="T10" fmla="*/ 20 w 31"/>
                <a:gd name="T11" fmla="*/ 10 h 28"/>
                <a:gd name="T12" fmla="*/ 0 60000 65536"/>
                <a:gd name="T13" fmla="*/ 0 60000 65536"/>
                <a:gd name="T14" fmla="*/ 0 60000 65536"/>
                <a:gd name="T15" fmla="*/ 0 60000 65536"/>
                <a:gd name="T16" fmla="*/ 0 60000 65536"/>
                <a:gd name="T17" fmla="*/ 0 60000 65536"/>
                <a:gd name="T18" fmla="*/ 0 w 31"/>
                <a:gd name="T19" fmla="*/ 0 h 28"/>
                <a:gd name="T20" fmla="*/ 31 w 31"/>
                <a:gd name="T21" fmla="*/ 28 h 28"/>
              </a:gdLst>
              <a:cxnLst>
                <a:cxn ang="T12">
                  <a:pos x="T0" y="T1"/>
                </a:cxn>
                <a:cxn ang="T13">
                  <a:pos x="T2" y="T3"/>
                </a:cxn>
                <a:cxn ang="T14">
                  <a:pos x="T4" y="T5"/>
                </a:cxn>
                <a:cxn ang="T15">
                  <a:pos x="T6" y="T7"/>
                </a:cxn>
                <a:cxn ang="T16">
                  <a:pos x="T8" y="T9"/>
                </a:cxn>
                <a:cxn ang="T17">
                  <a:pos x="T10" y="T11"/>
                </a:cxn>
              </a:cxnLst>
              <a:rect l="T18" t="T19" r="T20" b="T21"/>
              <a:pathLst>
                <a:path w="31" h="28">
                  <a:moveTo>
                    <a:pt x="4" y="24"/>
                  </a:moveTo>
                  <a:cubicBezTo>
                    <a:pt x="8" y="28"/>
                    <a:pt x="17" y="27"/>
                    <a:pt x="17" y="20"/>
                  </a:cubicBezTo>
                  <a:cubicBezTo>
                    <a:pt x="17" y="13"/>
                    <a:pt x="0" y="20"/>
                    <a:pt x="4" y="24"/>
                  </a:cubicBezTo>
                  <a:close/>
                  <a:moveTo>
                    <a:pt x="20" y="10"/>
                  </a:moveTo>
                  <a:cubicBezTo>
                    <a:pt x="22" y="11"/>
                    <a:pt x="31" y="8"/>
                    <a:pt x="31" y="4"/>
                  </a:cubicBezTo>
                  <a:cubicBezTo>
                    <a:pt x="31" y="0"/>
                    <a:pt x="15" y="9"/>
                    <a:pt x="20" y="1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52" name="Freeform 153"/>
            <p:cNvSpPr>
              <a:spLocks noChangeArrowheads="1"/>
            </p:cNvSpPr>
            <p:nvPr/>
          </p:nvSpPr>
          <p:spPr bwMode="auto">
            <a:xfrm>
              <a:off x="4773613" y="1484312"/>
              <a:ext cx="309563" cy="195263"/>
            </a:xfrm>
            <a:custGeom>
              <a:gdLst>
                <a:gd name="T0" fmla="*/ 161 w 162"/>
                <a:gd name="T1" fmla="*/ 64 h 102"/>
                <a:gd name="T2" fmla="*/ 151 w 162"/>
                <a:gd name="T3" fmla="*/ 61 h 102"/>
                <a:gd name="T4" fmla="*/ 139 w 162"/>
                <a:gd name="T5" fmla="*/ 53 h 102"/>
                <a:gd name="T6" fmla="*/ 126 w 162"/>
                <a:gd name="T7" fmla="*/ 45 h 102"/>
                <a:gd name="T8" fmla="*/ 115 w 162"/>
                <a:gd name="T9" fmla="*/ 37 h 102"/>
                <a:gd name="T10" fmla="*/ 110 w 162"/>
                <a:gd name="T11" fmla="*/ 28 h 102"/>
                <a:gd name="T12" fmla="*/ 105 w 162"/>
                <a:gd name="T13" fmla="*/ 20 h 102"/>
                <a:gd name="T14" fmla="*/ 88 w 162"/>
                <a:gd name="T15" fmla="*/ 18 h 102"/>
                <a:gd name="T16" fmla="*/ 84 w 162"/>
                <a:gd name="T17" fmla="*/ 6 h 102"/>
                <a:gd name="T18" fmla="*/ 76 w 162"/>
                <a:gd name="T19" fmla="*/ 3 h 102"/>
                <a:gd name="T20" fmla="*/ 68 w 162"/>
                <a:gd name="T21" fmla="*/ 1 h 102"/>
                <a:gd name="T22" fmla="*/ 63 w 162"/>
                <a:gd name="T23" fmla="*/ 4 h 102"/>
                <a:gd name="T24" fmla="*/ 59 w 162"/>
                <a:gd name="T25" fmla="*/ 8 h 102"/>
                <a:gd name="T26" fmla="*/ 51 w 162"/>
                <a:gd name="T27" fmla="*/ 14 h 102"/>
                <a:gd name="T28" fmla="*/ 47 w 162"/>
                <a:gd name="T29" fmla="*/ 19 h 102"/>
                <a:gd name="T30" fmla="*/ 39 w 162"/>
                <a:gd name="T31" fmla="*/ 17 h 102"/>
                <a:gd name="T32" fmla="*/ 31 w 162"/>
                <a:gd name="T33" fmla="*/ 15 h 102"/>
                <a:gd name="T34" fmla="*/ 17 w 162"/>
                <a:gd name="T35" fmla="*/ 5 h 102"/>
                <a:gd name="T36" fmla="*/ 6 w 162"/>
                <a:gd name="T37" fmla="*/ 11 h 102"/>
                <a:gd name="T38" fmla="*/ 11 w 162"/>
                <a:gd name="T39" fmla="*/ 9 h 102"/>
                <a:gd name="T40" fmla="*/ 20 w 162"/>
                <a:gd name="T41" fmla="*/ 19 h 102"/>
                <a:gd name="T42" fmla="*/ 25 w 162"/>
                <a:gd name="T43" fmla="*/ 26 h 102"/>
                <a:gd name="T44" fmla="*/ 14 w 162"/>
                <a:gd name="T45" fmla="*/ 28 h 102"/>
                <a:gd name="T46" fmla="*/ 3 w 162"/>
                <a:gd name="T47" fmla="*/ 28 h 102"/>
                <a:gd name="T48" fmla="*/ 6 w 162"/>
                <a:gd name="T49" fmla="*/ 38 h 102"/>
                <a:gd name="T50" fmla="*/ 6 w 162"/>
                <a:gd name="T51" fmla="*/ 45 h 102"/>
                <a:gd name="T52" fmla="*/ 13 w 162"/>
                <a:gd name="T53" fmla="*/ 47 h 102"/>
                <a:gd name="T54" fmla="*/ 15 w 162"/>
                <a:gd name="T55" fmla="*/ 56 h 102"/>
                <a:gd name="T56" fmla="*/ 15 w 162"/>
                <a:gd name="T57" fmla="*/ 71 h 102"/>
                <a:gd name="T58" fmla="*/ 24 w 162"/>
                <a:gd name="T59" fmla="*/ 70 h 102"/>
                <a:gd name="T60" fmla="*/ 34 w 162"/>
                <a:gd name="T61" fmla="*/ 63 h 102"/>
                <a:gd name="T62" fmla="*/ 42 w 162"/>
                <a:gd name="T63" fmla="*/ 62 h 102"/>
                <a:gd name="T64" fmla="*/ 55 w 162"/>
                <a:gd name="T65" fmla="*/ 62 h 102"/>
                <a:gd name="T66" fmla="*/ 64 w 162"/>
                <a:gd name="T67" fmla="*/ 66 h 102"/>
                <a:gd name="T68" fmla="*/ 69 w 162"/>
                <a:gd name="T69" fmla="*/ 68 h 102"/>
                <a:gd name="T70" fmla="*/ 79 w 162"/>
                <a:gd name="T71" fmla="*/ 71 h 102"/>
                <a:gd name="T72" fmla="*/ 84 w 162"/>
                <a:gd name="T73" fmla="*/ 75 h 102"/>
                <a:gd name="T74" fmla="*/ 91 w 162"/>
                <a:gd name="T75" fmla="*/ 82 h 102"/>
                <a:gd name="T76" fmla="*/ 99 w 162"/>
                <a:gd name="T77" fmla="*/ 83 h 102"/>
                <a:gd name="T78" fmla="*/ 101 w 162"/>
                <a:gd name="T79" fmla="*/ 97 h 102"/>
                <a:gd name="T80" fmla="*/ 104 w 162"/>
                <a:gd name="T81" fmla="*/ 96 h 102"/>
                <a:gd name="T82" fmla="*/ 112 w 162"/>
                <a:gd name="T83" fmla="*/ 99 h 102"/>
                <a:gd name="T84" fmla="*/ 122 w 162"/>
                <a:gd name="T85" fmla="*/ 95 h 102"/>
                <a:gd name="T86" fmla="*/ 138 w 162"/>
                <a:gd name="T87" fmla="*/ 86 h 102"/>
                <a:gd name="T88" fmla="*/ 144 w 162"/>
                <a:gd name="T89" fmla="*/ 75 h 102"/>
                <a:gd name="T90" fmla="*/ 153 w 162"/>
                <a:gd name="T91" fmla="*/ 69 h 102"/>
                <a:gd name="T92" fmla="*/ 162 w 162"/>
                <a:gd name="T93" fmla="*/ 71 h 102"/>
                <a:gd name="T94" fmla="*/ 161 w 162"/>
                <a:gd name="T95" fmla="*/ 64 h 1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2"/>
                <a:gd name="T145" fmla="*/ 0 h 102"/>
                <a:gd name="T146" fmla="*/ 162 w 162"/>
                <a:gd name="T147" fmla="*/ 102 h 102"/>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2" h="102">
                  <a:moveTo>
                    <a:pt x="161" y="64"/>
                  </a:moveTo>
                  <a:cubicBezTo>
                    <a:pt x="161" y="64"/>
                    <a:pt x="153" y="60"/>
                    <a:pt x="151" y="61"/>
                  </a:cubicBezTo>
                  <a:cubicBezTo>
                    <a:pt x="148" y="61"/>
                    <a:pt x="144" y="55"/>
                    <a:pt x="139" y="53"/>
                  </a:cubicBezTo>
                  <a:cubicBezTo>
                    <a:pt x="134" y="51"/>
                    <a:pt x="128" y="48"/>
                    <a:pt x="126" y="45"/>
                  </a:cubicBezTo>
                  <a:cubicBezTo>
                    <a:pt x="124" y="42"/>
                    <a:pt x="116" y="39"/>
                    <a:pt x="115" y="37"/>
                  </a:cubicBezTo>
                  <a:cubicBezTo>
                    <a:pt x="114" y="35"/>
                    <a:pt x="112" y="31"/>
                    <a:pt x="110" y="28"/>
                  </a:cubicBezTo>
                  <a:cubicBezTo>
                    <a:pt x="107" y="25"/>
                    <a:pt x="107" y="21"/>
                    <a:pt x="105" y="20"/>
                  </a:cubicBezTo>
                  <a:cubicBezTo>
                    <a:pt x="103" y="20"/>
                    <a:pt x="88" y="20"/>
                    <a:pt x="88" y="18"/>
                  </a:cubicBezTo>
                  <a:cubicBezTo>
                    <a:pt x="88" y="16"/>
                    <a:pt x="87" y="7"/>
                    <a:pt x="84" y="6"/>
                  </a:cubicBezTo>
                  <a:cubicBezTo>
                    <a:pt x="81" y="6"/>
                    <a:pt x="77" y="5"/>
                    <a:pt x="76" y="3"/>
                  </a:cubicBezTo>
                  <a:cubicBezTo>
                    <a:pt x="74" y="2"/>
                    <a:pt x="69" y="0"/>
                    <a:pt x="68" y="1"/>
                  </a:cubicBezTo>
                  <a:cubicBezTo>
                    <a:pt x="67" y="3"/>
                    <a:pt x="64" y="4"/>
                    <a:pt x="63" y="4"/>
                  </a:cubicBezTo>
                  <a:cubicBezTo>
                    <a:pt x="62" y="4"/>
                    <a:pt x="62" y="8"/>
                    <a:pt x="59" y="8"/>
                  </a:cubicBezTo>
                  <a:cubicBezTo>
                    <a:pt x="56" y="8"/>
                    <a:pt x="51" y="12"/>
                    <a:pt x="51" y="14"/>
                  </a:cubicBezTo>
                  <a:cubicBezTo>
                    <a:pt x="51" y="16"/>
                    <a:pt x="51" y="20"/>
                    <a:pt x="47" y="19"/>
                  </a:cubicBezTo>
                  <a:cubicBezTo>
                    <a:pt x="45" y="19"/>
                    <a:pt x="42" y="19"/>
                    <a:pt x="39" y="17"/>
                  </a:cubicBezTo>
                  <a:cubicBezTo>
                    <a:pt x="38" y="18"/>
                    <a:pt x="35" y="20"/>
                    <a:pt x="31" y="15"/>
                  </a:cubicBezTo>
                  <a:cubicBezTo>
                    <a:pt x="27" y="10"/>
                    <a:pt x="21" y="5"/>
                    <a:pt x="17" y="5"/>
                  </a:cubicBezTo>
                  <a:cubicBezTo>
                    <a:pt x="14" y="5"/>
                    <a:pt x="3" y="5"/>
                    <a:pt x="6" y="11"/>
                  </a:cubicBezTo>
                  <a:cubicBezTo>
                    <a:pt x="7" y="10"/>
                    <a:pt x="8" y="9"/>
                    <a:pt x="11" y="9"/>
                  </a:cubicBezTo>
                  <a:cubicBezTo>
                    <a:pt x="19" y="10"/>
                    <a:pt x="15" y="19"/>
                    <a:pt x="20" y="19"/>
                  </a:cubicBezTo>
                  <a:cubicBezTo>
                    <a:pt x="24" y="20"/>
                    <a:pt x="29" y="26"/>
                    <a:pt x="25" y="26"/>
                  </a:cubicBezTo>
                  <a:cubicBezTo>
                    <a:pt x="21" y="26"/>
                    <a:pt x="18" y="30"/>
                    <a:pt x="14" y="28"/>
                  </a:cubicBezTo>
                  <a:cubicBezTo>
                    <a:pt x="10" y="27"/>
                    <a:pt x="5" y="24"/>
                    <a:pt x="3" y="28"/>
                  </a:cubicBezTo>
                  <a:cubicBezTo>
                    <a:pt x="2" y="33"/>
                    <a:pt x="0" y="38"/>
                    <a:pt x="6" y="38"/>
                  </a:cubicBezTo>
                  <a:cubicBezTo>
                    <a:pt x="11" y="37"/>
                    <a:pt x="10" y="41"/>
                    <a:pt x="6" y="45"/>
                  </a:cubicBezTo>
                  <a:cubicBezTo>
                    <a:pt x="3" y="48"/>
                    <a:pt x="12" y="44"/>
                    <a:pt x="13" y="47"/>
                  </a:cubicBezTo>
                  <a:cubicBezTo>
                    <a:pt x="13" y="51"/>
                    <a:pt x="16" y="51"/>
                    <a:pt x="15" y="56"/>
                  </a:cubicBezTo>
                  <a:cubicBezTo>
                    <a:pt x="14" y="60"/>
                    <a:pt x="15" y="66"/>
                    <a:pt x="15" y="71"/>
                  </a:cubicBezTo>
                  <a:cubicBezTo>
                    <a:pt x="19" y="71"/>
                    <a:pt x="23" y="71"/>
                    <a:pt x="24" y="70"/>
                  </a:cubicBezTo>
                  <a:cubicBezTo>
                    <a:pt x="26" y="67"/>
                    <a:pt x="31" y="63"/>
                    <a:pt x="34" y="63"/>
                  </a:cubicBezTo>
                  <a:cubicBezTo>
                    <a:pt x="37" y="63"/>
                    <a:pt x="41" y="64"/>
                    <a:pt x="42" y="62"/>
                  </a:cubicBezTo>
                  <a:cubicBezTo>
                    <a:pt x="44" y="59"/>
                    <a:pt x="54" y="60"/>
                    <a:pt x="55" y="62"/>
                  </a:cubicBezTo>
                  <a:cubicBezTo>
                    <a:pt x="57" y="64"/>
                    <a:pt x="62" y="66"/>
                    <a:pt x="64" y="66"/>
                  </a:cubicBezTo>
                  <a:cubicBezTo>
                    <a:pt x="65" y="66"/>
                    <a:pt x="66" y="69"/>
                    <a:pt x="69" y="68"/>
                  </a:cubicBezTo>
                  <a:cubicBezTo>
                    <a:pt x="72" y="68"/>
                    <a:pt x="79" y="69"/>
                    <a:pt x="79" y="71"/>
                  </a:cubicBezTo>
                  <a:cubicBezTo>
                    <a:pt x="79" y="73"/>
                    <a:pt x="81" y="75"/>
                    <a:pt x="84" y="75"/>
                  </a:cubicBezTo>
                  <a:cubicBezTo>
                    <a:pt x="86" y="75"/>
                    <a:pt x="89" y="82"/>
                    <a:pt x="91" y="82"/>
                  </a:cubicBezTo>
                  <a:cubicBezTo>
                    <a:pt x="94" y="81"/>
                    <a:pt x="99" y="81"/>
                    <a:pt x="99" y="83"/>
                  </a:cubicBezTo>
                  <a:cubicBezTo>
                    <a:pt x="99" y="84"/>
                    <a:pt x="100" y="92"/>
                    <a:pt x="101" y="97"/>
                  </a:cubicBezTo>
                  <a:cubicBezTo>
                    <a:pt x="102" y="96"/>
                    <a:pt x="103" y="96"/>
                    <a:pt x="104" y="96"/>
                  </a:cubicBezTo>
                  <a:cubicBezTo>
                    <a:pt x="105" y="97"/>
                    <a:pt x="111" y="96"/>
                    <a:pt x="112" y="99"/>
                  </a:cubicBezTo>
                  <a:cubicBezTo>
                    <a:pt x="113" y="102"/>
                    <a:pt x="122" y="100"/>
                    <a:pt x="122" y="95"/>
                  </a:cubicBezTo>
                  <a:cubicBezTo>
                    <a:pt x="121" y="90"/>
                    <a:pt x="136" y="90"/>
                    <a:pt x="138" y="86"/>
                  </a:cubicBezTo>
                  <a:cubicBezTo>
                    <a:pt x="139" y="81"/>
                    <a:pt x="141" y="73"/>
                    <a:pt x="144" y="75"/>
                  </a:cubicBezTo>
                  <a:cubicBezTo>
                    <a:pt x="148" y="76"/>
                    <a:pt x="150" y="69"/>
                    <a:pt x="153" y="69"/>
                  </a:cubicBezTo>
                  <a:cubicBezTo>
                    <a:pt x="156" y="70"/>
                    <a:pt x="158" y="72"/>
                    <a:pt x="162" y="71"/>
                  </a:cubicBezTo>
                  <a:lnTo>
                    <a:pt x="161" y="64"/>
                  </a:ln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53" name="Freeform 154"/>
            <p:cNvSpPr>
              <a:spLocks noChangeArrowheads="1"/>
            </p:cNvSpPr>
            <p:nvPr/>
          </p:nvSpPr>
          <p:spPr bwMode="auto">
            <a:xfrm>
              <a:off x="4586288" y="1554162"/>
              <a:ext cx="425450" cy="360363"/>
            </a:xfrm>
            <a:custGeom>
              <a:gdLst>
                <a:gd name="T0" fmla="*/ 217 w 223"/>
                <a:gd name="T1" fmla="*/ 162 h 188"/>
                <a:gd name="T2" fmla="*/ 212 w 223"/>
                <a:gd name="T3" fmla="*/ 150 h 188"/>
                <a:gd name="T4" fmla="*/ 200 w 223"/>
                <a:gd name="T5" fmla="*/ 140 h 188"/>
                <a:gd name="T6" fmla="*/ 192 w 223"/>
                <a:gd name="T7" fmla="*/ 130 h 188"/>
                <a:gd name="T8" fmla="*/ 204 w 223"/>
                <a:gd name="T9" fmla="*/ 114 h 188"/>
                <a:gd name="T10" fmla="*/ 193 w 223"/>
                <a:gd name="T11" fmla="*/ 108 h 188"/>
                <a:gd name="T12" fmla="*/ 191 w 223"/>
                <a:gd name="T13" fmla="*/ 95 h 188"/>
                <a:gd name="T14" fmla="*/ 191 w 223"/>
                <a:gd name="T15" fmla="*/ 83 h 188"/>
                <a:gd name="T16" fmla="*/ 192 w 223"/>
                <a:gd name="T17" fmla="*/ 74 h 188"/>
                <a:gd name="T18" fmla="*/ 197 w 223"/>
                <a:gd name="T19" fmla="*/ 65 h 188"/>
                <a:gd name="T20" fmla="*/ 199 w 223"/>
                <a:gd name="T21" fmla="*/ 60 h 188"/>
                <a:gd name="T22" fmla="*/ 197 w 223"/>
                <a:gd name="T23" fmla="*/ 46 h 188"/>
                <a:gd name="T24" fmla="*/ 189 w 223"/>
                <a:gd name="T25" fmla="*/ 45 h 188"/>
                <a:gd name="T26" fmla="*/ 182 w 223"/>
                <a:gd name="T27" fmla="*/ 38 h 188"/>
                <a:gd name="T28" fmla="*/ 177 w 223"/>
                <a:gd name="T29" fmla="*/ 34 h 188"/>
                <a:gd name="T30" fmla="*/ 167 w 223"/>
                <a:gd name="T31" fmla="*/ 31 h 188"/>
                <a:gd name="T32" fmla="*/ 162 w 223"/>
                <a:gd name="T33" fmla="*/ 29 h 188"/>
                <a:gd name="T34" fmla="*/ 153 w 223"/>
                <a:gd name="T35" fmla="*/ 25 h 188"/>
                <a:gd name="T36" fmla="*/ 140 w 223"/>
                <a:gd name="T37" fmla="*/ 25 h 188"/>
                <a:gd name="T38" fmla="*/ 132 w 223"/>
                <a:gd name="T39" fmla="*/ 26 h 188"/>
                <a:gd name="T40" fmla="*/ 122 w 223"/>
                <a:gd name="T41" fmla="*/ 33 h 188"/>
                <a:gd name="T42" fmla="*/ 113 w 223"/>
                <a:gd name="T43" fmla="*/ 34 h 188"/>
                <a:gd name="T44" fmla="*/ 113 w 223"/>
                <a:gd name="T45" fmla="*/ 40 h 188"/>
                <a:gd name="T46" fmla="*/ 88 w 223"/>
                <a:gd name="T47" fmla="*/ 46 h 188"/>
                <a:gd name="T48" fmla="*/ 68 w 223"/>
                <a:gd name="T49" fmla="*/ 33 h 188"/>
                <a:gd name="T50" fmla="*/ 54 w 223"/>
                <a:gd name="T51" fmla="*/ 20 h 188"/>
                <a:gd name="T52" fmla="*/ 46 w 223"/>
                <a:gd name="T53" fmla="*/ 14 h 188"/>
                <a:gd name="T54" fmla="*/ 44 w 223"/>
                <a:gd name="T55" fmla="*/ 4 h 188"/>
                <a:gd name="T56" fmla="*/ 21 w 223"/>
                <a:gd name="T57" fmla="*/ 14 h 188"/>
                <a:gd name="T58" fmla="*/ 13 w 223"/>
                <a:gd name="T59" fmla="*/ 9 h 188"/>
                <a:gd name="T60" fmla="*/ 7 w 223"/>
                <a:gd name="T61" fmla="*/ 1 h 188"/>
                <a:gd name="T62" fmla="*/ 3 w 223"/>
                <a:gd name="T63" fmla="*/ 6 h 188"/>
                <a:gd name="T64" fmla="*/ 3 w 223"/>
                <a:gd name="T65" fmla="*/ 16 h 188"/>
                <a:gd name="T66" fmla="*/ 3 w 223"/>
                <a:gd name="T67" fmla="*/ 28 h 188"/>
                <a:gd name="T68" fmla="*/ 9 w 223"/>
                <a:gd name="T69" fmla="*/ 37 h 188"/>
                <a:gd name="T70" fmla="*/ 13 w 223"/>
                <a:gd name="T71" fmla="*/ 46 h 188"/>
                <a:gd name="T72" fmla="*/ 19 w 223"/>
                <a:gd name="T73" fmla="*/ 52 h 188"/>
                <a:gd name="T74" fmla="*/ 23 w 223"/>
                <a:gd name="T75" fmla="*/ 56 h 188"/>
                <a:gd name="T76" fmla="*/ 22 w 223"/>
                <a:gd name="T77" fmla="*/ 63 h 188"/>
                <a:gd name="T78" fmla="*/ 17 w 223"/>
                <a:gd name="T79" fmla="*/ 72 h 188"/>
                <a:gd name="T80" fmla="*/ 19 w 223"/>
                <a:gd name="T81" fmla="*/ 82 h 188"/>
                <a:gd name="T82" fmla="*/ 24 w 223"/>
                <a:gd name="T83" fmla="*/ 88 h 188"/>
                <a:gd name="T84" fmla="*/ 37 w 223"/>
                <a:gd name="T85" fmla="*/ 97 h 188"/>
                <a:gd name="T86" fmla="*/ 42 w 223"/>
                <a:gd name="T87" fmla="*/ 103 h 188"/>
                <a:gd name="T88" fmla="*/ 41 w 223"/>
                <a:gd name="T89" fmla="*/ 111 h 188"/>
                <a:gd name="T90" fmla="*/ 45 w 223"/>
                <a:gd name="T91" fmla="*/ 119 h 188"/>
                <a:gd name="T92" fmla="*/ 51 w 223"/>
                <a:gd name="T93" fmla="*/ 127 h 188"/>
                <a:gd name="T94" fmla="*/ 54 w 223"/>
                <a:gd name="T95" fmla="*/ 127 h 188"/>
                <a:gd name="T96" fmla="*/ 59 w 223"/>
                <a:gd name="T97" fmla="*/ 126 h 188"/>
                <a:gd name="T98" fmla="*/ 67 w 223"/>
                <a:gd name="T99" fmla="*/ 125 h 188"/>
                <a:gd name="T100" fmla="*/ 79 w 223"/>
                <a:gd name="T101" fmla="*/ 143 h 188"/>
                <a:gd name="T102" fmla="*/ 85 w 223"/>
                <a:gd name="T103" fmla="*/ 153 h 188"/>
                <a:gd name="T104" fmla="*/ 99 w 223"/>
                <a:gd name="T105" fmla="*/ 160 h 188"/>
                <a:gd name="T106" fmla="*/ 125 w 223"/>
                <a:gd name="T107" fmla="*/ 170 h 188"/>
                <a:gd name="T108" fmla="*/ 143 w 223"/>
                <a:gd name="T109" fmla="*/ 165 h 188"/>
                <a:gd name="T110" fmla="*/ 151 w 223"/>
                <a:gd name="T111" fmla="*/ 180 h 188"/>
                <a:gd name="T112" fmla="*/ 191 w 223"/>
                <a:gd name="T113" fmla="*/ 187 h 188"/>
                <a:gd name="T114" fmla="*/ 202 w 223"/>
                <a:gd name="T115" fmla="*/ 188 h 188"/>
                <a:gd name="T116" fmla="*/ 202 w 223"/>
                <a:gd name="T117" fmla="*/ 185 h 188"/>
                <a:gd name="T118" fmla="*/ 209 w 223"/>
                <a:gd name="T119" fmla="*/ 174 h 188"/>
                <a:gd name="T120" fmla="*/ 220 w 223"/>
                <a:gd name="T121" fmla="*/ 171 h 188"/>
                <a:gd name="T122" fmla="*/ 217 w 223"/>
                <a:gd name="T123" fmla="*/ 162 h 1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3"/>
                <a:gd name="T187" fmla="*/ 0 h 188"/>
                <a:gd name="T188" fmla="*/ 223 w 223"/>
                <a:gd name="T189" fmla="*/ 188 h 188"/>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3" h="188">
                  <a:moveTo>
                    <a:pt x="217" y="162"/>
                  </a:moveTo>
                  <a:cubicBezTo>
                    <a:pt x="214" y="161"/>
                    <a:pt x="217" y="152"/>
                    <a:pt x="212" y="150"/>
                  </a:cubicBezTo>
                  <a:cubicBezTo>
                    <a:pt x="206" y="148"/>
                    <a:pt x="201" y="144"/>
                    <a:pt x="200" y="140"/>
                  </a:cubicBezTo>
                  <a:cubicBezTo>
                    <a:pt x="199" y="136"/>
                    <a:pt x="192" y="133"/>
                    <a:pt x="192" y="130"/>
                  </a:cubicBezTo>
                  <a:cubicBezTo>
                    <a:pt x="193" y="128"/>
                    <a:pt x="206" y="119"/>
                    <a:pt x="204" y="114"/>
                  </a:cubicBezTo>
                  <a:cubicBezTo>
                    <a:pt x="202" y="109"/>
                    <a:pt x="194" y="110"/>
                    <a:pt x="193" y="108"/>
                  </a:cubicBezTo>
                  <a:cubicBezTo>
                    <a:pt x="192" y="107"/>
                    <a:pt x="193" y="100"/>
                    <a:pt x="191" y="95"/>
                  </a:cubicBezTo>
                  <a:cubicBezTo>
                    <a:pt x="189" y="91"/>
                    <a:pt x="193" y="86"/>
                    <a:pt x="191" y="83"/>
                  </a:cubicBezTo>
                  <a:cubicBezTo>
                    <a:pt x="189" y="81"/>
                    <a:pt x="192" y="75"/>
                    <a:pt x="192" y="74"/>
                  </a:cubicBezTo>
                  <a:cubicBezTo>
                    <a:pt x="193" y="72"/>
                    <a:pt x="197" y="69"/>
                    <a:pt x="197" y="65"/>
                  </a:cubicBezTo>
                  <a:cubicBezTo>
                    <a:pt x="197" y="62"/>
                    <a:pt x="198" y="60"/>
                    <a:pt x="199" y="60"/>
                  </a:cubicBezTo>
                  <a:cubicBezTo>
                    <a:pt x="198" y="55"/>
                    <a:pt x="197" y="47"/>
                    <a:pt x="197" y="46"/>
                  </a:cubicBezTo>
                  <a:cubicBezTo>
                    <a:pt x="197" y="44"/>
                    <a:pt x="192" y="44"/>
                    <a:pt x="189" y="45"/>
                  </a:cubicBezTo>
                  <a:cubicBezTo>
                    <a:pt x="187" y="45"/>
                    <a:pt x="184" y="38"/>
                    <a:pt x="182" y="38"/>
                  </a:cubicBezTo>
                  <a:cubicBezTo>
                    <a:pt x="179" y="38"/>
                    <a:pt x="177" y="36"/>
                    <a:pt x="177" y="34"/>
                  </a:cubicBezTo>
                  <a:cubicBezTo>
                    <a:pt x="177" y="32"/>
                    <a:pt x="170" y="31"/>
                    <a:pt x="167" y="31"/>
                  </a:cubicBezTo>
                  <a:cubicBezTo>
                    <a:pt x="164" y="32"/>
                    <a:pt x="163" y="29"/>
                    <a:pt x="162" y="29"/>
                  </a:cubicBezTo>
                  <a:cubicBezTo>
                    <a:pt x="160" y="29"/>
                    <a:pt x="155" y="27"/>
                    <a:pt x="153" y="25"/>
                  </a:cubicBezTo>
                  <a:cubicBezTo>
                    <a:pt x="152" y="23"/>
                    <a:pt x="142" y="22"/>
                    <a:pt x="140" y="25"/>
                  </a:cubicBezTo>
                  <a:cubicBezTo>
                    <a:pt x="139" y="27"/>
                    <a:pt x="135" y="26"/>
                    <a:pt x="132" y="26"/>
                  </a:cubicBezTo>
                  <a:cubicBezTo>
                    <a:pt x="129" y="26"/>
                    <a:pt x="124" y="30"/>
                    <a:pt x="122" y="33"/>
                  </a:cubicBezTo>
                  <a:cubicBezTo>
                    <a:pt x="121" y="34"/>
                    <a:pt x="117" y="34"/>
                    <a:pt x="113" y="34"/>
                  </a:cubicBezTo>
                  <a:cubicBezTo>
                    <a:pt x="113" y="37"/>
                    <a:pt x="113" y="39"/>
                    <a:pt x="113" y="40"/>
                  </a:cubicBezTo>
                  <a:cubicBezTo>
                    <a:pt x="111" y="43"/>
                    <a:pt x="98" y="45"/>
                    <a:pt x="88" y="46"/>
                  </a:cubicBezTo>
                  <a:cubicBezTo>
                    <a:pt x="79" y="46"/>
                    <a:pt x="78" y="33"/>
                    <a:pt x="68" y="33"/>
                  </a:cubicBezTo>
                  <a:cubicBezTo>
                    <a:pt x="60" y="33"/>
                    <a:pt x="54" y="26"/>
                    <a:pt x="54" y="20"/>
                  </a:cubicBezTo>
                  <a:cubicBezTo>
                    <a:pt x="50" y="18"/>
                    <a:pt x="45" y="15"/>
                    <a:pt x="46" y="14"/>
                  </a:cubicBezTo>
                  <a:cubicBezTo>
                    <a:pt x="47" y="12"/>
                    <a:pt x="49" y="1"/>
                    <a:pt x="44" y="4"/>
                  </a:cubicBezTo>
                  <a:cubicBezTo>
                    <a:pt x="38" y="6"/>
                    <a:pt x="31" y="15"/>
                    <a:pt x="21" y="14"/>
                  </a:cubicBezTo>
                  <a:cubicBezTo>
                    <a:pt x="11" y="12"/>
                    <a:pt x="18" y="11"/>
                    <a:pt x="13" y="9"/>
                  </a:cubicBezTo>
                  <a:cubicBezTo>
                    <a:pt x="9" y="7"/>
                    <a:pt x="12" y="2"/>
                    <a:pt x="7" y="1"/>
                  </a:cubicBezTo>
                  <a:cubicBezTo>
                    <a:pt x="2" y="0"/>
                    <a:pt x="5" y="6"/>
                    <a:pt x="3" y="6"/>
                  </a:cubicBezTo>
                  <a:cubicBezTo>
                    <a:pt x="0" y="6"/>
                    <a:pt x="2" y="14"/>
                    <a:pt x="3" y="16"/>
                  </a:cubicBezTo>
                  <a:cubicBezTo>
                    <a:pt x="4" y="18"/>
                    <a:pt x="1" y="27"/>
                    <a:pt x="3" y="28"/>
                  </a:cubicBezTo>
                  <a:cubicBezTo>
                    <a:pt x="5" y="28"/>
                    <a:pt x="9" y="35"/>
                    <a:pt x="9" y="37"/>
                  </a:cubicBezTo>
                  <a:cubicBezTo>
                    <a:pt x="8" y="38"/>
                    <a:pt x="13" y="43"/>
                    <a:pt x="13" y="46"/>
                  </a:cubicBezTo>
                  <a:cubicBezTo>
                    <a:pt x="13" y="49"/>
                    <a:pt x="17" y="52"/>
                    <a:pt x="19" y="52"/>
                  </a:cubicBezTo>
                  <a:cubicBezTo>
                    <a:pt x="21" y="52"/>
                    <a:pt x="24" y="54"/>
                    <a:pt x="23" y="56"/>
                  </a:cubicBezTo>
                  <a:cubicBezTo>
                    <a:pt x="22" y="59"/>
                    <a:pt x="25" y="63"/>
                    <a:pt x="22" y="63"/>
                  </a:cubicBezTo>
                  <a:cubicBezTo>
                    <a:pt x="19" y="63"/>
                    <a:pt x="20" y="71"/>
                    <a:pt x="17" y="72"/>
                  </a:cubicBezTo>
                  <a:cubicBezTo>
                    <a:pt x="15" y="73"/>
                    <a:pt x="17" y="81"/>
                    <a:pt x="19" y="82"/>
                  </a:cubicBezTo>
                  <a:cubicBezTo>
                    <a:pt x="21" y="83"/>
                    <a:pt x="25" y="85"/>
                    <a:pt x="24" y="88"/>
                  </a:cubicBezTo>
                  <a:cubicBezTo>
                    <a:pt x="24" y="91"/>
                    <a:pt x="34" y="96"/>
                    <a:pt x="37" y="97"/>
                  </a:cubicBezTo>
                  <a:cubicBezTo>
                    <a:pt x="40" y="97"/>
                    <a:pt x="40" y="102"/>
                    <a:pt x="42" y="103"/>
                  </a:cubicBezTo>
                  <a:cubicBezTo>
                    <a:pt x="44" y="105"/>
                    <a:pt x="41" y="109"/>
                    <a:pt x="41" y="111"/>
                  </a:cubicBezTo>
                  <a:cubicBezTo>
                    <a:pt x="42" y="113"/>
                    <a:pt x="46" y="115"/>
                    <a:pt x="45" y="119"/>
                  </a:cubicBezTo>
                  <a:cubicBezTo>
                    <a:pt x="45" y="121"/>
                    <a:pt x="48" y="124"/>
                    <a:pt x="51" y="127"/>
                  </a:cubicBezTo>
                  <a:cubicBezTo>
                    <a:pt x="52" y="127"/>
                    <a:pt x="53" y="127"/>
                    <a:pt x="54" y="127"/>
                  </a:cubicBezTo>
                  <a:cubicBezTo>
                    <a:pt x="57" y="127"/>
                    <a:pt x="57" y="124"/>
                    <a:pt x="59" y="126"/>
                  </a:cubicBezTo>
                  <a:cubicBezTo>
                    <a:pt x="62" y="128"/>
                    <a:pt x="65" y="126"/>
                    <a:pt x="67" y="125"/>
                  </a:cubicBezTo>
                  <a:cubicBezTo>
                    <a:pt x="70" y="125"/>
                    <a:pt x="76" y="137"/>
                    <a:pt x="79" y="143"/>
                  </a:cubicBezTo>
                  <a:cubicBezTo>
                    <a:pt x="82" y="149"/>
                    <a:pt x="81" y="151"/>
                    <a:pt x="85" y="153"/>
                  </a:cubicBezTo>
                  <a:cubicBezTo>
                    <a:pt x="89" y="156"/>
                    <a:pt x="93" y="155"/>
                    <a:pt x="99" y="160"/>
                  </a:cubicBezTo>
                  <a:cubicBezTo>
                    <a:pt x="104" y="166"/>
                    <a:pt x="119" y="170"/>
                    <a:pt x="125" y="170"/>
                  </a:cubicBezTo>
                  <a:cubicBezTo>
                    <a:pt x="131" y="170"/>
                    <a:pt x="135" y="164"/>
                    <a:pt x="143" y="165"/>
                  </a:cubicBezTo>
                  <a:cubicBezTo>
                    <a:pt x="150" y="167"/>
                    <a:pt x="149" y="176"/>
                    <a:pt x="151" y="180"/>
                  </a:cubicBezTo>
                  <a:cubicBezTo>
                    <a:pt x="154" y="183"/>
                    <a:pt x="185" y="186"/>
                    <a:pt x="191" y="187"/>
                  </a:cubicBezTo>
                  <a:cubicBezTo>
                    <a:pt x="193" y="188"/>
                    <a:pt x="197" y="188"/>
                    <a:pt x="202" y="188"/>
                  </a:cubicBezTo>
                  <a:cubicBezTo>
                    <a:pt x="202" y="187"/>
                    <a:pt x="202" y="186"/>
                    <a:pt x="202" y="185"/>
                  </a:cubicBezTo>
                  <a:cubicBezTo>
                    <a:pt x="202" y="180"/>
                    <a:pt x="206" y="176"/>
                    <a:pt x="209" y="174"/>
                  </a:cubicBezTo>
                  <a:cubicBezTo>
                    <a:pt x="213" y="172"/>
                    <a:pt x="216" y="171"/>
                    <a:pt x="220" y="171"/>
                  </a:cubicBezTo>
                  <a:cubicBezTo>
                    <a:pt x="223" y="170"/>
                    <a:pt x="220" y="163"/>
                    <a:pt x="217" y="162"/>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54" name="Freeform 155"/>
            <p:cNvSpPr>
              <a:spLocks noEditPoints="1" noChangeArrowheads="1"/>
            </p:cNvSpPr>
            <p:nvPr/>
          </p:nvSpPr>
          <p:spPr bwMode="auto">
            <a:xfrm>
              <a:off x="4641850" y="1128712"/>
              <a:ext cx="876300" cy="412750"/>
            </a:xfrm>
            <a:custGeom>
              <a:gdLst>
                <a:gd name="T0" fmla="*/ 444 w 459"/>
                <a:gd name="T1" fmla="*/ 89 h 216"/>
                <a:gd name="T2" fmla="*/ 429 w 459"/>
                <a:gd name="T3" fmla="*/ 75 h 216"/>
                <a:gd name="T4" fmla="*/ 399 w 459"/>
                <a:gd name="T5" fmla="*/ 70 h 216"/>
                <a:gd name="T6" fmla="*/ 372 w 459"/>
                <a:gd name="T7" fmla="*/ 51 h 216"/>
                <a:gd name="T8" fmla="*/ 341 w 459"/>
                <a:gd name="T9" fmla="*/ 17 h 216"/>
                <a:gd name="T10" fmla="*/ 310 w 459"/>
                <a:gd name="T11" fmla="*/ 30 h 216"/>
                <a:gd name="T12" fmla="*/ 302 w 459"/>
                <a:gd name="T13" fmla="*/ 21 h 216"/>
                <a:gd name="T14" fmla="*/ 285 w 459"/>
                <a:gd name="T15" fmla="*/ 19 h 216"/>
                <a:gd name="T16" fmla="*/ 277 w 459"/>
                <a:gd name="T17" fmla="*/ 2 h 216"/>
                <a:gd name="T18" fmla="*/ 237 w 459"/>
                <a:gd name="T19" fmla="*/ 10 h 216"/>
                <a:gd name="T20" fmla="*/ 193 w 459"/>
                <a:gd name="T21" fmla="*/ 20 h 216"/>
                <a:gd name="T22" fmla="*/ 170 w 459"/>
                <a:gd name="T23" fmla="*/ 31 h 216"/>
                <a:gd name="T24" fmla="*/ 166 w 459"/>
                <a:gd name="T25" fmla="*/ 46 h 216"/>
                <a:gd name="T26" fmla="*/ 170 w 459"/>
                <a:gd name="T27" fmla="*/ 61 h 216"/>
                <a:gd name="T28" fmla="*/ 158 w 459"/>
                <a:gd name="T29" fmla="*/ 69 h 216"/>
                <a:gd name="T30" fmla="*/ 141 w 459"/>
                <a:gd name="T31" fmla="*/ 68 h 216"/>
                <a:gd name="T32" fmla="*/ 112 w 459"/>
                <a:gd name="T33" fmla="*/ 70 h 216"/>
                <a:gd name="T34" fmla="*/ 92 w 459"/>
                <a:gd name="T35" fmla="*/ 70 h 216"/>
                <a:gd name="T36" fmla="*/ 62 w 459"/>
                <a:gd name="T37" fmla="*/ 58 h 216"/>
                <a:gd name="T38" fmla="*/ 35 w 459"/>
                <a:gd name="T39" fmla="*/ 66 h 216"/>
                <a:gd name="T40" fmla="*/ 25 w 459"/>
                <a:gd name="T41" fmla="*/ 84 h 216"/>
                <a:gd name="T42" fmla="*/ 4 w 459"/>
                <a:gd name="T43" fmla="*/ 88 h 216"/>
                <a:gd name="T44" fmla="*/ 1 w 459"/>
                <a:gd name="T45" fmla="*/ 104 h 216"/>
                <a:gd name="T46" fmla="*/ 17 w 459"/>
                <a:gd name="T47" fmla="*/ 114 h 216"/>
                <a:gd name="T48" fmla="*/ 28 w 459"/>
                <a:gd name="T49" fmla="*/ 134 h 216"/>
                <a:gd name="T50" fmla="*/ 58 w 459"/>
                <a:gd name="T51" fmla="*/ 127 h 216"/>
                <a:gd name="T52" fmla="*/ 65 w 459"/>
                <a:gd name="T53" fmla="*/ 150 h 216"/>
                <a:gd name="T54" fmla="*/ 44 w 459"/>
                <a:gd name="T55" fmla="*/ 165 h 216"/>
                <a:gd name="T56" fmla="*/ 64 w 459"/>
                <a:gd name="T57" fmla="*/ 185 h 216"/>
                <a:gd name="T58" fmla="*/ 75 w 459"/>
                <a:gd name="T59" fmla="*/ 197 h 216"/>
                <a:gd name="T60" fmla="*/ 108 w 459"/>
                <a:gd name="T61" fmla="*/ 203 h 216"/>
                <a:gd name="T62" fmla="*/ 139 w 459"/>
                <a:gd name="T63" fmla="*/ 144 h 216"/>
                <a:gd name="T64" fmla="*/ 157 w 459"/>
                <a:gd name="T65" fmla="*/ 146 h 216"/>
                <a:gd name="T66" fmla="*/ 191 w 459"/>
                <a:gd name="T67" fmla="*/ 174 h 216"/>
                <a:gd name="T68" fmla="*/ 225 w 459"/>
                <a:gd name="T69" fmla="*/ 192 h 216"/>
                <a:gd name="T70" fmla="*/ 250 w 459"/>
                <a:gd name="T71" fmla="*/ 212 h 216"/>
                <a:gd name="T72" fmla="*/ 274 w 459"/>
                <a:gd name="T73" fmla="*/ 201 h 216"/>
                <a:gd name="T74" fmla="*/ 299 w 459"/>
                <a:gd name="T75" fmla="*/ 187 h 216"/>
                <a:gd name="T76" fmla="*/ 336 w 459"/>
                <a:gd name="T77" fmla="*/ 185 h 216"/>
                <a:gd name="T78" fmla="*/ 385 w 459"/>
                <a:gd name="T79" fmla="*/ 193 h 216"/>
                <a:gd name="T80" fmla="*/ 386 w 459"/>
                <a:gd name="T81" fmla="*/ 167 h 216"/>
                <a:gd name="T82" fmla="*/ 401 w 459"/>
                <a:gd name="T83" fmla="*/ 151 h 216"/>
                <a:gd name="T84" fmla="*/ 416 w 459"/>
                <a:gd name="T85" fmla="*/ 126 h 216"/>
                <a:gd name="T86" fmla="*/ 445 w 459"/>
                <a:gd name="T87" fmla="*/ 123 h 216"/>
                <a:gd name="T88" fmla="*/ 455 w 459"/>
                <a:gd name="T89" fmla="*/ 99 h 216"/>
                <a:gd name="T90" fmla="*/ 171 w 459"/>
                <a:gd name="T91" fmla="*/ 137 h 216"/>
                <a:gd name="T92" fmla="*/ 361 w 459"/>
                <a:gd name="T93" fmla="*/ 136 h 216"/>
                <a:gd name="T94" fmla="*/ 315 w 459"/>
                <a:gd name="T95" fmla="*/ 136 h 216"/>
                <a:gd name="T96" fmla="*/ 361 w 459"/>
                <a:gd name="T97" fmla="*/ 136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9"/>
                <a:gd name="T148" fmla="*/ 0 h 216"/>
                <a:gd name="T149" fmla="*/ 459 w 459"/>
                <a:gd name="T150" fmla="*/ 216 h 21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9" h="216">
                  <a:moveTo>
                    <a:pt x="457" y="88"/>
                  </a:moveTo>
                  <a:cubicBezTo>
                    <a:pt x="456" y="86"/>
                    <a:pt x="454" y="87"/>
                    <a:pt x="453" y="88"/>
                  </a:cubicBezTo>
                  <a:cubicBezTo>
                    <a:pt x="451" y="89"/>
                    <a:pt x="446" y="89"/>
                    <a:pt x="444" y="89"/>
                  </a:cubicBezTo>
                  <a:cubicBezTo>
                    <a:pt x="442" y="89"/>
                    <a:pt x="438" y="87"/>
                    <a:pt x="438" y="85"/>
                  </a:cubicBezTo>
                  <a:cubicBezTo>
                    <a:pt x="438" y="83"/>
                    <a:pt x="438" y="80"/>
                    <a:pt x="436" y="80"/>
                  </a:cubicBezTo>
                  <a:cubicBezTo>
                    <a:pt x="434" y="80"/>
                    <a:pt x="431" y="79"/>
                    <a:pt x="429" y="75"/>
                  </a:cubicBezTo>
                  <a:cubicBezTo>
                    <a:pt x="427" y="70"/>
                    <a:pt x="424" y="70"/>
                    <a:pt x="421" y="69"/>
                  </a:cubicBezTo>
                  <a:cubicBezTo>
                    <a:pt x="419" y="67"/>
                    <a:pt x="413" y="71"/>
                    <a:pt x="410" y="72"/>
                  </a:cubicBezTo>
                  <a:cubicBezTo>
                    <a:pt x="407" y="73"/>
                    <a:pt x="403" y="71"/>
                    <a:pt x="399" y="70"/>
                  </a:cubicBezTo>
                  <a:cubicBezTo>
                    <a:pt x="396" y="69"/>
                    <a:pt x="394" y="63"/>
                    <a:pt x="390" y="64"/>
                  </a:cubicBezTo>
                  <a:cubicBezTo>
                    <a:pt x="387" y="65"/>
                    <a:pt x="386" y="71"/>
                    <a:pt x="384" y="71"/>
                  </a:cubicBezTo>
                  <a:cubicBezTo>
                    <a:pt x="381" y="71"/>
                    <a:pt x="377" y="58"/>
                    <a:pt x="372" y="51"/>
                  </a:cubicBezTo>
                  <a:cubicBezTo>
                    <a:pt x="367" y="44"/>
                    <a:pt x="359" y="29"/>
                    <a:pt x="351" y="26"/>
                  </a:cubicBezTo>
                  <a:cubicBezTo>
                    <a:pt x="344" y="24"/>
                    <a:pt x="346" y="20"/>
                    <a:pt x="348" y="18"/>
                  </a:cubicBezTo>
                  <a:cubicBezTo>
                    <a:pt x="350" y="16"/>
                    <a:pt x="344" y="15"/>
                    <a:pt x="341" y="17"/>
                  </a:cubicBezTo>
                  <a:cubicBezTo>
                    <a:pt x="338" y="19"/>
                    <a:pt x="334" y="22"/>
                    <a:pt x="330" y="23"/>
                  </a:cubicBezTo>
                  <a:cubicBezTo>
                    <a:pt x="327" y="24"/>
                    <a:pt x="322" y="29"/>
                    <a:pt x="318" y="28"/>
                  </a:cubicBezTo>
                  <a:cubicBezTo>
                    <a:pt x="314" y="27"/>
                    <a:pt x="313" y="33"/>
                    <a:pt x="310" y="30"/>
                  </a:cubicBezTo>
                  <a:cubicBezTo>
                    <a:pt x="307" y="27"/>
                    <a:pt x="314" y="25"/>
                    <a:pt x="314" y="23"/>
                  </a:cubicBezTo>
                  <a:cubicBezTo>
                    <a:pt x="314" y="20"/>
                    <a:pt x="309" y="23"/>
                    <a:pt x="308" y="22"/>
                  </a:cubicBezTo>
                  <a:cubicBezTo>
                    <a:pt x="306" y="20"/>
                    <a:pt x="302" y="19"/>
                    <a:pt x="302" y="21"/>
                  </a:cubicBezTo>
                  <a:cubicBezTo>
                    <a:pt x="302" y="23"/>
                    <a:pt x="299" y="22"/>
                    <a:pt x="299" y="20"/>
                  </a:cubicBezTo>
                  <a:cubicBezTo>
                    <a:pt x="299" y="19"/>
                    <a:pt x="297" y="15"/>
                    <a:pt x="295" y="18"/>
                  </a:cubicBezTo>
                  <a:cubicBezTo>
                    <a:pt x="293" y="20"/>
                    <a:pt x="286" y="21"/>
                    <a:pt x="285" y="19"/>
                  </a:cubicBezTo>
                  <a:cubicBezTo>
                    <a:pt x="283" y="18"/>
                    <a:pt x="286" y="17"/>
                    <a:pt x="286" y="15"/>
                  </a:cubicBezTo>
                  <a:cubicBezTo>
                    <a:pt x="286" y="12"/>
                    <a:pt x="283" y="9"/>
                    <a:pt x="284" y="7"/>
                  </a:cubicBezTo>
                  <a:cubicBezTo>
                    <a:pt x="284" y="4"/>
                    <a:pt x="279" y="1"/>
                    <a:pt x="277" y="2"/>
                  </a:cubicBezTo>
                  <a:cubicBezTo>
                    <a:pt x="274" y="3"/>
                    <a:pt x="271" y="2"/>
                    <a:pt x="268" y="1"/>
                  </a:cubicBezTo>
                  <a:cubicBezTo>
                    <a:pt x="265" y="0"/>
                    <a:pt x="254" y="2"/>
                    <a:pt x="254" y="4"/>
                  </a:cubicBezTo>
                  <a:cubicBezTo>
                    <a:pt x="253" y="7"/>
                    <a:pt x="240" y="9"/>
                    <a:pt x="237" y="10"/>
                  </a:cubicBezTo>
                  <a:cubicBezTo>
                    <a:pt x="235" y="11"/>
                    <a:pt x="225" y="12"/>
                    <a:pt x="221" y="13"/>
                  </a:cubicBezTo>
                  <a:cubicBezTo>
                    <a:pt x="218" y="13"/>
                    <a:pt x="214" y="16"/>
                    <a:pt x="210" y="16"/>
                  </a:cubicBezTo>
                  <a:cubicBezTo>
                    <a:pt x="205" y="16"/>
                    <a:pt x="197" y="17"/>
                    <a:pt x="193" y="20"/>
                  </a:cubicBezTo>
                  <a:cubicBezTo>
                    <a:pt x="189" y="23"/>
                    <a:pt x="182" y="20"/>
                    <a:pt x="179" y="21"/>
                  </a:cubicBezTo>
                  <a:cubicBezTo>
                    <a:pt x="176" y="22"/>
                    <a:pt x="171" y="21"/>
                    <a:pt x="170" y="22"/>
                  </a:cubicBezTo>
                  <a:cubicBezTo>
                    <a:pt x="168" y="23"/>
                    <a:pt x="169" y="29"/>
                    <a:pt x="170" y="31"/>
                  </a:cubicBezTo>
                  <a:cubicBezTo>
                    <a:pt x="172" y="34"/>
                    <a:pt x="180" y="35"/>
                    <a:pt x="180" y="36"/>
                  </a:cubicBezTo>
                  <a:cubicBezTo>
                    <a:pt x="181" y="38"/>
                    <a:pt x="172" y="38"/>
                    <a:pt x="168" y="38"/>
                  </a:cubicBezTo>
                  <a:cubicBezTo>
                    <a:pt x="164" y="39"/>
                    <a:pt x="165" y="44"/>
                    <a:pt x="166" y="46"/>
                  </a:cubicBezTo>
                  <a:cubicBezTo>
                    <a:pt x="167" y="49"/>
                    <a:pt x="162" y="51"/>
                    <a:pt x="159" y="52"/>
                  </a:cubicBezTo>
                  <a:cubicBezTo>
                    <a:pt x="156" y="53"/>
                    <a:pt x="159" y="58"/>
                    <a:pt x="162" y="58"/>
                  </a:cubicBezTo>
                  <a:cubicBezTo>
                    <a:pt x="165" y="58"/>
                    <a:pt x="168" y="61"/>
                    <a:pt x="170" y="61"/>
                  </a:cubicBezTo>
                  <a:cubicBezTo>
                    <a:pt x="173" y="61"/>
                    <a:pt x="173" y="66"/>
                    <a:pt x="173" y="69"/>
                  </a:cubicBezTo>
                  <a:cubicBezTo>
                    <a:pt x="173" y="72"/>
                    <a:pt x="170" y="73"/>
                    <a:pt x="166" y="73"/>
                  </a:cubicBezTo>
                  <a:cubicBezTo>
                    <a:pt x="162" y="73"/>
                    <a:pt x="160" y="70"/>
                    <a:pt x="158" y="69"/>
                  </a:cubicBezTo>
                  <a:cubicBezTo>
                    <a:pt x="155" y="69"/>
                    <a:pt x="156" y="74"/>
                    <a:pt x="154" y="75"/>
                  </a:cubicBezTo>
                  <a:cubicBezTo>
                    <a:pt x="152" y="76"/>
                    <a:pt x="151" y="71"/>
                    <a:pt x="148" y="71"/>
                  </a:cubicBezTo>
                  <a:cubicBezTo>
                    <a:pt x="145" y="71"/>
                    <a:pt x="142" y="71"/>
                    <a:pt x="141" y="68"/>
                  </a:cubicBezTo>
                  <a:cubicBezTo>
                    <a:pt x="140" y="65"/>
                    <a:pt x="133" y="64"/>
                    <a:pt x="130" y="67"/>
                  </a:cubicBezTo>
                  <a:cubicBezTo>
                    <a:pt x="127" y="70"/>
                    <a:pt x="126" y="69"/>
                    <a:pt x="123" y="67"/>
                  </a:cubicBezTo>
                  <a:cubicBezTo>
                    <a:pt x="121" y="65"/>
                    <a:pt x="113" y="68"/>
                    <a:pt x="112" y="70"/>
                  </a:cubicBezTo>
                  <a:cubicBezTo>
                    <a:pt x="111" y="73"/>
                    <a:pt x="106" y="74"/>
                    <a:pt x="102" y="71"/>
                  </a:cubicBezTo>
                  <a:cubicBezTo>
                    <a:pt x="98" y="69"/>
                    <a:pt x="95" y="68"/>
                    <a:pt x="95" y="71"/>
                  </a:cubicBezTo>
                  <a:cubicBezTo>
                    <a:pt x="95" y="75"/>
                    <a:pt x="92" y="72"/>
                    <a:pt x="92" y="70"/>
                  </a:cubicBezTo>
                  <a:cubicBezTo>
                    <a:pt x="92" y="68"/>
                    <a:pt x="86" y="64"/>
                    <a:pt x="83" y="62"/>
                  </a:cubicBezTo>
                  <a:cubicBezTo>
                    <a:pt x="80" y="60"/>
                    <a:pt x="70" y="60"/>
                    <a:pt x="70" y="58"/>
                  </a:cubicBezTo>
                  <a:cubicBezTo>
                    <a:pt x="69" y="56"/>
                    <a:pt x="63" y="54"/>
                    <a:pt x="62" y="58"/>
                  </a:cubicBezTo>
                  <a:cubicBezTo>
                    <a:pt x="60" y="61"/>
                    <a:pt x="58" y="59"/>
                    <a:pt x="56" y="58"/>
                  </a:cubicBezTo>
                  <a:cubicBezTo>
                    <a:pt x="54" y="57"/>
                    <a:pt x="49" y="59"/>
                    <a:pt x="47" y="60"/>
                  </a:cubicBezTo>
                  <a:cubicBezTo>
                    <a:pt x="45" y="61"/>
                    <a:pt x="39" y="66"/>
                    <a:pt x="35" y="66"/>
                  </a:cubicBezTo>
                  <a:cubicBezTo>
                    <a:pt x="32" y="66"/>
                    <a:pt x="34" y="70"/>
                    <a:pt x="29" y="71"/>
                  </a:cubicBezTo>
                  <a:cubicBezTo>
                    <a:pt x="25" y="72"/>
                    <a:pt x="26" y="75"/>
                    <a:pt x="26" y="77"/>
                  </a:cubicBezTo>
                  <a:cubicBezTo>
                    <a:pt x="27" y="79"/>
                    <a:pt x="29" y="83"/>
                    <a:pt x="25" y="84"/>
                  </a:cubicBezTo>
                  <a:cubicBezTo>
                    <a:pt x="21" y="86"/>
                    <a:pt x="20" y="79"/>
                    <a:pt x="16" y="77"/>
                  </a:cubicBezTo>
                  <a:cubicBezTo>
                    <a:pt x="13" y="74"/>
                    <a:pt x="10" y="77"/>
                    <a:pt x="10" y="81"/>
                  </a:cubicBezTo>
                  <a:cubicBezTo>
                    <a:pt x="10" y="84"/>
                    <a:pt x="6" y="84"/>
                    <a:pt x="4" y="88"/>
                  </a:cubicBezTo>
                  <a:cubicBezTo>
                    <a:pt x="2" y="91"/>
                    <a:pt x="7" y="92"/>
                    <a:pt x="7" y="93"/>
                  </a:cubicBezTo>
                  <a:cubicBezTo>
                    <a:pt x="7" y="95"/>
                    <a:pt x="4" y="96"/>
                    <a:pt x="3" y="97"/>
                  </a:cubicBezTo>
                  <a:cubicBezTo>
                    <a:pt x="2" y="97"/>
                    <a:pt x="0" y="102"/>
                    <a:pt x="1" y="104"/>
                  </a:cubicBezTo>
                  <a:cubicBezTo>
                    <a:pt x="2" y="105"/>
                    <a:pt x="8" y="105"/>
                    <a:pt x="7" y="108"/>
                  </a:cubicBezTo>
                  <a:cubicBezTo>
                    <a:pt x="7" y="112"/>
                    <a:pt x="6" y="115"/>
                    <a:pt x="9" y="114"/>
                  </a:cubicBezTo>
                  <a:cubicBezTo>
                    <a:pt x="12" y="113"/>
                    <a:pt x="15" y="114"/>
                    <a:pt x="17" y="114"/>
                  </a:cubicBezTo>
                  <a:cubicBezTo>
                    <a:pt x="19" y="114"/>
                    <a:pt x="21" y="118"/>
                    <a:pt x="24" y="122"/>
                  </a:cubicBezTo>
                  <a:cubicBezTo>
                    <a:pt x="28" y="126"/>
                    <a:pt x="29" y="128"/>
                    <a:pt x="26" y="129"/>
                  </a:cubicBezTo>
                  <a:cubicBezTo>
                    <a:pt x="22" y="130"/>
                    <a:pt x="24" y="132"/>
                    <a:pt x="28" y="134"/>
                  </a:cubicBezTo>
                  <a:cubicBezTo>
                    <a:pt x="30" y="134"/>
                    <a:pt x="31" y="135"/>
                    <a:pt x="32" y="136"/>
                  </a:cubicBezTo>
                  <a:cubicBezTo>
                    <a:pt x="33" y="135"/>
                    <a:pt x="33" y="135"/>
                    <a:pt x="34" y="134"/>
                  </a:cubicBezTo>
                  <a:cubicBezTo>
                    <a:pt x="40" y="129"/>
                    <a:pt x="50" y="125"/>
                    <a:pt x="58" y="127"/>
                  </a:cubicBezTo>
                  <a:cubicBezTo>
                    <a:pt x="65" y="129"/>
                    <a:pt x="72" y="125"/>
                    <a:pt x="75" y="130"/>
                  </a:cubicBezTo>
                  <a:cubicBezTo>
                    <a:pt x="78" y="135"/>
                    <a:pt x="75" y="143"/>
                    <a:pt x="76" y="147"/>
                  </a:cubicBezTo>
                  <a:cubicBezTo>
                    <a:pt x="78" y="150"/>
                    <a:pt x="70" y="150"/>
                    <a:pt x="65" y="150"/>
                  </a:cubicBezTo>
                  <a:cubicBezTo>
                    <a:pt x="60" y="149"/>
                    <a:pt x="50" y="152"/>
                    <a:pt x="51" y="155"/>
                  </a:cubicBezTo>
                  <a:cubicBezTo>
                    <a:pt x="53" y="158"/>
                    <a:pt x="56" y="165"/>
                    <a:pt x="50" y="161"/>
                  </a:cubicBezTo>
                  <a:cubicBezTo>
                    <a:pt x="43" y="157"/>
                    <a:pt x="40" y="165"/>
                    <a:pt x="44" y="165"/>
                  </a:cubicBezTo>
                  <a:cubicBezTo>
                    <a:pt x="48" y="165"/>
                    <a:pt x="53" y="169"/>
                    <a:pt x="53" y="172"/>
                  </a:cubicBezTo>
                  <a:cubicBezTo>
                    <a:pt x="53" y="175"/>
                    <a:pt x="53" y="182"/>
                    <a:pt x="56" y="181"/>
                  </a:cubicBezTo>
                  <a:cubicBezTo>
                    <a:pt x="60" y="180"/>
                    <a:pt x="60" y="186"/>
                    <a:pt x="64" y="185"/>
                  </a:cubicBezTo>
                  <a:cubicBezTo>
                    <a:pt x="69" y="185"/>
                    <a:pt x="73" y="187"/>
                    <a:pt x="70" y="191"/>
                  </a:cubicBezTo>
                  <a:cubicBezTo>
                    <a:pt x="66" y="195"/>
                    <a:pt x="72" y="207"/>
                    <a:pt x="73" y="205"/>
                  </a:cubicBezTo>
                  <a:cubicBezTo>
                    <a:pt x="74" y="203"/>
                    <a:pt x="73" y="199"/>
                    <a:pt x="75" y="197"/>
                  </a:cubicBezTo>
                  <a:cubicBezTo>
                    <a:pt x="72" y="191"/>
                    <a:pt x="83" y="191"/>
                    <a:pt x="86" y="191"/>
                  </a:cubicBezTo>
                  <a:cubicBezTo>
                    <a:pt x="90" y="191"/>
                    <a:pt x="96" y="196"/>
                    <a:pt x="100" y="201"/>
                  </a:cubicBezTo>
                  <a:cubicBezTo>
                    <a:pt x="104" y="207"/>
                    <a:pt x="108" y="203"/>
                    <a:pt x="108" y="203"/>
                  </a:cubicBezTo>
                  <a:cubicBezTo>
                    <a:pt x="110" y="153"/>
                    <a:pt x="110" y="153"/>
                    <a:pt x="110" y="153"/>
                  </a:cubicBezTo>
                  <a:cubicBezTo>
                    <a:pt x="138" y="146"/>
                    <a:pt x="138" y="146"/>
                    <a:pt x="138" y="146"/>
                  </a:cubicBezTo>
                  <a:cubicBezTo>
                    <a:pt x="138" y="145"/>
                    <a:pt x="139" y="144"/>
                    <a:pt x="139" y="144"/>
                  </a:cubicBezTo>
                  <a:cubicBezTo>
                    <a:pt x="143" y="139"/>
                    <a:pt x="148" y="143"/>
                    <a:pt x="149" y="144"/>
                  </a:cubicBezTo>
                  <a:cubicBezTo>
                    <a:pt x="151" y="145"/>
                    <a:pt x="150" y="139"/>
                    <a:pt x="154" y="139"/>
                  </a:cubicBezTo>
                  <a:cubicBezTo>
                    <a:pt x="158" y="139"/>
                    <a:pt x="154" y="146"/>
                    <a:pt x="157" y="146"/>
                  </a:cubicBezTo>
                  <a:cubicBezTo>
                    <a:pt x="159" y="146"/>
                    <a:pt x="164" y="154"/>
                    <a:pt x="163" y="160"/>
                  </a:cubicBezTo>
                  <a:cubicBezTo>
                    <a:pt x="167" y="164"/>
                    <a:pt x="175" y="173"/>
                    <a:pt x="176" y="175"/>
                  </a:cubicBezTo>
                  <a:cubicBezTo>
                    <a:pt x="177" y="177"/>
                    <a:pt x="188" y="173"/>
                    <a:pt x="191" y="174"/>
                  </a:cubicBezTo>
                  <a:cubicBezTo>
                    <a:pt x="193" y="175"/>
                    <a:pt x="210" y="175"/>
                    <a:pt x="213" y="175"/>
                  </a:cubicBezTo>
                  <a:cubicBezTo>
                    <a:pt x="216" y="175"/>
                    <a:pt x="219" y="181"/>
                    <a:pt x="222" y="181"/>
                  </a:cubicBezTo>
                  <a:cubicBezTo>
                    <a:pt x="226" y="182"/>
                    <a:pt x="224" y="188"/>
                    <a:pt x="225" y="192"/>
                  </a:cubicBezTo>
                  <a:cubicBezTo>
                    <a:pt x="225" y="196"/>
                    <a:pt x="231" y="200"/>
                    <a:pt x="231" y="204"/>
                  </a:cubicBezTo>
                  <a:cubicBezTo>
                    <a:pt x="232" y="207"/>
                    <a:pt x="237" y="205"/>
                    <a:pt x="241" y="206"/>
                  </a:cubicBezTo>
                  <a:cubicBezTo>
                    <a:pt x="244" y="207"/>
                    <a:pt x="250" y="209"/>
                    <a:pt x="250" y="212"/>
                  </a:cubicBezTo>
                  <a:cubicBezTo>
                    <a:pt x="251" y="216"/>
                    <a:pt x="255" y="213"/>
                    <a:pt x="256" y="210"/>
                  </a:cubicBezTo>
                  <a:cubicBezTo>
                    <a:pt x="256" y="208"/>
                    <a:pt x="260" y="204"/>
                    <a:pt x="267" y="201"/>
                  </a:cubicBezTo>
                  <a:cubicBezTo>
                    <a:pt x="270" y="200"/>
                    <a:pt x="272" y="200"/>
                    <a:pt x="274" y="201"/>
                  </a:cubicBezTo>
                  <a:cubicBezTo>
                    <a:pt x="275" y="198"/>
                    <a:pt x="276" y="195"/>
                    <a:pt x="277" y="195"/>
                  </a:cubicBezTo>
                  <a:cubicBezTo>
                    <a:pt x="279" y="194"/>
                    <a:pt x="284" y="190"/>
                    <a:pt x="284" y="187"/>
                  </a:cubicBezTo>
                  <a:cubicBezTo>
                    <a:pt x="284" y="184"/>
                    <a:pt x="293" y="184"/>
                    <a:pt x="299" y="187"/>
                  </a:cubicBezTo>
                  <a:cubicBezTo>
                    <a:pt x="305" y="190"/>
                    <a:pt x="309" y="190"/>
                    <a:pt x="309" y="185"/>
                  </a:cubicBezTo>
                  <a:cubicBezTo>
                    <a:pt x="310" y="180"/>
                    <a:pt x="318" y="179"/>
                    <a:pt x="321" y="180"/>
                  </a:cubicBezTo>
                  <a:cubicBezTo>
                    <a:pt x="324" y="182"/>
                    <a:pt x="332" y="186"/>
                    <a:pt x="336" y="185"/>
                  </a:cubicBezTo>
                  <a:cubicBezTo>
                    <a:pt x="340" y="183"/>
                    <a:pt x="360" y="185"/>
                    <a:pt x="365" y="186"/>
                  </a:cubicBezTo>
                  <a:cubicBezTo>
                    <a:pt x="370" y="188"/>
                    <a:pt x="371" y="184"/>
                    <a:pt x="376" y="189"/>
                  </a:cubicBezTo>
                  <a:cubicBezTo>
                    <a:pt x="379" y="193"/>
                    <a:pt x="381" y="190"/>
                    <a:pt x="385" y="193"/>
                  </a:cubicBezTo>
                  <a:cubicBezTo>
                    <a:pt x="385" y="192"/>
                    <a:pt x="385" y="190"/>
                    <a:pt x="385" y="188"/>
                  </a:cubicBezTo>
                  <a:cubicBezTo>
                    <a:pt x="385" y="185"/>
                    <a:pt x="390" y="182"/>
                    <a:pt x="391" y="180"/>
                  </a:cubicBezTo>
                  <a:cubicBezTo>
                    <a:pt x="392" y="177"/>
                    <a:pt x="386" y="170"/>
                    <a:pt x="386" y="167"/>
                  </a:cubicBezTo>
                  <a:cubicBezTo>
                    <a:pt x="386" y="165"/>
                    <a:pt x="386" y="159"/>
                    <a:pt x="384" y="158"/>
                  </a:cubicBezTo>
                  <a:cubicBezTo>
                    <a:pt x="381" y="156"/>
                    <a:pt x="389" y="153"/>
                    <a:pt x="390" y="153"/>
                  </a:cubicBezTo>
                  <a:cubicBezTo>
                    <a:pt x="394" y="153"/>
                    <a:pt x="399" y="149"/>
                    <a:pt x="401" y="151"/>
                  </a:cubicBezTo>
                  <a:cubicBezTo>
                    <a:pt x="403" y="153"/>
                    <a:pt x="406" y="153"/>
                    <a:pt x="409" y="153"/>
                  </a:cubicBezTo>
                  <a:cubicBezTo>
                    <a:pt x="412" y="153"/>
                    <a:pt x="411" y="149"/>
                    <a:pt x="409" y="148"/>
                  </a:cubicBezTo>
                  <a:cubicBezTo>
                    <a:pt x="407" y="146"/>
                    <a:pt x="415" y="131"/>
                    <a:pt x="416" y="126"/>
                  </a:cubicBezTo>
                  <a:cubicBezTo>
                    <a:pt x="417" y="121"/>
                    <a:pt x="420" y="126"/>
                    <a:pt x="424" y="126"/>
                  </a:cubicBezTo>
                  <a:cubicBezTo>
                    <a:pt x="427" y="127"/>
                    <a:pt x="432" y="126"/>
                    <a:pt x="434" y="127"/>
                  </a:cubicBezTo>
                  <a:cubicBezTo>
                    <a:pt x="436" y="128"/>
                    <a:pt x="443" y="126"/>
                    <a:pt x="445" y="123"/>
                  </a:cubicBezTo>
                  <a:cubicBezTo>
                    <a:pt x="446" y="121"/>
                    <a:pt x="443" y="120"/>
                    <a:pt x="443" y="114"/>
                  </a:cubicBezTo>
                  <a:cubicBezTo>
                    <a:pt x="443" y="108"/>
                    <a:pt x="447" y="106"/>
                    <a:pt x="450" y="106"/>
                  </a:cubicBezTo>
                  <a:cubicBezTo>
                    <a:pt x="454" y="106"/>
                    <a:pt x="455" y="102"/>
                    <a:pt x="455" y="99"/>
                  </a:cubicBezTo>
                  <a:cubicBezTo>
                    <a:pt x="455" y="97"/>
                    <a:pt x="458" y="95"/>
                    <a:pt x="459" y="92"/>
                  </a:cubicBezTo>
                  <a:cubicBezTo>
                    <a:pt x="458" y="91"/>
                    <a:pt x="457" y="89"/>
                    <a:pt x="457" y="88"/>
                  </a:cubicBezTo>
                  <a:close/>
                  <a:moveTo>
                    <a:pt x="171" y="137"/>
                  </a:moveTo>
                  <a:cubicBezTo>
                    <a:pt x="170" y="139"/>
                    <a:pt x="157" y="135"/>
                    <a:pt x="156" y="132"/>
                  </a:cubicBezTo>
                  <a:cubicBezTo>
                    <a:pt x="155" y="130"/>
                    <a:pt x="174" y="133"/>
                    <a:pt x="171" y="137"/>
                  </a:cubicBezTo>
                  <a:close/>
                  <a:moveTo>
                    <a:pt x="361" y="136"/>
                  </a:moveTo>
                  <a:cubicBezTo>
                    <a:pt x="351" y="136"/>
                    <a:pt x="331" y="131"/>
                    <a:pt x="322" y="140"/>
                  </a:cubicBezTo>
                  <a:cubicBezTo>
                    <a:pt x="314" y="149"/>
                    <a:pt x="320" y="154"/>
                    <a:pt x="316" y="154"/>
                  </a:cubicBezTo>
                  <a:cubicBezTo>
                    <a:pt x="312" y="155"/>
                    <a:pt x="310" y="141"/>
                    <a:pt x="315" y="136"/>
                  </a:cubicBezTo>
                  <a:cubicBezTo>
                    <a:pt x="320" y="131"/>
                    <a:pt x="335" y="129"/>
                    <a:pt x="344" y="132"/>
                  </a:cubicBezTo>
                  <a:cubicBezTo>
                    <a:pt x="353" y="134"/>
                    <a:pt x="370" y="130"/>
                    <a:pt x="372" y="130"/>
                  </a:cubicBezTo>
                  <a:cubicBezTo>
                    <a:pt x="375" y="131"/>
                    <a:pt x="370" y="136"/>
                    <a:pt x="361" y="136"/>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55" name="Freeform 156"/>
            <p:cNvSpPr>
              <a:spLocks noEditPoints="1" noChangeArrowheads="1"/>
            </p:cNvSpPr>
            <p:nvPr/>
          </p:nvSpPr>
          <p:spPr bwMode="auto">
            <a:xfrm>
              <a:off x="4064000" y="112712"/>
              <a:ext cx="3681413" cy="1411288"/>
            </a:xfrm>
            <a:custGeom>
              <a:gdLst>
                <a:gd name="T0" fmla="*/ 814 w 1926"/>
                <a:gd name="T1" fmla="*/ 12 h 739"/>
                <a:gd name="T2" fmla="*/ 840 w 1926"/>
                <a:gd name="T3" fmla="*/ 45 h 739"/>
                <a:gd name="T4" fmla="*/ 912 w 1926"/>
                <a:gd name="T5" fmla="*/ 61 h 739"/>
                <a:gd name="T6" fmla="*/ 822 w 1926"/>
                <a:gd name="T7" fmla="*/ 28 h 739"/>
                <a:gd name="T8" fmla="*/ 1331 w 1926"/>
                <a:gd name="T9" fmla="*/ 168 h 739"/>
                <a:gd name="T10" fmla="*/ 1358 w 1926"/>
                <a:gd name="T11" fmla="*/ 198 h 739"/>
                <a:gd name="T12" fmla="*/ 1388 w 1926"/>
                <a:gd name="T13" fmla="*/ 664 h 739"/>
                <a:gd name="T14" fmla="*/ 355 w 1926"/>
                <a:gd name="T15" fmla="*/ 25 h 739"/>
                <a:gd name="T16" fmla="*/ 1886 w 1926"/>
                <a:gd name="T17" fmla="*/ 330 h 739"/>
                <a:gd name="T18" fmla="*/ 1698 w 1926"/>
                <a:gd name="T19" fmla="*/ 277 h 739"/>
                <a:gd name="T20" fmla="*/ 1580 w 1926"/>
                <a:gd name="T21" fmla="*/ 268 h 739"/>
                <a:gd name="T22" fmla="*/ 1412 w 1926"/>
                <a:gd name="T23" fmla="*/ 221 h 739"/>
                <a:gd name="T24" fmla="*/ 1319 w 1926"/>
                <a:gd name="T25" fmla="*/ 241 h 739"/>
                <a:gd name="T26" fmla="*/ 1224 w 1926"/>
                <a:gd name="T27" fmla="*/ 204 h 739"/>
                <a:gd name="T28" fmla="*/ 1101 w 1926"/>
                <a:gd name="T29" fmla="*/ 196 h 739"/>
                <a:gd name="T30" fmla="*/ 989 w 1926"/>
                <a:gd name="T31" fmla="*/ 193 h 739"/>
                <a:gd name="T32" fmla="*/ 1007 w 1926"/>
                <a:gd name="T33" fmla="*/ 122 h 739"/>
                <a:gd name="T34" fmla="*/ 909 w 1926"/>
                <a:gd name="T35" fmla="*/ 126 h 739"/>
                <a:gd name="T36" fmla="*/ 800 w 1926"/>
                <a:gd name="T37" fmla="*/ 148 h 739"/>
                <a:gd name="T38" fmla="*/ 764 w 1926"/>
                <a:gd name="T39" fmla="*/ 190 h 739"/>
                <a:gd name="T40" fmla="*/ 667 w 1926"/>
                <a:gd name="T41" fmla="*/ 228 h 739"/>
                <a:gd name="T42" fmla="*/ 623 w 1926"/>
                <a:gd name="T43" fmla="*/ 257 h 739"/>
                <a:gd name="T44" fmla="*/ 630 w 1926"/>
                <a:gd name="T45" fmla="*/ 312 h 739"/>
                <a:gd name="T46" fmla="*/ 603 w 1926"/>
                <a:gd name="T47" fmla="*/ 320 h 739"/>
                <a:gd name="T48" fmla="*/ 557 w 1926"/>
                <a:gd name="T49" fmla="*/ 231 h 739"/>
                <a:gd name="T50" fmla="*/ 468 w 1926"/>
                <a:gd name="T51" fmla="*/ 273 h 739"/>
                <a:gd name="T52" fmla="*/ 384 w 1926"/>
                <a:gd name="T53" fmla="*/ 305 h 739"/>
                <a:gd name="T54" fmla="*/ 307 w 1926"/>
                <a:gd name="T55" fmla="*/ 312 h 739"/>
                <a:gd name="T56" fmla="*/ 230 w 1926"/>
                <a:gd name="T57" fmla="*/ 353 h 739"/>
                <a:gd name="T58" fmla="*/ 170 w 1926"/>
                <a:gd name="T59" fmla="*/ 355 h 739"/>
                <a:gd name="T60" fmla="*/ 201 w 1926"/>
                <a:gd name="T61" fmla="*/ 292 h 739"/>
                <a:gd name="T62" fmla="*/ 100 w 1926"/>
                <a:gd name="T63" fmla="*/ 296 h 739"/>
                <a:gd name="T64" fmla="*/ 133 w 1926"/>
                <a:gd name="T65" fmla="*/ 407 h 739"/>
                <a:gd name="T66" fmla="*/ 89 w 1926"/>
                <a:gd name="T67" fmla="*/ 497 h 739"/>
                <a:gd name="T68" fmla="*/ 134 w 1926"/>
                <a:gd name="T69" fmla="*/ 574 h 739"/>
                <a:gd name="T70" fmla="*/ 223 w 1926"/>
                <a:gd name="T71" fmla="*/ 617 h 739"/>
                <a:gd name="T72" fmla="*/ 193 w 1926"/>
                <a:gd name="T73" fmla="*/ 682 h 739"/>
                <a:gd name="T74" fmla="*/ 326 w 1926"/>
                <a:gd name="T75" fmla="*/ 731 h 739"/>
                <a:gd name="T76" fmla="*/ 312 w 1926"/>
                <a:gd name="T77" fmla="*/ 613 h 739"/>
                <a:gd name="T78" fmla="*/ 425 w 1926"/>
                <a:gd name="T79" fmla="*/ 599 h 739"/>
                <a:gd name="T80" fmla="*/ 472 w 1926"/>
                <a:gd name="T81" fmla="*/ 554 h 739"/>
                <a:gd name="T82" fmla="*/ 610 w 1926"/>
                <a:gd name="T83" fmla="*/ 554 h 739"/>
                <a:gd name="T84" fmla="*/ 738 w 1926"/>
                <a:gd name="T85" fmla="*/ 612 h 739"/>
                <a:gd name="T86" fmla="*/ 849 w 1926"/>
                <a:gd name="T87" fmla="*/ 616 h 739"/>
                <a:gd name="T88" fmla="*/ 939 w 1926"/>
                <a:gd name="T89" fmla="*/ 614 h 739"/>
                <a:gd name="T90" fmla="*/ 1099 w 1926"/>
                <a:gd name="T91" fmla="*/ 622 h 739"/>
                <a:gd name="T92" fmla="*/ 1210 w 1926"/>
                <a:gd name="T93" fmla="*/ 615 h 739"/>
                <a:gd name="T94" fmla="*/ 1251 w 1926"/>
                <a:gd name="T95" fmla="*/ 689 h 739"/>
                <a:gd name="T96" fmla="*/ 1365 w 1926"/>
                <a:gd name="T97" fmla="*/ 573 h 739"/>
                <a:gd name="T98" fmla="*/ 1310 w 1926"/>
                <a:gd name="T99" fmla="*/ 530 h 739"/>
                <a:gd name="T100" fmla="*/ 1484 w 1926"/>
                <a:gd name="T101" fmla="*/ 473 h 739"/>
                <a:gd name="T102" fmla="*/ 1584 w 1926"/>
                <a:gd name="T103" fmla="*/ 440 h 739"/>
                <a:gd name="T104" fmla="*/ 1544 w 1926"/>
                <a:gd name="T105" fmla="*/ 494 h 739"/>
                <a:gd name="T106" fmla="*/ 1607 w 1926"/>
                <a:gd name="T107" fmla="*/ 521 h 739"/>
                <a:gd name="T108" fmla="*/ 1697 w 1926"/>
                <a:gd name="T109" fmla="*/ 458 h 739"/>
                <a:gd name="T110" fmla="*/ 1766 w 1926"/>
                <a:gd name="T111" fmla="*/ 373 h 739"/>
                <a:gd name="T112" fmla="*/ 1875 w 1926"/>
                <a:gd name="T113" fmla="*/ 379 h 739"/>
                <a:gd name="T114" fmla="*/ 993 w 1926"/>
                <a:gd name="T115" fmla="*/ 567 h 739"/>
                <a:gd name="T116" fmla="*/ 386 w 1926"/>
                <a:gd name="T117" fmla="*/ 247 h 739"/>
                <a:gd name="T118" fmla="*/ 485 w 1926"/>
                <a:gd name="T119" fmla="*/ 133 h 739"/>
                <a:gd name="T120" fmla="*/ 415 w 1926"/>
                <a:gd name="T121" fmla="*/ 39 h 739"/>
                <a:gd name="T122" fmla="*/ 464 w 1926"/>
                <a:gd name="T123" fmla="*/ 16 h 7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26"/>
                <a:gd name="T187" fmla="*/ 0 h 739"/>
                <a:gd name="T188" fmla="*/ 1926 w 1926"/>
                <a:gd name="T189" fmla="*/ 739 h 73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26" h="739">
                  <a:moveTo>
                    <a:pt x="29" y="534"/>
                  </a:moveTo>
                  <a:cubicBezTo>
                    <a:pt x="28" y="535"/>
                    <a:pt x="24" y="534"/>
                    <a:pt x="23" y="532"/>
                  </a:cubicBezTo>
                  <a:cubicBezTo>
                    <a:pt x="22" y="530"/>
                    <a:pt x="18" y="531"/>
                    <a:pt x="16" y="531"/>
                  </a:cubicBezTo>
                  <a:cubicBezTo>
                    <a:pt x="16" y="532"/>
                    <a:pt x="17" y="532"/>
                    <a:pt x="18" y="533"/>
                  </a:cubicBezTo>
                  <a:cubicBezTo>
                    <a:pt x="19" y="536"/>
                    <a:pt x="12" y="536"/>
                    <a:pt x="14" y="539"/>
                  </a:cubicBezTo>
                  <a:cubicBezTo>
                    <a:pt x="16" y="542"/>
                    <a:pt x="9" y="542"/>
                    <a:pt x="9" y="539"/>
                  </a:cubicBezTo>
                  <a:cubicBezTo>
                    <a:pt x="9" y="536"/>
                    <a:pt x="1" y="537"/>
                    <a:pt x="1" y="540"/>
                  </a:cubicBezTo>
                  <a:cubicBezTo>
                    <a:pt x="1" y="540"/>
                    <a:pt x="1" y="541"/>
                    <a:pt x="0" y="542"/>
                  </a:cubicBezTo>
                  <a:cubicBezTo>
                    <a:pt x="2" y="543"/>
                    <a:pt x="5" y="544"/>
                    <a:pt x="6" y="544"/>
                  </a:cubicBezTo>
                  <a:cubicBezTo>
                    <a:pt x="7" y="545"/>
                    <a:pt x="27" y="547"/>
                    <a:pt x="35" y="545"/>
                  </a:cubicBezTo>
                  <a:cubicBezTo>
                    <a:pt x="35" y="544"/>
                    <a:pt x="36" y="540"/>
                    <a:pt x="36" y="538"/>
                  </a:cubicBezTo>
                  <a:cubicBezTo>
                    <a:pt x="36" y="536"/>
                    <a:pt x="31" y="534"/>
                    <a:pt x="29" y="534"/>
                  </a:cubicBezTo>
                  <a:close/>
                  <a:moveTo>
                    <a:pt x="814" y="12"/>
                  </a:moveTo>
                  <a:cubicBezTo>
                    <a:pt x="815" y="7"/>
                    <a:pt x="793" y="9"/>
                    <a:pt x="799" y="14"/>
                  </a:cubicBezTo>
                  <a:cubicBezTo>
                    <a:pt x="801" y="16"/>
                    <a:pt x="812" y="17"/>
                    <a:pt x="814" y="12"/>
                  </a:cubicBezTo>
                  <a:close/>
                  <a:moveTo>
                    <a:pt x="512" y="21"/>
                  </a:moveTo>
                  <a:cubicBezTo>
                    <a:pt x="524" y="20"/>
                    <a:pt x="524" y="13"/>
                    <a:pt x="517" y="11"/>
                  </a:cubicBezTo>
                  <a:cubicBezTo>
                    <a:pt x="511" y="10"/>
                    <a:pt x="510" y="15"/>
                    <a:pt x="506" y="15"/>
                  </a:cubicBezTo>
                  <a:cubicBezTo>
                    <a:pt x="503" y="15"/>
                    <a:pt x="490" y="17"/>
                    <a:pt x="493" y="20"/>
                  </a:cubicBezTo>
                  <a:cubicBezTo>
                    <a:pt x="496" y="23"/>
                    <a:pt x="505" y="22"/>
                    <a:pt x="512" y="21"/>
                  </a:cubicBezTo>
                  <a:close/>
                  <a:moveTo>
                    <a:pt x="840" y="45"/>
                  </a:moveTo>
                  <a:cubicBezTo>
                    <a:pt x="840" y="49"/>
                    <a:pt x="829" y="53"/>
                    <a:pt x="832" y="55"/>
                  </a:cubicBezTo>
                  <a:cubicBezTo>
                    <a:pt x="835" y="58"/>
                    <a:pt x="837" y="57"/>
                    <a:pt x="841" y="58"/>
                  </a:cubicBezTo>
                  <a:cubicBezTo>
                    <a:pt x="844" y="58"/>
                    <a:pt x="846" y="67"/>
                    <a:pt x="852" y="65"/>
                  </a:cubicBezTo>
                  <a:cubicBezTo>
                    <a:pt x="858" y="64"/>
                    <a:pt x="874" y="72"/>
                    <a:pt x="884" y="72"/>
                  </a:cubicBezTo>
                  <a:cubicBezTo>
                    <a:pt x="893" y="72"/>
                    <a:pt x="894" y="64"/>
                    <a:pt x="891" y="64"/>
                  </a:cubicBezTo>
                  <a:cubicBezTo>
                    <a:pt x="888" y="63"/>
                    <a:pt x="891" y="59"/>
                    <a:pt x="896" y="51"/>
                  </a:cubicBezTo>
                  <a:cubicBezTo>
                    <a:pt x="902" y="43"/>
                    <a:pt x="880" y="38"/>
                    <a:pt x="880" y="44"/>
                  </a:cubicBezTo>
                  <a:cubicBezTo>
                    <a:pt x="880" y="50"/>
                    <a:pt x="873" y="42"/>
                    <a:pt x="871" y="39"/>
                  </a:cubicBezTo>
                  <a:cubicBezTo>
                    <a:pt x="869" y="35"/>
                    <a:pt x="840" y="42"/>
                    <a:pt x="840" y="45"/>
                  </a:cubicBezTo>
                  <a:close/>
                  <a:moveTo>
                    <a:pt x="576" y="206"/>
                  </a:moveTo>
                  <a:cubicBezTo>
                    <a:pt x="580" y="207"/>
                    <a:pt x="592" y="205"/>
                    <a:pt x="593" y="202"/>
                  </a:cubicBezTo>
                  <a:cubicBezTo>
                    <a:pt x="595" y="200"/>
                    <a:pt x="589" y="197"/>
                    <a:pt x="581" y="197"/>
                  </a:cubicBezTo>
                  <a:cubicBezTo>
                    <a:pt x="573" y="197"/>
                    <a:pt x="572" y="206"/>
                    <a:pt x="576" y="206"/>
                  </a:cubicBezTo>
                  <a:close/>
                  <a:moveTo>
                    <a:pt x="673" y="211"/>
                  </a:moveTo>
                  <a:cubicBezTo>
                    <a:pt x="679" y="214"/>
                    <a:pt x="683" y="213"/>
                    <a:pt x="682" y="208"/>
                  </a:cubicBezTo>
                  <a:cubicBezTo>
                    <a:pt x="681" y="202"/>
                    <a:pt x="669" y="209"/>
                    <a:pt x="673" y="211"/>
                  </a:cubicBezTo>
                  <a:close/>
                  <a:moveTo>
                    <a:pt x="892" y="92"/>
                  </a:moveTo>
                  <a:cubicBezTo>
                    <a:pt x="896" y="95"/>
                    <a:pt x="911" y="89"/>
                    <a:pt x="921" y="89"/>
                  </a:cubicBezTo>
                  <a:cubicBezTo>
                    <a:pt x="931" y="90"/>
                    <a:pt x="959" y="82"/>
                    <a:pt x="960" y="76"/>
                  </a:cubicBezTo>
                  <a:cubicBezTo>
                    <a:pt x="961" y="71"/>
                    <a:pt x="950" y="71"/>
                    <a:pt x="946" y="67"/>
                  </a:cubicBezTo>
                  <a:cubicBezTo>
                    <a:pt x="941" y="62"/>
                    <a:pt x="932" y="66"/>
                    <a:pt x="929" y="70"/>
                  </a:cubicBezTo>
                  <a:cubicBezTo>
                    <a:pt x="927" y="74"/>
                    <a:pt x="924" y="70"/>
                    <a:pt x="931" y="64"/>
                  </a:cubicBezTo>
                  <a:cubicBezTo>
                    <a:pt x="937" y="58"/>
                    <a:pt x="924" y="53"/>
                    <a:pt x="924" y="57"/>
                  </a:cubicBezTo>
                  <a:cubicBezTo>
                    <a:pt x="924" y="61"/>
                    <a:pt x="912" y="57"/>
                    <a:pt x="912" y="61"/>
                  </a:cubicBezTo>
                  <a:cubicBezTo>
                    <a:pt x="912" y="65"/>
                    <a:pt x="908" y="66"/>
                    <a:pt x="908" y="70"/>
                  </a:cubicBezTo>
                  <a:cubicBezTo>
                    <a:pt x="908" y="74"/>
                    <a:pt x="900" y="68"/>
                    <a:pt x="900" y="76"/>
                  </a:cubicBezTo>
                  <a:cubicBezTo>
                    <a:pt x="899" y="85"/>
                    <a:pt x="887" y="89"/>
                    <a:pt x="892" y="92"/>
                  </a:cubicBezTo>
                  <a:close/>
                  <a:moveTo>
                    <a:pt x="822" y="36"/>
                  </a:moveTo>
                  <a:cubicBezTo>
                    <a:pt x="829" y="39"/>
                    <a:pt x="826" y="40"/>
                    <a:pt x="820" y="40"/>
                  </a:cubicBezTo>
                  <a:cubicBezTo>
                    <a:pt x="813" y="40"/>
                    <a:pt x="807" y="42"/>
                    <a:pt x="812" y="44"/>
                  </a:cubicBezTo>
                  <a:cubicBezTo>
                    <a:pt x="815" y="46"/>
                    <a:pt x="815" y="49"/>
                    <a:pt x="822" y="51"/>
                  </a:cubicBezTo>
                  <a:cubicBezTo>
                    <a:pt x="829" y="53"/>
                    <a:pt x="836" y="47"/>
                    <a:pt x="835" y="43"/>
                  </a:cubicBezTo>
                  <a:cubicBezTo>
                    <a:pt x="834" y="39"/>
                    <a:pt x="859" y="35"/>
                    <a:pt x="866" y="34"/>
                  </a:cubicBezTo>
                  <a:cubicBezTo>
                    <a:pt x="873" y="32"/>
                    <a:pt x="862" y="25"/>
                    <a:pt x="869" y="24"/>
                  </a:cubicBezTo>
                  <a:cubicBezTo>
                    <a:pt x="876" y="24"/>
                    <a:pt x="873" y="20"/>
                    <a:pt x="864" y="19"/>
                  </a:cubicBezTo>
                  <a:cubicBezTo>
                    <a:pt x="855" y="18"/>
                    <a:pt x="859" y="10"/>
                    <a:pt x="856" y="7"/>
                  </a:cubicBezTo>
                  <a:cubicBezTo>
                    <a:pt x="853" y="5"/>
                    <a:pt x="851" y="11"/>
                    <a:pt x="840" y="13"/>
                  </a:cubicBezTo>
                  <a:cubicBezTo>
                    <a:pt x="828" y="15"/>
                    <a:pt x="822" y="18"/>
                    <a:pt x="827" y="21"/>
                  </a:cubicBezTo>
                  <a:cubicBezTo>
                    <a:pt x="832" y="23"/>
                    <a:pt x="827" y="29"/>
                    <a:pt x="822" y="28"/>
                  </a:cubicBezTo>
                  <a:cubicBezTo>
                    <a:pt x="817" y="28"/>
                    <a:pt x="816" y="33"/>
                    <a:pt x="822" y="36"/>
                  </a:cubicBezTo>
                  <a:close/>
                  <a:moveTo>
                    <a:pt x="1423" y="161"/>
                  </a:moveTo>
                  <a:cubicBezTo>
                    <a:pt x="1431" y="161"/>
                    <a:pt x="1435" y="169"/>
                    <a:pt x="1450" y="170"/>
                  </a:cubicBezTo>
                  <a:cubicBezTo>
                    <a:pt x="1465" y="171"/>
                    <a:pt x="1477" y="168"/>
                    <a:pt x="1477" y="165"/>
                  </a:cubicBezTo>
                  <a:cubicBezTo>
                    <a:pt x="1477" y="161"/>
                    <a:pt x="1463" y="156"/>
                    <a:pt x="1459" y="159"/>
                  </a:cubicBezTo>
                  <a:cubicBezTo>
                    <a:pt x="1454" y="162"/>
                    <a:pt x="1451" y="155"/>
                    <a:pt x="1446" y="156"/>
                  </a:cubicBezTo>
                  <a:cubicBezTo>
                    <a:pt x="1440" y="158"/>
                    <a:pt x="1433" y="158"/>
                    <a:pt x="1430" y="153"/>
                  </a:cubicBezTo>
                  <a:cubicBezTo>
                    <a:pt x="1428" y="148"/>
                    <a:pt x="1419" y="160"/>
                    <a:pt x="1423" y="161"/>
                  </a:cubicBezTo>
                  <a:close/>
                  <a:moveTo>
                    <a:pt x="1795" y="254"/>
                  </a:moveTo>
                  <a:cubicBezTo>
                    <a:pt x="1801" y="257"/>
                    <a:pt x="1805" y="250"/>
                    <a:pt x="1811" y="254"/>
                  </a:cubicBezTo>
                  <a:cubicBezTo>
                    <a:pt x="1816" y="257"/>
                    <a:pt x="1829" y="252"/>
                    <a:pt x="1834" y="251"/>
                  </a:cubicBezTo>
                  <a:cubicBezTo>
                    <a:pt x="1840" y="250"/>
                    <a:pt x="1837" y="243"/>
                    <a:pt x="1822" y="241"/>
                  </a:cubicBezTo>
                  <a:cubicBezTo>
                    <a:pt x="1807" y="239"/>
                    <a:pt x="1788" y="250"/>
                    <a:pt x="1795" y="254"/>
                  </a:cubicBezTo>
                  <a:close/>
                  <a:moveTo>
                    <a:pt x="1322" y="161"/>
                  </a:moveTo>
                  <a:cubicBezTo>
                    <a:pt x="1326" y="163"/>
                    <a:pt x="1328" y="166"/>
                    <a:pt x="1331" y="168"/>
                  </a:cubicBezTo>
                  <a:cubicBezTo>
                    <a:pt x="1333" y="171"/>
                    <a:pt x="1343" y="167"/>
                    <a:pt x="1347" y="166"/>
                  </a:cubicBezTo>
                  <a:cubicBezTo>
                    <a:pt x="1351" y="164"/>
                    <a:pt x="1352" y="172"/>
                    <a:pt x="1358" y="168"/>
                  </a:cubicBezTo>
                  <a:cubicBezTo>
                    <a:pt x="1364" y="164"/>
                    <a:pt x="1371" y="166"/>
                    <a:pt x="1378" y="166"/>
                  </a:cubicBezTo>
                  <a:cubicBezTo>
                    <a:pt x="1385" y="166"/>
                    <a:pt x="1377" y="157"/>
                    <a:pt x="1377" y="153"/>
                  </a:cubicBezTo>
                  <a:cubicBezTo>
                    <a:pt x="1377" y="149"/>
                    <a:pt x="1386" y="151"/>
                    <a:pt x="1383" y="155"/>
                  </a:cubicBezTo>
                  <a:cubicBezTo>
                    <a:pt x="1380" y="158"/>
                    <a:pt x="1387" y="166"/>
                    <a:pt x="1398" y="165"/>
                  </a:cubicBezTo>
                  <a:cubicBezTo>
                    <a:pt x="1408" y="164"/>
                    <a:pt x="1400" y="158"/>
                    <a:pt x="1406" y="155"/>
                  </a:cubicBezTo>
                  <a:cubicBezTo>
                    <a:pt x="1411" y="153"/>
                    <a:pt x="1410" y="150"/>
                    <a:pt x="1403" y="146"/>
                  </a:cubicBezTo>
                  <a:cubicBezTo>
                    <a:pt x="1395" y="141"/>
                    <a:pt x="1385" y="144"/>
                    <a:pt x="1378" y="141"/>
                  </a:cubicBezTo>
                  <a:cubicBezTo>
                    <a:pt x="1371" y="138"/>
                    <a:pt x="1363" y="138"/>
                    <a:pt x="1362" y="145"/>
                  </a:cubicBezTo>
                  <a:cubicBezTo>
                    <a:pt x="1362" y="152"/>
                    <a:pt x="1348" y="137"/>
                    <a:pt x="1341" y="135"/>
                  </a:cubicBezTo>
                  <a:cubicBezTo>
                    <a:pt x="1333" y="132"/>
                    <a:pt x="1311" y="155"/>
                    <a:pt x="1322" y="161"/>
                  </a:cubicBezTo>
                  <a:close/>
                  <a:moveTo>
                    <a:pt x="1391" y="204"/>
                  </a:moveTo>
                  <a:cubicBezTo>
                    <a:pt x="1397" y="202"/>
                    <a:pt x="1387" y="191"/>
                    <a:pt x="1377" y="190"/>
                  </a:cubicBezTo>
                  <a:cubicBezTo>
                    <a:pt x="1366" y="188"/>
                    <a:pt x="1357" y="196"/>
                    <a:pt x="1358" y="198"/>
                  </a:cubicBezTo>
                  <a:cubicBezTo>
                    <a:pt x="1361" y="203"/>
                    <a:pt x="1385" y="205"/>
                    <a:pt x="1391" y="204"/>
                  </a:cubicBezTo>
                  <a:close/>
                  <a:moveTo>
                    <a:pt x="1365" y="182"/>
                  </a:moveTo>
                  <a:cubicBezTo>
                    <a:pt x="1365" y="177"/>
                    <a:pt x="1347" y="183"/>
                    <a:pt x="1354" y="186"/>
                  </a:cubicBezTo>
                  <a:cubicBezTo>
                    <a:pt x="1358" y="187"/>
                    <a:pt x="1365" y="187"/>
                    <a:pt x="1365" y="182"/>
                  </a:cubicBezTo>
                  <a:close/>
                  <a:moveTo>
                    <a:pt x="1389" y="589"/>
                  </a:moveTo>
                  <a:cubicBezTo>
                    <a:pt x="1385" y="579"/>
                    <a:pt x="1394" y="570"/>
                    <a:pt x="1387" y="565"/>
                  </a:cubicBezTo>
                  <a:cubicBezTo>
                    <a:pt x="1381" y="560"/>
                    <a:pt x="1383" y="549"/>
                    <a:pt x="1380" y="551"/>
                  </a:cubicBezTo>
                  <a:cubicBezTo>
                    <a:pt x="1377" y="553"/>
                    <a:pt x="1380" y="562"/>
                    <a:pt x="1375" y="563"/>
                  </a:cubicBezTo>
                  <a:cubicBezTo>
                    <a:pt x="1369" y="564"/>
                    <a:pt x="1374" y="569"/>
                    <a:pt x="1372" y="575"/>
                  </a:cubicBezTo>
                  <a:cubicBezTo>
                    <a:pt x="1370" y="582"/>
                    <a:pt x="1373" y="592"/>
                    <a:pt x="1376" y="598"/>
                  </a:cubicBezTo>
                  <a:cubicBezTo>
                    <a:pt x="1379" y="604"/>
                    <a:pt x="1372" y="636"/>
                    <a:pt x="1375" y="641"/>
                  </a:cubicBezTo>
                  <a:cubicBezTo>
                    <a:pt x="1378" y="646"/>
                    <a:pt x="1371" y="670"/>
                    <a:pt x="1373" y="673"/>
                  </a:cubicBezTo>
                  <a:cubicBezTo>
                    <a:pt x="1377" y="677"/>
                    <a:pt x="1374" y="666"/>
                    <a:pt x="1380" y="665"/>
                  </a:cubicBezTo>
                  <a:cubicBezTo>
                    <a:pt x="1386" y="664"/>
                    <a:pt x="1386" y="672"/>
                    <a:pt x="1390" y="674"/>
                  </a:cubicBezTo>
                  <a:cubicBezTo>
                    <a:pt x="1394" y="675"/>
                    <a:pt x="1391" y="663"/>
                    <a:pt x="1388" y="664"/>
                  </a:cubicBezTo>
                  <a:cubicBezTo>
                    <a:pt x="1385" y="664"/>
                    <a:pt x="1382" y="656"/>
                    <a:pt x="1380" y="650"/>
                  </a:cubicBezTo>
                  <a:cubicBezTo>
                    <a:pt x="1379" y="645"/>
                    <a:pt x="1384" y="639"/>
                    <a:pt x="1384" y="632"/>
                  </a:cubicBezTo>
                  <a:cubicBezTo>
                    <a:pt x="1384" y="625"/>
                    <a:pt x="1392" y="626"/>
                    <a:pt x="1397" y="631"/>
                  </a:cubicBezTo>
                  <a:cubicBezTo>
                    <a:pt x="1402" y="636"/>
                    <a:pt x="1403" y="632"/>
                    <a:pt x="1401" y="629"/>
                  </a:cubicBezTo>
                  <a:cubicBezTo>
                    <a:pt x="1399" y="625"/>
                    <a:pt x="1392" y="598"/>
                    <a:pt x="1389" y="589"/>
                  </a:cubicBezTo>
                  <a:close/>
                  <a:moveTo>
                    <a:pt x="326" y="292"/>
                  </a:moveTo>
                  <a:cubicBezTo>
                    <a:pt x="335" y="300"/>
                    <a:pt x="343" y="288"/>
                    <a:pt x="347" y="287"/>
                  </a:cubicBezTo>
                  <a:cubicBezTo>
                    <a:pt x="351" y="287"/>
                    <a:pt x="344" y="282"/>
                    <a:pt x="337" y="280"/>
                  </a:cubicBezTo>
                  <a:cubicBezTo>
                    <a:pt x="330" y="278"/>
                    <a:pt x="319" y="285"/>
                    <a:pt x="326" y="292"/>
                  </a:cubicBezTo>
                  <a:close/>
                  <a:moveTo>
                    <a:pt x="340" y="22"/>
                  </a:moveTo>
                  <a:cubicBezTo>
                    <a:pt x="345" y="26"/>
                    <a:pt x="327" y="25"/>
                    <a:pt x="325" y="28"/>
                  </a:cubicBezTo>
                  <a:cubicBezTo>
                    <a:pt x="323" y="31"/>
                    <a:pt x="312" y="30"/>
                    <a:pt x="314" y="34"/>
                  </a:cubicBezTo>
                  <a:cubicBezTo>
                    <a:pt x="316" y="38"/>
                    <a:pt x="333" y="38"/>
                    <a:pt x="333" y="35"/>
                  </a:cubicBezTo>
                  <a:cubicBezTo>
                    <a:pt x="333" y="32"/>
                    <a:pt x="342" y="35"/>
                    <a:pt x="342" y="32"/>
                  </a:cubicBezTo>
                  <a:cubicBezTo>
                    <a:pt x="342" y="29"/>
                    <a:pt x="346" y="25"/>
                    <a:pt x="355" y="25"/>
                  </a:cubicBezTo>
                  <a:cubicBezTo>
                    <a:pt x="365" y="24"/>
                    <a:pt x="365" y="21"/>
                    <a:pt x="356" y="17"/>
                  </a:cubicBezTo>
                  <a:cubicBezTo>
                    <a:pt x="347" y="13"/>
                    <a:pt x="336" y="19"/>
                    <a:pt x="340" y="22"/>
                  </a:cubicBezTo>
                  <a:close/>
                  <a:moveTo>
                    <a:pt x="309" y="25"/>
                  </a:moveTo>
                  <a:cubicBezTo>
                    <a:pt x="317" y="18"/>
                    <a:pt x="327" y="25"/>
                    <a:pt x="328" y="22"/>
                  </a:cubicBezTo>
                  <a:cubicBezTo>
                    <a:pt x="329" y="18"/>
                    <a:pt x="314" y="17"/>
                    <a:pt x="308" y="20"/>
                  </a:cubicBezTo>
                  <a:cubicBezTo>
                    <a:pt x="302" y="23"/>
                    <a:pt x="289" y="21"/>
                    <a:pt x="291" y="25"/>
                  </a:cubicBezTo>
                  <a:cubicBezTo>
                    <a:pt x="292" y="27"/>
                    <a:pt x="301" y="32"/>
                    <a:pt x="309" y="25"/>
                  </a:cubicBezTo>
                  <a:close/>
                  <a:moveTo>
                    <a:pt x="1036" y="176"/>
                  </a:moveTo>
                  <a:cubicBezTo>
                    <a:pt x="1034" y="178"/>
                    <a:pt x="1027" y="178"/>
                    <a:pt x="1029" y="181"/>
                  </a:cubicBezTo>
                  <a:cubicBezTo>
                    <a:pt x="1032" y="185"/>
                    <a:pt x="1049" y="183"/>
                    <a:pt x="1049" y="178"/>
                  </a:cubicBezTo>
                  <a:cubicBezTo>
                    <a:pt x="1050" y="172"/>
                    <a:pt x="1037" y="173"/>
                    <a:pt x="1036" y="176"/>
                  </a:cubicBezTo>
                  <a:close/>
                  <a:moveTo>
                    <a:pt x="1923" y="348"/>
                  </a:moveTo>
                  <a:cubicBezTo>
                    <a:pt x="1920" y="347"/>
                    <a:pt x="1909" y="340"/>
                    <a:pt x="1906" y="337"/>
                  </a:cubicBezTo>
                  <a:cubicBezTo>
                    <a:pt x="1904" y="333"/>
                    <a:pt x="1891" y="331"/>
                    <a:pt x="1891" y="333"/>
                  </a:cubicBezTo>
                  <a:cubicBezTo>
                    <a:pt x="1891" y="335"/>
                    <a:pt x="1887" y="332"/>
                    <a:pt x="1886" y="330"/>
                  </a:cubicBezTo>
                  <a:cubicBezTo>
                    <a:pt x="1885" y="328"/>
                    <a:pt x="1871" y="328"/>
                    <a:pt x="1871" y="330"/>
                  </a:cubicBezTo>
                  <a:cubicBezTo>
                    <a:pt x="1871" y="332"/>
                    <a:pt x="1874" y="333"/>
                    <a:pt x="1876" y="335"/>
                  </a:cubicBezTo>
                  <a:cubicBezTo>
                    <a:pt x="1878" y="338"/>
                    <a:pt x="1873" y="339"/>
                    <a:pt x="1874" y="342"/>
                  </a:cubicBezTo>
                  <a:cubicBezTo>
                    <a:pt x="1875" y="345"/>
                    <a:pt x="1869" y="341"/>
                    <a:pt x="1867" y="339"/>
                  </a:cubicBezTo>
                  <a:cubicBezTo>
                    <a:pt x="1865" y="338"/>
                    <a:pt x="1866" y="331"/>
                    <a:pt x="1867" y="328"/>
                  </a:cubicBezTo>
                  <a:cubicBezTo>
                    <a:pt x="1867" y="324"/>
                    <a:pt x="1863" y="325"/>
                    <a:pt x="1862" y="322"/>
                  </a:cubicBezTo>
                  <a:cubicBezTo>
                    <a:pt x="1862" y="318"/>
                    <a:pt x="1847" y="312"/>
                    <a:pt x="1841" y="309"/>
                  </a:cubicBezTo>
                  <a:cubicBezTo>
                    <a:pt x="1834" y="306"/>
                    <a:pt x="1826" y="304"/>
                    <a:pt x="1824" y="301"/>
                  </a:cubicBezTo>
                  <a:cubicBezTo>
                    <a:pt x="1822" y="297"/>
                    <a:pt x="1810" y="297"/>
                    <a:pt x="1806" y="292"/>
                  </a:cubicBezTo>
                  <a:cubicBezTo>
                    <a:pt x="1802" y="288"/>
                    <a:pt x="1783" y="280"/>
                    <a:pt x="1775" y="279"/>
                  </a:cubicBezTo>
                  <a:cubicBezTo>
                    <a:pt x="1766" y="279"/>
                    <a:pt x="1768" y="274"/>
                    <a:pt x="1764" y="275"/>
                  </a:cubicBezTo>
                  <a:cubicBezTo>
                    <a:pt x="1760" y="276"/>
                    <a:pt x="1743" y="275"/>
                    <a:pt x="1738" y="274"/>
                  </a:cubicBezTo>
                  <a:cubicBezTo>
                    <a:pt x="1732" y="273"/>
                    <a:pt x="1731" y="277"/>
                    <a:pt x="1727" y="276"/>
                  </a:cubicBezTo>
                  <a:cubicBezTo>
                    <a:pt x="1724" y="274"/>
                    <a:pt x="1704" y="267"/>
                    <a:pt x="1701" y="270"/>
                  </a:cubicBezTo>
                  <a:cubicBezTo>
                    <a:pt x="1699" y="272"/>
                    <a:pt x="1700" y="276"/>
                    <a:pt x="1698" y="277"/>
                  </a:cubicBezTo>
                  <a:cubicBezTo>
                    <a:pt x="1695" y="278"/>
                    <a:pt x="1698" y="281"/>
                    <a:pt x="1703" y="286"/>
                  </a:cubicBezTo>
                  <a:cubicBezTo>
                    <a:pt x="1709" y="291"/>
                    <a:pt x="1705" y="295"/>
                    <a:pt x="1700" y="297"/>
                  </a:cubicBezTo>
                  <a:cubicBezTo>
                    <a:pt x="1695" y="299"/>
                    <a:pt x="1687" y="295"/>
                    <a:pt x="1685" y="291"/>
                  </a:cubicBezTo>
                  <a:cubicBezTo>
                    <a:pt x="1682" y="287"/>
                    <a:pt x="1676" y="289"/>
                    <a:pt x="1674" y="284"/>
                  </a:cubicBezTo>
                  <a:cubicBezTo>
                    <a:pt x="1672" y="279"/>
                    <a:pt x="1676" y="278"/>
                    <a:pt x="1679" y="281"/>
                  </a:cubicBezTo>
                  <a:cubicBezTo>
                    <a:pt x="1683" y="284"/>
                    <a:pt x="1687" y="281"/>
                    <a:pt x="1688" y="278"/>
                  </a:cubicBezTo>
                  <a:cubicBezTo>
                    <a:pt x="1688" y="274"/>
                    <a:pt x="1679" y="272"/>
                    <a:pt x="1673" y="272"/>
                  </a:cubicBezTo>
                  <a:cubicBezTo>
                    <a:pt x="1668" y="272"/>
                    <a:pt x="1665" y="279"/>
                    <a:pt x="1660" y="282"/>
                  </a:cubicBezTo>
                  <a:cubicBezTo>
                    <a:pt x="1655" y="285"/>
                    <a:pt x="1634" y="281"/>
                    <a:pt x="1632" y="279"/>
                  </a:cubicBezTo>
                  <a:cubicBezTo>
                    <a:pt x="1630" y="277"/>
                    <a:pt x="1601" y="279"/>
                    <a:pt x="1598" y="281"/>
                  </a:cubicBezTo>
                  <a:cubicBezTo>
                    <a:pt x="1595" y="283"/>
                    <a:pt x="1597" y="291"/>
                    <a:pt x="1596" y="292"/>
                  </a:cubicBezTo>
                  <a:cubicBezTo>
                    <a:pt x="1594" y="292"/>
                    <a:pt x="1593" y="283"/>
                    <a:pt x="1593" y="281"/>
                  </a:cubicBezTo>
                  <a:cubicBezTo>
                    <a:pt x="1593" y="279"/>
                    <a:pt x="1589" y="278"/>
                    <a:pt x="1584" y="278"/>
                  </a:cubicBezTo>
                  <a:cubicBezTo>
                    <a:pt x="1579" y="278"/>
                    <a:pt x="1576" y="278"/>
                    <a:pt x="1578" y="275"/>
                  </a:cubicBezTo>
                  <a:cubicBezTo>
                    <a:pt x="1580" y="273"/>
                    <a:pt x="1576" y="271"/>
                    <a:pt x="1580" y="268"/>
                  </a:cubicBezTo>
                  <a:cubicBezTo>
                    <a:pt x="1584" y="265"/>
                    <a:pt x="1573" y="257"/>
                    <a:pt x="1562" y="252"/>
                  </a:cubicBezTo>
                  <a:cubicBezTo>
                    <a:pt x="1551" y="248"/>
                    <a:pt x="1526" y="250"/>
                    <a:pt x="1519" y="252"/>
                  </a:cubicBezTo>
                  <a:cubicBezTo>
                    <a:pt x="1512" y="254"/>
                    <a:pt x="1499" y="254"/>
                    <a:pt x="1493" y="254"/>
                  </a:cubicBezTo>
                  <a:cubicBezTo>
                    <a:pt x="1486" y="254"/>
                    <a:pt x="1491" y="251"/>
                    <a:pt x="1490" y="248"/>
                  </a:cubicBezTo>
                  <a:cubicBezTo>
                    <a:pt x="1488" y="245"/>
                    <a:pt x="1477" y="242"/>
                    <a:pt x="1475" y="244"/>
                  </a:cubicBezTo>
                  <a:cubicBezTo>
                    <a:pt x="1474" y="247"/>
                    <a:pt x="1471" y="244"/>
                    <a:pt x="1471" y="242"/>
                  </a:cubicBezTo>
                  <a:cubicBezTo>
                    <a:pt x="1471" y="241"/>
                    <a:pt x="1461" y="237"/>
                    <a:pt x="1457" y="238"/>
                  </a:cubicBezTo>
                  <a:cubicBezTo>
                    <a:pt x="1453" y="239"/>
                    <a:pt x="1451" y="234"/>
                    <a:pt x="1456" y="234"/>
                  </a:cubicBezTo>
                  <a:cubicBezTo>
                    <a:pt x="1460" y="234"/>
                    <a:pt x="1468" y="235"/>
                    <a:pt x="1465" y="230"/>
                  </a:cubicBezTo>
                  <a:cubicBezTo>
                    <a:pt x="1461" y="224"/>
                    <a:pt x="1431" y="223"/>
                    <a:pt x="1429" y="224"/>
                  </a:cubicBezTo>
                  <a:cubicBezTo>
                    <a:pt x="1426" y="225"/>
                    <a:pt x="1428" y="229"/>
                    <a:pt x="1422" y="235"/>
                  </a:cubicBezTo>
                  <a:cubicBezTo>
                    <a:pt x="1415" y="241"/>
                    <a:pt x="1409" y="237"/>
                    <a:pt x="1410" y="234"/>
                  </a:cubicBezTo>
                  <a:cubicBezTo>
                    <a:pt x="1411" y="231"/>
                    <a:pt x="1419" y="231"/>
                    <a:pt x="1419" y="228"/>
                  </a:cubicBezTo>
                  <a:cubicBezTo>
                    <a:pt x="1419" y="225"/>
                    <a:pt x="1408" y="227"/>
                    <a:pt x="1406" y="224"/>
                  </a:cubicBezTo>
                  <a:cubicBezTo>
                    <a:pt x="1404" y="222"/>
                    <a:pt x="1408" y="220"/>
                    <a:pt x="1412" y="221"/>
                  </a:cubicBezTo>
                  <a:cubicBezTo>
                    <a:pt x="1416" y="223"/>
                    <a:pt x="1423" y="223"/>
                    <a:pt x="1424" y="221"/>
                  </a:cubicBezTo>
                  <a:cubicBezTo>
                    <a:pt x="1424" y="220"/>
                    <a:pt x="1420" y="219"/>
                    <a:pt x="1413" y="218"/>
                  </a:cubicBezTo>
                  <a:cubicBezTo>
                    <a:pt x="1406" y="217"/>
                    <a:pt x="1390" y="213"/>
                    <a:pt x="1382" y="214"/>
                  </a:cubicBezTo>
                  <a:cubicBezTo>
                    <a:pt x="1373" y="215"/>
                    <a:pt x="1369" y="211"/>
                    <a:pt x="1365" y="210"/>
                  </a:cubicBezTo>
                  <a:cubicBezTo>
                    <a:pt x="1360" y="210"/>
                    <a:pt x="1360" y="213"/>
                    <a:pt x="1362" y="216"/>
                  </a:cubicBezTo>
                  <a:cubicBezTo>
                    <a:pt x="1364" y="218"/>
                    <a:pt x="1358" y="220"/>
                    <a:pt x="1352" y="219"/>
                  </a:cubicBezTo>
                  <a:cubicBezTo>
                    <a:pt x="1347" y="218"/>
                    <a:pt x="1339" y="222"/>
                    <a:pt x="1342" y="226"/>
                  </a:cubicBezTo>
                  <a:cubicBezTo>
                    <a:pt x="1345" y="230"/>
                    <a:pt x="1348" y="225"/>
                    <a:pt x="1351" y="226"/>
                  </a:cubicBezTo>
                  <a:cubicBezTo>
                    <a:pt x="1353" y="228"/>
                    <a:pt x="1344" y="230"/>
                    <a:pt x="1348" y="232"/>
                  </a:cubicBezTo>
                  <a:cubicBezTo>
                    <a:pt x="1352" y="234"/>
                    <a:pt x="1351" y="238"/>
                    <a:pt x="1351" y="240"/>
                  </a:cubicBezTo>
                  <a:cubicBezTo>
                    <a:pt x="1351" y="242"/>
                    <a:pt x="1345" y="243"/>
                    <a:pt x="1342" y="240"/>
                  </a:cubicBezTo>
                  <a:cubicBezTo>
                    <a:pt x="1340" y="237"/>
                    <a:pt x="1336" y="240"/>
                    <a:pt x="1331" y="239"/>
                  </a:cubicBezTo>
                  <a:cubicBezTo>
                    <a:pt x="1327" y="239"/>
                    <a:pt x="1323" y="241"/>
                    <a:pt x="1328" y="242"/>
                  </a:cubicBezTo>
                  <a:cubicBezTo>
                    <a:pt x="1333" y="242"/>
                    <a:pt x="1335" y="246"/>
                    <a:pt x="1328" y="246"/>
                  </a:cubicBezTo>
                  <a:cubicBezTo>
                    <a:pt x="1322" y="247"/>
                    <a:pt x="1323" y="240"/>
                    <a:pt x="1319" y="241"/>
                  </a:cubicBezTo>
                  <a:cubicBezTo>
                    <a:pt x="1315" y="242"/>
                    <a:pt x="1307" y="238"/>
                    <a:pt x="1302" y="238"/>
                  </a:cubicBezTo>
                  <a:cubicBezTo>
                    <a:pt x="1297" y="238"/>
                    <a:pt x="1295" y="242"/>
                    <a:pt x="1289" y="242"/>
                  </a:cubicBezTo>
                  <a:cubicBezTo>
                    <a:pt x="1283" y="243"/>
                    <a:pt x="1274" y="239"/>
                    <a:pt x="1272" y="236"/>
                  </a:cubicBezTo>
                  <a:cubicBezTo>
                    <a:pt x="1269" y="232"/>
                    <a:pt x="1269" y="231"/>
                    <a:pt x="1266" y="235"/>
                  </a:cubicBezTo>
                  <a:cubicBezTo>
                    <a:pt x="1263" y="239"/>
                    <a:pt x="1262" y="246"/>
                    <a:pt x="1259" y="247"/>
                  </a:cubicBezTo>
                  <a:cubicBezTo>
                    <a:pt x="1256" y="247"/>
                    <a:pt x="1255" y="254"/>
                    <a:pt x="1252" y="256"/>
                  </a:cubicBezTo>
                  <a:cubicBezTo>
                    <a:pt x="1249" y="257"/>
                    <a:pt x="1249" y="253"/>
                    <a:pt x="1245" y="253"/>
                  </a:cubicBezTo>
                  <a:cubicBezTo>
                    <a:pt x="1241" y="254"/>
                    <a:pt x="1229" y="242"/>
                    <a:pt x="1228" y="238"/>
                  </a:cubicBezTo>
                  <a:cubicBezTo>
                    <a:pt x="1228" y="235"/>
                    <a:pt x="1220" y="228"/>
                    <a:pt x="1218" y="227"/>
                  </a:cubicBezTo>
                  <a:cubicBezTo>
                    <a:pt x="1216" y="225"/>
                    <a:pt x="1220" y="225"/>
                    <a:pt x="1223" y="227"/>
                  </a:cubicBezTo>
                  <a:cubicBezTo>
                    <a:pt x="1225" y="229"/>
                    <a:pt x="1228" y="229"/>
                    <a:pt x="1231" y="228"/>
                  </a:cubicBezTo>
                  <a:cubicBezTo>
                    <a:pt x="1233" y="226"/>
                    <a:pt x="1233" y="220"/>
                    <a:pt x="1229" y="220"/>
                  </a:cubicBezTo>
                  <a:cubicBezTo>
                    <a:pt x="1224" y="220"/>
                    <a:pt x="1226" y="216"/>
                    <a:pt x="1228" y="216"/>
                  </a:cubicBezTo>
                  <a:cubicBezTo>
                    <a:pt x="1230" y="215"/>
                    <a:pt x="1223" y="208"/>
                    <a:pt x="1226" y="208"/>
                  </a:cubicBezTo>
                  <a:cubicBezTo>
                    <a:pt x="1228" y="207"/>
                    <a:pt x="1227" y="204"/>
                    <a:pt x="1224" y="204"/>
                  </a:cubicBezTo>
                  <a:cubicBezTo>
                    <a:pt x="1220" y="203"/>
                    <a:pt x="1216" y="200"/>
                    <a:pt x="1216" y="198"/>
                  </a:cubicBezTo>
                  <a:cubicBezTo>
                    <a:pt x="1216" y="197"/>
                    <a:pt x="1200" y="196"/>
                    <a:pt x="1201" y="199"/>
                  </a:cubicBezTo>
                  <a:cubicBezTo>
                    <a:pt x="1202" y="201"/>
                    <a:pt x="1196" y="200"/>
                    <a:pt x="1197" y="198"/>
                  </a:cubicBezTo>
                  <a:cubicBezTo>
                    <a:pt x="1198" y="196"/>
                    <a:pt x="1191" y="197"/>
                    <a:pt x="1184" y="195"/>
                  </a:cubicBezTo>
                  <a:cubicBezTo>
                    <a:pt x="1177" y="193"/>
                    <a:pt x="1176" y="188"/>
                    <a:pt x="1174" y="187"/>
                  </a:cubicBezTo>
                  <a:cubicBezTo>
                    <a:pt x="1171" y="187"/>
                    <a:pt x="1172" y="194"/>
                    <a:pt x="1169" y="193"/>
                  </a:cubicBezTo>
                  <a:cubicBezTo>
                    <a:pt x="1165" y="191"/>
                    <a:pt x="1161" y="194"/>
                    <a:pt x="1163" y="199"/>
                  </a:cubicBezTo>
                  <a:cubicBezTo>
                    <a:pt x="1165" y="203"/>
                    <a:pt x="1163" y="204"/>
                    <a:pt x="1163" y="207"/>
                  </a:cubicBezTo>
                  <a:cubicBezTo>
                    <a:pt x="1162" y="211"/>
                    <a:pt x="1160" y="209"/>
                    <a:pt x="1156" y="208"/>
                  </a:cubicBezTo>
                  <a:cubicBezTo>
                    <a:pt x="1152" y="206"/>
                    <a:pt x="1152" y="211"/>
                    <a:pt x="1142" y="209"/>
                  </a:cubicBezTo>
                  <a:cubicBezTo>
                    <a:pt x="1133" y="207"/>
                    <a:pt x="1129" y="209"/>
                    <a:pt x="1127" y="206"/>
                  </a:cubicBezTo>
                  <a:cubicBezTo>
                    <a:pt x="1126" y="203"/>
                    <a:pt x="1123" y="203"/>
                    <a:pt x="1122" y="205"/>
                  </a:cubicBezTo>
                  <a:cubicBezTo>
                    <a:pt x="1122" y="208"/>
                    <a:pt x="1108" y="207"/>
                    <a:pt x="1107" y="203"/>
                  </a:cubicBezTo>
                  <a:cubicBezTo>
                    <a:pt x="1105" y="199"/>
                    <a:pt x="1109" y="199"/>
                    <a:pt x="1111" y="198"/>
                  </a:cubicBezTo>
                  <a:cubicBezTo>
                    <a:pt x="1113" y="197"/>
                    <a:pt x="1109" y="195"/>
                    <a:pt x="1101" y="196"/>
                  </a:cubicBezTo>
                  <a:cubicBezTo>
                    <a:pt x="1093" y="196"/>
                    <a:pt x="1088" y="192"/>
                    <a:pt x="1080" y="193"/>
                  </a:cubicBezTo>
                  <a:cubicBezTo>
                    <a:pt x="1072" y="193"/>
                    <a:pt x="1054" y="195"/>
                    <a:pt x="1052" y="196"/>
                  </a:cubicBezTo>
                  <a:cubicBezTo>
                    <a:pt x="1049" y="197"/>
                    <a:pt x="1054" y="202"/>
                    <a:pt x="1050" y="202"/>
                  </a:cubicBezTo>
                  <a:cubicBezTo>
                    <a:pt x="1047" y="203"/>
                    <a:pt x="1049" y="195"/>
                    <a:pt x="1049" y="191"/>
                  </a:cubicBezTo>
                  <a:cubicBezTo>
                    <a:pt x="1048" y="188"/>
                    <a:pt x="1042" y="187"/>
                    <a:pt x="1043" y="190"/>
                  </a:cubicBezTo>
                  <a:cubicBezTo>
                    <a:pt x="1044" y="193"/>
                    <a:pt x="1034" y="194"/>
                    <a:pt x="1031" y="192"/>
                  </a:cubicBezTo>
                  <a:cubicBezTo>
                    <a:pt x="1029" y="189"/>
                    <a:pt x="1025" y="187"/>
                    <a:pt x="1018" y="185"/>
                  </a:cubicBezTo>
                  <a:cubicBezTo>
                    <a:pt x="1012" y="183"/>
                    <a:pt x="1004" y="190"/>
                    <a:pt x="1006" y="192"/>
                  </a:cubicBezTo>
                  <a:cubicBezTo>
                    <a:pt x="1007" y="194"/>
                    <a:pt x="1012" y="193"/>
                    <a:pt x="1012" y="194"/>
                  </a:cubicBezTo>
                  <a:cubicBezTo>
                    <a:pt x="1013" y="197"/>
                    <a:pt x="999" y="196"/>
                    <a:pt x="999" y="198"/>
                  </a:cubicBezTo>
                  <a:cubicBezTo>
                    <a:pt x="999" y="200"/>
                    <a:pt x="985" y="204"/>
                    <a:pt x="981" y="204"/>
                  </a:cubicBezTo>
                  <a:cubicBezTo>
                    <a:pt x="970" y="205"/>
                    <a:pt x="968" y="205"/>
                    <a:pt x="963" y="210"/>
                  </a:cubicBezTo>
                  <a:cubicBezTo>
                    <a:pt x="958" y="214"/>
                    <a:pt x="962" y="206"/>
                    <a:pt x="966" y="202"/>
                  </a:cubicBezTo>
                  <a:cubicBezTo>
                    <a:pt x="970" y="198"/>
                    <a:pt x="974" y="200"/>
                    <a:pt x="976" y="196"/>
                  </a:cubicBezTo>
                  <a:cubicBezTo>
                    <a:pt x="979" y="193"/>
                    <a:pt x="982" y="194"/>
                    <a:pt x="989" y="193"/>
                  </a:cubicBezTo>
                  <a:cubicBezTo>
                    <a:pt x="995" y="192"/>
                    <a:pt x="995" y="188"/>
                    <a:pt x="998" y="187"/>
                  </a:cubicBezTo>
                  <a:cubicBezTo>
                    <a:pt x="1001" y="185"/>
                    <a:pt x="1008" y="182"/>
                    <a:pt x="1009" y="179"/>
                  </a:cubicBezTo>
                  <a:cubicBezTo>
                    <a:pt x="1011" y="176"/>
                    <a:pt x="1026" y="171"/>
                    <a:pt x="1029" y="172"/>
                  </a:cubicBezTo>
                  <a:cubicBezTo>
                    <a:pt x="1032" y="172"/>
                    <a:pt x="1032" y="166"/>
                    <a:pt x="1034" y="166"/>
                  </a:cubicBezTo>
                  <a:cubicBezTo>
                    <a:pt x="1036" y="166"/>
                    <a:pt x="1044" y="162"/>
                    <a:pt x="1048" y="160"/>
                  </a:cubicBezTo>
                  <a:cubicBezTo>
                    <a:pt x="1051" y="159"/>
                    <a:pt x="1053" y="156"/>
                    <a:pt x="1053" y="153"/>
                  </a:cubicBezTo>
                  <a:cubicBezTo>
                    <a:pt x="1053" y="151"/>
                    <a:pt x="1048" y="152"/>
                    <a:pt x="1048" y="150"/>
                  </a:cubicBezTo>
                  <a:cubicBezTo>
                    <a:pt x="1047" y="148"/>
                    <a:pt x="1050" y="149"/>
                    <a:pt x="1053" y="148"/>
                  </a:cubicBezTo>
                  <a:cubicBezTo>
                    <a:pt x="1057" y="146"/>
                    <a:pt x="1053" y="142"/>
                    <a:pt x="1051" y="142"/>
                  </a:cubicBezTo>
                  <a:cubicBezTo>
                    <a:pt x="1048" y="143"/>
                    <a:pt x="1052" y="140"/>
                    <a:pt x="1050" y="137"/>
                  </a:cubicBezTo>
                  <a:cubicBezTo>
                    <a:pt x="1047" y="134"/>
                    <a:pt x="1042" y="139"/>
                    <a:pt x="1042" y="136"/>
                  </a:cubicBezTo>
                  <a:cubicBezTo>
                    <a:pt x="1042" y="132"/>
                    <a:pt x="1042" y="128"/>
                    <a:pt x="1040" y="126"/>
                  </a:cubicBezTo>
                  <a:cubicBezTo>
                    <a:pt x="1038" y="124"/>
                    <a:pt x="1034" y="130"/>
                    <a:pt x="1030" y="127"/>
                  </a:cubicBezTo>
                  <a:cubicBezTo>
                    <a:pt x="1026" y="124"/>
                    <a:pt x="1014" y="122"/>
                    <a:pt x="1014" y="123"/>
                  </a:cubicBezTo>
                  <a:cubicBezTo>
                    <a:pt x="1014" y="124"/>
                    <a:pt x="1008" y="121"/>
                    <a:pt x="1007" y="122"/>
                  </a:cubicBezTo>
                  <a:cubicBezTo>
                    <a:pt x="1006" y="124"/>
                    <a:pt x="996" y="123"/>
                    <a:pt x="993" y="123"/>
                  </a:cubicBezTo>
                  <a:cubicBezTo>
                    <a:pt x="990" y="122"/>
                    <a:pt x="986" y="124"/>
                    <a:pt x="986" y="127"/>
                  </a:cubicBezTo>
                  <a:cubicBezTo>
                    <a:pt x="985" y="130"/>
                    <a:pt x="974" y="129"/>
                    <a:pt x="971" y="128"/>
                  </a:cubicBezTo>
                  <a:cubicBezTo>
                    <a:pt x="969" y="128"/>
                    <a:pt x="980" y="119"/>
                    <a:pt x="980" y="118"/>
                  </a:cubicBezTo>
                  <a:cubicBezTo>
                    <a:pt x="980" y="116"/>
                    <a:pt x="962" y="118"/>
                    <a:pt x="961" y="116"/>
                  </a:cubicBezTo>
                  <a:cubicBezTo>
                    <a:pt x="960" y="115"/>
                    <a:pt x="952" y="114"/>
                    <a:pt x="948" y="114"/>
                  </a:cubicBezTo>
                  <a:cubicBezTo>
                    <a:pt x="944" y="114"/>
                    <a:pt x="948" y="113"/>
                    <a:pt x="951" y="113"/>
                  </a:cubicBezTo>
                  <a:cubicBezTo>
                    <a:pt x="955" y="113"/>
                    <a:pt x="958" y="110"/>
                    <a:pt x="962" y="109"/>
                  </a:cubicBezTo>
                  <a:cubicBezTo>
                    <a:pt x="965" y="108"/>
                    <a:pt x="965" y="107"/>
                    <a:pt x="963" y="105"/>
                  </a:cubicBezTo>
                  <a:cubicBezTo>
                    <a:pt x="961" y="102"/>
                    <a:pt x="957" y="103"/>
                    <a:pt x="953" y="102"/>
                  </a:cubicBezTo>
                  <a:cubicBezTo>
                    <a:pt x="950" y="101"/>
                    <a:pt x="945" y="99"/>
                    <a:pt x="942" y="99"/>
                  </a:cubicBezTo>
                  <a:cubicBezTo>
                    <a:pt x="938" y="99"/>
                    <a:pt x="935" y="101"/>
                    <a:pt x="927" y="102"/>
                  </a:cubicBezTo>
                  <a:cubicBezTo>
                    <a:pt x="919" y="104"/>
                    <a:pt x="918" y="110"/>
                    <a:pt x="914" y="112"/>
                  </a:cubicBezTo>
                  <a:cubicBezTo>
                    <a:pt x="910" y="114"/>
                    <a:pt x="903" y="121"/>
                    <a:pt x="907" y="122"/>
                  </a:cubicBezTo>
                  <a:cubicBezTo>
                    <a:pt x="910" y="122"/>
                    <a:pt x="908" y="124"/>
                    <a:pt x="909" y="126"/>
                  </a:cubicBezTo>
                  <a:cubicBezTo>
                    <a:pt x="909" y="129"/>
                    <a:pt x="906" y="129"/>
                    <a:pt x="902" y="128"/>
                  </a:cubicBezTo>
                  <a:cubicBezTo>
                    <a:pt x="899" y="128"/>
                    <a:pt x="885" y="128"/>
                    <a:pt x="885" y="131"/>
                  </a:cubicBezTo>
                  <a:cubicBezTo>
                    <a:pt x="885" y="134"/>
                    <a:pt x="893" y="135"/>
                    <a:pt x="893" y="136"/>
                  </a:cubicBezTo>
                  <a:cubicBezTo>
                    <a:pt x="892" y="138"/>
                    <a:pt x="887" y="136"/>
                    <a:pt x="884" y="135"/>
                  </a:cubicBezTo>
                  <a:cubicBezTo>
                    <a:pt x="881" y="133"/>
                    <a:pt x="875" y="134"/>
                    <a:pt x="874" y="137"/>
                  </a:cubicBezTo>
                  <a:cubicBezTo>
                    <a:pt x="873" y="140"/>
                    <a:pt x="868" y="139"/>
                    <a:pt x="867" y="138"/>
                  </a:cubicBezTo>
                  <a:cubicBezTo>
                    <a:pt x="865" y="138"/>
                    <a:pt x="862" y="140"/>
                    <a:pt x="860" y="139"/>
                  </a:cubicBezTo>
                  <a:cubicBezTo>
                    <a:pt x="857" y="138"/>
                    <a:pt x="865" y="134"/>
                    <a:pt x="863" y="133"/>
                  </a:cubicBezTo>
                  <a:cubicBezTo>
                    <a:pt x="861" y="131"/>
                    <a:pt x="853" y="132"/>
                    <a:pt x="852" y="135"/>
                  </a:cubicBezTo>
                  <a:cubicBezTo>
                    <a:pt x="851" y="138"/>
                    <a:pt x="846" y="133"/>
                    <a:pt x="845" y="134"/>
                  </a:cubicBezTo>
                  <a:cubicBezTo>
                    <a:pt x="843" y="135"/>
                    <a:pt x="841" y="136"/>
                    <a:pt x="837" y="138"/>
                  </a:cubicBezTo>
                  <a:cubicBezTo>
                    <a:pt x="834" y="139"/>
                    <a:pt x="828" y="136"/>
                    <a:pt x="826" y="139"/>
                  </a:cubicBezTo>
                  <a:cubicBezTo>
                    <a:pt x="825" y="142"/>
                    <a:pt x="833" y="142"/>
                    <a:pt x="833" y="144"/>
                  </a:cubicBezTo>
                  <a:cubicBezTo>
                    <a:pt x="833" y="145"/>
                    <a:pt x="815" y="145"/>
                    <a:pt x="815" y="146"/>
                  </a:cubicBezTo>
                  <a:cubicBezTo>
                    <a:pt x="814" y="148"/>
                    <a:pt x="808" y="148"/>
                    <a:pt x="800" y="148"/>
                  </a:cubicBezTo>
                  <a:cubicBezTo>
                    <a:pt x="793" y="149"/>
                    <a:pt x="796" y="152"/>
                    <a:pt x="790" y="153"/>
                  </a:cubicBezTo>
                  <a:cubicBezTo>
                    <a:pt x="784" y="155"/>
                    <a:pt x="781" y="155"/>
                    <a:pt x="779" y="158"/>
                  </a:cubicBezTo>
                  <a:cubicBezTo>
                    <a:pt x="777" y="161"/>
                    <a:pt x="773" y="161"/>
                    <a:pt x="771" y="159"/>
                  </a:cubicBezTo>
                  <a:cubicBezTo>
                    <a:pt x="769" y="157"/>
                    <a:pt x="763" y="160"/>
                    <a:pt x="766" y="160"/>
                  </a:cubicBezTo>
                  <a:cubicBezTo>
                    <a:pt x="769" y="161"/>
                    <a:pt x="766" y="164"/>
                    <a:pt x="764" y="163"/>
                  </a:cubicBezTo>
                  <a:cubicBezTo>
                    <a:pt x="763" y="162"/>
                    <a:pt x="757" y="166"/>
                    <a:pt x="760" y="166"/>
                  </a:cubicBezTo>
                  <a:cubicBezTo>
                    <a:pt x="763" y="166"/>
                    <a:pt x="765" y="168"/>
                    <a:pt x="763" y="170"/>
                  </a:cubicBezTo>
                  <a:cubicBezTo>
                    <a:pt x="762" y="172"/>
                    <a:pt x="755" y="168"/>
                    <a:pt x="754" y="169"/>
                  </a:cubicBezTo>
                  <a:cubicBezTo>
                    <a:pt x="752" y="171"/>
                    <a:pt x="757" y="173"/>
                    <a:pt x="760" y="173"/>
                  </a:cubicBezTo>
                  <a:cubicBezTo>
                    <a:pt x="763" y="173"/>
                    <a:pt x="764" y="175"/>
                    <a:pt x="765" y="177"/>
                  </a:cubicBezTo>
                  <a:cubicBezTo>
                    <a:pt x="765" y="179"/>
                    <a:pt x="758" y="175"/>
                    <a:pt x="756" y="177"/>
                  </a:cubicBezTo>
                  <a:cubicBezTo>
                    <a:pt x="755" y="179"/>
                    <a:pt x="757" y="180"/>
                    <a:pt x="761" y="180"/>
                  </a:cubicBezTo>
                  <a:cubicBezTo>
                    <a:pt x="764" y="181"/>
                    <a:pt x="761" y="182"/>
                    <a:pt x="764" y="184"/>
                  </a:cubicBezTo>
                  <a:cubicBezTo>
                    <a:pt x="764" y="184"/>
                    <a:pt x="765" y="185"/>
                    <a:pt x="765" y="185"/>
                  </a:cubicBezTo>
                  <a:cubicBezTo>
                    <a:pt x="766" y="187"/>
                    <a:pt x="763" y="188"/>
                    <a:pt x="764" y="190"/>
                  </a:cubicBezTo>
                  <a:cubicBezTo>
                    <a:pt x="764" y="192"/>
                    <a:pt x="760" y="193"/>
                    <a:pt x="760" y="191"/>
                  </a:cubicBezTo>
                  <a:cubicBezTo>
                    <a:pt x="760" y="189"/>
                    <a:pt x="752" y="188"/>
                    <a:pt x="750" y="190"/>
                  </a:cubicBezTo>
                  <a:cubicBezTo>
                    <a:pt x="748" y="192"/>
                    <a:pt x="747" y="194"/>
                    <a:pt x="744" y="192"/>
                  </a:cubicBezTo>
                  <a:cubicBezTo>
                    <a:pt x="742" y="190"/>
                    <a:pt x="736" y="192"/>
                    <a:pt x="728" y="193"/>
                  </a:cubicBezTo>
                  <a:cubicBezTo>
                    <a:pt x="720" y="193"/>
                    <a:pt x="703" y="194"/>
                    <a:pt x="699" y="195"/>
                  </a:cubicBezTo>
                  <a:cubicBezTo>
                    <a:pt x="694" y="197"/>
                    <a:pt x="691" y="203"/>
                    <a:pt x="695" y="206"/>
                  </a:cubicBezTo>
                  <a:cubicBezTo>
                    <a:pt x="699" y="210"/>
                    <a:pt x="695" y="212"/>
                    <a:pt x="695" y="214"/>
                  </a:cubicBezTo>
                  <a:cubicBezTo>
                    <a:pt x="695" y="217"/>
                    <a:pt x="705" y="222"/>
                    <a:pt x="710" y="223"/>
                  </a:cubicBezTo>
                  <a:cubicBezTo>
                    <a:pt x="716" y="223"/>
                    <a:pt x="720" y="230"/>
                    <a:pt x="717" y="234"/>
                  </a:cubicBezTo>
                  <a:cubicBezTo>
                    <a:pt x="714" y="238"/>
                    <a:pt x="704" y="232"/>
                    <a:pt x="698" y="227"/>
                  </a:cubicBezTo>
                  <a:cubicBezTo>
                    <a:pt x="691" y="222"/>
                    <a:pt x="677" y="220"/>
                    <a:pt x="672" y="221"/>
                  </a:cubicBezTo>
                  <a:cubicBezTo>
                    <a:pt x="667" y="221"/>
                    <a:pt x="670" y="216"/>
                    <a:pt x="664" y="217"/>
                  </a:cubicBezTo>
                  <a:cubicBezTo>
                    <a:pt x="657" y="217"/>
                    <a:pt x="652" y="222"/>
                    <a:pt x="656" y="222"/>
                  </a:cubicBezTo>
                  <a:cubicBezTo>
                    <a:pt x="661" y="222"/>
                    <a:pt x="663" y="222"/>
                    <a:pt x="661" y="224"/>
                  </a:cubicBezTo>
                  <a:cubicBezTo>
                    <a:pt x="659" y="226"/>
                    <a:pt x="662" y="225"/>
                    <a:pt x="667" y="228"/>
                  </a:cubicBezTo>
                  <a:cubicBezTo>
                    <a:pt x="672" y="230"/>
                    <a:pt x="663" y="233"/>
                    <a:pt x="658" y="229"/>
                  </a:cubicBezTo>
                  <a:cubicBezTo>
                    <a:pt x="653" y="226"/>
                    <a:pt x="647" y="229"/>
                    <a:pt x="646" y="232"/>
                  </a:cubicBezTo>
                  <a:cubicBezTo>
                    <a:pt x="644" y="234"/>
                    <a:pt x="652" y="242"/>
                    <a:pt x="661" y="243"/>
                  </a:cubicBezTo>
                  <a:cubicBezTo>
                    <a:pt x="670" y="245"/>
                    <a:pt x="667" y="248"/>
                    <a:pt x="671" y="249"/>
                  </a:cubicBezTo>
                  <a:cubicBezTo>
                    <a:pt x="675" y="251"/>
                    <a:pt x="672" y="252"/>
                    <a:pt x="669" y="252"/>
                  </a:cubicBezTo>
                  <a:cubicBezTo>
                    <a:pt x="666" y="253"/>
                    <a:pt x="661" y="248"/>
                    <a:pt x="656" y="246"/>
                  </a:cubicBezTo>
                  <a:cubicBezTo>
                    <a:pt x="652" y="243"/>
                    <a:pt x="640" y="247"/>
                    <a:pt x="637" y="244"/>
                  </a:cubicBezTo>
                  <a:cubicBezTo>
                    <a:pt x="635" y="241"/>
                    <a:pt x="639" y="239"/>
                    <a:pt x="636" y="237"/>
                  </a:cubicBezTo>
                  <a:cubicBezTo>
                    <a:pt x="634" y="235"/>
                    <a:pt x="636" y="230"/>
                    <a:pt x="639" y="226"/>
                  </a:cubicBezTo>
                  <a:cubicBezTo>
                    <a:pt x="642" y="221"/>
                    <a:pt x="639" y="213"/>
                    <a:pt x="634" y="212"/>
                  </a:cubicBezTo>
                  <a:cubicBezTo>
                    <a:pt x="630" y="210"/>
                    <a:pt x="630" y="215"/>
                    <a:pt x="631" y="216"/>
                  </a:cubicBezTo>
                  <a:cubicBezTo>
                    <a:pt x="632" y="217"/>
                    <a:pt x="632" y="224"/>
                    <a:pt x="628" y="228"/>
                  </a:cubicBezTo>
                  <a:cubicBezTo>
                    <a:pt x="625" y="232"/>
                    <a:pt x="615" y="232"/>
                    <a:pt x="615" y="235"/>
                  </a:cubicBezTo>
                  <a:cubicBezTo>
                    <a:pt x="615" y="238"/>
                    <a:pt x="608" y="240"/>
                    <a:pt x="610" y="242"/>
                  </a:cubicBezTo>
                  <a:cubicBezTo>
                    <a:pt x="613" y="244"/>
                    <a:pt x="622" y="254"/>
                    <a:pt x="623" y="257"/>
                  </a:cubicBezTo>
                  <a:cubicBezTo>
                    <a:pt x="625" y="261"/>
                    <a:pt x="615" y="271"/>
                    <a:pt x="617" y="276"/>
                  </a:cubicBezTo>
                  <a:cubicBezTo>
                    <a:pt x="618" y="282"/>
                    <a:pt x="615" y="285"/>
                    <a:pt x="617" y="288"/>
                  </a:cubicBezTo>
                  <a:cubicBezTo>
                    <a:pt x="619" y="291"/>
                    <a:pt x="623" y="288"/>
                    <a:pt x="626" y="289"/>
                  </a:cubicBezTo>
                  <a:cubicBezTo>
                    <a:pt x="628" y="290"/>
                    <a:pt x="633" y="288"/>
                    <a:pt x="639" y="286"/>
                  </a:cubicBezTo>
                  <a:cubicBezTo>
                    <a:pt x="645" y="285"/>
                    <a:pt x="656" y="292"/>
                    <a:pt x="661" y="294"/>
                  </a:cubicBezTo>
                  <a:cubicBezTo>
                    <a:pt x="665" y="296"/>
                    <a:pt x="663" y="299"/>
                    <a:pt x="665" y="302"/>
                  </a:cubicBezTo>
                  <a:cubicBezTo>
                    <a:pt x="667" y="306"/>
                    <a:pt x="660" y="306"/>
                    <a:pt x="660" y="311"/>
                  </a:cubicBezTo>
                  <a:cubicBezTo>
                    <a:pt x="659" y="316"/>
                    <a:pt x="672" y="318"/>
                    <a:pt x="673" y="319"/>
                  </a:cubicBezTo>
                  <a:cubicBezTo>
                    <a:pt x="673" y="321"/>
                    <a:pt x="664" y="320"/>
                    <a:pt x="660" y="318"/>
                  </a:cubicBezTo>
                  <a:cubicBezTo>
                    <a:pt x="656" y="317"/>
                    <a:pt x="656" y="312"/>
                    <a:pt x="655" y="311"/>
                  </a:cubicBezTo>
                  <a:cubicBezTo>
                    <a:pt x="654" y="310"/>
                    <a:pt x="657" y="306"/>
                    <a:pt x="658" y="303"/>
                  </a:cubicBezTo>
                  <a:cubicBezTo>
                    <a:pt x="658" y="300"/>
                    <a:pt x="653" y="298"/>
                    <a:pt x="652" y="296"/>
                  </a:cubicBezTo>
                  <a:cubicBezTo>
                    <a:pt x="650" y="294"/>
                    <a:pt x="648" y="291"/>
                    <a:pt x="645" y="291"/>
                  </a:cubicBezTo>
                  <a:cubicBezTo>
                    <a:pt x="642" y="292"/>
                    <a:pt x="631" y="293"/>
                    <a:pt x="627" y="296"/>
                  </a:cubicBezTo>
                  <a:cubicBezTo>
                    <a:pt x="624" y="299"/>
                    <a:pt x="628" y="307"/>
                    <a:pt x="630" y="312"/>
                  </a:cubicBezTo>
                  <a:cubicBezTo>
                    <a:pt x="632" y="316"/>
                    <a:pt x="620" y="322"/>
                    <a:pt x="620" y="325"/>
                  </a:cubicBezTo>
                  <a:cubicBezTo>
                    <a:pt x="621" y="328"/>
                    <a:pt x="617" y="330"/>
                    <a:pt x="612" y="332"/>
                  </a:cubicBezTo>
                  <a:cubicBezTo>
                    <a:pt x="607" y="335"/>
                    <a:pt x="601" y="337"/>
                    <a:pt x="602" y="341"/>
                  </a:cubicBezTo>
                  <a:cubicBezTo>
                    <a:pt x="602" y="346"/>
                    <a:pt x="595" y="343"/>
                    <a:pt x="591" y="341"/>
                  </a:cubicBezTo>
                  <a:cubicBezTo>
                    <a:pt x="588" y="339"/>
                    <a:pt x="583" y="343"/>
                    <a:pt x="578" y="342"/>
                  </a:cubicBezTo>
                  <a:cubicBezTo>
                    <a:pt x="573" y="342"/>
                    <a:pt x="573" y="338"/>
                    <a:pt x="569" y="340"/>
                  </a:cubicBezTo>
                  <a:cubicBezTo>
                    <a:pt x="565" y="341"/>
                    <a:pt x="563" y="338"/>
                    <a:pt x="564" y="335"/>
                  </a:cubicBezTo>
                  <a:cubicBezTo>
                    <a:pt x="565" y="332"/>
                    <a:pt x="570" y="334"/>
                    <a:pt x="570" y="336"/>
                  </a:cubicBezTo>
                  <a:cubicBezTo>
                    <a:pt x="570" y="338"/>
                    <a:pt x="573" y="337"/>
                    <a:pt x="576" y="336"/>
                  </a:cubicBezTo>
                  <a:cubicBezTo>
                    <a:pt x="580" y="334"/>
                    <a:pt x="578" y="338"/>
                    <a:pt x="583" y="338"/>
                  </a:cubicBezTo>
                  <a:cubicBezTo>
                    <a:pt x="588" y="339"/>
                    <a:pt x="585" y="336"/>
                    <a:pt x="589" y="336"/>
                  </a:cubicBezTo>
                  <a:cubicBezTo>
                    <a:pt x="592" y="336"/>
                    <a:pt x="593" y="335"/>
                    <a:pt x="591" y="333"/>
                  </a:cubicBezTo>
                  <a:cubicBezTo>
                    <a:pt x="590" y="332"/>
                    <a:pt x="594" y="330"/>
                    <a:pt x="596" y="329"/>
                  </a:cubicBezTo>
                  <a:cubicBezTo>
                    <a:pt x="599" y="328"/>
                    <a:pt x="598" y="324"/>
                    <a:pt x="600" y="323"/>
                  </a:cubicBezTo>
                  <a:cubicBezTo>
                    <a:pt x="602" y="322"/>
                    <a:pt x="601" y="320"/>
                    <a:pt x="603" y="320"/>
                  </a:cubicBezTo>
                  <a:cubicBezTo>
                    <a:pt x="605" y="319"/>
                    <a:pt x="606" y="316"/>
                    <a:pt x="608" y="316"/>
                  </a:cubicBezTo>
                  <a:cubicBezTo>
                    <a:pt x="611" y="316"/>
                    <a:pt x="612" y="312"/>
                    <a:pt x="610" y="311"/>
                  </a:cubicBezTo>
                  <a:cubicBezTo>
                    <a:pt x="609" y="309"/>
                    <a:pt x="611" y="304"/>
                    <a:pt x="613" y="303"/>
                  </a:cubicBezTo>
                  <a:cubicBezTo>
                    <a:pt x="616" y="302"/>
                    <a:pt x="616" y="300"/>
                    <a:pt x="614" y="299"/>
                  </a:cubicBezTo>
                  <a:cubicBezTo>
                    <a:pt x="612" y="297"/>
                    <a:pt x="604" y="292"/>
                    <a:pt x="605" y="289"/>
                  </a:cubicBezTo>
                  <a:cubicBezTo>
                    <a:pt x="605" y="286"/>
                    <a:pt x="604" y="280"/>
                    <a:pt x="605" y="278"/>
                  </a:cubicBezTo>
                  <a:cubicBezTo>
                    <a:pt x="606" y="275"/>
                    <a:pt x="605" y="270"/>
                    <a:pt x="604" y="267"/>
                  </a:cubicBezTo>
                  <a:cubicBezTo>
                    <a:pt x="604" y="264"/>
                    <a:pt x="606" y="261"/>
                    <a:pt x="607" y="255"/>
                  </a:cubicBezTo>
                  <a:cubicBezTo>
                    <a:pt x="608" y="250"/>
                    <a:pt x="601" y="244"/>
                    <a:pt x="598" y="242"/>
                  </a:cubicBezTo>
                  <a:cubicBezTo>
                    <a:pt x="595" y="241"/>
                    <a:pt x="597" y="238"/>
                    <a:pt x="602" y="234"/>
                  </a:cubicBezTo>
                  <a:cubicBezTo>
                    <a:pt x="607" y="230"/>
                    <a:pt x="607" y="217"/>
                    <a:pt x="607" y="215"/>
                  </a:cubicBezTo>
                  <a:cubicBezTo>
                    <a:pt x="606" y="212"/>
                    <a:pt x="596" y="210"/>
                    <a:pt x="593" y="210"/>
                  </a:cubicBezTo>
                  <a:cubicBezTo>
                    <a:pt x="589" y="210"/>
                    <a:pt x="575" y="210"/>
                    <a:pt x="571" y="209"/>
                  </a:cubicBezTo>
                  <a:cubicBezTo>
                    <a:pt x="568" y="208"/>
                    <a:pt x="566" y="212"/>
                    <a:pt x="565" y="215"/>
                  </a:cubicBezTo>
                  <a:cubicBezTo>
                    <a:pt x="563" y="219"/>
                    <a:pt x="559" y="224"/>
                    <a:pt x="557" y="231"/>
                  </a:cubicBezTo>
                  <a:cubicBezTo>
                    <a:pt x="555" y="239"/>
                    <a:pt x="546" y="241"/>
                    <a:pt x="542" y="243"/>
                  </a:cubicBezTo>
                  <a:cubicBezTo>
                    <a:pt x="538" y="245"/>
                    <a:pt x="536" y="250"/>
                    <a:pt x="538" y="253"/>
                  </a:cubicBezTo>
                  <a:cubicBezTo>
                    <a:pt x="539" y="255"/>
                    <a:pt x="542" y="253"/>
                    <a:pt x="544" y="254"/>
                  </a:cubicBezTo>
                  <a:cubicBezTo>
                    <a:pt x="546" y="255"/>
                    <a:pt x="544" y="262"/>
                    <a:pt x="543" y="263"/>
                  </a:cubicBezTo>
                  <a:cubicBezTo>
                    <a:pt x="541" y="264"/>
                    <a:pt x="545" y="267"/>
                    <a:pt x="542" y="269"/>
                  </a:cubicBezTo>
                  <a:cubicBezTo>
                    <a:pt x="539" y="270"/>
                    <a:pt x="536" y="274"/>
                    <a:pt x="538" y="276"/>
                  </a:cubicBezTo>
                  <a:cubicBezTo>
                    <a:pt x="540" y="278"/>
                    <a:pt x="548" y="279"/>
                    <a:pt x="551" y="281"/>
                  </a:cubicBezTo>
                  <a:cubicBezTo>
                    <a:pt x="555" y="283"/>
                    <a:pt x="554" y="287"/>
                    <a:pt x="556" y="290"/>
                  </a:cubicBezTo>
                  <a:cubicBezTo>
                    <a:pt x="559" y="294"/>
                    <a:pt x="562" y="292"/>
                    <a:pt x="563" y="294"/>
                  </a:cubicBezTo>
                  <a:cubicBezTo>
                    <a:pt x="564" y="296"/>
                    <a:pt x="558" y="305"/>
                    <a:pt x="556" y="305"/>
                  </a:cubicBezTo>
                  <a:cubicBezTo>
                    <a:pt x="554" y="305"/>
                    <a:pt x="545" y="296"/>
                    <a:pt x="542" y="294"/>
                  </a:cubicBezTo>
                  <a:cubicBezTo>
                    <a:pt x="540" y="292"/>
                    <a:pt x="529" y="289"/>
                    <a:pt x="524" y="286"/>
                  </a:cubicBezTo>
                  <a:cubicBezTo>
                    <a:pt x="519" y="284"/>
                    <a:pt x="515" y="284"/>
                    <a:pt x="509" y="280"/>
                  </a:cubicBezTo>
                  <a:cubicBezTo>
                    <a:pt x="504" y="276"/>
                    <a:pt x="499" y="275"/>
                    <a:pt x="488" y="275"/>
                  </a:cubicBezTo>
                  <a:cubicBezTo>
                    <a:pt x="478" y="275"/>
                    <a:pt x="471" y="272"/>
                    <a:pt x="468" y="273"/>
                  </a:cubicBezTo>
                  <a:cubicBezTo>
                    <a:pt x="464" y="273"/>
                    <a:pt x="466" y="269"/>
                    <a:pt x="460" y="267"/>
                  </a:cubicBezTo>
                  <a:cubicBezTo>
                    <a:pt x="453" y="264"/>
                    <a:pt x="449" y="260"/>
                    <a:pt x="446" y="262"/>
                  </a:cubicBezTo>
                  <a:cubicBezTo>
                    <a:pt x="442" y="264"/>
                    <a:pt x="444" y="271"/>
                    <a:pt x="449" y="272"/>
                  </a:cubicBezTo>
                  <a:cubicBezTo>
                    <a:pt x="454" y="272"/>
                    <a:pt x="452" y="275"/>
                    <a:pt x="457" y="275"/>
                  </a:cubicBezTo>
                  <a:cubicBezTo>
                    <a:pt x="463" y="275"/>
                    <a:pt x="465" y="277"/>
                    <a:pt x="465" y="280"/>
                  </a:cubicBezTo>
                  <a:cubicBezTo>
                    <a:pt x="464" y="284"/>
                    <a:pt x="467" y="287"/>
                    <a:pt x="470" y="289"/>
                  </a:cubicBezTo>
                  <a:cubicBezTo>
                    <a:pt x="472" y="292"/>
                    <a:pt x="471" y="296"/>
                    <a:pt x="466" y="296"/>
                  </a:cubicBezTo>
                  <a:cubicBezTo>
                    <a:pt x="462" y="296"/>
                    <a:pt x="457" y="296"/>
                    <a:pt x="459" y="299"/>
                  </a:cubicBezTo>
                  <a:cubicBezTo>
                    <a:pt x="461" y="303"/>
                    <a:pt x="457" y="303"/>
                    <a:pt x="453" y="302"/>
                  </a:cubicBezTo>
                  <a:cubicBezTo>
                    <a:pt x="448" y="300"/>
                    <a:pt x="451" y="297"/>
                    <a:pt x="453" y="295"/>
                  </a:cubicBezTo>
                  <a:cubicBezTo>
                    <a:pt x="455" y="293"/>
                    <a:pt x="449" y="291"/>
                    <a:pt x="446" y="290"/>
                  </a:cubicBezTo>
                  <a:cubicBezTo>
                    <a:pt x="443" y="289"/>
                    <a:pt x="432" y="297"/>
                    <a:pt x="429" y="299"/>
                  </a:cubicBezTo>
                  <a:cubicBezTo>
                    <a:pt x="425" y="300"/>
                    <a:pt x="418" y="297"/>
                    <a:pt x="410" y="299"/>
                  </a:cubicBezTo>
                  <a:cubicBezTo>
                    <a:pt x="402" y="301"/>
                    <a:pt x="402" y="307"/>
                    <a:pt x="399" y="306"/>
                  </a:cubicBezTo>
                  <a:cubicBezTo>
                    <a:pt x="396" y="306"/>
                    <a:pt x="387" y="307"/>
                    <a:pt x="384" y="305"/>
                  </a:cubicBezTo>
                  <a:cubicBezTo>
                    <a:pt x="381" y="303"/>
                    <a:pt x="383" y="302"/>
                    <a:pt x="387" y="302"/>
                  </a:cubicBezTo>
                  <a:cubicBezTo>
                    <a:pt x="390" y="302"/>
                    <a:pt x="391" y="301"/>
                    <a:pt x="389" y="299"/>
                  </a:cubicBezTo>
                  <a:cubicBezTo>
                    <a:pt x="387" y="296"/>
                    <a:pt x="392" y="293"/>
                    <a:pt x="392" y="291"/>
                  </a:cubicBezTo>
                  <a:cubicBezTo>
                    <a:pt x="392" y="289"/>
                    <a:pt x="379" y="294"/>
                    <a:pt x="377" y="296"/>
                  </a:cubicBezTo>
                  <a:cubicBezTo>
                    <a:pt x="374" y="297"/>
                    <a:pt x="377" y="301"/>
                    <a:pt x="374" y="302"/>
                  </a:cubicBezTo>
                  <a:cubicBezTo>
                    <a:pt x="372" y="303"/>
                    <a:pt x="372" y="300"/>
                    <a:pt x="369" y="299"/>
                  </a:cubicBezTo>
                  <a:cubicBezTo>
                    <a:pt x="367" y="298"/>
                    <a:pt x="347" y="302"/>
                    <a:pt x="344" y="307"/>
                  </a:cubicBezTo>
                  <a:cubicBezTo>
                    <a:pt x="340" y="311"/>
                    <a:pt x="333" y="311"/>
                    <a:pt x="333" y="313"/>
                  </a:cubicBezTo>
                  <a:cubicBezTo>
                    <a:pt x="333" y="316"/>
                    <a:pt x="324" y="315"/>
                    <a:pt x="320" y="317"/>
                  </a:cubicBezTo>
                  <a:cubicBezTo>
                    <a:pt x="317" y="319"/>
                    <a:pt x="319" y="326"/>
                    <a:pt x="318" y="329"/>
                  </a:cubicBezTo>
                  <a:cubicBezTo>
                    <a:pt x="317" y="332"/>
                    <a:pt x="303" y="331"/>
                    <a:pt x="299" y="331"/>
                  </a:cubicBezTo>
                  <a:cubicBezTo>
                    <a:pt x="295" y="332"/>
                    <a:pt x="293" y="323"/>
                    <a:pt x="290" y="323"/>
                  </a:cubicBezTo>
                  <a:cubicBezTo>
                    <a:pt x="286" y="322"/>
                    <a:pt x="288" y="318"/>
                    <a:pt x="289" y="316"/>
                  </a:cubicBezTo>
                  <a:cubicBezTo>
                    <a:pt x="290" y="314"/>
                    <a:pt x="293" y="315"/>
                    <a:pt x="297" y="313"/>
                  </a:cubicBezTo>
                  <a:cubicBezTo>
                    <a:pt x="301" y="310"/>
                    <a:pt x="306" y="314"/>
                    <a:pt x="307" y="312"/>
                  </a:cubicBezTo>
                  <a:cubicBezTo>
                    <a:pt x="309" y="310"/>
                    <a:pt x="301" y="306"/>
                    <a:pt x="300" y="301"/>
                  </a:cubicBezTo>
                  <a:cubicBezTo>
                    <a:pt x="300" y="297"/>
                    <a:pt x="291" y="296"/>
                    <a:pt x="286" y="297"/>
                  </a:cubicBezTo>
                  <a:cubicBezTo>
                    <a:pt x="281" y="299"/>
                    <a:pt x="276" y="298"/>
                    <a:pt x="272" y="296"/>
                  </a:cubicBezTo>
                  <a:cubicBezTo>
                    <a:pt x="269" y="294"/>
                    <a:pt x="269" y="299"/>
                    <a:pt x="274" y="300"/>
                  </a:cubicBezTo>
                  <a:cubicBezTo>
                    <a:pt x="279" y="302"/>
                    <a:pt x="277" y="306"/>
                    <a:pt x="277" y="308"/>
                  </a:cubicBezTo>
                  <a:cubicBezTo>
                    <a:pt x="278" y="311"/>
                    <a:pt x="276" y="316"/>
                    <a:pt x="273" y="321"/>
                  </a:cubicBezTo>
                  <a:cubicBezTo>
                    <a:pt x="270" y="325"/>
                    <a:pt x="272" y="325"/>
                    <a:pt x="277" y="325"/>
                  </a:cubicBezTo>
                  <a:cubicBezTo>
                    <a:pt x="281" y="324"/>
                    <a:pt x="281" y="330"/>
                    <a:pt x="281" y="335"/>
                  </a:cubicBezTo>
                  <a:cubicBezTo>
                    <a:pt x="281" y="339"/>
                    <a:pt x="277" y="340"/>
                    <a:pt x="277" y="343"/>
                  </a:cubicBezTo>
                  <a:cubicBezTo>
                    <a:pt x="277" y="346"/>
                    <a:pt x="274" y="342"/>
                    <a:pt x="273" y="343"/>
                  </a:cubicBezTo>
                  <a:cubicBezTo>
                    <a:pt x="271" y="344"/>
                    <a:pt x="270" y="342"/>
                    <a:pt x="269" y="340"/>
                  </a:cubicBezTo>
                  <a:cubicBezTo>
                    <a:pt x="269" y="337"/>
                    <a:pt x="262" y="339"/>
                    <a:pt x="258" y="338"/>
                  </a:cubicBezTo>
                  <a:cubicBezTo>
                    <a:pt x="254" y="337"/>
                    <a:pt x="253" y="338"/>
                    <a:pt x="251" y="341"/>
                  </a:cubicBezTo>
                  <a:cubicBezTo>
                    <a:pt x="249" y="344"/>
                    <a:pt x="244" y="345"/>
                    <a:pt x="241" y="345"/>
                  </a:cubicBezTo>
                  <a:cubicBezTo>
                    <a:pt x="238" y="346"/>
                    <a:pt x="233" y="351"/>
                    <a:pt x="230" y="353"/>
                  </a:cubicBezTo>
                  <a:cubicBezTo>
                    <a:pt x="227" y="355"/>
                    <a:pt x="226" y="359"/>
                    <a:pt x="231" y="363"/>
                  </a:cubicBezTo>
                  <a:cubicBezTo>
                    <a:pt x="235" y="367"/>
                    <a:pt x="236" y="370"/>
                    <a:pt x="235" y="372"/>
                  </a:cubicBezTo>
                  <a:cubicBezTo>
                    <a:pt x="235" y="374"/>
                    <a:pt x="224" y="373"/>
                    <a:pt x="222" y="371"/>
                  </a:cubicBezTo>
                  <a:cubicBezTo>
                    <a:pt x="220" y="369"/>
                    <a:pt x="213" y="368"/>
                    <a:pt x="210" y="368"/>
                  </a:cubicBezTo>
                  <a:cubicBezTo>
                    <a:pt x="208" y="369"/>
                    <a:pt x="201" y="361"/>
                    <a:pt x="197" y="361"/>
                  </a:cubicBezTo>
                  <a:cubicBezTo>
                    <a:pt x="194" y="361"/>
                    <a:pt x="192" y="365"/>
                    <a:pt x="190" y="367"/>
                  </a:cubicBezTo>
                  <a:cubicBezTo>
                    <a:pt x="189" y="369"/>
                    <a:pt x="192" y="370"/>
                    <a:pt x="194" y="374"/>
                  </a:cubicBezTo>
                  <a:cubicBezTo>
                    <a:pt x="195" y="377"/>
                    <a:pt x="202" y="377"/>
                    <a:pt x="205" y="377"/>
                  </a:cubicBezTo>
                  <a:cubicBezTo>
                    <a:pt x="208" y="377"/>
                    <a:pt x="207" y="382"/>
                    <a:pt x="206" y="384"/>
                  </a:cubicBezTo>
                  <a:cubicBezTo>
                    <a:pt x="205" y="386"/>
                    <a:pt x="199" y="388"/>
                    <a:pt x="197" y="386"/>
                  </a:cubicBezTo>
                  <a:cubicBezTo>
                    <a:pt x="196" y="383"/>
                    <a:pt x="189" y="386"/>
                    <a:pt x="188" y="383"/>
                  </a:cubicBezTo>
                  <a:cubicBezTo>
                    <a:pt x="188" y="380"/>
                    <a:pt x="183" y="376"/>
                    <a:pt x="178" y="377"/>
                  </a:cubicBezTo>
                  <a:cubicBezTo>
                    <a:pt x="173" y="378"/>
                    <a:pt x="172" y="375"/>
                    <a:pt x="172" y="371"/>
                  </a:cubicBezTo>
                  <a:cubicBezTo>
                    <a:pt x="173" y="367"/>
                    <a:pt x="169" y="364"/>
                    <a:pt x="170" y="362"/>
                  </a:cubicBezTo>
                  <a:cubicBezTo>
                    <a:pt x="170" y="361"/>
                    <a:pt x="167" y="357"/>
                    <a:pt x="170" y="355"/>
                  </a:cubicBezTo>
                  <a:cubicBezTo>
                    <a:pt x="173" y="353"/>
                    <a:pt x="171" y="350"/>
                    <a:pt x="171" y="348"/>
                  </a:cubicBezTo>
                  <a:cubicBezTo>
                    <a:pt x="171" y="345"/>
                    <a:pt x="166" y="342"/>
                    <a:pt x="162" y="342"/>
                  </a:cubicBezTo>
                  <a:cubicBezTo>
                    <a:pt x="158" y="342"/>
                    <a:pt x="159" y="337"/>
                    <a:pt x="155" y="337"/>
                  </a:cubicBezTo>
                  <a:cubicBezTo>
                    <a:pt x="152" y="336"/>
                    <a:pt x="145" y="330"/>
                    <a:pt x="144" y="327"/>
                  </a:cubicBezTo>
                  <a:cubicBezTo>
                    <a:pt x="144" y="325"/>
                    <a:pt x="138" y="325"/>
                    <a:pt x="140" y="324"/>
                  </a:cubicBezTo>
                  <a:cubicBezTo>
                    <a:pt x="142" y="323"/>
                    <a:pt x="146" y="324"/>
                    <a:pt x="149" y="327"/>
                  </a:cubicBezTo>
                  <a:cubicBezTo>
                    <a:pt x="152" y="330"/>
                    <a:pt x="157" y="333"/>
                    <a:pt x="165" y="334"/>
                  </a:cubicBezTo>
                  <a:cubicBezTo>
                    <a:pt x="173" y="335"/>
                    <a:pt x="176" y="338"/>
                    <a:pt x="185" y="340"/>
                  </a:cubicBezTo>
                  <a:cubicBezTo>
                    <a:pt x="193" y="341"/>
                    <a:pt x="198" y="342"/>
                    <a:pt x="211" y="344"/>
                  </a:cubicBezTo>
                  <a:cubicBezTo>
                    <a:pt x="223" y="346"/>
                    <a:pt x="240" y="333"/>
                    <a:pt x="244" y="330"/>
                  </a:cubicBezTo>
                  <a:cubicBezTo>
                    <a:pt x="247" y="326"/>
                    <a:pt x="243" y="319"/>
                    <a:pt x="243" y="317"/>
                  </a:cubicBezTo>
                  <a:cubicBezTo>
                    <a:pt x="243" y="314"/>
                    <a:pt x="237" y="314"/>
                    <a:pt x="236" y="312"/>
                  </a:cubicBezTo>
                  <a:cubicBezTo>
                    <a:pt x="235" y="310"/>
                    <a:pt x="232" y="306"/>
                    <a:pt x="227" y="306"/>
                  </a:cubicBezTo>
                  <a:cubicBezTo>
                    <a:pt x="222" y="306"/>
                    <a:pt x="221" y="300"/>
                    <a:pt x="217" y="301"/>
                  </a:cubicBezTo>
                  <a:cubicBezTo>
                    <a:pt x="214" y="301"/>
                    <a:pt x="211" y="299"/>
                    <a:pt x="201" y="292"/>
                  </a:cubicBezTo>
                  <a:cubicBezTo>
                    <a:pt x="191" y="286"/>
                    <a:pt x="177" y="281"/>
                    <a:pt x="175" y="282"/>
                  </a:cubicBezTo>
                  <a:cubicBezTo>
                    <a:pt x="172" y="283"/>
                    <a:pt x="170" y="284"/>
                    <a:pt x="169" y="281"/>
                  </a:cubicBezTo>
                  <a:cubicBezTo>
                    <a:pt x="167" y="279"/>
                    <a:pt x="163" y="279"/>
                    <a:pt x="161" y="281"/>
                  </a:cubicBezTo>
                  <a:cubicBezTo>
                    <a:pt x="158" y="283"/>
                    <a:pt x="155" y="279"/>
                    <a:pt x="150" y="281"/>
                  </a:cubicBezTo>
                  <a:cubicBezTo>
                    <a:pt x="145" y="282"/>
                    <a:pt x="143" y="278"/>
                    <a:pt x="144" y="277"/>
                  </a:cubicBezTo>
                  <a:cubicBezTo>
                    <a:pt x="145" y="275"/>
                    <a:pt x="153" y="277"/>
                    <a:pt x="152" y="274"/>
                  </a:cubicBezTo>
                  <a:cubicBezTo>
                    <a:pt x="152" y="272"/>
                    <a:pt x="149" y="274"/>
                    <a:pt x="145" y="271"/>
                  </a:cubicBezTo>
                  <a:cubicBezTo>
                    <a:pt x="140" y="268"/>
                    <a:pt x="138" y="270"/>
                    <a:pt x="137" y="273"/>
                  </a:cubicBezTo>
                  <a:cubicBezTo>
                    <a:pt x="136" y="275"/>
                    <a:pt x="132" y="275"/>
                    <a:pt x="130" y="272"/>
                  </a:cubicBezTo>
                  <a:cubicBezTo>
                    <a:pt x="130" y="272"/>
                    <a:pt x="129" y="272"/>
                    <a:pt x="129" y="272"/>
                  </a:cubicBezTo>
                  <a:cubicBezTo>
                    <a:pt x="128" y="276"/>
                    <a:pt x="126" y="276"/>
                    <a:pt x="123" y="276"/>
                  </a:cubicBezTo>
                  <a:cubicBezTo>
                    <a:pt x="120" y="275"/>
                    <a:pt x="117" y="280"/>
                    <a:pt x="114" y="280"/>
                  </a:cubicBezTo>
                  <a:cubicBezTo>
                    <a:pt x="111" y="280"/>
                    <a:pt x="107" y="284"/>
                    <a:pt x="106" y="287"/>
                  </a:cubicBezTo>
                  <a:cubicBezTo>
                    <a:pt x="106" y="290"/>
                    <a:pt x="102" y="288"/>
                    <a:pt x="102" y="290"/>
                  </a:cubicBezTo>
                  <a:cubicBezTo>
                    <a:pt x="102" y="292"/>
                    <a:pt x="102" y="294"/>
                    <a:pt x="100" y="296"/>
                  </a:cubicBezTo>
                  <a:cubicBezTo>
                    <a:pt x="99" y="298"/>
                    <a:pt x="100" y="299"/>
                    <a:pt x="102" y="303"/>
                  </a:cubicBezTo>
                  <a:cubicBezTo>
                    <a:pt x="104" y="306"/>
                    <a:pt x="107" y="306"/>
                    <a:pt x="109" y="307"/>
                  </a:cubicBezTo>
                  <a:cubicBezTo>
                    <a:pt x="111" y="308"/>
                    <a:pt x="117" y="313"/>
                    <a:pt x="117" y="315"/>
                  </a:cubicBezTo>
                  <a:cubicBezTo>
                    <a:pt x="117" y="317"/>
                    <a:pt x="112" y="322"/>
                    <a:pt x="110" y="323"/>
                  </a:cubicBezTo>
                  <a:cubicBezTo>
                    <a:pt x="108" y="325"/>
                    <a:pt x="105" y="328"/>
                    <a:pt x="107" y="330"/>
                  </a:cubicBezTo>
                  <a:cubicBezTo>
                    <a:pt x="108" y="332"/>
                    <a:pt x="114" y="340"/>
                    <a:pt x="117" y="347"/>
                  </a:cubicBezTo>
                  <a:cubicBezTo>
                    <a:pt x="121" y="354"/>
                    <a:pt x="116" y="351"/>
                    <a:pt x="114" y="354"/>
                  </a:cubicBezTo>
                  <a:cubicBezTo>
                    <a:pt x="111" y="357"/>
                    <a:pt x="115" y="360"/>
                    <a:pt x="115" y="362"/>
                  </a:cubicBezTo>
                  <a:cubicBezTo>
                    <a:pt x="116" y="364"/>
                    <a:pt x="112" y="364"/>
                    <a:pt x="113" y="366"/>
                  </a:cubicBezTo>
                  <a:cubicBezTo>
                    <a:pt x="113" y="367"/>
                    <a:pt x="118" y="368"/>
                    <a:pt x="118" y="369"/>
                  </a:cubicBezTo>
                  <a:cubicBezTo>
                    <a:pt x="119" y="371"/>
                    <a:pt x="115" y="372"/>
                    <a:pt x="117" y="375"/>
                  </a:cubicBezTo>
                  <a:cubicBezTo>
                    <a:pt x="118" y="378"/>
                    <a:pt x="122" y="378"/>
                    <a:pt x="123" y="381"/>
                  </a:cubicBezTo>
                  <a:cubicBezTo>
                    <a:pt x="123" y="384"/>
                    <a:pt x="115" y="385"/>
                    <a:pt x="116" y="387"/>
                  </a:cubicBezTo>
                  <a:cubicBezTo>
                    <a:pt x="116" y="390"/>
                    <a:pt x="126" y="393"/>
                    <a:pt x="130" y="398"/>
                  </a:cubicBezTo>
                  <a:cubicBezTo>
                    <a:pt x="134" y="403"/>
                    <a:pt x="134" y="405"/>
                    <a:pt x="133" y="407"/>
                  </a:cubicBezTo>
                  <a:cubicBezTo>
                    <a:pt x="131" y="413"/>
                    <a:pt x="119" y="417"/>
                    <a:pt x="116" y="423"/>
                  </a:cubicBezTo>
                  <a:cubicBezTo>
                    <a:pt x="114" y="429"/>
                    <a:pt x="104" y="433"/>
                    <a:pt x="99" y="437"/>
                  </a:cubicBezTo>
                  <a:cubicBezTo>
                    <a:pt x="97" y="439"/>
                    <a:pt x="95" y="442"/>
                    <a:pt x="94" y="444"/>
                  </a:cubicBezTo>
                  <a:cubicBezTo>
                    <a:pt x="96" y="444"/>
                    <a:pt x="97" y="443"/>
                    <a:pt x="98" y="442"/>
                  </a:cubicBezTo>
                  <a:cubicBezTo>
                    <a:pt x="101" y="441"/>
                    <a:pt x="103" y="448"/>
                    <a:pt x="106" y="450"/>
                  </a:cubicBezTo>
                  <a:cubicBezTo>
                    <a:pt x="108" y="452"/>
                    <a:pt x="114" y="450"/>
                    <a:pt x="115" y="452"/>
                  </a:cubicBezTo>
                  <a:cubicBezTo>
                    <a:pt x="117" y="454"/>
                    <a:pt x="114" y="454"/>
                    <a:pt x="110" y="453"/>
                  </a:cubicBezTo>
                  <a:cubicBezTo>
                    <a:pt x="106" y="453"/>
                    <a:pt x="105" y="455"/>
                    <a:pt x="99" y="457"/>
                  </a:cubicBezTo>
                  <a:cubicBezTo>
                    <a:pt x="95" y="459"/>
                    <a:pt x="95" y="460"/>
                    <a:pt x="94" y="461"/>
                  </a:cubicBezTo>
                  <a:cubicBezTo>
                    <a:pt x="96" y="465"/>
                    <a:pt x="93" y="466"/>
                    <a:pt x="91" y="469"/>
                  </a:cubicBezTo>
                  <a:cubicBezTo>
                    <a:pt x="90" y="472"/>
                    <a:pt x="88" y="473"/>
                    <a:pt x="88" y="475"/>
                  </a:cubicBezTo>
                  <a:cubicBezTo>
                    <a:pt x="87" y="477"/>
                    <a:pt x="88" y="478"/>
                    <a:pt x="88" y="481"/>
                  </a:cubicBezTo>
                  <a:cubicBezTo>
                    <a:pt x="89" y="484"/>
                    <a:pt x="89" y="485"/>
                    <a:pt x="91" y="487"/>
                  </a:cubicBezTo>
                  <a:cubicBezTo>
                    <a:pt x="93" y="490"/>
                    <a:pt x="89" y="490"/>
                    <a:pt x="88" y="491"/>
                  </a:cubicBezTo>
                  <a:cubicBezTo>
                    <a:pt x="86" y="492"/>
                    <a:pt x="87" y="495"/>
                    <a:pt x="89" y="497"/>
                  </a:cubicBezTo>
                  <a:cubicBezTo>
                    <a:pt x="91" y="499"/>
                    <a:pt x="91" y="501"/>
                    <a:pt x="91" y="503"/>
                  </a:cubicBezTo>
                  <a:cubicBezTo>
                    <a:pt x="90" y="505"/>
                    <a:pt x="92" y="508"/>
                    <a:pt x="94" y="510"/>
                  </a:cubicBezTo>
                  <a:cubicBezTo>
                    <a:pt x="96" y="511"/>
                    <a:pt x="96" y="516"/>
                    <a:pt x="97" y="517"/>
                  </a:cubicBezTo>
                  <a:cubicBezTo>
                    <a:pt x="99" y="519"/>
                    <a:pt x="100" y="520"/>
                    <a:pt x="103" y="519"/>
                  </a:cubicBezTo>
                  <a:cubicBezTo>
                    <a:pt x="106" y="518"/>
                    <a:pt x="108" y="520"/>
                    <a:pt x="109" y="522"/>
                  </a:cubicBezTo>
                  <a:cubicBezTo>
                    <a:pt x="110" y="524"/>
                    <a:pt x="112" y="523"/>
                    <a:pt x="115" y="522"/>
                  </a:cubicBezTo>
                  <a:cubicBezTo>
                    <a:pt x="118" y="521"/>
                    <a:pt x="124" y="524"/>
                    <a:pt x="125" y="525"/>
                  </a:cubicBezTo>
                  <a:cubicBezTo>
                    <a:pt x="127" y="526"/>
                    <a:pt x="126" y="530"/>
                    <a:pt x="126" y="533"/>
                  </a:cubicBezTo>
                  <a:cubicBezTo>
                    <a:pt x="127" y="535"/>
                    <a:pt x="125" y="539"/>
                    <a:pt x="128" y="541"/>
                  </a:cubicBezTo>
                  <a:cubicBezTo>
                    <a:pt x="130" y="542"/>
                    <a:pt x="130" y="546"/>
                    <a:pt x="133" y="548"/>
                  </a:cubicBezTo>
                  <a:cubicBezTo>
                    <a:pt x="136" y="549"/>
                    <a:pt x="137" y="553"/>
                    <a:pt x="139" y="554"/>
                  </a:cubicBezTo>
                  <a:cubicBezTo>
                    <a:pt x="141" y="554"/>
                    <a:pt x="145" y="557"/>
                    <a:pt x="146" y="560"/>
                  </a:cubicBezTo>
                  <a:cubicBezTo>
                    <a:pt x="146" y="562"/>
                    <a:pt x="142" y="564"/>
                    <a:pt x="140" y="565"/>
                  </a:cubicBezTo>
                  <a:cubicBezTo>
                    <a:pt x="138" y="566"/>
                    <a:pt x="133" y="562"/>
                    <a:pt x="132" y="564"/>
                  </a:cubicBezTo>
                  <a:cubicBezTo>
                    <a:pt x="130" y="565"/>
                    <a:pt x="132" y="569"/>
                    <a:pt x="134" y="574"/>
                  </a:cubicBezTo>
                  <a:cubicBezTo>
                    <a:pt x="135" y="580"/>
                    <a:pt x="136" y="580"/>
                    <a:pt x="138" y="580"/>
                  </a:cubicBezTo>
                  <a:cubicBezTo>
                    <a:pt x="141" y="580"/>
                    <a:pt x="142" y="578"/>
                    <a:pt x="144" y="577"/>
                  </a:cubicBezTo>
                  <a:cubicBezTo>
                    <a:pt x="145" y="576"/>
                    <a:pt x="149" y="578"/>
                    <a:pt x="151" y="577"/>
                  </a:cubicBezTo>
                  <a:cubicBezTo>
                    <a:pt x="153" y="576"/>
                    <a:pt x="159" y="576"/>
                    <a:pt x="160" y="578"/>
                  </a:cubicBezTo>
                  <a:cubicBezTo>
                    <a:pt x="162" y="580"/>
                    <a:pt x="163" y="585"/>
                    <a:pt x="162" y="587"/>
                  </a:cubicBezTo>
                  <a:cubicBezTo>
                    <a:pt x="161" y="588"/>
                    <a:pt x="163" y="590"/>
                    <a:pt x="164" y="593"/>
                  </a:cubicBezTo>
                  <a:cubicBezTo>
                    <a:pt x="166" y="595"/>
                    <a:pt x="171" y="594"/>
                    <a:pt x="173" y="595"/>
                  </a:cubicBezTo>
                  <a:cubicBezTo>
                    <a:pt x="174" y="596"/>
                    <a:pt x="178" y="601"/>
                    <a:pt x="178" y="604"/>
                  </a:cubicBezTo>
                  <a:cubicBezTo>
                    <a:pt x="177" y="606"/>
                    <a:pt x="180" y="607"/>
                    <a:pt x="182" y="606"/>
                  </a:cubicBezTo>
                  <a:cubicBezTo>
                    <a:pt x="184" y="605"/>
                    <a:pt x="185" y="607"/>
                    <a:pt x="187" y="608"/>
                  </a:cubicBezTo>
                  <a:cubicBezTo>
                    <a:pt x="189" y="610"/>
                    <a:pt x="191" y="609"/>
                    <a:pt x="193" y="608"/>
                  </a:cubicBezTo>
                  <a:cubicBezTo>
                    <a:pt x="195" y="607"/>
                    <a:pt x="198" y="606"/>
                    <a:pt x="199" y="607"/>
                  </a:cubicBezTo>
                  <a:cubicBezTo>
                    <a:pt x="200" y="609"/>
                    <a:pt x="204" y="612"/>
                    <a:pt x="204" y="613"/>
                  </a:cubicBezTo>
                  <a:cubicBezTo>
                    <a:pt x="204" y="614"/>
                    <a:pt x="211" y="613"/>
                    <a:pt x="214" y="615"/>
                  </a:cubicBezTo>
                  <a:cubicBezTo>
                    <a:pt x="217" y="616"/>
                    <a:pt x="220" y="616"/>
                    <a:pt x="223" y="617"/>
                  </a:cubicBezTo>
                  <a:cubicBezTo>
                    <a:pt x="226" y="619"/>
                    <a:pt x="229" y="619"/>
                    <a:pt x="230" y="621"/>
                  </a:cubicBezTo>
                  <a:cubicBezTo>
                    <a:pt x="230" y="623"/>
                    <a:pt x="226" y="625"/>
                    <a:pt x="226" y="626"/>
                  </a:cubicBezTo>
                  <a:cubicBezTo>
                    <a:pt x="226" y="627"/>
                    <a:pt x="229" y="628"/>
                    <a:pt x="229" y="629"/>
                  </a:cubicBezTo>
                  <a:cubicBezTo>
                    <a:pt x="229" y="631"/>
                    <a:pt x="226" y="631"/>
                    <a:pt x="225" y="632"/>
                  </a:cubicBezTo>
                  <a:cubicBezTo>
                    <a:pt x="225" y="633"/>
                    <a:pt x="227" y="635"/>
                    <a:pt x="228" y="636"/>
                  </a:cubicBezTo>
                  <a:cubicBezTo>
                    <a:pt x="228" y="638"/>
                    <a:pt x="226" y="642"/>
                    <a:pt x="226" y="643"/>
                  </a:cubicBezTo>
                  <a:cubicBezTo>
                    <a:pt x="226" y="644"/>
                    <a:pt x="218" y="643"/>
                    <a:pt x="216" y="643"/>
                  </a:cubicBezTo>
                  <a:cubicBezTo>
                    <a:pt x="215" y="643"/>
                    <a:pt x="209" y="649"/>
                    <a:pt x="208" y="649"/>
                  </a:cubicBezTo>
                  <a:cubicBezTo>
                    <a:pt x="206" y="649"/>
                    <a:pt x="207" y="652"/>
                    <a:pt x="207" y="654"/>
                  </a:cubicBezTo>
                  <a:cubicBezTo>
                    <a:pt x="213" y="653"/>
                    <a:pt x="218" y="653"/>
                    <a:pt x="219" y="654"/>
                  </a:cubicBezTo>
                  <a:cubicBezTo>
                    <a:pt x="220" y="656"/>
                    <a:pt x="207" y="661"/>
                    <a:pt x="205" y="662"/>
                  </a:cubicBezTo>
                  <a:cubicBezTo>
                    <a:pt x="203" y="663"/>
                    <a:pt x="209" y="666"/>
                    <a:pt x="209" y="668"/>
                  </a:cubicBezTo>
                  <a:cubicBezTo>
                    <a:pt x="209" y="670"/>
                    <a:pt x="202" y="671"/>
                    <a:pt x="203" y="675"/>
                  </a:cubicBezTo>
                  <a:cubicBezTo>
                    <a:pt x="203" y="679"/>
                    <a:pt x="200" y="680"/>
                    <a:pt x="196" y="680"/>
                  </a:cubicBezTo>
                  <a:cubicBezTo>
                    <a:pt x="193" y="680"/>
                    <a:pt x="192" y="682"/>
                    <a:pt x="193" y="682"/>
                  </a:cubicBezTo>
                  <a:cubicBezTo>
                    <a:pt x="195" y="683"/>
                    <a:pt x="195" y="688"/>
                    <a:pt x="202" y="690"/>
                  </a:cubicBezTo>
                  <a:cubicBezTo>
                    <a:pt x="209" y="691"/>
                    <a:pt x="217" y="698"/>
                    <a:pt x="223" y="705"/>
                  </a:cubicBezTo>
                  <a:cubicBezTo>
                    <a:pt x="224" y="706"/>
                    <a:pt x="225" y="706"/>
                    <a:pt x="226" y="707"/>
                  </a:cubicBezTo>
                  <a:cubicBezTo>
                    <a:pt x="228" y="706"/>
                    <a:pt x="229" y="705"/>
                    <a:pt x="230" y="705"/>
                  </a:cubicBezTo>
                  <a:cubicBezTo>
                    <a:pt x="234" y="705"/>
                    <a:pt x="240" y="707"/>
                    <a:pt x="244" y="709"/>
                  </a:cubicBezTo>
                  <a:cubicBezTo>
                    <a:pt x="247" y="712"/>
                    <a:pt x="260" y="709"/>
                    <a:pt x="261" y="711"/>
                  </a:cubicBezTo>
                  <a:cubicBezTo>
                    <a:pt x="263" y="713"/>
                    <a:pt x="266" y="715"/>
                    <a:pt x="268" y="715"/>
                  </a:cubicBezTo>
                  <a:cubicBezTo>
                    <a:pt x="271" y="715"/>
                    <a:pt x="273" y="720"/>
                    <a:pt x="275" y="719"/>
                  </a:cubicBezTo>
                  <a:cubicBezTo>
                    <a:pt x="277" y="717"/>
                    <a:pt x="285" y="717"/>
                    <a:pt x="287" y="717"/>
                  </a:cubicBezTo>
                  <a:cubicBezTo>
                    <a:pt x="289" y="717"/>
                    <a:pt x="289" y="719"/>
                    <a:pt x="291" y="719"/>
                  </a:cubicBezTo>
                  <a:cubicBezTo>
                    <a:pt x="293" y="719"/>
                    <a:pt x="293" y="726"/>
                    <a:pt x="294" y="726"/>
                  </a:cubicBezTo>
                  <a:cubicBezTo>
                    <a:pt x="296" y="725"/>
                    <a:pt x="301" y="730"/>
                    <a:pt x="305" y="731"/>
                  </a:cubicBezTo>
                  <a:cubicBezTo>
                    <a:pt x="308" y="731"/>
                    <a:pt x="312" y="737"/>
                    <a:pt x="313" y="737"/>
                  </a:cubicBezTo>
                  <a:cubicBezTo>
                    <a:pt x="315" y="736"/>
                    <a:pt x="317" y="739"/>
                    <a:pt x="318" y="737"/>
                  </a:cubicBezTo>
                  <a:cubicBezTo>
                    <a:pt x="319" y="734"/>
                    <a:pt x="324" y="735"/>
                    <a:pt x="326" y="731"/>
                  </a:cubicBezTo>
                  <a:cubicBezTo>
                    <a:pt x="319" y="723"/>
                    <a:pt x="312" y="715"/>
                    <a:pt x="313" y="712"/>
                  </a:cubicBezTo>
                  <a:cubicBezTo>
                    <a:pt x="313" y="706"/>
                    <a:pt x="315" y="702"/>
                    <a:pt x="308" y="696"/>
                  </a:cubicBezTo>
                  <a:cubicBezTo>
                    <a:pt x="301" y="690"/>
                    <a:pt x="309" y="686"/>
                    <a:pt x="314" y="680"/>
                  </a:cubicBezTo>
                  <a:cubicBezTo>
                    <a:pt x="318" y="674"/>
                    <a:pt x="328" y="672"/>
                    <a:pt x="334" y="668"/>
                  </a:cubicBezTo>
                  <a:cubicBezTo>
                    <a:pt x="333" y="667"/>
                    <a:pt x="332" y="666"/>
                    <a:pt x="330" y="666"/>
                  </a:cubicBezTo>
                  <a:cubicBezTo>
                    <a:pt x="326" y="664"/>
                    <a:pt x="324" y="662"/>
                    <a:pt x="328" y="661"/>
                  </a:cubicBezTo>
                  <a:cubicBezTo>
                    <a:pt x="331" y="660"/>
                    <a:pt x="330" y="658"/>
                    <a:pt x="326" y="654"/>
                  </a:cubicBezTo>
                  <a:cubicBezTo>
                    <a:pt x="323" y="650"/>
                    <a:pt x="321" y="646"/>
                    <a:pt x="319" y="646"/>
                  </a:cubicBezTo>
                  <a:cubicBezTo>
                    <a:pt x="317" y="646"/>
                    <a:pt x="314" y="645"/>
                    <a:pt x="311" y="646"/>
                  </a:cubicBezTo>
                  <a:cubicBezTo>
                    <a:pt x="308" y="647"/>
                    <a:pt x="309" y="644"/>
                    <a:pt x="309" y="640"/>
                  </a:cubicBezTo>
                  <a:cubicBezTo>
                    <a:pt x="310" y="637"/>
                    <a:pt x="304" y="637"/>
                    <a:pt x="303" y="636"/>
                  </a:cubicBezTo>
                  <a:cubicBezTo>
                    <a:pt x="302" y="634"/>
                    <a:pt x="304" y="629"/>
                    <a:pt x="305" y="629"/>
                  </a:cubicBezTo>
                  <a:cubicBezTo>
                    <a:pt x="306" y="628"/>
                    <a:pt x="309" y="627"/>
                    <a:pt x="309" y="625"/>
                  </a:cubicBezTo>
                  <a:cubicBezTo>
                    <a:pt x="309" y="624"/>
                    <a:pt x="304" y="623"/>
                    <a:pt x="306" y="620"/>
                  </a:cubicBezTo>
                  <a:cubicBezTo>
                    <a:pt x="308" y="616"/>
                    <a:pt x="312" y="616"/>
                    <a:pt x="312" y="613"/>
                  </a:cubicBezTo>
                  <a:cubicBezTo>
                    <a:pt x="312" y="609"/>
                    <a:pt x="315" y="606"/>
                    <a:pt x="318" y="609"/>
                  </a:cubicBezTo>
                  <a:cubicBezTo>
                    <a:pt x="322" y="611"/>
                    <a:pt x="323" y="618"/>
                    <a:pt x="327" y="616"/>
                  </a:cubicBezTo>
                  <a:cubicBezTo>
                    <a:pt x="331" y="615"/>
                    <a:pt x="329" y="611"/>
                    <a:pt x="328" y="609"/>
                  </a:cubicBezTo>
                  <a:cubicBezTo>
                    <a:pt x="328" y="607"/>
                    <a:pt x="327" y="604"/>
                    <a:pt x="331" y="603"/>
                  </a:cubicBezTo>
                  <a:cubicBezTo>
                    <a:pt x="336" y="602"/>
                    <a:pt x="334" y="598"/>
                    <a:pt x="337" y="598"/>
                  </a:cubicBezTo>
                  <a:cubicBezTo>
                    <a:pt x="341" y="598"/>
                    <a:pt x="347" y="593"/>
                    <a:pt x="349" y="592"/>
                  </a:cubicBezTo>
                  <a:cubicBezTo>
                    <a:pt x="351" y="591"/>
                    <a:pt x="356" y="589"/>
                    <a:pt x="358" y="590"/>
                  </a:cubicBezTo>
                  <a:cubicBezTo>
                    <a:pt x="360" y="591"/>
                    <a:pt x="362" y="593"/>
                    <a:pt x="364" y="590"/>
                  </a:cubicBezTo>
                  <a:cubicBezTo>
                    <a:pt x="365" y="586"/>
                    <a:pt x="371" y="588"/>
                    <a:pt x="372" y="590"/>
                  </a:cubicBezTo>
                  <a:cubicBezTo>
                    <a:pt x="372" y="592"/>
                    <a:pt x="382" y="592"/>
                    <a:pt x="385" y="594"/>
                  </a:cubicBezTo>
                  <a:cubicBezTo>
                    <a:pt x="388" y="596"/>
                    <a:pt x="394" y="600"/>
                    <a:pt x="394" y="602"/>
                  </a:cubicBezTo>
                  <a:cubicBezTo>
                    <a:pt x="394" y="604"/>
                    <a:pt x="397" y="607"/>
                    <a:pt x="397" y="603"/>
                  </a:cubicBezTo>
                  <a:cubicBezTo>
                    <a:pt x="397" y="600"/>
                    <a:pt x="400" y="601"/>
                    <a:pt x="404" y="603"/>
                  </a:cubicBezTo>
                  <a:cubicBezTo>
                    <a:pt x="408" y="606"/>
                    <a:pt x="413" y="605"/>
                    <a:pt x="414" y="602"/>
                  </a:cubicBezTo>
                  <a:cubicBezTo>
                    <a:pt x="415" y="600"/>
                    <a:pt x="423" y="597"/>
                    <a:pt x="425" y="599"/>
                  </a:cubicBezTo>
                  <a:cubicBezTo>
                    <a:pt x="428" y="601"/>
                    <a:pt x="429" y="602"/>
                    <a:pt x="432" y="599"/>
                  </a:cubicBezTo>
                  <a:cubicBezTo>
                    <a:pt x="435" y="596"/>
                    <a:pt x="442" y="597"/>
                    <a:pt x="443" y="600"/>
                  </a:cubicBezTo>
                  <a:cubicBezTo>
                    <a:pt x="444" y="603"/>
                    <a:pt x="447" y="603"/>
                    <a:pt x="450" y="603"/>
                  </a:cubicBezTo>
                  <a:cubicBezTo>
                    <a:pt x="453" y="603"/>
                    <a:pt x="454" y="608"/>
                    <a:pt x="456" y="607"/>
                  </a:cubicBezTo>
                  <a:cubicBezTo>
                    <a:pt x="458" y="606"/>
                    <a:pt x="457" y="601"/>
                    <a:pt x="460" y="601"/>
                  </a:cubicBezTo>
                  <a:cubicBezTo>
                    <a:pt x="462" y="602"/>
                    <a:pt x="464" y="605"/>
                    <a:pt x="468" y="605"/>
                  </a:cubicBezTo>
                  <a:cubicBezTo>
                    <a:pt x="472" y="605"/>
                    <a:pt x="475" y="604"/>
                    <a:pt x="475" y="601"/>
                  </a:cubicBezTo>
                  <a:cubicBezTo>
                    <a:pt x="475" y="598"/>
                    <a:pt x="475" y="593"/>
                    <a:pt x="472" y="593"/>
                  </a:cubicBezTo>
                  <a:cubicBezTo>
                    <a:pt x="470" y="593"/>
                    <a:pt x="467" y="590"/>
                    <a:pt x="464" y="590"/>
                  </a:cubicBezTo>
                  <a:cubicBezTo>
                    <a:pt x="461" y="590"/>
                    <a:pt x="458" y="585"/>
                    <a:pt x="461" y="584"/>
                  </a:cubicBezTo>
                  <a:cubicBezTo>
                    <a:pt x="464" y="583"/>
                    <a:pt x="469" y="581"/>
                    <a:pt x="468" y="578"/>
                  </a:cubicBezTo>
                  <a:cubicBezTo>
                    <a:pt x="467" y="576"/>
                    <a:pt x="466" y="571"/>
                    <a:pt x="470" y="570"/>
                  </a:cubicBezTo>
                  <a:cubicBezTo>
                    <a:pt x="474" y="570"/>
                    <a:pt x="483" y="570"/>
                    <a:pt x="482" y="568"/>
                  </a:cubicBezTo>
                  <a:cubicBezTo>
                    <a:pt x="482" y="567"/>
                    <a:pt x="474" y="566"/>
                    <a:pt x="472" y="563"/>
                  </a:cubicBezTo>
                  <a:cubicBezTo>
                    <a:pt x="471" y="561"/>
                    <a:pt x="470" y="555"/>
                    <a:pt x="472" y="554"/>
                  </a:cubicBezTo>
                  <a:cubicBezTo>
                    <a:pt x="473" y="553"/>
                    <a:pt x="478" y="554"/>
                    <a:pt x="481" y="553"/>
                  </a:cubicBezTo>
                  <a:cubicBezTo>
                    <a:pt x="484" y="552"/>
                    <a:pt x="491" y="555"/>
                    <a:pt x="495" y="552"/>
                  </a:cubicBezTo>
                  <a:cubicBezTo>
                    <a:pt x="499" y="549"/>
                    <a:pt x="507" y="548"/>
                    <a:pt x="512" y="548"/>
                  </a:cubicBezTo>
                  <a:cubicBezTo>
                    <a:pt x="516" y="548"/>
                    <a:pt x="520" y="545"/>
                    <a:pt x="523" y="545"/>
                  </a:cubicBezTo>
                  <a:cubicBezTo>
                    <a:pt x="527" y="544"/>
                    <a:pt x="537" y="543"/>
                    <a:pt x="539" y="542"/>
                  </a:cubicBezTo>
                  <a:cubicBezTo>
                    <a:pt x="542" y="541"/>
                    <a:pt x="555" y="539"/>
                    <a:pt x="556" y="536"/>
                  </a:cubicBezTo>
                  <a:cubicBezTo>
                    <a:pt x="556" y="534"/>
                    <a:pt x="567" y="532"/>
                    <a:pt x="570" y="533"/>
                  </a:cubicBezTo>
                  <a:cubicBezTo>
                    <a:pt x="573" y="534"/>
                    <a:pt x="576" y="535"/>
                    <a:pt x="579" y="534"/>
                  </a:cubicBezTo>
                  <a:cubicBezTo>
                    <a:pt x="581" y="533"/>
                    <a:pt x="586" y="536"/>
                    <a:pt x="586" y="539"/>
                  </a:cubicBezTo>
                  <a:cubicBezTo>
                    <a:pt x="585" y="541"/>
                    <a:pt x="588" y="544"/>
                    <a:pt x="588" y="547"/>
                  </a:cubicBezTo>
                  <a:cubicBezTo>
                    <a:pt x="588" y="549"/>
                    <a:pt x="585" y="550"/>
                    <a:pt x="587" y="551"/>
                  </a:cubicBezTo>
                  <a:cubicBezTo>
                    <a:pt x="588" y="553"/>
                    <a:pt x="595" y="552"/>
                    <a:pt x="597" y="550"/>
                  </a:cubicBezTo>
                  <a:cubicBezTo>
                    <a:pt x="599" y="547"/>
                    <a:pt x="601" y="551"/>
                    <a:pt x="601" y="552"/>
                  </a:cubicBezTo>
                  <a:cubicBezTo>
                    <a:pt x="601" y="554"/>
                    <a:pt x="604" y="555"/>
                    <a:pt x="604" y="553"/>
                  </a:cubicBezTo>
                  <a:cubicBezTo>
                    <a:pt x="604" y="551"/>
                    <a:pt x="608" y="552"/>
                    <a:pt x="610" y="554"/>
                  </a:cubicBezTo>
                  <a:cubicBezTo>
                    <a:pt x="611" y="555"/>
                    <a:pt x="616" y="552"/>
                    <a:pt x="616" y="555"/>
                  </a:cubicBezTo>
                  <a:cubicBezTo>
                    <a:pt x="616" y="557"/>
                    <a:pt x="609" y="559"/>
                    <a:pt x="612" y="562"/>
                  </a:cubicBezTo>
                  <a:cubicBezTo>
                    <a:pt x="615" y="565"/>
                    <a:pt x="616" y="559"/>
                    <a:pt x="620" y="560"/>
                  </a:cubicBezTo>
                  <a:cubicBezTo>
                    <a:pt x="624" y="561"/>
                    <a:pt x="629" y="556"/>
                    <a:pt x="632" y="555"/>
                  </a:cubicBezTo>
                  <a:cubicBezTo>
                    <a:pt x="636" y="554"/>
                    <a:pt x="640" y="551"/>
                    <a:pt x="643" y="549"/>
                  </a:cubicBezTo>
                  <a:cubicBezTo>
                    <a:pt x="646" y="547"/>
                    <a:pt x="652" y="548"/>
                    <a:pt x="650" y="550"/>
                  </a:cubicBezTo>
                  <a:cubicBezTo>
                    <a:pt x="648" y="552"/>
                    <a:pt x="646" y="556"/>
                    <a:pt x="653" y="558"/>
                  </a:cubicBezTo>
                  <a:cubicBezTo>
                    <a:pt x="661" y="561"/>
                    <a:pt x="669" y="576"/>
                    <a:pt x="674" y="583"/>
                  </a:cubicBezTo>
                  <a:cubicBezTo>
                    <a:pt x="679" y="590"/>
                    <a:pt x="683" y="603"/>
                    <a:pt x="686" y="603"/>
                  </a:cubicBezTo>
                  <a:cubicBezTo>
                    <a:pt x="688" y="603"/>
                    <a:pt x="689" y="597"/>
                    <a:pt x="692" y="596"/>
                  </a:cubicBezTo>
                  <a:cubicBezTo>
                    <a:pt x="696" y="595"/>
                    <a:pt x="698" y="601"/>
                    <a:pt x="701" y="602"/>
                  </a:cubicBezTo>
                  <a:cubicBezTo>
                    <a:pt x="705" y="603"/>
                    <a:pt x="709" y="605"/>
                    <a:pt x="712" y="604"/>
                  </a:cubicBezTo>
                  <a:cubicBezTo>
                    <a:pt x="715" y="603"/>
                    <a:pt x="721" y="599"/>
                    <a:pt x="723" y="601"/>
                  </a:cubicBezTo>
                  <a:cubicBezTo>
                    <a:pt x="726" y="602"/>
                    <a:pt x="729" y="602"/>
                    <a:pt x="731" y="607"/>
                  </a:cubicBezTo>
                  <a:cubicBezTo>
                    <a:pt x="733" y="611"/>
                    <a:pt x="736" y="612"/>
                    <a:pt x="738" y="612"/>
                  </a:cubicBezTo>
                  <a:cubicBezTo>
                    <a:pt x="740" y="612"/>
                    <a:pt x="740" y="615"/>
                    <a:pt x="740" y="617"/>
                  </a:cubicBezTo>
                  <a:cubicBezTo>
                    <a:pt x="740" y="619"/>
                    <a:pt x="744" y="621"/>
                    <a:pt x="746" y="621"/>
                  </a:cubicBezTo>
                  <a:cubicBezTo>
                    <a:pt x="748" y="621"/>
                    <a:pt x="753" y="621"/>
                    <a:pt x="755" y="620"/>
                  </a:cubicBezTo>
                  <a:cubicBezTo>
                    <a:pt x="756" y="619"/>
                    <a:pt x="758" y="618"/>
                    <a:pt x="759" y="620"/>
                  </a:cubicBezTo>
                  <a:cubicBezTo>
                    <a:pt x="759" y="622"/>
                    <a:pt x="762" y="626"/>
                    <a:pt x="764" y="626"/>
                  </a:cubicBezTo>
                  <a:cubicBezTo>
                    <a:pt x="766" y="626"/>
                    <a:pt x="770" y="628"/>
                    <a:pt x="770" y="626"/>
                  </a:cubicBezTo>
                  <a:cubicBezTo>
                    <a:pt x="771" y="624"/>
                    <a:pt x="776" y="623"/>
                    <a:pt x="778" y="623"/>
                  </a:cubicBezTo>
                  <a:cubicBezTo>
                    <a:pt x="780" y="623"/>
                    <a:pt x="787" y="621"/>
                    <a:pt x="788" y="618"/>
                  </a:cubicBezTo>
                  <a:cubicBezTo>
                    <a:pt x="790" y="615"/>
                    <a:pt x="795" y="615"/>
                    <a:pt x="797" y="613"/>
                  </a:cubicBezTo>
                  <a:cubicBezTo>
                    <a:pt x="799" y="611"/>
                    <a:pt x="803" y="610"/>
                    <a:pt x="804" y="608"/>
                  </a:cubicBezTo>
                  <a:cubicBezTo>
                    <a:pt x="805" y="606"/>
                    <a:pt x="811" y="607"/>
                    <a:pt x="812" y="605"/>
                  </a:cubicBezTo>
                  <a:cubicBezTo>
                    <a:pt x="813" y="603"/>
                    <a:pt x="818" y="603"/>
                    <a:pt x="820" y="604"/>
                  </a:cubicBezTo>
                  <a:cubicBezTo>
                    <a:pt x="822" y="604"/>
                    <a:pt x="834" y="607"/>
                    <a:pt x="836" y="606"/>
                  </a:cubicBezTo>
                  <a:cubicBezTo>
                    <a:pt x="837" y="606"/>
                    <a:pt x="838" y="612"/>
                    <a:pt x="839" y="613"/>
                  </a:cubicBezTo>
                  <a:cubicBezTo>
                    <a:pt x="841" y="613"/>
                    <a:pt x="847" y="618"/>
                    <a:pt x="849" y="616"/>
                  </a:cubicBezTo>
                  <a:cubicBezTo>
                    <a:pt x="850" y="615"/>
                    <a:pt x="854" y="614"/>
                    <a:pt x="858" y="616"/>
                  </a:cubicBezTo>
                  <a:cubicBezTo>
                    <a:pt x="861" y="618"/>
                    <a:pt x="864" y="620"/>
                    <a:pt x="866" y="618"/>
                  </a:cubicBezTo>
                  <a:cubicBezTo>
                    <a:pt x="867" y="616"/>
                    <a:pt x="874" y="615"/>
                    <a:pt x="875" y="613"/>
                  </a:cubicBezTo>
                  <a:cubicBezTo>
                    <a:pt x="876" y="612"/>
                    <a:pt x="877" y="608"/>
                    <a:pt x="875" y="607"/>
                  </a:cubicBezTo>
                  <a:cubicBezTo>
                    <a:pt x="874" y="605"/>
                    <a:pt x="872" y="600"/>
                    <a:pt x="871" y="597"/>
                  </a:cubicBezTo>
                  <a:cubicBezTo>
                    <a:pt x="871" y="595"/>
                    <a:pt x="875" y="594"/>
                    <a:pt x="876" y="592"/>
                  </a:cubicBezTo>
                  <a:cubicBezTo>
                    <a:pt x="877" y="589"/>
                    <a:pt x="881" y="589"/>
                    <a:pt x="882" y="588"/>
                  </a:cubicBezTo>
                  <a:cubicBezTo>
                    <a:pt x="883" y="586"/>
                    <a:pt x="884" y="583"/>
                    <a:pt x="886" y="584"/>
                  </a:cubicBezTo>
                  <a:cubicBezTo>
                    <a:pt x="888" y="585"/>
                    <a:pt x="893" y="586"/>
                    <a:pt x="894" y="587"/>
                  </a:cubicBezTo>
                  <a:cubicBezTo>
                    <a:pt x="895" y="588"/>
                    <a:pt x="899" y="589"/>
                    <a:pt x="901" y="589"/>
                  </a:cubicBezTo>
                  <a:cubicBezTo>
                    <a:pt x="904" y="589"/>
                    <a:pt x="907" y="591"/>
                    <a:pt x="910" y="592"/>
                  </a:cubicBezTo>
                  <a:cubicBezTo>
                    <a:pt x="912" y="594"/>
                    <a:pt x="919" y="594"/>
                    <a:pt x="921" y="596"/>
                  </a:cubicBezTo>
                  <a:cubicBezTo>
                    <a:pt x="922" y="598"/>
                    <a:pt x="920" y="603"/>
                    <a:pt x="922" y="605"/>
                  </a:cubicBezTo>
                  <a:cubicBezTo>
                    <a:pt x="924" y="607"/>
                    <a:pt x="928" y="612"/>
                    <a:pt x="929" y="611"/>
                  </a:cubicBezTo>
                  <a:cubicBezTo>
                    <a:pt x="930" y="610"/>
                    <a:pt x="937" y="614"/>
                    <a:pt x="939" y="614"/>
                  </a:cubicBezTo>
                  <a:cubicBezTo>
                    <a:pt x="941" y="613"/>
                    <a:pt x="945" y="610"/>
                    <a:pt x="947" y="610"/>
                  </a:cubicBezTo>
                  <a:cubicBezTo>
                    <a:pt x="949" y="610"/>
                    <a:pt x="955" y="608"/>
                    <a:pt x="957" y="608"/>
                  </a:cubicBezTo>
                  <a:cubicBezTo>
                    <a:pt x="959" y="609"/>
                    <a:pt x="967" y="611"/>
                    <a:pt x="968" y="611"/>
                  </a:cubicBezTo>
                  <a:cubicBezTo>
                    <a:pt x="969" y="610"/>
                    <a:pt x="975" y="611"/>
                    <a:pt x="976" y="613"/>
                  </a:cubicBezTo>
                  <a:cubicBezTo>
                    <a:pt x="977" y="615"/>
                    <a:pt x="986" y="615"/>
                    <a:pt x="986" y="617"/>
                  </a:cubicBezTo>
                  <a:cubicBezTo>
                    <a:pt x="986" y="620"/>
                    <a:pt x="990" y="621"/>
                    <a:pt x="992" y="624"/>
                  </a:cubicBezTo>
                  <a:cubicBezTo>
                    <a:pt x="993" y="626"/>
                    <a:pt x="1004" y="625"/>
                    <a:pt x="1006" y="626"/>
                  </a:cubicBezTo>
                  <a:cubicBezTo>
                    <a:pt x="1008" y="628"/>
                    <a:pt x="1021" y="628"/>
                    <a:pt x="1021" y="626"/>
                  </a:cubicBezTo>
                  <a:cubicBezTo>
                    <a:pt x="1021" y="625"/>
                    <a:pt x="1033" y="624"/>
                    <a:pt x="1036" y="623"/>
                  </a:cubicBezTo>
                  <a:cubicBezTo>
                    <a:pt x="1038" y="621"/>
                    <a:pt x="1044" y="622"/>
                    <a:pt x="1045" y="619"/>
                  </a:cubicBezTo>
                  <a:cubicBezTo>
                    <a:pt x="1045" y="617"/>
                    <a:pt x="1051" y="615"/>
                    <a:pt x="1054" y="613"/>
                  </a:cubicBezTo>
                  <a:cubicBezTo>
                    <a:pt x="1056" y="611"/>
                    <a:pt x="1067" y="612"/>
                    <a:pt x="1068" y="614"/>
                  </a:cubicBezTo>
                  <a:cubicBezTo>
                    <a:pt x="1068" y="616"/>
                    <a:pt x="1075" y="617"/>
                    <a:pt x="1077" y="616"/>
                  </a:cubicBezTo>
                  <a:cubicBezTo>
                    <a:pt x="1080" y="615"/>
                    <a:pt x="1087" y="616"/>
                    <a:pt x="1088" y="619"/>
                  </a:cubicBezTo>
                  <a:cubicBezTo>
                    <a:pt x="1089" y="621"/>
                    <a:pt x="1097" y="622"/>
                    <a:pt x="1099" y="622"/>
                  </a:cubicBezTo>
                  <a:cubicBezTo>
                    <a:pt x="1101" y="621"/>
                    <a:pt x="1107" y="616"/>
                    <a:pt x="1110" y="616"/>
                  </a:cubicBezTo>
                  <a:cubicBezTo>
                    <a:pt x="1112" y="616"/>
                    <a:pt x="1115" y="613"/>
                    <a:pt x="1115" y="611"/>
                  </a:cubicBezTo>
                  <a:cubicBezTo>
                    <a:pt x="1114" y="609"/>
                    <a:pt x="1119" y="602"/>
                    <a:pt x="1120" y="599"/>
                  </a:cubicBezTo>
                  <a:cubicBezTo>
                    <a:pt x="1121" y="597"/>
                    <a:pt x="1125" y="589"/>
                    <a:pt x="1127" y="589"/>
                  </a:cubicBezTo>
                  <a:cubicBezTo>
                    <a:pt x="1129" y="588"/>
                    <a:pt x="1132" y="585"/>
                    <a:pt x="1132" y="583"/>
                  </a:cubicBezTo>
                  <a:cubicBezTo>
                    <a:pt x="1132" y="581"/>
                    <a:pt x="1131" y="575"/>
                    <a:pt x="1129" y="575"/>
                  </a:cubicBezTo>
                  <a:cubicBezTo>
                    <a:pt x="1127" y="575"/>
                    <a:pt x="1123" y="575"/>
                    <a:pt x="1128" y="569"/>
                  </a:cubicBezTo>
                  <a:cubicBezTo>
                    <a:pt x="1132" y="563"/>
                    <a:pt x="1141" y="564"/>
                    <a:pt x="1142" y="564"/>
                  </a:cubicBezTo>
                  <a:cubicBezTo>
                    <a:pt x="1143" y="564"/>
                    <a:pt x="1154" y="562"/>
                    <a:pt x="1159" y="563"/>
                  </a:cubicBezTo>
                  <a:cubicBezTo>
                    <a:pt x="1163" y="564"/>
                    <a:pt x="1166" y="562"/>
                    <a:pt x="1171" y="565"/>
                  </a:cubicBezTo>
                  <a:cubicBezTo>
                    <a:pt x="1176" y="568"/>
                    <a:pt x="1183" y="567"/>
                    <a:pt x="1185" y="569"/>
                  </a:cubicBezTo>
                  <a:cubicBezTo>
                    <a:pt x="1187" y="571"/>
                    <a:pt x="1193" y="573"/>
                    <a:pt x="1192" y="577"/>
                  </a:cubicBezTo>
                  <a:cubicBezTo>
                    <a:pt x="1191" y="581"/>
                    <a:pt x="1196" y="579"/>
                    <a:pt x="1198" y="588"/>
                  </a:cubicBezTo>
                  <a:cubicBezTo>
                    <a:pt x="1199" y="596"/>
                    <a:pt x="1203" y="597"/>
                    <a:pt x="1204" y="601"/>
                  </a:cubicBezTo>
                  <a:cubicBezTo>
                    <a:pt x="1205" y="605"/>
                    <a:pt x="1211" y="612"/>
                    <a:pt x="1210" y="615"/>
                  </a:cubicBezTo>
                  <a:cubicBezTo>
                    <a:pt x="1209" y="617"/>
                    <a:pt x="1209" y="621"/>
                    <a:pt x="1214" y="621"/>
                  </a:cubicBezTo>
                  <a:cubicBezTo>
                    <a:pt x="1220" y="621"/>
                    <a:pt x="1224" y="626"/>
                    <a:pt x="1225" y="625"/>
                  </a:cubicBezTo>
                  <a:cubicBezTo>
                    <a:pt x="1227" y="624"/>
                    <a:pt x="1233" y="627"/>
                    <a:pt x="1237" y="630"/>
                  </a:cubicBezTo>
                  <a:cubicBezTo>
                    <a:pt x="1240" y="633"/>
                    <a:pt x="1245" y="632"/>
                    <a:pt x="1245" y="635"/>
                  </a:cubicBezTo>
                  <a:cubicBezTo>
                    <a:pt x="1244" y="639"/>
                    <a:pt x="1247" y="642"/>
                    <a:pt x="1247" y="645"/>
                  </a:cubicBezTo>
                  <a:cubicBezTo>
                    <a:pt x="1247" y="648"/>
                    <a:pt x="1253" y="650"/>
                    <a:pt x="1258" y="649"/>
                  </a:cubicBezTo>
                  <a:cubicBezTo>
                    <a:pt x="1263" y="649"/>
                    <a:pt x="1266" y="651"/>
                    <a:pt x="1268" y="647"/>
                  </a:cubicBezTo>
                  <a:cubicBezTo>
                    <a:pt x="1270" y="643"/>
                    <a:pt x="1277" y="645"/>
                    <a:pt x="1279" y="643"/>
                  </a:cubicBezTo>
                  <a:cubicBezTo>
                    <a:pt x="1281" y="641"/>
                    <a:pt x="1288" y="639"/>
                    <a:pt x="1288" y="645"/>
                  </a:cubicBezTo>
                  <a:cubicBezTo>
                    <a:pt x="1288" y="651"/>
                    <a:pt x="1292" y="653"/>
                    <a:pt x="1288" y="655"/>
                  </a:cubicBezTo>
                  <a:cubicBezTo>
                    <a:pt x="1285" y="657"/>
                    <a:pt x="1283" y="665"/>
                    <a:pt x="1282" y="669"/>
                  </a:cubicBezTo>
                  <a:cubicBezTo>
                    <a:pt x="1281" y="673"/>
                    <a:pt x="1276" y="674"/>
                    <a:pt x="1276" y="678"/>
                  </a:cubicBezTo>
                  <a:cubicBezTo>
                    <a:pt x="1275" y="682"/>
                    <a:pt x="1270" y="682"/>
                    <a:pt x="1270" y="685"/>
                  </a:cubicBezTo>
                  <a:cubicBezTo>
                    <a:pt x="1270" y="688"/>
                    <a:pt x="1264" y="687"/>
                    <a:pt x="1260" y="685"/>
                  </a:cubicBezTo>
                  <a:cubicBezTo>
                    <a:pt x="1257" y="683"/>
                    <a:pt x="1254" y="689"/>
                    <a:pt x="1251" y="689"/>
                  </a:cubicBezTo>
                  <a:cubicBezTo>
                    <a:pt x="1248" y="689"/>
                    <a:pt x="1249" y="695"/>
                    <a:pt x="1249" y="697"/>
                  </a:cubicBezTo>
                  <a:cubicBezTo>
                    <a:pt x="1250" y="700"/>
                    <a:pt x="1248" y="703"/>
                    <a:pt x="1250" y="707"/>
                  </a:cubicBezTo>
                  <a:cubicBezTo>
                    <a:pt x="1251" y="709"/>
                    <a:pt x="1250" y="713"/>
                    <a:pt x="1251" y="717"/>
                  </a:cubicBezTo>
                  <a:cubicBezTo>
                    <a:pt x="1255" y="714"/>
                    <a:pt x="1259" y="712"/>
                    <a:pt x="1260" y="712"/>
                  </a:cubicBezTo>
                  <a:cubicBezTo>
                    <a:pt x="1264" y="712"/>
                    <a:pt x="1269" y="719"/>
                    <a:pt x="1273" y="720"/>
                  </a:cubicBezTo>
                  <a:cubicBezTo>
                    <a:pt x="1278" y="720"/>
                    <a:pt x="1299" y="706"/>
                    <a:pt x="1299" y="703"/>
                  </a:cubicBezTo>
                  <a:cubicBezTo>
                    <a:pt x="1299" y="701"/>
                    <a:pt x="1312" y="689"/>
                    <a:pt x="1318" y="683"/>
                  </a:cubicBezTo>
                  <a:cubicBezTo>
                    <a:pt x="1323" y="677"/>
                    <a:pt x="1331" y="668"/>
                    <a:pt x="1334" y="661"/>
                  </a:cubicBezTo>
                  <a:cubicBezTo>
                    <a:pt x="1336" y="656"/>
                    <a:pt x="1344" y="648"/>
                    <a:pt x="1346" y="645"/>
                  </a:cubicBezTo>
                  <a:cubicBezTo>
                    <a:pt x="1348" y="641"/>
                    <a:pt x="1349" y="641"/>
                    <a:pt x="1353" y="633"/>
                  </a:cubicBezTo>
                  <a:cubicBezTo>
                    <a:pt x="1357" y="625"/>
                    <a:pt x="1357" y="605"/>
                    <a:pt x="1358" y="604"/>
                  </a:cubicBezTo>
                  <a:cubicBezTo>
                    <a:pt x="1359" y="602"/>
                    <a:pt x="1358" y="599"/>
                    <a:pt x="1360" y="597"/>
                  </a:cubicBezTo>
                  <a:cubicBezTo>
                    <a:pt x="1362" y="594"/>
                    <a:pt x="1361" y="591"/>
                    <a:pt x="1364" y="589"/>
                  </a:cubicBezTo>
                  <a:cubicBezTo>
                    <a:pt x="1368" y="586"/>
                    <a:pt x="1367" y="583"/>
                    <a:pt x="1366" y="581"/>
                  </a:cubicBezTo>
                  <a:cubicBezTo>
                    <a:pt x="1365" y="579"/>
                    <a:pt x="1366" y="574"/>
                    <a:pt x="1365" y="573"/>
                  </a:cubicBezTo>
                  <a:cubicBezTo>
                    <a:pt x="1365" y="571"/>
                    <a:pt x="1365" y="570"/>
                    <a:pt x="1367" y="569"/>
                  </a:cubicBezTo>
                  <a:cubicBezTo>
                    <a:pt x="1369" y="568"/>
                    <a:pt x="1365" y="565"/>
                    <a:pt x="1363" y="564"/>
                  </a:cubicBezTo>
                  <a:cubicBezTo>
                    <a:pt x="1360" y="562"/>
                    <a:pt x="1356" y="561"/>
                    <a:pt x="1356" y="558"/>
                  </a:cubicBezTo>
                  <a:cubicBezTo>
                    <a:pt x="1355" y="555"/>
                    <a:pt x="1351" y="551"/>
                    <a:pt x="1347" y="551"/>
                  </a:cubicBezTo>
                  <a:cubicBezTo>
                    <a:pt x="1343" y="552"/>
                    <a:pt x="1336" y="549"/>
                    <a:pt x="1337" y="552"/>
                  </a:cubicBezTo>
                  <a:cubicBezTo>
                    <a:pt x="1338" y="554"/>
                    <a:pt x="1337" y="556"/>
                    <a:pt x="1335" y="556"/>
                  </a:cubicBezTo>
                  <a:cubicBezTo>
                    <a:pt x="1333" y="555"/>
                    <a:pt x="1332" y="557"/>
                    <a:pt x="1330" y="560"/>
                  </a:cubicBezTo>
                  <a:cubicBezTo>
                    <a:pt x="1328" y="563"/>
                    <a:pt x="1320" y="564"/>
                    <a:pt x="1324" y="560"/>
                  </a:cubicBezTo>
                  <a:cubicBezTo>
                    <a:pt x="1327" y="557"/>
                    <a:pt x="1323" y="557"/>
                    <a:pt x="1323" y="554"/>
                  </a:cubicBezTo>
                  <a:cubicBezTo>
                    <a:pt x="1324" y="550"/>
                    <a:pt x="1327" y="547"/>
                    <a:pt x="1323" y="549"/>
                  </a:cubicBezTo>
                  <a:cubicBezTo>
                    <a:pt x="1319" y="551"/>
                    <a:pt x="1319" y="557"/>
                    <a:pt x="1316" y="557"/>
                  </a:cubicBezTo>
                  <a:cubicBezTo>
                    <a:pt x="1313" y="558"/>
                    <a:pt x="1314" y="548"/>
                    <a:pt x="1315" y="546"/>
                  </a:cubicBezTo>
                  <a:cubicBezTo>
                    <a:pt x="1316" y="543"/>
                    <a:pt x="1309" y="546"/>
                    <a:pt x="1302" y="545"/>
                  </a:cubicBezTo>
                  <a:cubicBezTo>
                    <a:pt x="1295" y="545"/>
                    <a:pt x="1297" y="540"/>
                    <a:pt x="1302" y="537"/>
                  </a:cubicBezTo>
                  <a:cubicBezTo>
                    <a:pt x="1308" y="534"/>
                    <a:pt x="1307" y="531"/>
                    <a:pt x="1310" y="530"/>
                  </a:cubicBezTo>
                  <a:cubicBezTo>
                    <a:pt x="1313" y="529"/>
                    <a:pt x="1320" y="524"/>
                    <a:pt x="1324" y="522"/>
                  </a:cubicBezTo>
                  <a:cubicBezTo>
                    <a:pt x="1329" y="519"/>
                    <a:pt x="1330" y="516"/>
                    <a:pt x="1331" y="513"/>
                  </a:cubicBezTo>
                  <a:cubicBezTo>
                    <a:pt x="1332" y="511"/>
                    <a:pt x="1340" y="507"/>
                    <a:pt x="1347" y="501"/>
                  </a:cubicBezTo>
                  <a:cubicBezTo>
                    <a:pt x="1354" y="495"/>
                    <a:pt x="1357" y="492"/>
                    <a:pt x="1359" y="489"/>
                  </a:cubicBezTo>
                  <a:cubicBezTo>
                    <a:pt x="1361" y="485"/>
                    <a:pt x="1371" y="481"/>
                    <a:pt x="1372" y="478"/>
                  </a:cubicBezTo>
                  <a:cubicBezTo>
                    <a:pt x="1372" y="475"/>
                    <a:pt x="1384" y="469"/>
                    <a:pt x="1393" y="467"/>
                  </a:cubicBezTo>
                  <a:cubicBezTo>
                    <a:pt x="1401" y="465"/>
                    <a:pt x="1415" y="468"/>
                    <a:pt x="1417" y="470"/>
                  </a:cubicBezTo>
                  <a:cubicBezTo>
                    <a:pt x="1420" y="473"/>
                    <a:pt x="1422" y="472"/>
                    <a:pt x="1423" y="470"/>
                  </a:cubicBezTo>
                  <a:cubicBezTo>
                    <a:pt x="1425" y="468"/>
                    <a:pt x="1428" y="469"/>
                    <a:pt x="1434" y="470"/>
                  </a:cubicBezTo>
                  <a:cubicBezTo>
                    <a:pt x="1439" y="470"/>
                    <a:pt x="1441" y="467"/>
                    <a:pt x="1444" y="468"/>
                  </a:cubicBezTo>
                  <a:cubicBezTo>
                    <a:pt x="1448" y="469"/>
                    <a:pt x="1451" y="470"/>
                    <a:pt x="1454" y="466"/>
                  </a:cubicBezTo>
                  <a:cubicBezTo>
                    <a:pt x="1456" y="461"/>
                    <a:pt x="1467" y="462"/>
                    <a:pt x="1470" y="464"/>
                  </a:cubicBezTo>
                  <a:cubicBezTo>
                    <a:pt x="1472" y="466"/>
                    <a:pt x="1474" y="468"/>
                    <a:pt x="1478" y="465"/>
                  </a:cubicBezTo>
                  <a:cubicBezTo>
                    <a:pt x="1482" y="463"/>
                    <a:pt x="1482" y="469"/>
                    <a:pt x="1486" y="469"/>
                  </a:cubicBezTo>
                  <a:cubicBezTo>
                    <a:pt x="1490" y="470"/>
                    <a:pt x="1487" y="473"/>
                    <a:pt x="1484" y="473"/>
                  </a:cubicBezTo>
                  <a:cubicBezTo>
                    <a:pt x="1481" y="473"/>
                    <a:pt x="1476" y="475"/>
                    <a:pt x="1480" y="477"/>
                  </a:cubicBezTo>
                  <a:cubicBezTo>
                    <a:pt x="1484" y="479"/>
                    <a:pt x="1489" y="475"/>
                    <a:pt x="1492" y="475"/>
                  </a:cubicBezTo>
                  <a:cubicBezTo>
                    <a:pt x="1495" y="475"/>
                    <a:pt x="1499" y="476"/>
                    <a:pt x="1503" y="473"/>
                  </a:cubicBezTo>
                  <a:cubicBezTo>
                    <a:pt x="1508" y="470"/>
                    <a:pt x="1509" y="475"/>
                    <a:pt x="1511" y="473"/>
                  </a:cubicBezTo>
                  <a:cubicBezTo>
                    <a:pt x="1514" y="471"/>
                    <a:pt x="1520" y="470"/>
                    <a:pt x="1523" y="470"/>
                  </a:cubicBezTo>
                  <a:cubicBezTo>
                    <a:pt x="1526" y="470"/>
                    <a:pt x="1524" y="467"/>
                    <a:pt x="1519" y="467"/>
                  </a:cubicBezTo>
                  <a:cubicBezTo>
                    <a:pt x="1514" y="467"/>
                    <a:pt x="1514" y="464"/>
                    <a:pt x="1518" y="457"/>
                  </a:cubicBezTo>
                  <a:cubicBezTo>
                    <a:pt x="1522" y="450"/>
                    <a:pt x="1529" y="447"/>
                    <a:pt x="1534" y="442"/>
                  </a:cubicBezTo>
                  <a:cubicBezTo>
                    <a:pt x="1539" y="438"/>
                    <a:pt x="1543" y="440"/>
                    <a:pt x="1543" y="438"/>
                  </a:cubicBezTo>
                  <a:cubicBezTo>
                    <a:pt x="1543" y="435"/>
                    <a:pt x="1545" y="427"/>
                    <a:pt x="1549" y="427"/>
                  </a:cubicBezTo>
                  <a:cubicBezTo>
                    <a:pt x="1552" y="427"/>
                    <a:pt x="1561" y="429"/>
                    <a:pt x="1567" y="426"/>
                  </a:cubicBezTo>
                  <a:cubicBezTo>
                    <a:pt x="1573" y="422"/>
                    <a:pt x="1572" y="428"/>
                    <a:pt x="1575" y="429"/>
                  </a:cubicBezTo>
                  <a:cubicBezTo>
                    <a:pt x="1577" y="430"/>
                    <a:pt x="1580" y="424"/>
                    <a:pt x="1583" y="426"/>
                  </a:cubicBezTo>
                  <a:cubicBezTo>
                    <a:pt x="1585" y="427"/>
                    <a:pt x="1579" y="431"/>
                    <a:pt x="1577" y="436"/>
                  </a:cubicBezTo>
                  <a:cubicBezTo>
                    <a:pt x="1576" y="441"/>
                    <a:pt x="1581" y="439"/>
                    <a:pt x="1584" y="440"/>
                  </a:cubicBezTo>
                  <a:cubicBezTo>
                    <a:pt x="1586" y="442"/>
                    <a:pt x="1580" y="444"/>
                    <a:pt x="1581" y="445"/>
                  </a:cubicBezTo>
                  <a:cubicBezTo>
                    <a:pt x="1581" y="446"/>
                    <a:pt x="1587" y="446"/>
                    <a:pt x="1594" y="439"/>
                  </a:cubicBezTo>
                  <a:cubicBezTo>
                    <a:pt x="1602" y="432"/>
                    <a:pt x="1608" y="430"/>
                    <a:pt x="1613" y="430"/>
                  </a:cubicBezTo>
                  <a:cubicBezTo>
                    <a:pt x="1618" y="431"/>
                    <a:pt x="1615" y="426"/>
                    <a:pt x="1615" y="419"/>
                  </a:cubicBezTo>
                  <a:cubicBezTo>
                    <a:pt x="1616" y="412"/>
                    <a:pt x="1630" y="410"/>
                    <a:pt x="1635" y="412"/>
                  </a:cubicBezTo>
                  <a:cubicBezTo>
                    <a:pt x="1639" y="414"/>
                    <a:pt x="1639" y="416"/>
                    <a:pt x="1634" y="415"/>
                  </a:cubicBezTo>
                  <a:cubicBezTo>
                    <a:pt x="1630" y="414"/>
                    <a:pt x="1626" y="418"/>
                    <a:pt x="1626" y="424"/>
                  </a:cubicBezTo>
                  <a:cubicBezTo>
                    <a:pt x="1626" y="429"/>
                    <a:pt x="1622" y="431"/>
                    <a:pt x="1624" y="433"/>
                  </a:cubicBezTo>
                  <a:cubicBezTo>
                    <a:pt x="1626" y="435"/>
                    <a:pt x="1621" y="436"/>
                    <a:pt x="1621" y="438"/>
                  </a:cubicBezTo>
                  <a:cubicBezTo>
                    <a:pt x="1621" y="441"/>
                    <a:pt x="1621" y="442"/>
                    <a:pt x="1617" y="443"/>
                  </a:cubicBezTo>
                  <a:cubicBezTo>
                    <a:pt x="1614" y="444"/>
                    <a:pt x="1603" y="446"/>
                    <a:pt x="1603" y="450"/>
                  </a:cubicBezTo>
                  <a:cubicBezTo>
                    <a:pt x="1602" y="454"/>
                    <a:pt x="1596" y="455"/>
                    <a:pt x="1593" y="460"/>
                  </a:cubicBezTo>
                  <a:cubicBezTo>
                    <a:pt x="1591" y="465"/>
                    <a:pt x="1580" y="469"/>
                    <a:pt x="1573" y="479"/>
                  </a:cubicBezTo>
                  <a:cubicBezTo>
                    <a:pt x="1565" y="490"/>
                    <a:pt x="1554" y="490"/>
                    <a:pt x="1554" y="492"/>
                  </a:cubicBezTo>
                  <a:cubicBezTo>
                    <a:pt x="1554" y="494"/>
                    <a:pt x="1546" y="494"/>
                    <a:pt x="1544" y="494"/>
                  </a:cubicBezTo>
                  <a:cubicBezTo>
                    <a:pt x="1541" y="494"/>
                    <a:pt x="1546" y="501"/>
                    <a:pt x="1540" y="508"/>
                  </a:cubicBezTo>
                  <a:cubicBezTo>
                    <a:pt x="1533" y="515"/>
                    <a:pt x="1529" y="524"/>
                    <a:pt x="1529" y="534"/>
                  </a:cubicBezTo>
                  <a:cubicBezTo>
                    <a:pt x="1530" y="543"/>
                    <a:pt x="1533" y="570"/>
                    <a:pt x="1536" y="575"/>
                  </a:cubicBezTo>
                  <a:cubicBezTo>
                    <a:pt x="1538" y="580"/>
                    <a:pt x="1537" y="592"/>
                    <a:pt x="1539" y="594"/>
                  </a:cubicBezTo>
                  <a:cubicBezTo>
                    <a:pt x="1541" y="597"/>
                    <a:pt x="1541" y="601"/>
                    <a:pt x="1542" y="603"/>
                  </a:cubicBezTo>
                  <a:cubicBezTo>
                    <a:pt x="1544" y="604"/>
                    <a:pt x="1550" y="596"/>
                    <a:pt x="1554" y="592"/>
                  </a:cubicBezTo>
                  <a:cubicBezTo>
                    <a:pt x="1558" y="589"/>
                    <a:pt x="1557" y="588"/>
                    <a:pt x="1560" y="586"/>
                  </a:cubicBezTo>
                  <a:cubicBezTo>
                    <a:pt x="1562" y="584"/>
                    <a:pt x="1561" y="576"/>
                    <a:pt x="1562" y="574"/>
                  </a:cubicBezTo>
                  <a:cubicBezTo>
                    <a:pt x="1563" y="572"/>
                    <a:pt x="1568" y="571"/>
                    <a:pt x="1570" y="569"/>
                  </a:cubicBezTo>
                  <a:cubicBezTo>
                    <a:pt x="1571" y="567"/>
                    <a:pt x="1576" y="568"/>
                    <a:pt x="1578" y="568"/>
                  </a:cubicBezTo>
                  <a:cubicBezTo>
                    <a:pt x="1580" y="567"/>
                    <a:pt x="1578" y="561"/>
                    <a:pt x="1577" y="558"/>
                  </a:cubicBezTo>
                  <a:cubicBezTo>
                    <a:pt x="1576" y="555"/>
                    <a:pt x="1584" y="551"/>
                    <a:pt x="1588" y="548"/>
                  </a:cubicBezTo>
                  <a:cubicBezTo>
                    <a:pt x="1592" y="545"/>
                    <a:pt x="1597" y="550"/>
                    <a:pt x="1601" y="545"/>
                  </a:cubicBezTo>
                  <a:cubicBezTo>
                    <a:pt x="1606" y="541"/>
                    <a:pt x="1601" y="536"/>
                    <a:pt x="1599" y="534"/>
                  </a:cubicBezTo>
                  <a:cubicBezTo>
                    <a:pt x="1598" y="532"/>
                    <a:pt x="1604" y="522"/>
                    <a:pt x="1607" y="521"/>
                  </a:cubicBezTo>
                  <a:cubicBezTo>
                    <a:pt x="1611" y="520"/>
                    <a:pt x="1613" y="523"/>
                    <a:pt x="1616" y="520"/>
                  </a:cubicBezTo>
                  <a:cubicBezTo>
                    <a:pt x="1619" y="517"/>
                    <a:pt x="1613" y="512"/>
                    <a:pt x="1611" y="513"/>
                  </a:cubicBezTo>
                  <a:cubicBezTo>
                    <a:pt x="1608" y="513"/>
                    <a:pt x="1608" y="504"/>
                    <a:pt x="1613" y="500"/>
                  </a:cubicBezTo>
                  <a:cubicBezTo>
                    <a:pt x="1619" y="496"/>
                    <a:pt x="1616" y="495"/>
                    <a:pt x="1613" y="494"/>
                  </a:cubicBezTo>
                  <a:cubicBezTo>
                    <a:pt x="1609" y="493"/>
                    <a:pt x="1608" y="494"/>
                    <a:pt x="1606" y="494"/>
                  </a:cubicBezTo>
                  <a:cubicBezTo>
                    <a:pt x="1603" y="495"/>
                    <a:pt x="1600" y="489"/>
                    <a:pt x="1604" y="483"/>
                  </a:cubicBezTo>
                  <a:cubicBezTo>
                    <a:pt x="1609" y="477"/>
                    <a:pt x="1613" y="478"/>
                    <a:pt x="1614" y="473"/>
                  </a:cubicBezTo>
                  <a:cubicBezTo>
                    <a:pt x="1615" y="468"/>
                    <a:pt x="1621" y="461"/>
                    <a:pt x="1622" y="459"/>
                  </a:cubicBezTo>
                  <a:cubicBezTo>
                    <a:pt x="1624" y="456"/>
                    <a:pt x="1630" y="459"/>
                    <a:pt x="1632" y="458"/>
                  </a:cubicBezTo>
                  <a:cubicBezTo>
                    <a:pt x="1634" y="458"/>
                    <a:pt x="1634" y="463"/>
                    <a:pt x="1636" y="460"/>
                  </a:cubicBezTo>
                  <a:cubicBezTo>
                    <a:pt x="1639" y="458"/>
                    <a:pt x="1644" y="449"/>
                    <a:pt x="1648" y="449"/>
                  </a:cubicBezTo>
                  <a:cubicBezTo>
                    <a:pt x="1652" y="449"/>
                    <a:pt x="1649" y="455"/>
                    <a:pt x="1650" y="459"/>
                  </a:cubicBezTo>
                  <a:cubicBezTo>
                    <a:pt x="1651" y="463"/>
                    <a:pt x="1653" y="458"/>
                    <a:pt x="1661" y="453"/>
                  </a:cubicBezTo>
                  <a:cubicBezTo>
                    <a:pt x="1668" y="448"/>
                    <a:pt x="1684" y="449"/>
                    <a:pt x="1689" y="451"/>
                  </a:cubicBezTo>
                  <a:cubicBezTo>
                    <a:pt x="1694" y="453"/>
                    <a:pt x="1694" y="459"/>
                    <a:pt x="1697" y="458"/>
                  </a:cubicBezTo>
                  <a:cubicBezTo>
                    <a:pt x="1701" y="457"/>
                    <a:pt x="1698" y="453"/>
                    <a:pt x="1702" y="451"/>
                  </a:cubicBezTo>
                  <a:cubicBezTo>
                    <a:pt x="1706" y="450"/>
                    <a:pt x="1713" y="446"/>
                    <a:pt x="1718" y="442"/>
                  </a:cubicBezTo>
                  <a:cubicBezTo>
                    <a:pt x="1723" y="438"/>
                    <a:pt x="1722" y="441"/>
                    <a:pt x="1725" y="438"/>
                  </a:cubicBezTo>
                  <a:cubicBezTo>
                    <a:pt x="1728" y="434"/>
                    <a:pt x="1730" y="436"/>
                    <a:pt x="1731" y="433"/>
                  </a:cubicBezTo>
                  <a:cubicBezTo>
                    <a:pt x="1732" y="431"/>
                    <a:pt x="1740" y="427"/>
                    <a:pt x="1750" y="425"/>
                  </a:cubicBezTo>
                  <a:cubicBezTo>
                    <a:pt x="1761" y="423"/>
                    <a:pt x="1774" y="416"/>
                    <a:pt x="1774" y="413"/>
                  </a:cubicBezTo>
                  <a:cubicBezTo>
                    <a:pt x="1773" y="411"/>
                    <a:pt x="1778" y="410"/>
                    <a:pt x="1778" y="412"/>
                  </a:cubicBezTo>
                  <a:cubicBezTo>
                    <a:pt x="1779" y="415"/>
                    <a:pt x="1783" y="414"/>
                    <a:pt x="1788" y="415"/>
                  </a:cubicBezTo>
                  <a:cubicBezTo>
                    <a:pt x="1794" y="416"/>
                    <a:pt x="1796" y="418"/>
                    <a:pt x="1801" y="414"/>
                  </a:cubicBezTo>
                  <a:cubicBezTo>
                    <a:pt x="1805" y="410"/>
                    <a:pt x="1800" y="408"/>
                    <a:pt x="1800" y="405"/>
                  </a:cubicBezTo>
                  <a:cubicBezTo>
                    <a:pt x="1800" y="401"/>
                    <a:pt x="1793" y="398"/>
                    <a:pt x="1794" y="394"/>
                  </a:cubicBezTo>
                  <a:cubicBezTo>
                    <a:pt x="1795" y="391"/>
                    <a:pt x="1788" y="382"/>
                    <a:pt x="1786" y="383"/>
                  </a:cubicBezTo>
                  <a:cubicBezTo>
                    <a:pt x="1784" y="385"/>
                    <a:pt x="1779" y="382"/>
                    <a:pt x="1779" y="379"/>
                  </a:cubicBezTo>
                  <a:cubicBezTo>
                    <a:pt x="1779" y="377"/>
                    <a:pt x="1779" y="373"/>
                    <a:pt x="1776" y="375"/>
                  </a:cubicBezTo>
                  <a:cubicBezTo>
                    <a:pt x="1773" y="377"/>
                    <a:pt x="1767" y="376"/>
                    <a:pt x="1766" y="373"/>
                  </a:cubicBezTo>
                  <a:cubicBezTo>
                    <a:pt x="1765" y="370"/>
                    <a:pt x="1773" y="368"/>
                    <a:pt x="1778" y="370"/>
                  </a:cubicBezTo>
                  <a:cubicBezTo>
                    <a:pt x="1783" y="372"/>
                    <a:pt x="1781" y="374"/>
                    <a:pt x="1784" y="376"/>
                  </a:cubicBezTo>
                  <a:cubicBezTo>
                    <a:pt x="1786" y="377"/>
                    <a:pt x="1793" y="377"/>
                    <a:pt x="1796" y="375"/>
                  </a:cubicBezTo>
                  <a:cubicBezTo>
                    <a:pt x="1800" y="373"/>
                    <a:pt x="1810" y="370"/>
                    <a:pt x="1811" y="367"/>
                  </a:cubicBezTo>
                  <a:cubicBezTo>
                    <a:pt x="1813" y="364"/>
                    <a:pt x="1811" y="363"/>
                    <a:pt x="1815" y="361"/>
                  </a:cubicBezTo>
                  <a:cubicBezTo>
                    <a:pt x="1818" y="360"/>
                    <a:pt x="1815" y="356"/>
                    <a:pt x="1813" y="355"/>
                  </a:cubicBezTo>
                  <a:cubicBezTo>
                    <a:pt x="1810" y="353"/>
                    <a:pt x="1810" y="349"/>
                    <a:pt x="1813" y="349"/>
                  </a:cubicBezTo>
                  <a:cubicBezTo>
                    <a:pt x="1816" y="349"/>
                    <a:pt x="1816" y="346"/>
                    <a:pt x="1818" y="346"/>
                  </a:cubicBezTo>
                  <a:cubicBezTo>
                    <a:pt x="1820" y="345"/>
                    <a:pt x="1820" y="347"/>
                    <a:pt x="1824" y="345"/>
                  </a:cubicBezTo>
                  <a:cubicBezTo>
                    <a:pt x="1827" y="343"/>
                    <a:pt x="1824" y="348"/>
                    <a:pt x="1822" y="351"/>
                  </a:cubicBezTo>
                  <a:cubicBezTo>
                    <a:pt x="1820" y="354"/>
                    <a:pt x="1826" y="357"/>
                    <a:pt x="1826" y="359"/>
                  </a:cubicBezTo>
                  <a:cubicBezTo>
                    <a:pt x="1827" y="361"/>
                    <a:pt x="1834" y="361"/>
                    <a:pt x="1838" y="359"/>
                  </a:cubicBezTo>
                  <a:cubicBezTo>
                    <a:pt x="1842" y="357"/>
                    <a:pt x="1855" y="362"/>
                    <a:pt x="1855" y="365"/>
                  </a:cubicBezTo>
                  <a:cubicBezTo>
                    <a:pt x="1856" y="368"/>
                    <a:pt x="1858" y="372"/>
                    <a:pt x="1863" y="375"/>
                  </a:cubicBezTo>
                  <a:cubicBezTo>
                    <a:pt x="1869" y="377"/>
                    <a:pt x="1874" y="376"/>
                    <a:pt x="1875" y="379"/>
                  </a:cubicBezTo>
                  <a:cubicBezTo>
                    <a:pt x="1876" y="381"/>
                    <a:pt x="1878" y="383"/>
                    <a:pt x="1881" y="382"/>
                  </a:cubicBezTo>
                  <a:cubicBezTo>
                    <a:pt x="1884" y="381"/>
                    <a:pt x="1885" y="385"/>
                    <a:pt x="1887" y="383"/>
                  </a:cubicBezTo>
                  <a:cubicBezTo>
                    <a:pt x="1890" y="381"/>
                    <a:pt x="1891" y="384"/>
                    <a:pt x="1894" y="381"/>
                  </a:cubicBezTo>
                  <a:cubicBezTo>
                    <a:pt x="1896" y="379"/>
                    <a:pt x="1887" y="377"/>
                    <a:pt x="1889" y="375"/>
                  </a:cubicBezTo>
                  <a:cubicBezTo>
                    <a:pt x="1890" y="373"/>
                    <a:pt x="1892" y="377"/>
                    <a:pt x="1894" y="376"/>
                  </a:cubicBezTo>
                  <a:cubicBezTo>
                    <a:pt x="1897" y="376"/>
                    <a:pt x="1893" y="371"/>
                    <a:pt x="1895" y="371"/>
                  </a:cubicBezTo>
                  <a:cubicBezTo>
                    <a:pt x="1897" y="370"/>
                    <a:pt x="1896" y="360"/>
                    <a:pt x="1894" y="360"/>
                  </a:cubicBezTo>
                  <a:cubicBezTo>
                    <a:pt x="1892" y="359"/>
                    <a:pt x="1893" y="356"/>
                    <a:pt x="1897" y="358"/>
                  </a:cubicBezTo>
                  <a:cubicBezTo>
                    <a:pt x="1901" y="361"/>
                    <a:pt x="1907" y="361"/>
                    <a:pt x="1910" y="361"/>
                  </a:cubicBezTo>
                  <a:cubicBezTo>
                    <a:pt x="1913" y="361"/>
                    <a:pt x="1910" y="358"/>
                    <a:pt x="1907" y="358"/>
                  </a:cubicBezTo>
                  <a:cubicBezTo>
                    <a:pt x="1904" y="357"/>
                    <a:pt x="1908" y="355"/>
                    <a:pt x="1910" y="357"/>
                  </a:cubicBezTo>
                  <a:cubicBezTo>
                    <a:pt x="1912" y="359"/>
                    <a:pt x="1915" y="360"/>
                    <a:pt x="1916" y="358"/>
                  </a:cubicBezTo>
                  <a:cubicBezTo>
                    <a:pt x="1916" y="356"/>
                    <a:pt x="1918" y="351"/>
                    <a:pt x="1922" y="351"/>
                  </a:cubicBezTo>
                  <a:cubicBezTo>
                    <a:pt x="1925" y="352"/>
                    <a:pt x="1926" y="350"/>
                    <a:pt x="1923" y="348"/>
                  </a:cubicBezTo>
                  <a:close/>
                  <a:moveTo>
                    <a:pt x="993" y="567"/>
                  </a:moveTo>
                  <a:cubicBezTo>
                    <a:pt x="984" y="576"/>
                    <a:pt x="965" y="578"/>
                    <a:pt x="965" y="585"/>
                  </a:cubicBezTo>
                  <a:cubicBezTo>
                    <a:pt x="965" y="592"/>
                    <a:pt x="942" y="595"/>
                    <a:pt x="940" y="592"/>
                  </a:cubicBezTo>
                  <a:cubicBezTo>
                    <a:pt x="938" y="589"/>
                    <a:pt x="957" y="589"/>
                    <a:pt x="961" y="579"/>
                  </a:cubicBezTo>
                  <a:cubicBezTo>
                    <a:pt x="966" y="569"/>
                    <a:pt x="983" y="563"/>
                    <a:pt x="991" y="550"/>
                  </a:cubicBezTo>
                  <a:cubicBezTo>
                    <a:pt x="997" y="541"/>
                    <a:pt x="1002" y="526"/>
                    <a:pt x="1006" y="527"/>
                  </a:cubicBezTo>
                  <a:cubicBezTo>
                    <a:pt x="1009" y="528"/>
                    <a:pt x="1003" y="559"/>
                    <a:pt x="993" y="567"/>
                  </a:cubicBezTo>
                  <a:close/>
                  <a:moveTo>
                    <a:pt x="385" y="202"/>
                  </a:moveTo>
                  <a:cubicBezTo>
                    <a:pt x="385" y="206"/>
                    <a:pt x="383" y="208"/>
                    <a:pt x="377" y="208"/>
                  </a:cubicBezTo>
                  <a:cubicBezTo>
                    <a:pt x="370" y="208"/>
                    <a:pt x="380" y="212"/>
                    <a:pt x="380" y="216"/>
                  </a:cubicBezTo>
                  <a:cubicBezTo>
                    <a:pt x="381" y="219"/>
                    <a:pt x="374" y="217"/>
                    <a:pt x="374" y="222"/>
                  </a:cubicBezTo>
                  <a:cubicBezTo>
                    <a:pt x="373" y="228"/>
                    <a:pt x="361" y="222"/>
                    <a:pt x="360" y="230"/>
                  </a:cubicBezTo>
                  <a:cubicBezTo>
                    <a:pt x="358" y="237"/>
                    <a:pt x="366" y="236"/>
                    <a:pt x="371" y="236"/>
                  </a:cubicBezTo>
                  <a:cubicBezTo>
                    <a:pt x="376" y="237"/>
                    <a:pt x="369" y="242"/>
                    <a:pt x="373" y="245"/>
                  </a:cubicBezTo>
                  <a:cubicBezTo>
                    <a:pt x="377" y="248"/>
                    <a:pt x="380" y="247"/>
                    <a:pt x="377" y="241"/>
                  </a:cubicBezTo>
                  <a:cubicBezTo>
                    <a:pt x="375" y="235"/>
                    <a:pt x="391" y="243"/>
                    <a:pt x="386" y="247"/>
                  </a:cubicBezTo>
                  <a:cubicBezTo>
                    <a:pt x="381" y="252"/>
                    <a:pt x="394" y="255"/>
                    <a:pt x="401" y="255"/>
                  </a:cubicBezTo>
                  <a:cubicBezTo>
                    <a:pt x="407" y="256"/>
                    <a:pt x="429" y="260"/>
                    <a:pt x="430" y="255"/>
                  </a:cubicBezTo>
                  <a:cubicBezTo>
                    <a:pt x="430" y="252"/>
                    <a:pt x="422" y="249"/>
                    <a:pt x="415" y="242"/>
                  </a:cubicBezTo>
                  <a:cubicBezTo>
                    <a:pt x="408" y="234"/>
                    <a:pt x="403" y="222"/>
                    <a:pt x="411" y="217"/>
                  </a:cubicBezTo>
                  <a:cubicBezTo>
                    <a:pt x="419" y="212"/>
                    <a:pt x="412" y="210"/>
                    <a:pt x="420" y="204"/>
                  </a:cubicBezTo>
                  <a:cubicBezTo>
                    <a:pt x="428" y="199"/>
                    <a:pt x="423" y="193"/>
                    <a:pt x="430" y="193"/>
                  </a:cubicBezTo>
                  <a:cubicBezTo>
                    <a:pt x="436" y="192"/>
                    <a:pt x="429" y="186"/>
                    <a:pt x="436" y="185"/>
                  </a:cubicBezTo>
                  <a:cubicBezTo>
                    <a:pt x="442" y="184"/>
                    <a:pt x="444" y="177"/>
                    <a:pt x="443" y="174"/>
                  </a:cubicBezTo>
                  <a:cubicBezTo>
                    <a:pt x="442" y="171"/>
                    <a:pt x="450" y="174"/>
                    <a:pt x="453" y="170"/>
                  </a:cubicBezTo>
                  <a:cubicBezTo>
                    <a:pt x="457" y="166"/>
                    <a:pt x="466" y="169"/>
                    <a:pt x="468" y="163"/>
                  </a:cubicBezTo>
                  <a:cubicBezTo>
                    <a:pt x="471" y="158"/>
                    <a:pt x="509" y="145"/>
                    <a:pt x="531" y="140"/>
                  </a:cubicBezTo>
                  <a:cubicBezTo>
                    <a:pt x="553" y="135"/>
                    <a:pt x="568" y="126"/>
                    <a:pt x="560" y="120"/>
                  </a:cubicBezTo>
                  <a:cubicBezTo>
                    <a:pt x="552" y="114"/>
                    <a:pt x="531" y="122"/>
                    <a:pt x="525" y="126"/>
                  </a:cubicBezTo>
                  <a:cubicBezTo>
                    <a:pt x="520" y="131"/>
                    <a:pt x="512" y="128"/>
                    <a:pt x="507" y="131"/>
                  </a:cubicBezTo>
                  <a:cubicBezTo>
                    <a:pt x="502" y="134"/>
                    <a:pt x="490" y="136"/>
                    <a:pt x="485" y="133"/>
                  </a:cubicBezTo>
                  <a:cubicBezTo>
                    <a:pt x="479" y="129"/>
                    <a:pt x="472" y="137"/>
                    <a:pt x="468" y="137"/>
                  </a:cubicBezTo>
                  <a:cubicBezTo>
                    <a:pt x="464" y="136"/>
                    <a:pt x="459" y="141"/>
                    <a:pt x="454" y="141"/>
                  </a:cubicBezTo>
                  <a:cubicBezTo>
                    <a:pt x="449" y="140"/>
                    <a:pt x="440" y="144"/>
                    <a:pt x="439" y="147"/>
                  </a:cubicBezTo>
                  <a:cubicBezTo>
                    <a:pt x="439" y="150"/>
                    <a:pt x="431" y="149"/>
                    <a:pt x="431" y="152"/>
                  </a:cubicBezTo>
                  <a:cubicBezTo>
                    <a:pt x="431" y="156"/>
                    <a:pt x="424" y="159"/>
                    <a:pt x="421" y="156"/>
                  </a:cubicBezTo>
                  <a:cubicBezTo>
                    <a:pt x="418" y="153"/>
                    <a:pt x="414" y="159"/>
                    <a:pt x="418" y="163"/>
                  </a:cubicBezTo>
                  <a:cubicBezTo>
                    <a:pt x="423" y="168"/>
                    <a:pt x="410" y="168"/>
                    <a:pt x="412" y="171"/>
                  </a:cubicBezTo>
                  <a:cubicBezTo>
                    <a:pt x="414" y="173"/>
                    <a:pt x="407" y="175"/>
                    <a:pt x="409" y="178"/>
                  </a:cubicBezTo>
                  <a:cubicBezTo>
                    <a:pt x="410" y="181"/>
                    <a:pt x="404" y="182"/>
                    <a:pt x="399" y="183"/>
                  </a:cubicBezTo>
                  <a:cubicBezTo>
                    <a:pt x="394" y="184"/>
                    <a:pt x="391" y="191"/>
                    <a:pt x="398" y="191"/>
                  </a:cubicBezTo>
                  <a:cubicBezTo>
                    <a:pt x="404" y="191"/>
                    <a:pt x="394" y="192"/>
                    <a:pt x="395" y="197"/>
                  </a:cubicBezTo>
                  <a:cubicBezTo>
                    <a:pt x="395" y="202"/>
                    <a:pt x="384" y="199"/>
                    <a:pt x="385" y="202"/>
                  </a:cubicBezTo>
                  <a:close/>
                  <a:moveTo>
                    <a:pt x="430" y="29"/>
                  </a:moveTo>
                  <a:cubicBezTo>
                    <a:pt x="431" y="32"/>
                    <a:pt x="429" y="32"/>
                    <a:pt x="422" y="32"/>
                  </a:cubicBezTo>
                  <a:cubicBezTo>
                    <a:pt x="415" y="32"/>
                    <a:pt x="412" y="36"/>
                    <a:pt x="415" y="39"/>
                  </a:cubicBezTo>
                  <a:cubicBezTo>
                    <a:pt x="419" y="42"/>
                    <a:pt x="437" y="41"/>
                    <a:pt x="440" y="37"/>
                  </a:cubicBezTo>
                  <a:cubicBezTo>
                    <a:pt x="443" y="33"/>
                    <a:pt x="451" y="36"/>
                    <a:pt x="452" y="32"/>
                  </a:cubicBezTo>
                  <a:cubicBezTo>
                    <a:pt x="453" y="28"/>
                    <a:pt x="429" y="26"/>
                    <a:pt x="430" y="29"/>
                  </a:cubicBezTo>
                  <a:close/>
                  <a:moveTo>
                    <a:pt x="387" y="33"/>
                  </a:moveTo>
                  <a:cubicBezTo>
                    <a:pt x="387" y="28"/>
                    <a:pt x="370" y="34"/>
                    <a:pt x="373" y="35"/>
                  </a:cubicBezTo>
                  <a:cubicBezTo>
                    <a:pt x="376" y="36"/>
                    <a:pt x="387" y="39"/>
                    <a:pt x="387" y="33"/>
                  </a:cubicBezTo>
                  <a:close/>
                  <a:moveTo>
                    <a:pt x="429" y="11"/>
                  </a:moveTo>
                  <a:cubicBezTo>
                    <a:pt x="437" y="11"/>
                    <a:pt x="434" y="6"/>
                    <a:pt x="440" y="7"/>
                  </a:cubicBezTo>
                  <a:cubicBezTo>
                    <a:pt x="445" y="7"/>
                    <a:pt x="452" y="7"/>
                    <a:pt x="449" y="4"/>
                  </a:cubicBezTo>
                  <a:cubicBezTo>
                    <a:pt x="447" y="0"/>
                    <a:pt x="427" y="2"/>
                    <a:pt x="429" y="4"/>
                  </a:cubicBezTo>
                  <a:cubicBezTo>
                    <a:pt x="431" y="7"/>
                    <a:pt x="414" y="6"/>
                    <a:pt x="414" y="7"/>
                  </a:cubicBezTo>
                  <a:cubicBezTo>
                    <a:pt x="415" y="9"/>
                    <a:pt x="421" y="11"/>
                    <a:pt x="429" y="11"/>
                  </a:cubicBezTo>
                  <a:close/>
                  <a:moveTo>
                    <a:pt x="487" y="23"/>
                  </a:moveTo>
                  <a:cubicBezTo>
                    <a:pt x="490" y="20"/>
                    <a:pt x="483" y="20"/>
                    <a:pt x="482" y="17"/>
                  </a:cubicBezTo>
                  <a:cubicBezTo>
                    <a:pt x="482" y="14"/>
                    <a:pt x="463" y="13"/>
                    <a:pt x="464" y="16"/>
                  </a:cubicBezTo>
                  <a:cubicBezTo>
                    <a:pt x="465" y="20"/>
                    <a:pt x="451" y="23"/>
                    <a:pt x="455" y="27"/>
                  </a:cubicBezTo>
                  <a:cubicBezTo>
                    <a:pt x="463" y="33"/>
                    <a:pt x="485" y="26"/>
                    <a:pt x="487" y="23"/>
                  </a:cubicBezTo>
                  <a:close/>
                  <a:moveTo>
                    <a:pt x="434" y="17"/>
                  </a:moveTo>
                  <a:cubicBezTo>
                    <a:pt x="435" y="10"/>
                    <a:pt x="424" y="16"/>
                    <a:pt x="415" y="12"/>
                  </a:cubicBezTo>
                  <a:cubicBezTo>
                    <a:pt x="406" y="9"/>
                    <a:pt x="401" y="9"/>
                    <a:pt x="407" y="14"/>
                  </a:cubicBezTo>
                  <a:cubicBezTo>
                    <a:pt x="410" y="16"/>
                    <a:pt x="392" y="18"/>
                    <a:pt x="395" y="21"/>
                  </a:cubicBezTo>
                  <a:cubicBezTo>
                    <a:pt x="401" y="27"/>
                    <a:pt x="433" y="24"/>
                    <a:pt x="434" y="17"/>
                  </a:cubicBezTo>
                  <a:close/>
                </a:path>
              </a:pathLst>
            </a:cu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56" name="Freeform 158"/>
            <p:cNvSpPr>
              <a:spLocks noChangeArrowheads="1"/>
            </p:cNvSpPr>
            <p:nvPr/>
          </p:nvSpPr>
          <p:spPr bwMode="auto">
            <a:xfrm>
              <a:off x="3908425" y="2347912"/>
              <a:ext cx="395288" cy="415925"/>
            </a:xfrm>
            <a:custGeom>
              <a:gdLst>
                <a:gd name="T0" fmla="*/ 184 w 206"/>
                <a:gd name="T1" fmla="*/ 102 h 218"/>
                <a:gd name="T2" fmla="*/ 184 w 206"/>
                <a:gd name="T3" fmla="*/ 95 h 218"/>
                <a:gd name="T4" fmla="*/ 181 w 206"/>
                <a:gd name="T5" fmla="*/ 91 h 218"/>
                <a:gd name="T6" fmla="*/ 186 w 206"/>
                <a:gd name="T7" fmla="*/ 81 h 218"/>
                <a:gd name="T8" fmla="*/ 189 w 206"/>
                <a:gd name="T9" fmla="*/ 71 h 218"/>
                <a:gd name="T10" fmla="*/ 194 w 206"/>
                <a:gd name="T11" fmla="*/ 54 h 218"/>
                <a:gd name="T12" fmla="*/ 203 w 206"/>
                <a:gd name="T13" fmla="*/ 44 h 218"/>
                <a:gd name="T14" fmla="*/ 203 w 206"/>
                <a:gd name="T15" fmla="*/ 33 h 218"/>
                <a:gd name="T16" fmla="*/ 204 w 206"/>
                <a:gd name="T17" fmla="*/ 23 h 218"/>
                <a:gd name="T18" fmla="*/ 185 w 206"/>
                <a:gd name="T19" fmla="*/ 13 h 218"/>
                <a:gd name="T20" fmla="*/ 172 w 206"/>
                <a:gd name="T21" fmla="*/ 13 h 218"/>
                <a:gd name="T22" fmla="*/ 164 w 206"/>
                <a:gd name="T23" fmla="*/ 4 h 218"/>
                <a:gd name="T24" fmla="*/ 156 w 206"/>
                <a:gd name="T25" fmla="*/ 6 h 218"/>
                <a:gd name="T26" fmla="*/ 134 w 206"/>
                <a:gd name="T27" fmla="*/ 6 h 218"/>
                <a:gd name="T28" fmla="*/ 114 w 206"/>
                <a:gd name="T29" fmla="*/ 9 h 218"/>
                <a:gd name="T30" fmla="*/ 89 w 206"/>
                <a:gd name="T31" fmla="*/ 13 h 218"/>
                <a:gd name="T32" fmla="*/ 68 w 206"/>
                <a:gd name="T33" fmla="*/ 16 h 218"/>
                <a:gd name="T34" fmla="*/ 66 w 206"/>
                <a:gd name="T35" fmla="*/ 35 h 218"/>
                <a:gd name="T36" fmla="*/ 53 w 206"/>
                <a:gd name="T37" fmla="*/ 71 h 218"/>
                <a:gd name="T38" fmla="*/ 43 w 206"/>
                <a:gd name="T39" fmla="*/ 102 h 218"/>
                <a:gd name="T40" fmla="*/ 32 w 206"/>
                <a:gd name="T41" fmla="*/ 117 h 218"/>
                <a:gd name="T42" fmla="*/ 18 w 206"/>
                <a:gd name="T43" fmla="*/ 117 h 218"/>
                <a:gd name="T44" fmla="*/ 0 w 206"/>
                <a:gd name="T45" fmla="*/ 121 h 218"/>
                <a:gd name="T46" fmla="*/ 4 w 206"/>
                <a:gd name="T47" fmla="*/ 135 h 218"/>
                <a:gd name="T48" fmla="*/ 47 w 206"/>
                <a:gd name="T49" fmla="*/ 132 h 218"/>
                <a:gd name="T50" fmla="*/ 53 w 206"/>
                <a:gd name="T51" fmla="*/ 150 h 218"/>
                <a:gd name="T52" fmla="*/ 76 w 206"/>
                <a:gd name="T53" fmla="*/ 155 h 218"/>
                <a:gd name="T54" fmla="*/ 89 w 206"/>
                <a:gd name="T55" fmla="*/ 145 h 218"/>
                <a:gd name="T56" fmla="*/ 102 w 206"/>
                <a:gd name="T57" fmla="*/ 149 h 218"/>
                <a:gd name="T58" fmla="*/ 103 w 206"/>
                <a:gd name="T59" fmla="*/ 174 h 218"/>
                <a:gd name="T60" fmla="*/ 108 w 206"/>
                <a:gd name="T61" fmla="*/ 192 h 218"/>
                <a:gd name="T62" fmla="*/ 124 w 206"/>
                <a:gd name="T63" fmla="*/ 188 h 218"/>
                <a:gd name="T64" fmla="*/ 130 w 206"/>
                <a:gd name="T65" fmla="*/ 191 h 218"/>
                <a:gd name="T66" fmla="*/ 140 w 206"/>
                <a:gd name="T67" fmla="*/ 193 h 218"/>
                <a:gd name="T68" fmla="*/ 153 w 206"/>
                <a:gd name="T69" fmla="*/ 201 h 218"/>
                <a:gd name="T70" fmla="*/ 162 w 206"/>
                <a:gd name="T71" fmla="*/ 198 h 218"/>
                <a:gd name="T72" fmla="*/ 177 w 206"/>
                <a:gd name="T73" fmla="*/ 206 h 218"/>
                <a:gd name="T74" fmla="*/ 189 w 206"/>
                <a:gd name="T75" fmla="*/ 216 h 218"/>
                <a:gd name="T76" fmla="*/ 190 w 206"/>
                <a:gd name="T77" fmla="*/ 203 h 218"/>
                <a:gd name="T78" fmla="*/ 175 w 206"/>
                <a:gd name="T79" fmla="*/ 196 h 218"/>
                <a:gd name="T80" fmla="*/ 178 w 206"/>
                <a:gd name="T81" fmla="*/ 173 h 218"/>
                <a:gd name="T82" fmla="*/ 182 w 206"/>
                <a:gd name="T83" fmla="*/ 160 h 218"/>
                <a:gd name="T84" fmla="*/ 196 w 206"/>
                <a:gd name="T85" fmla="*/ 157 h 218"/>
                <a:gd name="T86" fmla="*/ 189 w 206"/>
                <a:gd name="T87" fmla="*/ 144 h 2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6"/>
                <a:gd name="T133" fmla="*/ 0 h 218"/>
                <a:gd name="T134" fmla="*/ 206 w 206"/>
                <a:gd name="T135" fmla="*/ 218 h 218"/>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6" h="218">
                  <a:moveTo>
                    <a:pt x="189" y="144"/>
                  </a:moveTo>
                  <a:cubicBezTo>
                    <a:pt x="183" y="141"/>
                    <a:pt x="181" y="103"/>
                    <a:pt x="184" y="102"/>
                  </a:cubicBezTo>
                  <a:cubicBezTo>
                    <a:pt x="184" y="102"/>
                    <a:pt x="185" y="102"/>
                    <a:pt x="185" y="103"/>
                  </a:cubicBezTo>
                  <a:cubicBezTo>
                    <a:pt x="184" y="95"/>
                    <a:pt x="184" y="95"/>
                    <a:pt x="184" y="95"/>
                  </a:cubicBezTo>
                  <a:cubicBezTo>
                    <a:pt x="184" y="95"/>
                    <a:pt x="184" y="94"/>
                    <a:pt x="184" y="94"/>
                  </a:cubicBezTo>
                  <a:cubicBezTo>
                    <a:pt x="183" y="94"/>
                    <a:pt x="181" y="93"/>
                    <a:pt x="181" y="91"/>
                  </a:cubicBezTo>
                  <a:cubicBezTo>
                    <a:pt x="181" y="88"/>
                    <a:pt x="184" y="88"/>
                    <a:pt x="184" y="88"/>
                  </a:cubicBezTo>
                  <a:cubicBezTo>
                    <a:pt x="184" y="88"/>
                    <a:pt x="183" y="82"/>
                    <a:pt x="186" y="81"/>
                  </a:cubicBezTo>
                  <a:cubicBezTo>
                    <a:pt x="187" y="80"/>
                    <a:pt x="187" y="80"/>
                    <a:pt x="187" y="79"/>
                  </a:cubicBezTo>
                  <a:cubicBezTo>
                    <a:pt x="189" y="78"/>
                    <a:pt x="189" y="74"/>
                    <a:pt x="189" y="71"/>
                  </a:cubicBezTo>
                  <a:cubicBezTo>
                    <a:pt x="189" y="68"/>
                    <a:pt x="190" y="64"/>
                    <a:pt x="191" y="62"/>
                  </a:cubicBezTo>
                  <a:cubicBezTo>
                    <a:pt x="193" y="59"/>
                    <a:pt x="192" y="55"/>
                    <a:pt x="194" y="54"/>
                  </a:cubicBezTo>
                  <a:cubicBezTo>
                    <a:pt x="196" y="52"/>
                    <a:pt x="196" y="48"/>
                    <a:pt x="198" y="47"/>
                  </a:cubicBezTo>
                  <a:cubicBezTo>
                    <a:pt x="201" y="47"/>
                    <a:pt x="203" y="46"/>
                    <a:pt x="203" y="44"/>
                  </a:cubicBezTo>
                  <a:cubicBezTo>
                    <a:pt x="203" y="43"/>
                    <a:pt x="206" y="41"/>
                    <a:pt x="206" y="38"/>
                  </a:cubicBezTo>
                  <a:cubicBezTo>
                    <a:pt x="206" y="36"/>
                    <a:pt x="203" y="36"/>
                    <a:pt x="203" y="33"/>
                  </a:cubicBezTo>
                  <a:cubicBezTo>
                    <a:pt x="203" y="30"/>
                    <a:pt x="204" y="23"/>
                    <a:pt x="204" y="23"/>
                  </a:cubicBezTo>
                  <a:cubicBezTo>
                    <a:pt x="204" y="23"/>
                    <a:pt x="204" y="23"/>
                    <a:pt x="204" y="23"/>
                  </a:cubicBezTo>
                  <a:cubicBezTo>
                    <a:pt x="198" y="18"/>
                    <a:pt x="192" y="13"/>
                    <a:pt x="191" y="12"/>
                  </a:cubicBezTo>
                  <a:cubicBezTo>
                    <a:pt x="189" y="11"/>
                    <a:pt x="185" y="13"/>
                    <a:pt x="185" y="13"/>
                  </a:cubicBezTo>
                  <a:cubicBezTo>
                    <a:pt x="185" y="13"/>
                    <a:pt x="182" y="10"/>
                    <a:pt x="179" y="13"/>
                  </a:cubicBezTo>
                  <a:cubicBezTo>
                    <a:pt x="176" y="15"/>
                    <a:pt x="172" y="13"/>
                    <a:pt x="172" y="13"/>
                  </a:cubicBezTo>
                  <a:cubicBezTo>
                    <a:pt x="172" y="13"/>
                    <a:pt x="168" y="11"/>
                    <a:pt x="167" y="7"/>
                  </a:cubicBezTo>
                  <a:cubicBezTo>
                    <a:pt x="166" y="6"/>
                    <a:pt x="165" y="5"/>
                    <a:pt x="164" y="4"/>
                  </a:cubicBezTo>
                  <a:cubicBezTo>
                    <a:pt x="164" y="5"/>
                    <a:pt x="164" y="5"/>
                    <a:pt x="164" y="5"/>
                  </a:cubicBezTo>
                  <a:cubicBezTo>
                    <a:pt x="156" y="6"/>
                    <a:pt x="156" y="6"/>
                    <a:pt x="156" y="6"/>
                  </a:cubicBezTo>
                  <a:cubicBezTo>
                    <a:pt x="156" y="6"/>
                    <a:pt x="146" y="0"/>
                    <a:pt x="143" y="5"/>
                  </a:cubicBezTo>
                  <a:cubicBezTo>
                    <a:pt x="141" y="9"/>
                    <a:pt x="139" y="6"/>
                    <a:pt x="134" y="6"/>
                  </a:cubicBezTo>
                  <a:cubicBezTo>
                    <a:pt x="130" y="6"/>
                    <a:pt x="125" y="8"/>
                    <a:pt x="123" y="9"/>
                  </a:cubicBezTo>
                  <a:cubicBezTo>
                    <a:pt x="120" y="11"/>
                    <a:pt x="116" y="8"/>
                    <a:pt x="114" y="9"/>
                  </a:cubicBezTo>
                  <a:cubicBezTo>
                    <a:pt x="111" y="11"/>
                    <a:pt x="110" y="17"/>
                    <a:pt x="110" y="17"/>
                  </a:cubicBezTo>
                  <a:cubicBezTo>
                    <a:pt x="89" y="13"/>
                    <a:pt x="89" y="13"/>
                    <a:pt x="89" y="13"/>
                  </a:cubicBezTo>
                  <a:cubicBezTo>
                    <a:pt x="89" y="13"/>
                    <a:pt x="84" y="7"/>
                    <a:pt x="79" y="7"/>
                  </a:cubicBezTo>
                  <a:cubicBezTo>
                    <a:pt x="75" y="7"/>
                    <a:pt x="68" y="16"/>
                    <a:pt x="68" y="16"/>
                  </a:cubicBezTo>
                  <a:cubicBezTo>
                    <a:pt x="68" y="23"/>
                    <a:pt x="68" y="23"/>
                    <a:pt x="68" y="23"/>
                  </a:cubicBezTo>
                  <a:cubicBezTo>
                    <a:pt x="69" y="28"/>
                    <a:pt x="67" y="33"/>
                    <a:pt x="66" y="35"/>
                  </a:cubicBezTo>
                  <a:cubicBezTo>
                    <a:pt x="64" y="38"/>
                    <a:pt x="62" y="40"/>
                    <a:pt x="62" y="47"/>
                  </a:cubicBezTo>
                  <a:cubicBezTo>
                    <a:pt x="62" y="54"/>
                    <a:pt x="53" y="65"/>
                    <a:pt x="53" y="71"/>
                  </a:cubicBezTo>
                  <a:cubicBezTo>
                    <a:pt x="53" y="76"/>
                    <a:pt x="44" y="80"/>
                    <a:pt x="44" y="83"/>
                  </a:cubicBezTo>
                  <a:cubicBezTo>
                    <a:pt x="44" y="87"/>
                    <a:pt x="43" y="94"/>
                    <a:pt x="43" y="102"/>
                  </a:cubicBezTo>
                  <a:cubicBezTo>
                    <a:pt x="43" y="110"/>
                    <a:pt x="39" y="103"/>
                    <a:pt x="39" y="110"/>
                  </a:cubicBezTo>
                  <a:cubicBezTo>
                    <a:pt x="39" y="117"/>
                    <a:pt x="35" y="113"/>
                    <a:pt x="32" y="117"/>
                  </a:cubicBezTo>
                  <a:cubicBezTo>
                    <a:pt x="28" y="120"/>
                    <a:pt x="27" y="121"/>
                    <a:pt x="27" y="117"/>
                  </a:cubicBezTo>
                  <a:cubicBezTo>
                    <a:pt x="27" y="114"/>
                    <a:pt x="22" y="113"/>
                    <a:pt x="18" y="117"/>
                  </a:cubicBezTo>
                  <a:cubicBezTo>
                    <a:pt x="14" y="120"/>
                    <a:pt x="12" y="117"/>
                    <a:pt x="10" y="116"/>
                  </a:cubicBezTo>
                  <a:cubicBezTo>
                    <a:pt x="9" y="115"/>
                    <a:pt x="4" y="118"/>
                    <a:pt x="0" y="121"/>
                  </a:cubicBezTo>
                  <a:cubicBezTo>
                    <a:pt x="2" y="126"/>
                    <a:pt x="3" y="130"/>
                    <a:pt x="4" y="134"/>
                  </a:cubicBezTo>
                  <a:cubicBezTo>
                    <a:pt x="4" y="134"/>
                    <a:pt x="4" y="135"/>
                    <a:pt x="4" y="135"/>
                  </a:cubicBezTo>
                  <a:cubicBezTo>
                    <a:pt x="6" y="133"/>
                    <a:pt x="9" y="132"/>
                    <a:pt x="10" y="132"/>
                  </a:cubicBezTo>
                  <a:cubicBezTo>
                    <a:pt x="14" y="131"/>
                    <a:pt x="47" y="132"/>
                    <a:pt x="47" y="132"/>
                  </a:cubicBezTo>
                  <a:cubicBezTo>
                    <a:pt x="47" y="132"/>
                    <a:pt x="50" y="137"/>
                    <a:pt x="49" y="141"/>
                  </a:cubicBezTo>
                  <a:cubicBezTo>
                    <a:pt x="48" y="146"/>
                    <a:pt x="51" y="144"/>
                    <a:pt x="53" y="150"/>
                  </a:cubicBezTo>
                  <a:cubicBezTo>
                    <a:pt x="56" y="156"/>
                    <a:pt x="58" y="158"/>
                    <a:pt x="63" y="157"/>
                  </a:cubicBezTo>
                  <a:cubicBezTo>
                    <a:pt x="68" y="155"/>
                    <a:pt x="74" y="154"/>
                    <a:pt x="76" y="155"/>
                  </a:cubicBezTo>
                  <a:cubicBezTo>
                    <a:pt x="78" y="155"/>
                    <a:pt x="77" y="146"/>
                    <a:pt x="80" y="145"/>
                  </a:cubicBezTo>
                  <a:cubicBezTo>
                    <a:pt x="83" y="143"/>
                    <a:pt x="89" y="145"/>
                    <a:pt x="89" y="145"/>
                  </a:cubicBezTo>
                  <a:cubicBezTo>
                    <a:pt x="89" y="145"/>
                    <a:pt x="90" y="147"/>
                    <a:pt x="95" y="147"/>
                  </a:cubicBezTo>
                  <a:cubicBezTo>
                    <a:pt x="100" y="147"/>
                    <a:pt x="102" y="145"/>
                    <a:pt x="102" y="149"/>
                  </a:cubicBezTo>
                  <a:cubicBezTo>
                    <a:pt x="102" y="152"/>
                    <a:pt x="103" y="156"/>
                    <a:pt x="104" y="158"/>
                  </a:cubicBezTo>
                  <a:cubicBezTo>
                    <a:pt x="106" y="159"/>
                    <a:pt x="100" y="172"/>
                    <a:pt x="103" y="174"/>
                  </a:cubicBezTo>
                  <a:cubicBezTo>
                    <a:pt x="105" y="176"/>
                    <a:pt x="109" y="180"/>
                    <a:pt x="108" y="183"/>
                  </a:cubicBezTo>
                  <a:cubicBezTo>
                    <a:pt x="108" y="185"/>
                    <a:pt x="106" y="191"/>
                    <a:pt x="108" y="192"/>
                  </a:cubicBezTo>
                  <a:cubicBezTo>
                    <a:pt x="110" y="192"/>
                    <a:pt x="111" y="189"/>
                    <a:pt x="114" y="189"/>
                  </a:cubicBezTo>
                  <a:cubicBezTo>
                    <a:pt x="118" y="189"/>
                    <a:pt x="121" y="189"/>
                    <a:pt x="124" y="188"/>
                  </a:cubicBezTo>
                  <a:cubicBezTo>
                    <a:pt x="126" y="187"/>
                    <a:pt x="127" y="187"/>
                    <a:pt x="127" y="188"/>
                  </a:cubicBezTo>
                  <a:cubicBezTo>
                    <a:pt x="129" y="189"/>
                    <a:pt x="130" y="191"/>
                    <a:pt x="130" y="191"/>
                  </a:cubicBezTo>
                  <a:cubicBezTo>
                    <a:pt x="130" y="191"/>
                    <a:pt x="131" y="194"/>
                    <a:pt x="133" y="193"/>
                  </a:cubicBezTo>
                  <a:cubicBezTo>
                    <a:pt x="135" y="192"/>
                    <a:pt x="141" y="191"/>
                    <a:pt x="140" y="193"/>
                  </a:cubicBezTo>
                  <a:cubicBezTo>
                    <a:pt x="140" y="195"/>
                    <a:pt x="142" y="199"/>
                    <a:pt x="144" y="198"/>
                  </a:cubicBezTo>
                  <a:cubicBezTo>
                    <a:pt x="146" y="197"/>
                    <a:pt x="151" y="201"/>
                    <a:pt x="153" y="201"/>
                  </a:cubicBezTo>
                  <a:cubicBezTo>
                    <a:pt x="156" y="201"/>
                    <a:pt x="158" y="201"/>
                    <a:pt x="158" y="200"/>
                  </a:cubicBezTo>
                  <a:cubicBezTo>
                    <a:pt x="158" y="198"/>
                    <a:pt x="161" y="196"/>
                    <a:pt x="162" y="198"/>
                  </a:cubicBezTo>
                  <a:cubicBezTo>
                    <a:pt x="163" y="200"/>
                    <a:pt x="166" y="204"/>
                    <a:pt x="168" y="204"/>
                  </a:cubicBezTo>
                  <a:cubicBezTo>
                    <a:pt x="171" y="204"/>
                    <a:pt x="177" y="204"/>
                    <a:pt x="177" y="206"/>
                  </a:cubicBezTo>
                  <a:cubicBezTo>
                    <a:pt x="177" y="208"/>
                    <a:pt x="179" y="214"/>
                    <a:pt x="181" y="216"/>
                  </a:cubicBezTo>
                  <a:cubicBezTo>
                    <a:pt x="184" y="218"/>
                    <a:pt x="189" y="216"/>
                    <a:pt x="189" y="216"/>
                  </a:cubicBezTo>
                  <a:cubicBezTo>
                    <a:pt x="189" y="216"/>
                    <a:pt x="191" y="214"/>
                    <a:pt x="191" y="211"/>
                  </a:cubicBezTo>
                  <a:cubicBezTo>
                    <a:pt x="191" y="207"/>
                    <a:pt x="191" y="203"/>
                    <a:pt x="190" y="203"/>
                  </a:cubicBezTo>
                  <a:cubicBezTo>
                    <a:pt x="188" y="203"/>
                    <a:pt x="186" y="206"/>
                    <a:pt x="182" y="205"/>
                  </a:cubicBezTo>
                  <a:cubicBezTo>
                    <a:pt x="179" y="204"/>
                    <a:pt x="176" y="197"/>
                    <a:pt x="175" y="196"/>
                  </a:cubicBezTo>
                  <a:cubicBezTo>
                    <a:pt x="173" y="195"/>
                    <a:pt x="177" y="189"/>
                    <a:pt x="177" y="186"/>
                  </a:cubicBezTo>
                  <a:cubicBezTo>
                    <a:pt x="177" y="183"/>
                    <a:pt x="180" y="174"/>
                    <a:pt x="178" y="173"/>
                  </a:cubicBezTo>
                  <a:cubicBezTo>
                    <a:pt x="176" y="172"/>
                    <a:pt x="177" y="169"/>
                    <a:pt x="179" y="167"/>
                  </a:cubicBezTo>
                  <a:cubicBezTo>
                    <a:pt x="182" y="165"/>
                    <a:pt x="178" y="160"/>
                    <a:pt x="182" y="160"/>
                  </a:cubicBezTo>
                  <a:cubicBezTo>
                    <a:pt x="186" y="160"/>
                    <a:pt x="194" y="160"/>
                    <a:pt x="196" y="157"/>
                  </a:cubicBezTo>
                  <a:cubicBezTo>
                    <a:pt x="196" y="157"/>
                    <a:pt x="196" y="157"/>
                    <a:pt x="196" y="157"/>
                  </a:cubicBezTo>
                  <a:cubicBezTo>
                    <a:pt x="197" y="156"/>
                    <a:pt x="197" y="156"/>
                    <a:pt x="197" y="155"/>
                  </a:cubicBezTo>
                  <a:cubicBezTo>
                    <a:pt x="195" y="151"/>
                    <a:pt x="192" y="145"/>
                    <a:pt x="189" y="144"/>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57" name="Freeform 159"/>
            <p:cNvSpPr>
              <a:spLocks noChangeArrowheads="1"/>
            </p:cNvSpPr>
            <p:nvPr/>
          </p:nvSpPr>
          <p:spPr bwMode="auto">
            <a:xfrm>
              <a:off x="4260850" y="2520950"/>
              <a:ext cx="34925" cy="46038"/>
            </a:xfrm>
            <a:custGeom>
              <a:gdLst>
                <a:gd name="T0" fmla="*/ 1 w 18"/>
                <a:gd name="T1" fmla="*/ 12 h 24"/>
                <a:gd name="T2" fmla="*/ 4 w 18"/>
                <a:gd name="T3" fmla="*/ 24 h 24"/>
                <a:gd name="T4" fmla="*/ 9 w 18"/>
                <a:gd name="T5" fmla="*/ 21 h 24"/>
                <a:gd name="T6" fmla="*/ 18 w 18"/>
                <a:gd name="T7" fmla="*/ 8 h 24"/>
                <a:gd name="T8" fmla="*/ 15 w 18"/>
                <a:gd name="T9" fmla="*/ 6 h 24"/>
                <a:gd name="T10" fmla="*/ 14 w 18"/>
                <a:gd name="T11" fmla="*/ 0 h 24"/>
                <a:gd name="T12" fmla="*/ 9 w 18"/>
                <a:gd name="T13" fmla="*/ 0 h 24"/>
                <a:gd name="T14" fmla="*/ 3 w 18"/>
                <a:gd name="T15" fmla="*/ 4 h 24"/>
                <a:gd name="T16" fmla="*/ 0 w 18"/>
                <a:gd name="T17" fmla="*/ 3 h 24"/>
                <a:gd name="T18" fmla="*/ 0 w 18"/>
                <a:gd name="T19" fmla="*/ 4 h 24"/>
                <a:gd name="T20" fmla="*/ 1 w 18"/>
                <a:gd name="T21" fmla="*/ 12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24"/>
                <a:gd name="T35" fmla="*/ 18 w 18"/>
                <a:gd name="T36" fmla="*/ 24 h 24"/>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24">
                  <a:moveTo>
                    <a:pt x="1" y="12"/>
                  </a:moveTo>
                  <a:cubicBezTo>
                    <a:pt x="2" y="14"/>
                    <a:pt x="3" y="19"/>
                    <a:pt x="4" y="24"/>
                  </a:cubicBezTo>
                  <a:cubicBezTo>
                    <a:pt x="6" y="22"/>
                    <a:pt x="8" y="21"/>
                    <a:pt x="9" y="21"/>
                  </a:cubicBezTo>
                  <a:cubicBezTo>
                    <a:pt x="11" y="20"/>
                    <a:pt x="18" y="8"/>
                    <a:pt x="18" y="8"/>
                  </a:cubicBezTo>
                  <a:cubicBezTo>
                    <a:pt x="15" y="6"/>
                    <a:pt x="15" y="6"/>
                    <a:pt x="15" y="6"/>
                  </a:cubicBezTo>
                  <a:cubicBezTo>
                    <a:pt x="15" y="6"/>
                    <a:pt x="15" y="3"/>
                    <a:pt x="14" y="0"/>
                  </a:cubicBezTo>
                  <a:cubicBezTo>
                    <a:pt x="12" y="0"/>
                    <a:pt x="9" y="0"/>
                    <a:pt x="9" y="0"/>
                  </a:cubicBezTo>
                  <a:cubicBezTo>
                    <a:pt x="9" y="0"/>
                    <a:pt x="10" y="5"/>
                    <a:pt x="3" y="4"/>
                  </a:cubicBezTo>
                  <a:cubicBezTo>
                    <a:pt x="2" y="3"/>
                    <a:pt x="1" y="3"/>
                    <a:pt x="0" y="3"/>
                  </a:cubicBezTo>
                  <a:cubicBezTo>
                    <a:pt x="0" y="3"/>
                    <a:pt x="0" y="4"/>
                    <a:pt x="0" y="4"/>
                  </a:cubicBezTo>
                  <a:lnTo>
                    <a:pt x="1" y="12"/>
                  </a:ln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58" name="Freeform 160"/>
            <p:cNvSpPr>
              <a:spLocks noChangeArrowheads="1"/>
            </p:cNvSpPr>
            <p:nvPr/>
          </p:nvSpPr>
          <p:spPr bwMode="auto">
            <a:xfrm>
              <a:off x="4281488" y="2698750"/>
              <a:ext cx="230188" cy="368300"/>
            </a:xfrm>
            <a:custGeom>
              <a:gdLst>
                <a:gd name="T0" fmla="*/ 119 w 120"/>
                <a:gd name="T1" fmla="*/ 50 h 193"/>
                <a:gd name="T2" fmla="*/ 116 w 120"/>
                <a:gd name="T3" fmla="*/ 28 h 193"/>
                <a:gd name="T4" fmla="*/ 115 w 120"/>
                <a:gd name="T5" fmla="*/ 1 h 193"/>
                <a:gd name="T6" fmla="*/ 115 w 120"/>
                <a:gd name="T7" fmla="*/ 0 h 193"/>
                <a:gd name="T8" fmla="*/ 103 w 120"/>
                <a:gd name="T9" fmla="*/ 7 h 193"/>
                <a:gd name="T10" fmla="*/ 95 w 120"/>
                <a:gd name="T11" fmla="*/ 9 h 193"/>
                <a:gd name="T12" fmla="*/ 89 w 120"/>
                <a:gd name="T13" fmla="*/ 8 h 193"/>
                <a:gd name="T14" fmla="*/ 85 w 120"/>
                <a:gd name="T15" fmla="*/ 13 h 193"/>
                <a:gd name="T16" fmla="*/ 78 w 120"/>
                <a:gd name="T17" fmla="*/ 13 h 193"/>
                <a:gd name="T18" fmla="*/ 69 w 120"/>
                <a:gd name="T19" fmla="*/ 15 h 193"/>
                <a:gd name="T20" fmla="*/ 65 w 120"/>
                <a:gd name="T21" fmla="*/ 11 h 193"/>
                <a:gd name="T22" fmla="*/ 58 w 120"/>
                <a:gd name="T23" fmla="*/ 13 h 193"/>
                <a:gd name="T24" fmla="*/ 52 w 120"/>
                <a:gd name="T25" fmla="*/ 12 h 193"/>
                <a:gd name="T26" fmla="*/ 51 w 120"/>
                <a:gd name="T27" fmla="*/ 16 h 193"/>
                <a:gd name="T28" fmla="*/ 56 w 120"/>
                <a:gd name="T29" fmla="*/ 40 h 193"/>
                <a:gd name="T30" fmla="*/ 63 w 120"/>
                <a:gd name="T31" fmla="*/ 46 h 193"/>
                <a:gd name="T32" fmla="*/ 63 w 120"/>
                <a:gd name="T33" fmla="*/ 58 h 193"/>
                <a:gd name="T34" fmla="*/ 57 w 120"/>
                <a:gd name="T35" fmla="*/ 65 h 193"/>
                <a:gd name="T36" fmla="*/ 56 w 120"/>
                <a:gd name="T37" fmla="*/ 75 h 193"/>
                <a:gd name="T38" fmla="*/ 46 w 120"/>
                <a:gd name="T39" fmla="*/ 62 h 193"/>
                <a:gd name="T40" fmla="*/ 48 w 120"/>
                <a:gd name="T41" fmla="*/ 47 h 193"/>
                <a:gd name="T42" fmla="*/ 39 w 120"/>
                <a:gd name="T43" fmla="*/ 46 h 193"/>
                <a:gd name="T44" fmla="*/ 31 w 120"/>
                <a:gd name="T45" fmla="*/ 40 h 193"/>
                <a:gd name="T46" fmla="*/ 0 w 120"/>
                <a:gd name="T47" fmla="*/ 52 h 193"/>
                <a:gd name="T48" fmla="*/ 2 w 120"/>
                <a:gd name="T49" fmla="*/ 60 h 193"/>
                <a:gd name="T50" fmla="*/ 2 w 120"/>
                <a:gd name="T51" fmla="*/ 60 h 193"/>
                <a:gd name="T52" fmla="*/ 3 w 120"/>
                <a:gd name="T53" fmla="*/ 64 h 193"/>
                <a:gd name="T54" fmla="*/ 18 w 120"/>
                <a:gd name="T55" fmla="*/ 67 h 193"/>
                <a:gd name="T56" fmla="*/ 31 w 120"/>
                <a:gd name="T57" fmla="*/ 72 h 193"/>
                <a:gd name="T58" fmla="*/ 31 w 120"/>
                <a:gd name="T59" fmla="*/ 89 h 193"/>
                <a:gd name="T60" fmla="*/ 28 w 120"/>
                <a:gd name="T61" fmla="*/ 99 h 193"/>
                <a:gd name="T62" fmla="*/ 32 w 120"/>
                <a:gd name="T63" fmla="*/ 108 h 193"/>
                <a:gd name="T64" fmla="*/ 26 w 120"/>
                <a:gd name="T65" fmla="*/ 116 h 193"/>
                <a:gd name="T66" fmla="*/ 23 w 120"/>
                <a:gd name="T67" fmla="*/ 127 h 193"/>
                <a:gd name="T68" fmla="*/ 11 w 120"/>
                <a:gd name="T69" fmla="*/ 138 h 193"/>
                <a:gd name="T70" fmla="*/ 12 w 120"/>
                <a:gd name="T71" fmla="*/ 139 h 193"/>
                <a:gd name="T72" fmla="*/ 19 w 120"/>
                <a:gd name="T73" fmla="*/ 160 h 193"/>
                <a:gd name="T74" fmla="*/ 20 w 120"/>
                <a:gd name="T75" fmla="*/ 180 h 193"/>
                <a:gd name="T76" fmla="*/ 21 w 120"/>
                <a:gd name="T77" fmla="*/ 193 h 193"/>
                <a:gd name="T78" fmla="*/ 30 w 120"/>
                <a:gd name="T79" fmla="*/ 193 h 193"/>
                <a:gd name="T80" fmla="*/ 30 w 120"/>
                <a:gd name="T81" fmla="*/ 187 h 193"/>
                <a:gd name="T82" fmla="*/ 26 w 120"/>
                <a:gd name="T83" fmla="*/ 183 h 193"/>
                <a:gd name="T84" fmla="*/ 43 w 120"/>
                <a:gd name="T85" fmla="*/ 170 h 193"/>
                <a:gd name="T86" fmla="*/ 57 w 120"/>
                <a:gd name="T87" fmla="*/ 161 h 193"/>
                <a:gd name="T88" fmla="*/ 59 w 120"/>
                <a:gd name="T89" fmla="*/ 145 h 193"/>
                <a:gd name="T90" fmla="*/ 57 w 120"/>
                <a:gd name="T91" fmla="*/ 130 h 193"/>
                <a:gd name="T92" fmla="*/ 51 w 120"/>
                <a:gd name="T93" fmla="*/ 116 h 193"/>
                <a:gd name="T94" fmla="*/ 53 w 120"/>
                <a:gd name="T95" fmla="*/ 108 h 193"/>
                <a:gd name="T96" fmla="*/ 58 w 120"/>
                <a:gd name="T97" fmla="*/ 102 h 193"/>
                <a:gd name="T98" fmla="*/ 68 w 120"/>
                <a:gd name="T99" fmla="*/ 96 h 193"/>
                <a:gd name="T100" fmla="*/ 79 w 120"/>
                <a:gd name="T101" fmla="*/ 83 h 193"/>
                <a:gd name="T102" fmla="*/ 101 w 120"/>
                <a:gd name="T103" fmla="*/ 73 h 193"/>
                <a:gd name="T104" fmla="*/ 119 w 120"/>
                <a:gd name="T105" fmla="*/ 50 h 19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0"/>
                <a:gd name="T160" fmla="*/ 0 h 193"/>
                <a:gd name="T161" fmla="*/ 120 w 120"/>
                <a:gd name="T162" fmla="*/ 193 h 193"/>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0" h="193">
                  <a:moveTo>
                    <a:pt x="119" y="50"/>
                  </a:moveTo>
                  <a:cubicBezTo>
                    <a:pt x="118" y="47"/>
                    <a:pt x="116" y="33"/>
                    <a:pt x="116" y="28"/>
                  </a:cubicBezTo>
                  <a:cubicBezTo>
                    <a:pt x="117" y="22"/>
                    <a:pt x="115" y="8"/>
                    <a:pt x="115" y="1"/>
                  </a:cubicBezTo>
                  <a:cubicBezTo>
                    <a:pt x="115" y="0"/>
                    <a:pt x="115" y="0"/>
                    <a:pt x="115" y="0"/>
                  </a:cubicBezTo>
                  <a:cubicBezTo>
                    <a:pt x="110" y="3"/>
                    <a:pt x="104" y="5"/>
                    <a:pt x="103" y="7"/>
                  </a:cubicBezTo>
                  <a:cubicBezTo>
                    <a:pt x="102" y="9"/>
                    <a:pt x="98" y="6"/>
                    <a:pt x="95" y="9"/>
                  </a:cubicBezTo>
                  <a:cubicBezTo>
                    <a:pt x="93" y="11"/>
                    <a:pt x="91" y="9"/>
                    <a:pt x="89" y="8"/>
                  </a:cubicBezTo>
                  <a:cubicBezTo>
                    <a:pt x="86" y="8"/>
                    <a:pt x="85" y="11"/>
                    <a:pt x="85" y="13"/>
                  </a:cubicBezTo>
                  <a:cubicBezTo>
                    <a:pt x="85" y="15"/>
                    <a:pt x="80" y="14"/>
                    <a:pt x="78" y="13"/>
                  </a:cubicBezTo>
                  <a:cubicBezTo>
                    <a:pt x="77" y="13"/>
                    <a:pt x="71" y="15"/>
                    <a:pt x="69" y="15"/>
                  </a:cubicBezTo>
                  <a:cubicBezTo>
                    <a:pt x="66" y="15"/>
                    <a:pt x="68" y="12"/>
                    <a:pt x="65" y="11"/>
                  </a:cubicBezTo>
                  <a:cubicBezTo>
                    <a:pt x="62" y="10"/>
                    <a:pt x="60" y="13"/>
                    <a:pt x="58" y="13"/>
                  </a:cubicBezTo>
                  <a:cubicBezTo>
                    <a:pt x="57" y="13"/>
                    <a:pt x="54" y="12"/>
                    <a:pt x="52" y="12"/>
                  </a:cubicBezTo>
                  <a:cubicBezTo>
                    <a:pt x="52" y="13"/>
                    <a:pt x="52" y="15"/>
                    <a:pt x="51" y="16"/>
                  </a:cubicBezTo>
                  <a:cubicBezTo>
                    <a:pt x="49" y="21"/>
                    <a:pt x="56" y="34"/>
                    <a:pt x="56" y="40"/>
                  </a:cubicBezTo>
                  <a:cubicBezTo>
                    <a:pt x="59" y="42"/>
                    <a:pt x="62" y="44"/>
                    <a:pt x="63" y="46"/>
                  </a:cubicBezTo>
                  <a:cubicBezTo>
                    <a:pt x="66" y="50"/>
                    <a:pt x="63" y="50"/>
                    <a:pt x="63" y="58"/>
                  </a:cubicBezTo>
                  <a:cubicBezTo>
                    <a:pt x="64" y="66"/>
                    <a:pt x="60" y="62"/>
                    <a:pt x="57" y="65"/>
                  </a:cubicBezTo>
                  <a:cubicBezTo>
                    <a:pt x="54" y="68"/>
                    <a:pt x="57" y="74"/>
                    <a:pt x="56" y="75"/>
                  </a:cubicBezTo>
                  <a:cubicBezTo>
                    <a:pt x="55" y="77"/>
                    <a:pt x="46" y="64"/>
                    <a:pt x="46" y="62"/>
                  </a:cubicBezTo>
                  <a:cubicBezTo>
                    <a:pt x="45" y="60"/>
                    <a:pt x="49" y="52"/>
                    <a:pt x="48" y="47"/>
                  </a:cubicBezTo>
                  <a:cubicBezTo>
                    <a:pt x="47" y="42"/>
                    <a:pt x="41" y="45"/>
                    <a:pt x="39" y="46"/>
                  </a:cubicBezTo>
                  <a:cubicBezTo>
                    <a:pt x="37" y="46"/>
                    <a:pt x="32" y="40"/>
                    <a:pt x="31" y="40"/>
                  </a:cubicBezTo>
                  <a:cubicBezTo>
                    <a:pt x="30" y="40"/>
                    <a:pt x="0" y="52"/>
                    <a:pt x="0" y="52"/>
                  </a:cubicBezTo>
                  <a:cubicBezTo>
                    <a:pt x="2" y="60"/>
                    <a:pt x="2" y="60"/>
                    <a:pt x="2" y="60"/>
                  </a:cubicBezTo>
                  <a:cubicBezTo>
                    <a:pt x="2" y="60"/>
                    <a:pt x="2" y="60"/>
                    <a:pt x="2" y="60"/>
                  </a:cubicBezTo>
                  <a:cubicBezTo>
                    <a:pt x="3" y="64"/>
                    <a:pt x="3" y="64"/>
                    <a:pt x="3" y="64"/>
                  </a:cubicBezTo>
                  <a:cubicBezTo>
                    <a:pt x="3" y="64"/>
                    <a:pt x="13" y="64"/>
                    <a:pt x="18" y="67"/>
                  </a:cubicBezTo>
                  <a:cubicBezTo>
                    <a:pt x="22" y="70"/>
                    <a:pt x="29" y="71"/>
                    <a:pt x="31" y="72"/>
                  </a:cubicBezTo>
                  <a:cubicBezTo>
                    <a:pt x="32" y="73"/>
                    <a:pt x="31" y="84"/>
                    <a:pt x="31" y="89"/>
                  </a:cubicBezTo>
                  <a:cubicBezTo>
                    <a:pt x="32" y="95"/>
                    <a:pt x="25" y="96"/>
                    <a:pt x="28" y="99"/>
                  </a:cubicBezTo>
                  <a:cubicBezTo>
                    <a:pt x="31" y="102"/>
                    <a:pt x="30" y="107"/>
                    <a:pt x="32" y="108"/>
                  </a:cubicBezTo>
                  <a:cubicBezTo>
                    <a:pt x="34" y="108"/>
                    <a:pt x="28" y="115"/>
                    <a:pt x="26" y="116"/>
                  </a:cubicBezTo>
                  <a:cubicBezTo>
                    <a:pt x="23" y="118"/>
                    <a:pt x="26" y="123"/>
                    <a:pt x="23" y="127"/>
                  </a:cubicBezTo>
                  <a:cubicBezTo>
                    <a:pt x="21" y="130"/>
                    <a:pt x="15" y="135"/>
                    <a:pt x="11" y="138"/>
                  </a:cubicBezTo>
                  <a:cubicBezTo>
                    <a:pt x="12" y="139"/>
                    <a:pt x="12" y="139"/>
                    <a:pt x="12" y="139"/>
                  </a:cubicBezTo>
                  <a:cubicBezTo>
                    <a:pt x="13" y="141"/>
                    <a:pt x="16" y="158"/>
                    <a:pt x="19" y="160"/>
                  </a:cubicBezTo>
                  <a:cubicBezTo>
                    <a:pt x="22" y="162"/>
                    <a:pt x="20" y="179"/>
                    <a:pt x="20" y="180"/>
                  </a:cubicBezTo>
                  <a:cubicBezTo>
                    <a:pt x="20" y="182"/>
                    <a:pt x="21" y="193"/>
                    <a:pt x="21" y="193"/>
                  </a:cubicBezTo>
                  <a:cubicBezTo>
                    <a:pt x="21" y="193"/>
                    <a:pt x="26" y="193"/>
                    <a:pt x="30" y="193"/>
                  </a:cubicBezTo>
                  <a:cubicBezTo>
                    <a:pt x="30" y="190"/>
                    <a:pt x="30" y="188"/>
                    <a:pt x="30" y="187"/>
                  </a:cubicBezTo>
                  <a:cubicBezTo>
                    <a:pt x="30" y="182"/>
                    <a:pt x="27" y="186"/>
                    <a:pt x="26" y="183"/>
                  </a:cubicBezTo>
                  <a:cubicBezTo>
                    <a:pt x="24" y="179"/>
                    <a:pt x="34" y="173"/>
                    <a:pt x="43" y="170"/>
                  </a:cubicBezTo>
                  <a:cubicBezTo>
                    <a:pt x="53" y="166"/>
                    <a:pt x="56" y="164"/>
                    <a:pt x="57" y="161"/>
                  </a:cubicBezTo>
                  <a:cubicBezTo>
                    <a:pt x="58" y="158"/>
                    <a:pt x="57" y="148"/>
                    <a:pt x="59" y="145"/>
                  </a:cubicBezTo>
                  <a:cubicBezTo>
                    <a:pt x="60" y="141"/>
                    <a:pt x="58" y="139"/>
                    <a:pt x="57" y="130"/>
                  </a:cubicBezTo>
                  <a:cubicBezTo>
                    <a:pt x="55" y="122"/>
                    <a:pt x="52" y="121"/>
                    <a:pt x="51" y="116"/>
                  </a:cubicBezTo>
                  <a:cubicBezTo>
                    <a:pt x="50" y="111"/>
                    <a:pt x="50" y="108"/>
                    <a:pt x="53" y="108"/>
                  </a:cubicBezTo>
                  <a:cubicBezTo>
                    <a:pt x="56" y="107"/>
                    <a:pt x="56" y="106"/>
                    <a:pt x="58" y="102"/>
                  </a:cubicBezTo>
                  <a:cubicBezTo>
                    <a:pt x="60" y="97"/>
                    <a:pt x="63" y="99"/>
                    <a:pt x="68" y="96"/>
                  </a:cubicBezTo>
                  <a:cubicBezTo>
                    <a:pt x="72" y="92"/>
                    <a:pt x="72" y="88"/>
                    <a:pt x="79" y="83"/>
                  </a:cubicBezTo>
                  <a:cubicBezTo>
                    <a:pt x="87" y="77"/>
                    <a:pt x="94" y="77"/>
                    <a:pt x="101" y="73"/>
                  </a:cubicBezTo>
                  <a:cubicBezTo>
                    <a:pt x="108" y="69"/>
                    <a:pt x="120" y="53"/>
                    <a:pt x="119" y="5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59" name="Freeform 161"/>
            <p:cNvSpPr>
              <a:spLocks noChangeArrowheads="1"/>
            </p:cNvSpPr>
            <p:nvPr/>
          </p:nvSpPr>
          <p:spPr bwMode="auto">
            <a:xfrm>
              <a:off x="4268788" y="2489200"/>
              <a:ext cx="233363" cy="238125"/>
            </a:xfrm>
            <a:custGeom>
              <a:gdLst>
                <a:gd name="T0" fmla="*/ 114 w 122"/>
                <a:gd name="T1" fmla="*/ 100 h 125"/>
                <a:gd name="T2" fmla="*/ 110 w 122"/>
                <a:gd name="T3" fmla="*/ 88 h 125"/>
                <a:gd name="T4" fmla="*/ 109 w 122"/>
                <a:gd name="T5" fmla="*/ 79 h 125"/>
                <a:gd name="T6" fmla="*/ 111 w 122"/>
                <a:gd name="T7" fmla="*/ 71 h 125"/>
                <a:gd name="T8" fmla="*/ 105 w 122"/>
                <a:gd name="T9" fmla="*/ 61 h 125"/>
                <a:gd name="T10" fmla="*/ 110 w 122"/>
                <a:gd name="T11" fmla="*/ 44 h 125"/>
                <a:gd name="T12" fmla="*/ 91 w 122"/>
                <a:gd name="T13" fmla="*/ 30 h 125"/>
                <a:gd name="T14" fmla="*/ 92 w 122"/>
                <a:gd name="T15" fmla="*/ 24 h 125"/>
                <a:gd name="T16" fmla="*/ 49 w 122"/>
                <a:gd name="T17" fmla="*/ 1 h 125"/>
                <a:gd name="T18" fmla="*/ 44 w 122"/>
                <a:gd name="T19" fmla="*/ 12 h 125"/>
                <a:gd name="T20" fmla="*/ 44 w 122"/>
                <a:gd name="T21" fmla="*/ 19 h 125"/>
                <a:gd name="T22" fmla="*/ 26 w 122"/>
                <a:gd name="T23" fmla="*/ 18 h 125"/>
                <a:gd name="T24" fmla="*/ 26 w 122"/>
                <a:gd name="T25" fmla="*/ 0 h 125"/>
                <a:gd name="T26" fmla="*/ 17 w 122"/>
                <a:gd name="T27" fmla="*/ 1 h 125"/>
                <a:gd name="T28" fmla="*/ 11 w 122"/>
                <a:gd name="T29" fmla="*/ 2 h 125"/>
                <a:gd name="T30" fmla="*/ 13 w 122"/>
                <a:gd name="T31" fmla="*/ 7 h 125"/>
                <a:gd name="T32" fmla="*/ 15 w 122"/>
                <a:gd name="T33" fmla="*/ 15 h 125"/>
                <a:gd name="T34" fmla="*/ 10 w 122"/>
                <a:gd name="T35" fmla="*/ 17 h 125"/>
                <a:gd name="T36" fmla="*/ 11 w 122"/>
                <a:gd name="T37" fmla="*/ 23 h 125"/>
                <a:gd name="T38" fmla="*/ 14 w 122"/>
                <a:gd name="T39" fmla="*/ 25 h 125"/>
                <a:gd name="T40" fmla="*/ 5 w 122"/>
                <a:gd name="T41" fmla="*/ 38 h 125"/>
                <a:gd name="T42" fmla="*/ 0 w 122"/>
                <a:gd name="T43" fmla="*/ 41 h 125"/>
                <a:gd name="T44" fmla="*/ 7 w 122"/>
                <a:gd name="T45" fmla="*/ 62 h 125"/>
                <a:gd name="T46" fmla="*/ 13 w 122"/>
                <a:gd name="T47" fmla="*/ 77 h 125"/>
                <a:gd name="T48" fmla="*/ 15 w 122"/>
                <a:gd name="T49" fmla="*/ 86 h 125"/>
                <a:gd name="T50" fmla="*/ 9 w 122"/>
                <a:gd name="T51" fmla="*/ 81 h 125"/>
                <a:gd name="T52" fmla="*/ 8 w 122"/>
                <a:gd name="T53" fmla="*/ 83 h 125"/>
                <a:gd name="T54" fmla="*/ 8 w 122"/>
                <a:gd name="T55" fmla="*/ 83 h 125"/>
                <a:gd name="T56" fmla="*/ 16 w 122"/>
                <a:gd name="T57" fmla="*/ 88 h 125"/>
                <a:gd name="T58" fmla="*/ 26 w 122"/>
                <a:gd name="T59" fmla="*/ 92 h 125"/>
                <a:gd name="T60" fmla="*/ 41 w 122"/>
                <a:gd name="T61" fmla="*/ 99 h 125"/>
                <a:gd name="T62" fmla="*/ 42 w 122"/>
                <a:gd name="T63" fmla="*/ 100 h 125"/>
                <a:gd name="T64" fmla="*/ 49 w 122"/>
                <a:gd name="T65" fmla="*/ 100 h 125"/>
                <a:gd name="T66" fmla="*/ 51 w 122"/>
                <a:gd name="T67" fmla="*/ 99 h 125"/>
                <a:gd name="T68" fmla="*/ 59 w 122"/>
                <a:gd name="T69" fmla="*/ 122 h 125"/>
                <a:gd name="T70" fmla="*/ 65 w 122"/>
                <a:gd name="T71" fmla="*/ 123 h 125"/>
                <a:gd name="T72" fmla="*/ 72 w 122"/>
                <a:gd name="T73" fmla="*/ 121 h 125"/>
                <a:gd name="T74" fmla="*/ 76 w 122"/>
                <a:gd name="T75" fmla="*/ 125 h 125"/>
                <a:gd name="T76" fmla="*/ 85 w 122"/>
                <a:gd name="T77" fmla="*/ 123 h 125"/>
                <a:gd name="T78" fmla="*/ 92 w 122"/>
                <a:gd name="T79" fmla="*/ 123 h 125"/>
                <a:gd name="T80" fmla="*/ 96 w 122"/>
                <a:gd name="T81" fmla="*/ 118 h 125"/>
                <a:gd name="T82" fmla="*/ 102 w 122"/>
                <a:gd name="T83" fmla="*/ 119 h 125"/>
                <a:gd name="T84" fmla="*/ 110 w 122"/>
                <a:gd name="T85" fmla="*/ 117 h 125"/>
                <a:gd name="T86" fmla="*/ 122 w 122"/>
                <a:gd name="T87" fmla="*/ 110 h 125"/>
                <a:gd name="T88" fmla="*/ 114 w 122"/>
                <a:gd name="T89" fmla="*/ 100 h 1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2"/>
                <a:gd name="T136" fmla="*/ 0 h 125"/>
                <a:gd name="T137" fmla="*/ 122 w 122"/>
                <a:gd name="T138" fmla="*/ 125 h 125"/>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2" h="125">
                  <a:moveTo>
                    <a:pt x="114" y="100"/>
                  </a:moveTo>
                  <a:cubicBezTo>
                    <a:pt x="114" y="93"/>
                    <a:pt x="110" y="93"/>
                    <a:pt x="110" y="88"/>
                  </a:cubicBezTo>
                  <a:cubicBezTo>
                    <a:pt x="110" y="84"/>
                    <a:pt x="111" y="80"/>
                    <a:pt x="109" y="79"/>
                  </a:cubicBezTo>
                  <a:cubicBezTo>
                    <a:pt x="107" y="79"/>
                    <a:pt x="108" y="75"/>
                    <a:pt x="111" y="71"/>
                  </a:cubicBezTo>
                  <a:cubicBezTo>
                    <a:pt x="114" y="67"/>
                    <a:pt x="106" y="66"/>
                    <a:pt x="105" y="61"/>
                  </a:cubicBezTo>
                  <a:cubicBezTo>
                    <a:pt x="105" y="59"/>
                    <a:pt x="107" y="52"/>
                    <a:pt x="110" y="44"/>
                  </a:cubicBezTo>
                  <a:cubicBezTo>
                    <a:pt x="101" y="37"/>
                    <a:pt x="91" y="30"/>
                    <a:pt x="91" y="30"/>
                  </a:cubicBezTo>
                  <a:cubicBezTo>
                    <a:pt x="92" y="24"/>
                    <a:pt x="92" y="24"/>
                    <a:pt x="92" y="24"/>
                  </a:cubicBezTo>
                  <a:cubicBezTo>
                    <a:pt x="49" y="1"/>
                    <a:pt x="49" y="1"/>
                    <a:pt x="49" y="1"/>
                  </a:cubicBezTo>
                  <a:cubicBezTo>
                    <a:pt x="49" y="6"/>
                    <a:pt x="47" y="10"/>
                    <a:pt x="44" y="12"/>
                  </a:cubicBezTo>
                  <a:cubicBezTo>
                    <a:pt x="40" y="13"/>
                    <a:pt x="48" y="18"/>
                    <a:pt x="44" y="19"/>
                  </a:cubicBezTo>
                  <a:cubicBezTo>
                    <a:pt x="41" y="19"/>
                    <a:pt x="32" y="15"/>
                    <a:pt x="26" y="18"/>
                  </a:cubicBezTo>
                  <a:cubicBezTo>
                    <a:pt x="22" y="19"/>
                    <a:pt x="23" y="9"/>
                    <a:pt x="26" y="0"/>
                  </a:cubicBezTo>
                  <a:cubicBezTo>
                    <a:pt x="17" y="1"/>
                    <a:pt x="17" y="1"/>
                    <a:pt x="17" y="1"/>
                  </a:cubicBezTo>
                  <a:cubicBezTo>
                    <a:pt x="17" y="1"/>
                    <a:pt x="14" y="2"/>
                    <a:pt x="11" y="2"/>
                  </a:cubicBezTo>
                  <a:cubicBezTo>
                    <a:pt x="13" y="7"/>
                    <a:pt x="13" y="7"/>
                    <a:pt x="13" y="7"/>
                  </a:cubicBezTo>
                  <a:cubicBezTo>
                    <a:pt x="13" y="7"/>
                    <a:pt x="15" y="12"/>
                    <a:pt x="15" y="15"/>
                  </a:cubicBezTo>
                  <a:cubicBezTo>
                    <a:pt x="15" y="16"/>
                    <a:pt x="13" y="17"/>
                    <a:pt x="10" y="17"/>
                  </a:cubicBezTo>
                  <a:cubicBezTo>
                    <a:pt x="11" y="20"/>
                    <a:pt x="11" y="23"/>
                    <a:pt x="11" y="23"/>
                  </a:cubicBezTo>
                  <a:cubicBezTo>
                    <a:pt x="14" y="25"/>
                    <a:pt x="14" y="25"/>
                    <a:pt x="14" y="25"/>
                  </a:cubicBezTo>
                  <a:cubicBezTo>
                    <a:pt x="14" y="25"/>
                    <a:pt x="7" y="37"/>
                    <a:pt x="5" y="38"/>
                  </a:cubicBezTo>
                  <a:cubicBezTo>
                    <a:pt x="4" y="38"/>
                    <a:pt x="2" y="39"/>
                    <a:pt x="0" y="41"/>
                  </a:cubicBezTo>
                  <a:cubicBezTo>
                    <a:pt x="1" y="49"/>
                    <a:pt x="3" y="59"/>
                    <a:pt x="7" y="62"/>
                  </a:cubicBezTo>
                  <a:cubicBezTo>
                    <a:pt x="12" y="68"/>
                    <a:pt x="11" y="74"/>
                    <a:pt x="13" y="77"/>
                  </a:cubicBezTo>
                  <a:cubicBezTo>
                    <a:pt x="14" y="81"/>
                    <a:pt x="19" y="85"/>
                    <a:pt x="15" y="86"/>
                  </a:cubicBezTo>
                  <a:cubicBezTo>
                    <a:pt x="13" y="87"/>
                    <a:pt x="11" y="85"/>
                    <a:pt x="9" y="81"/>
                  </a:cubicBezTo>
                  <a:cubicBezTo>
                    <a:pt x="9" y="82"/>
                    <a:pt x="9" y="82"/>
                    <a:pt x="8" y="83"/>
                  </a:cubicBezTo>
                  <a:cubicBezTo>
                    <a:pt x="8" y="83"/>
                    <a:pt x="8" y="83"/>
                    <a:pt x="8" y="83"/>
                  </a:cubicBezTo>
                  <a:cubicBezTo>
                    <a:pt x="11" y="86"/>
                    <a:pt x="15" y="88"/>
                    <a:pt x="16" y="88"/>
                  </a:cubicBezTo>
                  <a:cubicBezTo>
                    <a:pt x="19" y="88"/>
                    <a:pt x="24" y="92"/>
                    <a:pt x="26" y="92"/>
                  </a:cubicBezTo>
                  <a:cubicBezTo>
                    <a:pt x="29" y="93"/>
                    <a:pt x="40" y="97"/>
                    <a:pt x="41" y="99"/>
                  </a:cubicBezTo>
                  <a:cubicBezTo>
                    <a:pt x="41" y="99"/>
                    <a:pt x="41" y="99"/>
                    <a:pt x="42" y="100"/>
                  </a:cubicBezTo>
                  <a:cubicBezTo>
                    <a:pt x="44" y="100"/>
                    <a:pt x="47" y="99"/>
                    <a:pt x="49" y="100"/>
                  </a:cubicBezTo>
                  <a:cubicBezTo>
                    <a:pt x="50" y="99"/>
                    <a:pt x="50" y="99"/>
                    <a:pt x="51" y="99"/>
                  </a:cubicBezTo>
                  <a:cubicBezTo>
                    <a:pt x="55" y="99"/>
                    <a:pt x="59" y="113"/>
                    <a:pt x="59" y="122"/>
                  </a:cubicBezTo>
                  <a:cubicBezTo>
                    <a:pt x="61" y="122"/>
                    <a:pt x="64" y="123"/>
                    <a:pt x="65" y="123"/>
                  </a:cubicBezTo>
                  <a:cubicBezTo>
                    <a:pt x="67" y="123"/>
                    <a:pt x="69" y="120"/>
                    <a:pt x="72" y="121"/>
                  </a:cubicBezTo>
                  <a:cubicBezTo>
                    <a:pt x="75" y="122"/>
                    <a:pt x="73" y="125"/>
                    <a:pt x="76" y="125"/>
                  </a:cubicBezTo>
                  <a:cubicBezTo>
                    <a:pt x="78" y="125"/>
                    <a:pt x="84" y="123"/>
                    <a:pt x="85" y="123"/>
                  </a:cubicBezTo>
                  <a:cubicBezTo>
                    <a:pt x="87" y="124"/>
                    <a:pt x="92" y="125"/>
                    <a:pt x="92" y="123"/>
                  </a:cubicBezTo>
                  <a:cubicBezTo>
                    <a:pt x="92" y="121"/>
                    <a:pt x="93" y="118"/>
                    <a:pt x="96" y="118"/>
                  </a:cubicBezTo>
                  <a:cubicBezTo>
                    <a:pt x="98" y="119"/>
                    <a:pt x="100" y="121"/>
                    <a:pt x="102" y="119"/>
                  </a:cubicBezTo>
                  <a:cubicBezTo>
                    <a:pt x="105" y="116"/>
                    <a:pt x="109" y="119"/>
                    <a:pt x="110" y="117"/>
                  </a:cubicBezTo>
                  <a:cubicBezTo>
                    <a:pt x="111" y="115"/>
                    <a:pt x="117" y="113"/>
                    <a:pt x="122" y="110"/>
                  </a:cubicBezTo>
                  <a:cubicBezTo>
                    <a:pt x="122" y="104"/>
                    <a:pt x="115" y="107"/>
                    <a:pt x="114" y="10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60" name="Freeform 162"/>
            <p:cNvSpPr>
              <a:spLocks noChangeArrowheads="1"/>
            </p:cNvSpPr>
            <p:nvPr/>
          </p:nvSpPr>
          <p:spPr bwMode="auto">
            <a:xfrm>
              <a:off x="4337050" y="2678112"/>
              <a:ext cx="71438" cy="168275"/>
            </a:xfrm>
            <a:custGeom>
              <a:gdLst>
                <a:gd name="T0" fmla="*/ 34 w 37"/>
                <a:gd name="T1" fmla="*/ 57 h 88"/>
                <a:gd name="T2" fmla="*/ 27 w 37"/>
                <a:gd name="T3" fmla="*/ 51 h 88"/>
                <a:gd name="T4" fmla="*/ 27 w 37"/>
                <a:gd name="T5" fmla="*/ 53 h 88"/>
                <a:gd name="T6" fmla="*/ 15 w 37"/>
                <a:gd name="T7" fmla="*/ 35 h 88"/>
                <a:gd name="T8" fmla="*/ 16 w 37"/>
                <a:gd name="T9" fmla="*/ 15 h 88"/>
                <a:gd name="T10" fmla="*/ 13 w 37"/>
                <a:gd name="T11" fmla="*/ 1 h 88"/>
                <a:gd name="T12" fmla="*/ 6 w 37"/>
                <a:gd name="T13" fmla="*/ 1 h 88"/>
                <a:gd name="T14" fmla="*/ 10 w 37"/>
                <a:gd name="T15" fmla="*/ 12 h 88"/>
                <a:gd name="T16" fmla="*/ 6 w 37"/>
                <a:gd name="T17" fmla="*/ 14 h 88"/>
                <a:gd name="T18" fmla="*/ 7 w 37"/>
                <a:gd name="T19" fmla="*/ 32 h 88"/>
                <a:gd name="T20" fmla="*/ 2 w 37"/>
                <a:gd name="T21" fmla="*/ 35 h 88"/>
                <a:gd name="T22" fmla="*/ 0 w 37"/>
                <a:gd name="T23" fmla="*/ 46 h 88"/>
                <a:gd name="T24" fmla="*/ 2 w 37"/>
                <a:gd name="T25" fmla="*/ 51 h 88"/>
                <a:gd name="T26" fmla="*/ 2 w 37"/>
                <a:gd name="T27" fmla="*/ 51 h 88"/>
                <a:gd name="T28" fmla="*/ 10 w 37"/>
                <a:gd name="T29" fmla="*/ 57 h 88"/>
                <a:gd name="T30" fmla="*/ 19 w 37"/>
                <a:gd name="T31" fmla="*/ 58 h 88"/>
                <a:gd name="T32" fmla="*/ 17 w 37"/>
                <a:gd name="T33" fmla="*/ 73 h 88"/>
                <a:gd name="T34" fmla="*/ 27 w 37"/>
                <a:gd name="T35" fmla="*/ 86 h 88"/>
                <a:gd name="T36" fmla="*/ 28 w 37"/>
                <a:gd name="T37" fmla="*/ 76 h 88"/>
                <a:gd name="T38" fmla="*/ 34 w 37"/>
                <a:gd name="T39" fmla="*/ 69 h 88"/>
                <a:gd name="T40" fmla="*/ 34 w 37"/>
                <a:gd name="T41" fmla="*/ 57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88"/>
                <a:gd name="T65" fmla="*/ 37 w 37"/>
                <a:gd name="T66" fmla="*/ 88 h 88"/>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88">
                  <a:moveTo>
                    <a:pt x="34" y="57"/>
                  </a:moveTo>
                  <a:cubicBezTo>
                    <a:pt x="33" y="55"/>
                    <a:pt x="30" y="53"/>
                    <a:pt x="27" y="51"/>
                  </a:cubicBezTo>
                  <a:cubicBezTo>
                    <a:pt x="27" y="51"/>
                    <a:pt x="27" y="52"/>
                    <a:pt x="27" y="53"/>
                  </a:cubicBezTo>
                  <a:cubicBezTo>
                    <a:pt x="24" y="57"/>
                    <a:pt x="16" y="44"/>
                    <a:pt x="15" y="35"/>
                  </a:cubicBezTo>
                  <a:cubicBezTo>
                    <a:pt x="14" y="27"/>
                    <a:pt x="19" y="23"/>
                    <a:pt x="16" y="15"/>
                  </a:cubicBezTo>
                  <a:cubicBezTo>
                    <a:pt x="13" y="9"/>
                    <a:pt x="11" y="3"/>
                    <a:pt x="13" y="1"/>
                  </a:cubicBezTo>
                  <a:cubicBezTo>
                    <a:pt x="11" y="0"/>
                    <a:pt x="8" y="1"/>
                    <a:pt x="6" y="1"/>
                  </a:cubicBezTo>
                  <a:cubicBezTo>
                    <a:pt x="7" y="4"/>
                    <a:pt x="10" y="10"/>
                    <a:pt x="10" y="12"/>
                  </a:cubicBezTo>
                  <a:cubicBezTo>
                    <a:pt x="10" y="14"/>
                    <a:pt x="7" y="11"/>
                    <a:pt x="6" y="14"/>
                  </a:cubicBezTo>
                  <a:cubicBezTo>
                    <a:pt x="5" y="17"/>
                    <a:pt x="4" y="30"/>
                    <a:pt x="7" y="32"/>
                  </a:cubicBezTo>
                  <a:cubicBezTo>
                    <a:pt x="9" y="35"/>
                    <a:pt x="2" y="33"/>
                    <a:pt x="2" y="35"/>
                  </a:cubicBezTo>
                  <a:cubicBezTo>
                    <a:pt x="2" y="38"/>
                    <a:pt x="1" y="46"/>
                    <a:pt x="0" y="46"/>
                  </a:cubicBezTo>
                  <a:cubicBezTo>
                    <a:pt x="0" y="47"/>
                    <a:pt x="1" y="49"/>
                    <a:pt x="2" y="51"/>
                  </a:cubicBezTo>
                  <a:cubicBezTo>
                    <a:pt x="2" y="51"/>
                    <a:pt x="2" y="51"/>
                    <a:pt x="2" y="51"/>
                  </a:cubicBezTo>
                  <a:cubicBezTo>
                    <a:pt x="3" y="51"/>
                    <a:pt x="8" y="57"/>
                    <a:pt x="10" y="57"/>
                  </a:cubicBezTo>
                  <a:cubicBezTo>
                    <a:pt x="12" y="56"/>
                    <a:pt x="18" y="53"/>
                    <a:pt x="19" y="58"/>
                  </a:cubicBezTo>
                  <a:cubicBezTo>
                    <a:pt x="20" y="63"/>
                    <a:pt x="16" y="71"/>
                    <a:pt x="17" y="73"/>
                  </a:cubicBezTo>
                  <a:cubicBezTo>
                    <a:pt x="17" y="75"/>
                    <a:pt x="26" y="88"/>
                    <a:pt x="27" y="86"/>
                  </a:cubicBezTo>
                  <a:cubicBezTo>
                    <a:pt x="28" y="85"/>
                    <a:pt x="25" y="79"/>
                    <a:pt x="28" y="76"/>
                  </a:cubicBezTo>
                  <a:cubicBezTo>
                    <a:pt x="31" y="73"/>
                    <a:pt x="35" y="77"/>
                    <a:pt x="34" y="69"/>
                  </a:cubicBezTo>
                  <a:cubicBezTo>
                    <a:pt x="34" y="61"/>
                    <a:pt x="37" y="61"/>
                    <a:pt x="34" y="5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61" name="Freeform 163"/>
            <p:cNvSpPr>
              <a:spLocks noChangeArrowheads="1"/>
            </p:cNvSpPr>
            <p:nvPr/>
          </p:nvSpPr>
          <p:spPr bwMode="auto">
            <a:xfrm>
              <a:off x="7164388" y="2919412"/>
              <a:ext cx="73025" cy="57150"/>
            </a:xfrm>
            <a:custGeom>
              <a:gdLst>
                <a:gd name="T0" fmla="*/ 1 w 38"/>
                <a:gd name="T1" fmla="*/ 5 h 30"/>
                <a:gd name="T2" fmla="*/ 34 w 38"/>
                <a:gd name="T3" fmla="*/ 27 h 30"/>
                <a:gd name="T4" fmla="*/ 1 w 38"/>
                <a:gd name="T5" fmla="*/ 5 h 30"/>
                <a:gd name="T6" fmla="*/ 0 60000 65536"/>
                <a:gd name="T7" fmla="*/ 0 60000 65536"/>
                <a:gd name="T8" fmla="*/ 0 60000 65536"/>
                <a:gd name="T9" fmla="*/ 0 w 38"/>
                <a:gd name="T10" fmla="*/ 0 h 30"/>
                <a:gd name="T11" fmla="*/ 38 w 38"/>
                <a:gd name="T12" fmla="*/ 30 h 30"/>
              </a:gdLst>
              <a:cxnLst>
                <a:cxn ang="T6">
                  <a:pos x="T0" y="T1"/>
                </a:cxn>
                <a:cxn ang="T7">
                  <a:pos x="T2" y="T3"/>
                </a:cxn>
                <a:cxn ang="T8">
                  <a:pos x="T4" y="T5"/>
                </a:cxn>
              </a:cxnLst>
              <a:rect l="T9" t="T10" r="T11" b="T12"/>
              <a:pathLst>
                <a:path w="38" h="30">
                  <a:moveTo>
                    <a:pt x="1" y="5"/>
                  </a:moveTo>
                  <a:cubicBezTo>
                    <a:pt x="0" y="0"/>
                    <a:pt x="38" y="25"/>
                    <a:pt x="34" y="27"/>
                  </a:cubicBezTo>
                  <a:cubicBezTo>
                    <a:pt x="30" y="30"/>
                    <a:pt x="2" y="9"/>
                    <a:pt x="1" y="5"/>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62" name="Freeform 164"/>
            <p:cNvSpPr>
              <a:spLocks noChangeArrowheads="1"/>
            </p:cNvSpPr>
            <p:nvPr/>
          </p:nvSpPr>
          <p:spPr bwMode="auto">
            <a:xfrm>
              <a:off x="5102225" y="1530350"/>
              <a:ext cx="166688" cy="111125"/>
            </a:xfrm>
            <a:custGeom>
              <a:gdLst>
                <a:gd name="T0" fmla="*/ 71 w 87"/>
                <a:gd name="T1" fmla="*/ 47 h 58"/>
                <a:gd name="T2" fmla="*/ 75 w 87"/>
                <a:gd name="T3" fmla="*/ 51 h 58"/>
                <a:gd name="T4" fmla="*/ 83 w 87"/>
                <a:gd name="T5" fmla="*/ 53 h 58"/>
                <a:gd name="T6" fmla="*/ 87 w 87"/>
                <a:gd name="T7" fmla="*/ 52 h 58"/>
                <a:gd name="T8" fmla="*/ 84 w 87"/>
                <a:gd name="T9" fmla="*/ 37 h 58"/>
                <a:gd name="T10" fmla="*/ 73 w 87"/>
                <a:gd name="T11" fmla="*/ 30 h 58"/>
                <a:gd name="T12" fmla="*/ 72 w 87"/>
                <a:gd name="T13" fmla="*/ 20 h 58"/>
                <a:gd name="T14" fmla="*/ 57 w 87"/>
                <a:gd name="T15" fmla="*/ 21 h 58"/>
                <a:gd name="T16" fmla="*/ 47 w 87"/>
                <a:gd name="T17" fmla="*/ 19 h 58"/>
                <a:gd name="T18" fmla="*/ 37 w 87"/>
                <a:gd name="T19" fmla="*/ 19 h 58"/>
                <a:gd name="T20" fmla="*/ 21 w 87"/>
                <a:gd name="T21" fmla="*/ 18 h 58"/>
                <a:gd name="T22" fmla="*/ 29 w 87"/>
                <a:gd name="T23" fmla="*/ 11 h 58"/>
                <a:gd name="T24" fmla="*/ 33 w 87"/>
                <a:gd name="T25" fmla="*/ 11 h 58"/>
                <a:gd name="T26" fmla="*/ 37 w 87"/>
                <a:gd name="T27" fmla="*/ 2 h 58"/>
                <a:gd name="T28" fmla="*/ 29 w 87"/>
                <a:gd name="T29" fmla="*/ 4 h 58"/>
                <a:gd name="T30" fmla="*/ 20 w 87"/>
                <a:gd name="T31" fmla="*/ 6 h 58"/>
                <a:gd name="T32" fmla="*/ 15 w 87"/>
                <a:gd name="T33" fmla="*/ 12 h 58"/>
                <a:gd name="T34" fmla="*/ 11 w 87"/>
                <a:gd name="T35" fmla="*/ 18 h 58"/>
                <a:gd name="T36" fmla="*/ 1 w 87"/>
                <a:gd name="T37" fmla="*/ 22 h 58"/>
                <a:gd name="T38" fmla="*/ 8 w 87"/>
                <a:gd name="T39" fmla="*/ 31 h 58"/>
                <a:gd name="T40" fmla="*/ 9 w 87"/>
                <a:gd name="T41" fmla="*/ 41 h 58"/>
                <a:gd name="T42" fmla="*/ 4 w 87"/>
                <a:gd name="T43" fmla="*/ 52 h 58"/>
                <a:gd name="T44" fmla="*/ 10 w 87"/>
                <a:gd name="T45" fmla="*/ 53 h 58"/>
                <a:gd name="T46" fmla="*/ 21 w 87"/>
                <a:gd name="T47" fmla="*/ 50 h 58"/>
                <a:gd name="T48" fmla="*/ 32 w 87"/>
                <a:gd name="T49" fmla="*/ 44 h 58"/>
                <a:gd name="T50" fmla="*/ 42 w 87"/>
                <a:gd name="T51" fmla="*/ 35 h 58"/>
                <a:gd name="T52" fmla="*/ 47 w 87"/>
                <a:gd name="T53" fmla="*/ 44 h 58"/>
                <a:gd name="T54" fmla="*/ 47 w 87"/>
                <a:gd name="T55" fmla="*/ 57 h 58"/>
                <a:gd name="T56" fmla="*/ 52 w 87"/>
                <a:gd name="T57" fmla="*/ 58 h 58"/>
                <a:gd name="T58" fmla="*/ 58 w 87"/>
                <a:gd name="T59" fmla="*/ 56 h 58"/>
                <a:gd name="T60" fmla="*/ 71 w 87"/>
                <a:gd name="T61" fmla="*/ 47 h 5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7"/>
                <a:gd name="T94" fmla="*/ 0 h 58"/>
                <a:gd name="T95" fmla="*/ 87 w 87"/>
                <a:gd name="T96" fmla="*/ 58 h 58"/>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7" h="57">
                  <a:moveTo>
                    <a:pt x="71" y="47"/>
                  </a:moveTo>
                  <a:cubicBezTo>
                    <a:pt x="73" y="49"/>
                    <a:pt x="73" y="51"/>
                    <a:pt x="75" y="51"/>
                  </a:cubicBezTo>
                  <a:cubicBezTo>
                    <a:pt x="77" y="50"/>
                    <a:pt x="81" y="51"/>
                    <a:pt x="83" y="53"/>
                  </a:cubicBezTo>
                  <a:cubicBezTo>
                    <a:pt x="85" y="53"/>
                    <a:pt x="87" y="52"/>
                    <a:pt x="87" y="52"/>
                  </a:cubicBezTo>
                  <a:cubicBezTo>
                    <a:pt x="87" y="52"/>
                    <a:pt x="85" y="41"/>
                    <a:pt x="84" y="37"/>
                  </a:cubicBezTo>
                  <a:cubicBezTo>
                    <a:pt x="84" y="34"/>
                    <a:pt x="73" y="30"/>
                    <a:pt x="73" y="30"/>
                  </a:cubicBezTo>
                  <a:cubicBezTo>
                    <a:pt x="72" y="20"/>
                    <a:pt x="72" y="20"/>
                    <a:pt x="72" y="20"/>
                  </a:cubicBezTo>
                  <a:cubicBezTo>
                    <a:pt x="72" y="20"/>
                    <a:pt x="59" y="22"/>
                    <a:pt x="57" y="21"/>
                  </a:cubicBezTo>
                  <a:cubicBezTo>
                    <a:pt x="55" y="20"/>
                    <a:pt x="50" y="23"/>
                    <a:pt x="47" y="19"/>
                  </a:cubicBezTo>
                  <a:cubicBezTo>
                    <a:pt x="45" y="16"/>
                    <a:pt x="41" y="22"/>
                    <a:pt x="37" y="19"/>
                  </a:cubicBezTo>
                  <a:cubicBezTo>
                    <a:pt x="33" y="16"/>
                    <a:pt x="22" y="20"/>
                    <a:pt x="21" y="18"/>
                  </a:cubicBezTo>
                  <a:cubicBezTo>
                    <a:pt x="21" y="15"/>
                    <a:pt x="26" y="11"/>
                    <a:pt x="29" y="11"/>
                  </a:cubicBezTo>
                  <a:cubicBezTo>
                    <a:pt x="30" y="11"/>
                    <a:pt x="31" y="11"/>
                    <a:pt x="33" y="11"/>
                  </a:cubicBezTo>
                  <a:cubicBezTo>
                    <a:pt x="34" y="9"/>
                    <a:pt x="37" y="3"/>
                    <a:pt x="37" y="2"/>
                  </a:cubicBezTo>
                  <a:cubicBezTo>
                    <a:pt x="36" y="0"/>
                    <a:pt x="32" y="2"/>
                    <a:pt x="29" y="4"/>
                  </a:cubicBezTo>
                  <a:cubicBezTo>
                    <a:pt x="26" y="6"/>
                    <a:pt x="21" y="3"/>
                    <a:pt x="20" y="6"/>
                  </a:cubicBezTo>
                  <a:cubicBezTo>
                    <a:pt x="19" y="9"/>
                    <a:pt x="18" y="12"/>
                    <a:pt x="15" y="12"/>
                  </a:cubicBezTo>
                  <a:cubicBezTo>
                    <a:pt x="12" y="12"/>
                    <a:pt x="14" y="17"/>
                    <a:pt x="11" y="18"/>
                  </a:cubicBezTo>
                  <a:cubicBezTo>
                    <a:pt x="8" y="19"/>
                    <a:pt x="1" y="19"/>
                    <a:pt x="1" y="22"/>
                  </a:cubicBezTo>
                  <a:cubicBezTo>
                    <a:pt x="0" y="25"/>
                    <a:pt x="8" y="27"/>
                    <a:pt x="8" y="31"/>
                  </a:cubicBezTo>
                  <a:cubicBezTo>
                    <a:pt x="7" y="34"/>
                    <a:pt x="12" y="38"/>
                    <a:pt x="9" y="41"/>
                  </a:cubicBezTo>
                  <a:cubicBezTo>
                    <a:pt x="6" y="43"/>
                    <a:pt x="4" y="46"/>
                    <a:pt x="4" y="52"/>
                  </a:cubicBezTo>
                  <a:cubicBezTo>
                    <a:pt x="7" y="54"/>
                    <a:pt x="9" y="55"/>
                    <a:pt x="10" y="53"/>
                  </a:cubicBezTo>
                  <a:cubicBezTo>
                    <a:pt x="11" y="49"/>
                    <a:pt x="21" y="53"/>
                    <a:pt x="21" y="50"/>
                  </a:cubicBezTo>
                  <a:cubicBezTo>
                    <a:pt x="21" y="47"/>
                    <a:pt x="32" y="48"/>
                    <a:pt x="32" y="44"/>
                  </a:cubicBezTo>
                  <a:cubicBezTo>
                    <a:pt x="32" y="41"/>
                    <a:pt x="38" y="34"/>
                    <a:pt x="42" y="35"/>
                  </a:cubicBezTo>
                  <a:cubicBezTo>
                    <a:pt x="46" y="35"/>
                    <a:pt x="42" y="42"/>
                    <a:pt x="47" y="44"/>
                  </a:cubicBezTo>
                  <a:cubicBezTo>
                    <a:pt x="51" y="46"/>
                    <a:pt x="44" y="54"/>
                    <a:pt x="47" y="57"/>
                  </a:cubicBezTo>
                  <a:cubicBezTo>
                    <a:pt x="48" y="58"/>
                    <a:pt x="50" y="58"/>
                    <a:pt x="52" y="58"/>
                  </a:cubicBezTo>
                  <a:cubicBezTo>
                    <a:pt x="54" y="57"/>
                    <a:pt x="56" y="56"/>
                    <a:pt x="58" y="56"/>
                  </a:cubicBezTo>
                  <a:cubicBezTo>
                    <a:pt x="63" y="52"/>
                    <a:pt x="69" y="46"/>
                    <a:pt x="71" y="4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63" name="Freeform 165"/>
            <p:cNvSpPr>
              <a:spLocks noChangeArrowheads="1"/>
            </p:cNvSpPr>
            <p:nvPr/>
          </p:nvSpPr>
          <p:spPr bwMode="auto">
            <a:xfrm>
              <a:off x="1943100" y="1908175"/>
              <a:ext cx="19050" cy="39688"/>
            </a:xfrm>
            <a:custGeom>
              <a:gdLst>
                <a:gd name="T0" fmla="*/ 8 w 10"/>
                <a:gd name="T1" fmla="*/ 19 h 21"/>
                <a:gd name="T2" fmla="*/ 4 w 10"/>
                <a:gd name="T3" fmla="*/ 15 h 21"/>
                <a:gd name="T4" fmla="*/ 0 w 10"/>
                <a:gd name="T5" fmla="*/ 7 h 21"/>
                <a:gd name="T6" fmla="*/ 4 w 10"/>
                <a:gd name="T7" fmla="*/ 4 h 21"/>
                <a:gd name="T8" fmla="*/ 5 w 10"/>
                <a:gd name="T9" fmla="*/ 12 h 21"/>
                <a:gd name="T10" fmla="*/ 8 w 10"/>
                <a:gd name="T11" fmla="*/ 19 h 21"/>
                <a:gd name="T12" fmla="*/ 0 60000 65536"/>
                <a:gd name="T13" fmla="*/ 0 60000 65536"/>
                <a:gd name="T14" fmla="*/ 0 60000 65536"/>
                <a:gd name="T15" fmla="*/ 0 60000 65536"/>
                <a:gd name="T16" fmla="*/ 0 60000 65536"/>
                <a:gd name="T17" fmla="*/ 0 60000 65536"/>
                <a:gd name="T18" fmla="*/ 0 w 10"/>
                <a:gd name="T19" fmla="*/ 0 h 21"/>
                <a:gd name="T20" fmla="*/ 10 w 10"/>
                <a:gd name="T21" fmla="*/ 21 h 21"/>
              </a:gdLst>
              <a:cxnLst>
                <a:cxn ang="T12">
                  <a:pos x="T0" y="T1"/>
                </a:cxn>
                <a:cxn ang="T13">
                  <a:pos x="T2" y="T3"/>
                </a:cxn>
                <a:cxn ang="T14">
                  <a:pos x="T4" y="T5"/>
                </a:cxn>
                <a:cxn ang="T15">
                  <a:pos x="T6" y="T7"/>
                </a:cxn>
                <a:cxn ang="T16">
                  <a:pos x="T8" y="T9"/>
                </a:cxn>
                <a:cxn ang="T17">
                  <a:pos x="T10" y="T11"/>
                </a:cxn>
              </a:cxnLst>
              <a:rect l="T18" t="T19" r="T20" b="T21"/>
              <a:pathLst>
                <a:path w="10" h="21">
                  <a:moveTo>
                    <a:pt x="8" y="19"/>
                  </a:moveTo>
                  <a:cubicBezTo>
                    <a:pt x="8" y="21"/>
                    <a:pt x="4" y="17"/>
                    <a:pt x="4" y="15"/>
                  </a:cubicBezTo>
                  <a:cubicBezTo>
                    <a:pt x="4" y="12"/>
                    <a:pt x="0" y="12"/>
                    <a:pt x="0" y="7"/>
                  </a:cubicBezTo>
                  <a:cubicBezTo>
                    <a:pt x="0" y="3"/>
                    <a:pt x="2" y="0"/>
                    <a:pt x="4" y="4"/>
                  </a:cubicBezTo>
                  <a:cubicBezTo>
                    <a:pt x="7" y="8"/>
                    <a:pt x="5" y="10"/>
                    <a:pt x="5" y="12"/>
                  </a:cubicBezTo>
                  <a:cubicBezTo>
                    <a:pt x="6" y="14"/>
                    <a:pt x="10" y="17"/>
                    <a:pt x="8" y="19"/>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64" name="Freeform 166"/>
            <p:cNvSpPr>
              <a:spLocks noChangeArrowheads="1"/>
            </p:cNvSpPr>
            <p:nvPr/>
          </p:nvSpPr>
          <p:spPr bwMode="auto">
            <a:xfrm>
              <a:off x="2298700" y="2235200"/>
              <a:ext cx="25400" cy="20638"/>
            </a:xfrm>
            <a:custGeom>
              <a:gdLst>
                <a:gd name="T0" fmla="*/ 3 w 13"/>
                <a:gd name="T1" fmla="*/ 10 h 11"/>
                <a:gd name="T2" fmla="*/ 2 w 13"/>
                <a:gd name="T3" fmla="*/ 4 h 11"/>
                <a:gd name="T4" fmla="*/ 11 w 13"/>
                <a:gd name="T5" fmla="*/ 2 h 11"/>
                <a:gd name="T6" fmla="*/ 11 w 13"/>
                <a:gd name="T7" fmla="*/ 8 h 11"/>
                <a:gd name="T8" fmla="*/ 3 w 13"/>
                <a:gd name="T9" fmla="*/ 10 h 11"/>
                <a:gd name="T10" fmla="*/ 0 60000 65536"/>
                <a:gd name="T11" fmla="*/ 0 60000 65536"/>
                <a:gd name="T12" fmla="*/ 0 60000 65536"/>
                <a:gd name="T13" fmla="*/ 0 60000 65536"/>
                <a:gd name="T14" fmla="*/ 0 60000 65536"/>
                <a:gd name="T15" fmla="*/ 0 w 13"/>
                <a:gd name="T16" fmla="*/ 0 h 11"/>
                <a:gd name="T17" fmla="*/ 13 w 13"/>
                <a:gd name="T18" fmla="*/ 11 h 11"/>
              </a:gdLst>
              <a:cxnLst>
                <a:cxn ang="T10">
                  <a:pos x="T0" y="T1"/>
                </a:cxn>
                <a:cxn ang="T11">
                  <a:pos x="T2" y="T3"/>
                </a:cxn>
                <a:cxn ang="T12">
                  <a:pos x="T4" y="T5"/>
                </a:cxn>
                <a:cxn ang="T13">
                  <a:pos x="T6" y="T7"/>
                </a:cxn>
                <a:cxn ang="T14">
                  <a:pos x="T8" y="T9"/>
                </a:cxn>
              </a:cxnLst>
              <a:rect l="T15" t="T16" r="T17" b="T18"/>
              <a:pathLst>
                <a:path w="13" h="11">
                  <a:moveTo>
                    <a:pt x="3" y="10"/>
                  </a:moveTo>
                  <a:cubicBezTo>
                    <a:pt x="1" y="8"/>
                    <a:pt x="5" y="5"/>
                    <a:pt x="2" y="4"/>
                  </a:cubicBezTo>
                  <a:cubicBezTo>
                    <a:pt x="0" y="3"/>
                    <a:pt x="8" y="0"/>
                    <a:pt x="11" y="2"/>
                  </a:cubicBezTo>
                  <a:cubicBezTo>
                    <a:pt x="13" y="4"/>
                    <a:pt x="13" y="7"/>
                    <a:pt x="11" y="8"/>
                  </a:cubicBezTo>
                  <a:cubicBezTo>
                    <a:pt x="9" y="9"/>
                    <a:pt x="4" y="11"/>
                    <a:pt x="3" y="1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65" name="Freeform 167"/>
            <p:cNvSpPr>
              <a:spLocks noChangeArrowheads="1"/>
            </p:cNvSpPr>
            <p:nvPr/>
          </p:nvSpPr>
          <p:spPr bwMode="auto">
            <a:xfrm>
              <a:off x="4572000" y="1519237"/>
              <a:ext cx="71438" cy="61913"/>
            </a:xfrm>
            <a:custGeom>
              <a:gdLst>
                <a:gd name="T0" fmla="*/ 35 w 37"/>
                <a:gd name="T1" fmla="*/ 26 h 33"/>
                <a:gd name="T2" fmla="*/ 28 w 37"/>
                <a:gd name="T3" fmla="*/ 17 h 33"/>
                <a:gd name="T4" fmla="*/ 24 w 37"/>
                <a:gd name="T5" fmla="*/ 8 h 33"/>
                <a:gd name="T6" fmla="*/ 21 w 37"/>
                <a:gd name="T7" fmla="*/ 2 h 33"/>
                <a:gd name="T8" fmla="*/ 11 w 37"/>
                <a:gd name="T9" fmla="*/ 1 h 33"/>
                <a:gd name="T10" fmla="*/ 0 w 37"/>
                <a:gd name="T11" fmla="*/ 3 h 33"/>
                <a:gd name="T12" fmla="*/ 2 w 37"/>
                <a:gd name="T13" fmla="*/ 12 h 33"/>
                <a:gd name="T14" fmla="*/ 11 w 37"/>
                <a:gd name="T15" fmla="*/ 16 h 33"/>
                <a:gd name="T16" fmla="*/ 13 w 37"/>
                <a:gd name="T17" fmla="*/ 20 h 33"/>
                <a:gd name="T18" fmla="*/ 14 w 37"/>
                <a:gd name="T19" fmla="*/ 20 h 33"/>
                <a:gd name="T20" fmla="*/ 17 w 37"/>
                <a:gd name="T21" fmla="*/ 22 h 33"/>
                <a:gd name="T22" fmla="*/ 22 w 37"/>
                <a:gd name="T23" fmla="*/ 25 h 33"/>
                <a:gd name="T24" fmla="*/ 28 w 37"/>
                <a:gd name="T25" fmla="*/ 27 h 33"/>
                <a:gd name="T26" fmla="*/ 30 w 37"/>
                <a:gd name="T27" fmla="*/ 33 h 33"/>
                <a:gd name="T28" fmla="*/ 37 w 37"/>
                <a:gd name="T29" fmla="*/ 31 h 33"/>
                <a:gd name="T30" fmla="*/ 35 w 37"/>
                <a:gd name="T31" fmla="*/ 26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
                <a:gd name="T49" fmla="*/ 0 h 33"/>
                <a:gd name="T50" fmla="*/ 37 w 37"/>
                <a:gd name="T51" fmla="*/ 33 h 33"/>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 h="33">
                  <a:moveTo>
                    <a:pt x="35" y="26"/>
                  </a:moveTo>
                  <a:cubicBezTo>
                    <a:pt x="35" y="23"/>
                    <a:pt x="28" y="21"/>
                    <a:pt x="28" y="17"/>
                  </a:cubicBezTo>
                  <a:cubicBezTo>
                    <a:pt x="28" y="14"/>
                    <a:pt x="23" y="11"/>
                    <a:pt x="24" y="8"/>
                  </a:cubicBezTo>
                  <a:cubicBezTo>
                    <a:pt x="24" y="6"/>
                    <a:pt x="22" y="4"/>
                    <a:pt x="21" y="2"/>
                  </a:cubicBezTo>
                  <a:cubicBezTo>
                    <a:pt x="18" y="1"/>
                    <a:pt x="14" y="0"/>
                    <a:pt x="11" y="1"/>
                  </a:cubicBezTo>
                  <a:cubicBezTo>
                    <a:pt x="7" y="1"/>
                    <a:pt x="4" y="2"/>
                    <a:pt x="0" y="3"/>
                  </a:cubicBezTo>
                  <a:cubicBezTo>
                    <a:pt x="2" y="6"/>
                    <a:pt x="0" y="7"/>
                    <a:pt x="2" y="12"/>
                  </a:cubicBezTo>
                  <a:cubicBezTo>
                    <a:pt x="4" y="17"/>
                    <a:pt x="9" y="14"/>
                    <a:pt x="11" y="16"/>
                  </a:cubicBezTo>
                  <a:cubicBezTo>
                    <a:pt x="11" y="16"/>
                    <a:pt x="12" y="18"/>
                    <a:pt x="13" y="20"/>
                  </a:cubicBezTo>
                  <a:cubicBezTo>
                    <a:pt x="13" y="20"/>
                    <a:pt x="13" y="20"/>
                    <a:pt x="14" y="20"/>
                  </a:cubicBezTo>
                  <a:cubicBezTo>
                    <a:pt x="16" y="20"/>
                    <a:pt x="16" y="21"/>
                    <a:pt x="17" y="22"/>
                  </a:cubicBezTo>
                  <a:cubicBezTo>
                    <a:pt x="19" y="23"/>
                    <a:pt x="21" y="24"/>
                    <a:pt x="22" y="25"/>
                  </a:cubicBezTo>
                  <a:cubicBezTo>
                    <a:pt x="24" y="25"/>
                    <a:pt x="25" y="23"/>
                    <a:pt x="28" y="27"/>
                  </a:cubicBezTo>
                  <a:cubicBezTo>
                    <a:pt x="30" y="29"/>
                    <a:pt x="30" y="30"/>
                    <a:pt x="30" y="33"/>
                  </a:cubicBezTo>
                  <a:cubicBezTo>
                    <a:pt x="33" y="33"/>
                    <a:pt x="35" y="32"/>
                    <a:pt x="37" y="31"/>
                  </a:cubicBezTo>
                  <a:cubicBezTo>
                    <a:pt x="36" y="29"/>
                    <a:pt x="35" y="27"/>
                    <a:pt x="35" y="26"/>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66" name="Freeform 168"/>
            <p:cNvSpPr>
              <a:spLocks noEditPoints="1" noChangeArrowheads="1"/>
            </p:cNvSpPr>
            <p:nvPr/>
          </p:nvSpPr>
          <p:spPr bwMode="auto">
            <a:xfrm>
              <a:off x="4605338" y="1504950"/>
              <a:ext cx="106363" cy="87313"/>
            </a:xfrm>
            <a:custGeom>
              <a:gdLst>
                <a:gd name="T0" fmla="*/ 53 w 56"/>
                <a:gd name="T1" fmla="*/ 15 h 46"/>
                <a:gd name="T2" fmla="*/ 43 w 56"/>
                <a:gd name="T3" fmla="*/ 2 h 46"/>
                <a:gd name="T4" fmla="*/ 35 w 56"/>
                <a:gd name="T5" fmla="*/ 8 h 46"/>
                <a:gd name="T6" fmla="*/ 30 w 56"/>
                <a:gd name="T7" fmla="*/ 8 h 46"/>
                <a:gd name="T8" fmla="*/ 22 w 56"/>
                <a:gd name="T9" fmla="*/ 2 h 46"/>
                <a:gd name="T10" fmla="*/ 18 w 56"/>
                <a:gd name="T11" fmla="*/ 0 h 46"/>
                <a:gd name="T12" fmla="*/ 16 w 56"/>
                <a:gd name="T13" fmla="*/ 4 h 46"/>
                <a:gd name="T14" fmla="*/ 20 w 56"/>
                <a:gd name="T15" fmla="*/ 9 h 46"/>
                <a:gd name="T16" fmla="*/ 11 w 56"/>
                <a:gd name="T17" fmla="*/ 9 h 46"/>
                <a:gd name="T18" fmla="*/ 3 w 56"/>
                <a:gd name="T19" fmla="*/ 6 h 46"/>
                <a:gd name="T20" fmla="*/ 7 w 56"/>
                <a:gd name="T21" fmla="*/ 15 h 46"/>
                <a:gd name="T22" fmla="*/ 11 w 56"/>
                <a:gd name="T23" fmla="*/ 24 h 46"/>
                <a:gd name="T24" fmla="*/ 18 w 56"/>
                <a:gd name="T25" fmla="*/ 33 h 46"/>
                <a:gd name="T26" fmla="*/ 20 w 56"/>
                <a:gd name="T27" fmla="*/ 38 h 46"/>
                <a:gd name="T28" fmla="*/ 34 w 56"/>
                <a:gd name="T29" fmla="*/ 30 h 46"/>
                <a:gd name="T30" fmla="*/ 36 w 56"/>
                <a:gd name="T31" fmla="*/ 40 h 46"/>
                <a:gd name="T32" fmla="*/ 44 w 56"/>
                <a:gd name="T33" fmla="*/ 46 h 46"/>
                <a:gd name="T34" fmla="*/ 46 w 56"/>
                <a:gd name="T35" fmla="*/ 39 h 46"/>
                <a:gd name="T36" fmla="*/ 53 w 56"/>
                <a:gd name="T37" fmla="*/ 15 h 46"/>
                <a:gd name="T38" fmla="*/ 5 w 56"/>
                <a:gd name="T39" fmla="*/ 32 h 46"/>
                <a:gd name="T40" fmla="*/ 0 w 56"/>
                <a:gd name="T41" fmla="*/ 29 h 46"/>
                <a:gd name="T42" fmla="*/ 3 w 56"/>
                <a:gd name="T43" fmla="*/ 35 h 46"/>
                <a:gd name="T44" fmla="*/ 11 w 56"/>
                <a:gd name="T45" fmla="*/ 40 h 46"/>
                <a:gd name="T46" fmla="*/ 13 w 56"/>
                <a:gd name="T47" fmla="*/ 40 h 46"/>
                <a:gd name="T48" fmla="*/ 11 w 56"/>
                <a:gd name="T49" fmla="*/ 34 h 46"/>
                <a:gd name="T50" fmla="*/ 5 w 56"/>
                <a:gd name="T51" fmla="*/ 32 h 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
                <a:gd name="T79" fmla="*/ 0 h 46"/>
                <a:gd name="T80" fmla="*/ 56 w 56"/>
                <a:gd name="T81" fmla="*/ 46 h 46"/>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 h="46">
                  <a:moveTo>
                    <a:pt x="53" y="15"/>
                  </a:moveTo>
                  <a:cubicBezTo>
                    <a:pt x="51" y="13"/>
                    <a:pt x="47" y="8"/>
                    <a:pt x="43" y="2"/>
                  </a:cubicBezTo>
                  <a:cubicBezTo>
                    <a:pt x="41" y="6"/>
                    <a:pt x="36" y="5"/>
                    <a:pt x="35" y="8"/>
                  </a:cubicBezTo>
                  <a:cubicBezTo>
                    <a:pt x="34" y="10"/>
                    <a:pt x="32" y="7"/>
                    <a:pt x="30" y="8"/>
                  </a:cubicBezTo>
                  <a:cubicBezTo>
                    <a:pt x="29" y="8"/>
                    <a:pt x="25" y="2"/>
                    <a:pt x="22" y="2"/>
                  </a:cubicBezTo>
                  <a:cubicBezTo>
                    <a:pt x="21" y="1"/>
                    <a:pt x="20" y="1"/>
                    <a:pt x="18" y="0"/>
                  </a:cubicBezTo>
                  <a:cubicBezTo>
                    <a:pt x="17" y="2"/>
                    <a:pt x="16" y="3"/>
                    <a:pt x="16" y="4"/>
                  </a:cubicBezTo>
                  <a:cubicBezTo>
                    <a:pt x="17" y="6"/>
                    <a:pt x="21" y="8"/>
                    <a:pt x="20" y="9"/>
                  </a:cubicBezTo>
                  <a:cubicBezTo>
                    <a:pt x="18" y="11"/>
                    <a:pt x="13" y="10"/>
                    <a:pt x="11" y="9"/>
                  </a:cubicBezTo>
                  <a:cubicBezTo>
                    <a:pt x="9" y="7"/>
                    <a:pt x="4" y="4"/>
                    <a:pt x="3" y="6"/>
                  </a:cubicBezTo>
                  <a:cubicBezTo>
                    <a:pt x="2" y="8"/>
                    <a:pt x="8" y="13"/>
                    <a:pt x="7" y="15"/>
                  </a:cubicBezTo>
                  <a:cubicBezTo>
                    <a:pt x="6" y="18"/>
                    <a:pt x="11" y="21"/>
                    <a:pt x="11" y="24"/>
                  </a:cubicBezTo>
                  <a:cubicBezTo>
                    <a:pt x="11" y="28"/>
                    <a:pt x="18" y="30"/>
                    <a:pt x="18" y="33"/>
                  </a:cubicBezTo>
                  <a:cubicBezTo>
                    <a:pt x="18" y="34"/>
                    <a:pt x="19" y="36"/>
                    <a:pt x="20" y="38"/>
                  </a:cubicBezTo>
                  <a:cubicBezTo>
                    <a:pt x="26" y="36"/>
                    <a:pt x="30" y="32"/>
                    <a:pt x="34" y="30"/>
                  </a:cubicBezTo>
                  <a:cubicBezTo>
                    <a:pt x="39" y="27"/>
                    <a:pt x="37" y="38"/>
                    <a:pt x="36" y="40"/>
                  </a:cubicBezTo>
                  <a:cubicBezTo>
                    <a:pt x="35" y="41"/>
                    <a:pt x="40" y="44"/>
                    <a:pt x="44" y="46"/>
                  </a:cubicBezTo>
                  <a:cubicBezTo>
                    <a:pt x="44" y="43"/>
                    <a:pt x="44" y="41"/>
                    <a:pt x="46" y="39"/>
                  </a:cubicBezTo>
                  <a:cubicBezTo>
                    <a:pt x="52" y="32"/>
                    <a:pt x="56" y="21"/>
                    <a:pt x="53" y="15"/>
                  </a:cubicBezTo>
                  <a:close/>
                  <a:moveTo>
                    <a:pt x="5" y="32"/>
                  </a:moveTo>
                  <a:cubicBezTo>
                    <a:pt x="4" y="31"/>
                    <a:pt x="2" y="30"/>
                    <a:pt x="0" y="29"/>
                  </a:cubicBezTo>
                  <a:cubicBezTo>
                    <a:pt x="0" y="31"/>
                    <a:pt x="0" y="34"/>
                    <a:pt x="3" y="35"/>
                  </a:cubicBezTo>
                  <a:cubicBezTo>
                    <a:pt x="8" y="37"/>
                    <a:pt x="1" y="38"/>
                    <a:pt x="11" y="40"/>
                  </a:cubicBezTo>
                  <a:cubicBezTo>
                    <a:pt x="12" y="40"/>
                    <a:pt x="12" y="40"/>
                    <a:pt x="13" y="40"/>
                  </a:cubicBezTo>
                  <a:cubicBezTo>
                    <a:pt x="13" y="37"/>
                    <a:pt x="13" y="36"/>
                    <a:pt x="11" y="34"/>
                  </a:cubicBezTo>
                  <a:cubicBezTo>
                    <a:pt x="8" y="30"/>
                    <a:pt x="7" y="32"/>
                    <a:pt x="5" y="32"/>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67" name="Freeform 169"/>
            <p:cNvSpPr>
              <a:spLocks noChangeArrowheads="1"/>
            </p:cNvSpPr>
            <p:nvPr/>
          </p:nvSpPr>
          <p:spPr bwMode="auto">
            <a:xfrm>
              <a:off x="4946650" y="1595437"/>
              <a:ext cx="309563" cy="220663"/>
            </a:xfrm>
            <a:custGeom>
              <a:gdLst>
                <a:gd name="T0" fmla="*/ 156 w 162"/>
                <a:gd name="T1" fmla="*/ 17 h 116"/>
                <a:gd name="T2" fmla="*/ 152 w 162"/>
                <a:gd name="T3" fmla="*/ 13 h 116"/>
                <a:gd name="T4" fmla="*/ 139 w 162"/>
                <a:gd name="T5" fmla="*/ 22 h 116"/>
                <a:gd name="T6" fmla="*/ 134 w 162"/>
                <a:gd name="T7" fmla="*/ 24 h 116"/>
                <a:gd name="T8" fmla="*/ 128 w 162"/>
                <a:gd name="T9" fmla="*/ 23 h 116"/>
                <a:gd name="T10" fmla="*/ 128 w 162"/>
                <a:gd name="T11" fmla="*/ 10 h 116"/>
                <a:gd name="T12" fmla="*/ 123 w 162"/>
                <a:gd name="T13" fmla="*/ 1 h 116"/>
                <a:gd name="T14" fmla="*/ 113 w 162"/>
                <a:gd name="T15" fmla="*/ 10 h 116"/>
                <a:gd name="T16" fmla="*/ 102 w 162"/>
                <a:gd name="T17" fmla="*/ 16 h 116"/>
                <a:gd name="T18" fmla="*/ 91 w 162"/>
                <a:gd name="T19" fmla="*/ 19 h 116"/>
                <a:gd name="T20" fmla="*/ 81 w 162"/>
                <a:gd name="T21" fmla="*/ 16 h 116"/>
                <a:gd name="T22" fmla="*/ 72 w 162"/>
                <a:gd name="T23" fmla="*/ 13 h 116"/>
                <a:gd name="T24" fmla="*/ 62 w 162"/>
                <a:gd name="T25" fmla="*/ 11 h 116"/>
                <a:gd name="T26" fmla="*/ 53 w 162"/>
                <a:gd name="T27" fmla="*/ 17 h 116"/>
                <a:gd name="T28" fmla="*/ 47 w 162"/>
                <a:gd name="T29" fmla="*/ 28 h 116"/>
                <a:gd name="T30" fmla="*/ 31 w 162"/>
                <a:gd name="T31" fmla="*/ 37 h 116"/>
                <a:gd name="T32" fmla="*/ 21 w 162"/>
                <a:gd name="T33" fmla="*/ 41 h 116"/>
                <a:gd name="T34" fmla="*/ 13 w 162"/>
                <a:gd name="T35" fmla="*/ 38 h 116"/>
                <a:gd name="T36" fmla="*/ 8 w 162"/>
                <a:gd name="T37" fmla="*/ 44 h 116"/>
                <a:gd name="T38" fmla="*/ 3 w 162"/>
                <a:gd name="T39" fmla="*/ 53 h 116"/>
                <a:gd name="T40" fmla="*/ 2 w 162"/>
                <a:gd name="T41" fmla="*/ 62 h 116"/>
                <a:gd name="T42" fmla="*/ 2 w 162"/>
                <a:gd name="T43" fmla="*/ 74 h 116"/>
                <a:gd name="T44" fmla="*/ 4 w 162"/>
                <a:gd name="T45" fmla="*/ 87 h 116"/>
                <a:gd name="T46" fmla="*/ 15 w 162"/>
                <a:gd name="T47" fmla="*/ 93 h 116"/>
                <a:gd name="T48" fmla="*/ 3 w 162"/>
                <a:gd name="T49" fmla="*/ 109 h 116"/>
                <a:gd name="T50" fmla="*/ 6 w 162"/>
                <a:gd name="T51" fmla="*/ 113 h 116"/>
                <a:gd name="T52" fmla="*/ 23 w 162"/>
                <a:gd name="T53" fmla="*/ 115 h 116"/>
                <a:gd name="T54" fmla="*/ 68 w 162"/>
                <a:gd name="T55" fmla="*/ 109 h 116"/>
                <a:gd name="T56" fmla="*/ 67 w 162"/>
                <a:gd name="T57" fmla="*/ 98 h 116"/>
                <a:gd name="T58" fmla="*/ 76 w 162"/>
                <a:gd name="T59" fmla="*/ 93 h 116"/>
                <a:gd name="T60" fmla="*/ 84 w 162"/>
                <a:gd name="T61" fmla="*/ 91 h 116"/>
                <a:gd name="T62" fmla="*/ 96 w 162"/>
                <a:gd name="T63" fmla="*/ 87 h 116"/>
                <a:gd name="T64" fmla="*/ 101 w 162"/>
                <a:gd name="T65" fmla="*/ 82 h 116"/>
                <a:gd name="T66" fmla="*/ 105 w 162"/>
                <a:gd name="T67" fmla="*/ 70 h 116"/>
                <a:gd name="T68" fmla="*/ 113 w 162"/>
                <a:gd name="T69" fmla="*/ 65 h 116"/>
                <a:gd name="T70" fmla="*/ 109 w 162"/>
                <a:gd name="T71" fmla="*/ 58 h 116"/>
                <a:gd name="T72" fmla="*/ 122 w 162"/>
                <a:gd name="T73" fmla="*/ 58 h 116"/>
                <a:gd name="T74" fmla="*/ 123 w 162"/>
                <a:gd name="T75" fmla="*/ 49 h 116"/>
                <a:gd name="T76" fmla="*/ 128 w 162"/>
                <a:gd name="T77" fmla="*/ 41 h 116"/>
                <a:gd name="T78" fmla="*/ 126 w 162"/>
                <a:gd name="T79" fmla="*/ 34 h 116"/>
                <a:gd name="T80" fmla="*/ 128 w 162"/>
                <a:gd name="T81" fmla="*/ 29 h 116"/>
                <a:gd name="T82" fmla="*/ 129 w 162"/>
                <a:gd name="T83" fmla="*/ 28 h 116"/>
                <a:gd name="T84" fmla="*/ 135 w 162"/>
                <a:gd name="T85" fmla="*/ 26 h 116"/>
                <a:gd name="T86" fmla="*/ 150 w 162"/>
                <a:gd name="T87" fmla="*/ 21 h 116"/>
                <a:gd name="T88" fmla="*/ 162 w 162"/>
                <a:gd name="T89" fmla="*/ 18 h 116"/>
                <a:gd name="T90" fmla="*/ 156 w 162"/>
                <a:gd name="T91" fmla="*/ 17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2"/>
                <a:gd name="T139" fmla="*/ 0 h 116"/>
                <a:gd name="T140" fmla="*/ 162 w 162"/>
                <a:gd name="T141" fmla="*/ 116 h 116"/>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2" h="115">
                  <a:moveTo>
                    <a:pt x="156" y="17"/>
                  </a:moveTo>
                  <a:cubicBezTo>
                    <a:pt x="154" y="17"/>
                    <a:pt x="154" y="15"/>
                    <a:pt x="152" y="13"/>
                  </a:cubicBezTo>
                  <a:cubicBezTo>
                    <a:pt x="150" y="12"/>
                    <a:pt x="144" y="18"/>
                    <a:pt x="139" y="22"/>
                  </a:cubicBezTo>
                  <a:cubicBezTo>
                    <a:pt x="137" y="22"/>
                    <a:pt x="135" y="23"/>
                    <a:pt x="134" y="24"/>
                  </a:cubicBezTo>
                  <a:cubicBezTo>
                    <a:pt x="131" y="24"/>
                    <a:pt x="129" y="24"/>
                    <a:pt x="128" y="23"/>
                  </a:cubicBezTo>
                  <a:cubicBezTo>
                    <a:pt x="125" y="20"/>
                    <a:pt x="132" y="12"/>
                    <a:pt x="128" y="10"/>
                  </a:cubicBezTo>
                  <a:cubicBezTo>
                    <a:pt x="123" y="8"/>
                    <a:pt x="127" y="1"/>
                    <a:pt x="123" y="1"/>
                  </a:cubicBezTo>
                  <a:cubicBezTo>
                    <a:pt x="119" y="0"/>
                    <a:pt x="113" y="7"/>
                    <a:pt x="113" y="10"/>
                  </a:cubicBezTo>
                  <a:cubicBezTo>
                    <a:pt x="113" y="14"/>
                    <a:pt x="102" y="13"/>
                    <a:pt x="102" y="16"/>
                  </a:cubicBezTo>
                  <a:cubicBezTo>
                    <a:pt x="102" y="19"/>
                    <a:pt x="92" y="15"/>
                    <a:pt x="91" y="19"/>
                  </a:cubicBezTo>
                  <a:cubicBezTo>
                    <a:pt x="89" y="22"/>
                    <a:pt x="84" y="16"/>
                    <a:pt x="81" y="16"/>
                  </a:cubicBezTo>
                  <a:cubicBezTo>
                    <a:pt x="78" y="16"/>
                    <a:pt x="76" y="12"/>
                    <a:pt x="72" y="13"/>
                  </a:cubicBezTo>
                  <a:cubicBezTo>
                    <a:pt x="68" y="14"/>
                    <a:pt x="65" y="12"/>
                    <a:pt x="62" y="11"/>
                  </a:cubicBezTo>
                  <a:cubicBezTo>
                    <a:pt x="59" y="11"/>
                    <a:pt x="57" y="18"/>
                    <a:pt x="53" y="17"/>
                  </a:cubicBezTo>
                  <a:cubicBezTo>
                    <a:pt x="50" y="15"/>
                    <a:pt x="48" y="23"/>
                    <a:pt x="47" y="28"/>
                  </a:cubicBezTo>
                  <a:cubicBezTo>
                    <a:pt x="45" y="32"/>
                    <a:pt x="30" y="32"/>
                    <a:pt x="31" y="37"/>
                  </a:cubicBezTo>
                  <a:cubicBezTo>
                    <a:pt x="31" y="42"/>
                    <a:pt x="22" y="44"/>
                    <a:pt x="21" y="41"/>
                  </a:cubicBezTo>
                  <a:cubicBezTo>
                    <a:pt x="20" y="38"/>
                    <a:pt x="14" y="39"/>
                    <a:pt x="13" y="38"/>
                  </a:cubicBezTo>
                  <a:cubicBezTo>
                    <a:pt x="11" y="38"/>
                    <a:pt x="7" y="39"/>
                    <a:pt x="8" y="44"/>
                  </a:cubicBezTo>
                  <a:cubicBezTo>
                    <a:pt x="8" y="48"/>
                    <a:pt x="4" y="51"/>
                    <a:pt x="3" y="53"/>
                  </a:cubicBezTo>
                  <a:cubicBezTo>
                    <a:pt x="3" y="54"/>
                    <a:pt x="0" y="60"/>
                    <a:pt x="2" y="62"/>
                  </a:cubicBezTo>
                  <a:cubicBezTo>
                    <a:pt x="4" y="65"/>
                    <a:pt x="0" y="70"/>
                    <a:pt x="2" y="74"/>
                  </a:cubicBezTo>
                  <a:cubicBezTo>
                    <a:pt x="4" y="79"/>
                    <a:pt x="3" y="86"/>
                    <a:pt x="4" y="87"/>
                  </a:cubicBezTo>
                  <a:cubicBezTo>
                    <a:pt x="5" y="89"/>
                    <a:pt x="13" y="88"/>
                    <a:pt x="15" y="93"/>
                  </a:cubicBezTo>
                  <a:cubicBezTo>
                    <a:pt x="17" y="98"/>
                    <a:pt x="4" y="107"/>
                    <a:pt x="3" y="109"/>
                  </a:cubicBezTo>
                  <a:cubicBezTo>
                    <a:pt x="3" y="110"/>
                    <a:pt x="4" y="112"/>
                    <a:pt x="6" y="113"/>
                  </a:cubicBezTo>
                  <a:cubicBezTo>
                    <a:pt x="11" y="113"/>
                    <a:pt x="17" y="114"/>
                    <a:pt x="23" y="115"/>
                  </a:cubicBezTo>
                  <a:cubicBezTo>
                    <a:pt x="30" y="116"/>
                    <a:pt x="68" y="111"/>
                    <a:pt x="68" y="109"/>
                  </a:cubicBezTo>
                  <a:cubicBezTo>
                    <a:pt x="69" y="108"/>
                    <a:pt x="67" y="100"/>
                    <a:pt x="67" y="98"/>
                  </a:cubicBezTo>
                  <a:cubicBezTo>
                    <a:pt x="68" y="96"/>
                    <a:pt x="72" y="92"/>
                    <a:pt x="76" y="93"/>
                  </a:cubicBezTo>
                  <a:cubicBezTo>
                    <a:pt x="80" y="93"/>
                    <a:pt x="84" y="94"/>
                    <a:pt x="84" y="91"/>
                  </a:cubicBezTo>
                  <a:cubicBezTo>
                    <a:pt x="84" y="88"/>
                    <a:pt x="95" y="84"/>
                    <a:pt x="96" y="87"/>
                  </a:cubicBezTo>
                  <a:cubicBezTo>
                    <a:pt x="97" y="89"/>
                    <a:pt x="101" y="88"/>
                    <a:pt x="101" y="82"/>
                  </a:cubicBezTo>
                  <a:cubicBezTo>
                    <a:pt x="102" y="75"/>
                    <a:pt x="101" y="70"/>
                    <a:pt x="105" y="70"/>
                  </a:cubicBezTo>
                  <a:cubicBezTo>
                    <a:pt x="109" y="69"/>
                    <a:pt x="113" y="67"/>
                    <a:pt x="113" y="65"/>
                  </a:cubicBezTo>
                  <a:cubicBezTo>
                    <a:pt x="112" y="63"/>
                    <a:pt x="108" y="59"/>
                    <a:pt x="109" y="58"/>
                  </a:cubicBezTo>
                  <a:cubicBezTo>
                    <a:pt x="110" y="56"/>
                    <a:pt x="120" y="61"/>
                    <a:pt x="122" y="58"/>
                  </a:cubicBezTo>
                  <a:cubicBezTo>
                    <a:pt x="123" y="55"/>
                    <a:pt x="121" y="52"/>
                    <a:pt x="123" y="49"/>
                  </a:cubicBezTo>
                  <a:cubicBezTo>
                    <a:pt x="124" y="46"/>
                    <a:pt x="128" y="44"/>
                    <a:pt x="128" y="41"/>
                  </a:cubicBezTo>
                  <a:cubicBezTo>
                    <a:pt x="128" y="38"/>
                    <a:pt x="128" y="37"/>
                    <a:pt x="126" y="34"/>
                  </a:cubicBezTo>
                  <a:cubicBezTo>
                    <a:pt x="124" y="32"/>
                    <a:pt x="125" y="29"/>
                    <a:pt x="128" y="29"/>
                  </a:cubicBezTo>
                  <a:cubicBezTo>
                    <a:pt x="128" y="28"/>
                    <a:pt x="129" y="28"/>
                    <a:pt x="129" y="28"/>
                  </a:cubicBezTo>
                  <a:cubicBezTo>
                    <a:pt x="132" y="27"/>
                    <a:pt x="134" y="27"/>
                    <a:pt x="135" y="26"/>
                  </a:cubicBezTo>
                  <a:cubicBezTo>
                    <a:pt x="139" y="23"/>
                    <a:pt x="147" y="20"/>
                    <a:pt x="150" y="21"/>
                  </a:cubicBezTo>
                  <a:cubicBezTo>
                    <a:pt x="153" y="22"/>
                    <a:pt x="158" y="21"/>
                    <a:pt x="162" y="18"/>
                  </a:cubicBezTo>
                  <a:cubicBezTo>
                    <a:pt x="160" y="17"/>
                    <a:pt x="157" y="16"/>
                    <a:pt x="156" y="1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68" name="Freeform 170"/>
            <p:cNvSpPr>
              <a:spLocks noChangeArrowheads="1"/>
            </p:cNvSpPr>
            <p:nvPr/>
          </p:nvSpPr>
          <p:spPr bwMode="auto">
            <a:xfrm>
              <a:off x="4959350" y="1628775"/>
              <a:ext cx="355600" cy="320675"/>
            </a:xfrm>
            <a:custGeom>
              <a:gdLst>
                <a:gd name="T0" fmla="*/ 172 w 186"/>
                <a:gd name="T1" fmla="*/ 9 h 168"/>
                <a:gd name="T2" fmla="*/ 158 w 186"/>
                <a:gd name="T3" fmla="*/ 1 h 168"/>
                <a:gd name="T4" fmla="*/ 144 w 186"/>
                <a:gd name="T5" fmla="*/ 3 h 168"/>
                <a:gd name="T6" fmla="*/ 123 w 186"/>
                <a:gd name="T7" fmla="*/ 10 h 168"/>
                <a:gd name="T8" fmla="*/ 120 w 186"/>
                <a:gd name="T9" fmla="*/ 16 h 168"/>
                <a:gd name="T10" fmla="*/ 117 w 186"/>
                <a:gd name="T11" fmla="*/ 31 h 168"/>
                <a:gd name="T12" fmla="*/ 103 w 186"/>
                <a:gd name="T13" fmla="*/ 40 h 168"/>
                <a:gd name="T14" fmla="*/ 99 w 186"/>
                <a:gd name="T15" fmla="*/ 52 h 168"/>
                <a:gd name="T16" fmla="*/ 90 w 186"/>
                <a:gd name="T17" fmla="*/ 69 h 168"/>
                <a:gd name="T18" fmla="*/ 70 w 186"/>
                <a:gd name="T19" fmla="*/ 75 h 168"/>
                <a:gd name="T20" fmla="*/ 62 w 186"/>
                <a:gd name="T21" fmla="*/ 91 h 168"/>
                <a:gd name="T22" fmla="*/ 0 w 186"/>
                <a:gd name="T23" fmla="*/ 95 h 168"/>
                <a:gd name="T24" fmla="*/ 17 w 186"/>
                <a:gd name="T25" fmla="*/ 111 h 168"/>
                <a:gd name="T26" fmla="*/ 25 w 186"/>
                <a:gd name="T27" fmla="*/ 132 h 168"/>
                <a:gd name="T28" fmla="*/ 7 w 186"/>
                <a:gd name="T29" fmla="*/ 146 h 168"/>
                <a:gd name="T30" fmla="*/ 29 w 186"/>
                <a:gd name="T31" fmla="*/ 148 h 168"/>
                <a:gd name="T32" fmla="*/ 55 w 186"/>
                <a:gd name="T33" fmla="*/ 146 h 168"/>
                <a:gd name="T34" fmla="*/ 70 w 186"/>
                <a:gd name="T35" fmla="*/ 155 h 168"/>
                <a:gd name="T36" fmla="*/ 82 w 186"/>
                <a:gd name="T37" fmla="*/ 167 h 168"/>
                <a:gd name="T38" fmla="*/ 84 w 186"/>
                <a:gd name="T39" fmla="*/ 167 h 168"/>
                <a:gd name="T40" fmla="*/ 105 w 186"/>
                <a:gd name="T41" fmla="*/ 160 h 168"/>
                <a:gd name="T42" fmla="*/ 110 w 186"/>
                <a:gd name="T43" fmla="*/ 147 h 168"/>
                <a:gd name="T44" fmla="*/ 98 w 186"/>
                <a:gd name="T45" fmla="*/ 128 h 168"/>
                <a:gd name="T46" fmla="*/ 114 w 186"/>
                <a:gd name="T47" fmla="*/ 118 h 168"/>
                <a:gd name="T48" fmla="*/ 128 w 186"/>
                <a:gd name="T49" fmla="*/ 109 h 168"/>
                <a:gd name="T50" fmla="*/ 142 w 186"/>
                <a:gd name="T51" fmla="*/ 91 h 168"/>
                <a:gd name="T52" fmla="*/ 154 w 186"/>
                <a:gd name="T53" fmla="*/ 80 h 168"/>
                <a:gd name="T54" fmla="*/ 162 w 186"/>
                <a:gd name="T55" fmla="*/ 63 h 168"/>
                <a:gd name="T56" fmla="*/ 150 w 186"/>
                <a:gd name="T57" fmla="*/ 47 h 168"/>
                <a:gd name="T58" fmla="*/ 154 w 186"/>
                <a:gd name="T59" fmla="*/ 30 h 168"/>
                <a:gd name="T60" fmla="*/ 182 w 186"/>
                <a:gd name="T61" fmla="*/ 29 h 168"/>
                <a:gd name="T62" fmla="*/ 177 w 186"/>
                <a:gd name="T63" fmla="*/ 17 h 1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6"/>
                <a:gd name="T97" fmla="*/ 0 h 168"/>
                <a:gd name="T98" fmla="*/ 186 w 186"/>
                <a:gd name="T99" fmla="*/ 168 h 168"/>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6" h="168">
                  <a:moveTo>
                    <a:pt x="177" y="17"/>
                  </a:moveTo>
                  <a:cubicBezTo>
                    <a:pt x="172" y="15"/>
                    <a:pt x="172" y="10"/>
                    <a:pt x="172" y="9"/>
                  </a:cubicBezTo>
                  <a:cubicBezTo>
                    <a:pt x="172" y="7"/>
                    <a:pt x="166" y="4"/>
                    <a:pt x="161" y="0"/>
                  </a:cubicBezTo>
                  <a:cubicBezTo>
                    <a:pt x="161" y="1"/>
                    <a:pt x="159" y="1"/>
                    <a:pt x="158" y="1"/>
                  </a:cubicBezTo>
                  <a:cubicBezTo>
                    <a:pt x="157" y="1"/>
                    <a:pt x="157" y="0"/>
                    <a:pt x="156" y="0"/>
                  </a:cubicBezTo>
                  <a:cubicBezTo>
                    <a:pt x="152" y="3"/>
                    <a:pt x="147" y="4"/>
                    <a:pt x="144" y="3"/>
                  </a:cubicBezTo>
                  <a:cubicBezTo>
                    <a:pt x="141" y="2"/>
                    <a:pt x="133" y="5"/>
                    <a:pt x="129" y="8"/>
                  </a:cubicBezTo>
                  <a:cubicBezTo>
                    <a:pt x="128" y="9"/>
                    <a:pt x="126" y="9"/>
                    <a:pt x="123" y="10"/>
                  </a:cubicBezTo>
                  <a:cubicBezTo>
                    <a:pt x="123" y="10"/>
                    <a:pt x="122" y="10"/>
                    <a:pt x="122" y="11"/>
                  </a:cubicBezTo>
                  <a:cubicBezTo>
                    <a:pt x="119" y="11"/>
                    <a:pt x="118" y="14"/>
                    <a:pt x="120" y="16"/>
                  </a:cubicBezTo>
                  <a:cubicBezTo>
                    <a:pt x="122" y="19"/>
                    <a:pt x="122" y="20"/>
                    <a:pt x="122" y="23"/>
                  </a:cubicBezTo>
                  <a:cubicBezTo>
                    <a:pt x="122" y="26"/>
                    <a:pt x="118" y="28"/>
                    <a:pt x="117" y="31"/>
                  </a:cubicBezTo>
                  <a:cubicBezTo>
                    <a:pt x="115" y="34"/>
                    <a:pt x="117" y="37"/>
                    <a:pt x="116" y="40"/>
                  </a:cubicBezTo>
                  <a:cubicBezTo>
                    <a:pt x="114" y="43"/>
                    <a:pt x="104" y="38"/>
                    <a:pt x="103" y="40"/>
                  </a:cubicBezTo>
                  <a:cubicBezTo>
                    <a:pt x="102" y="41"/>
                    <a:pt x="106" y="45"/>
                    <a:pt x="107" y="47"/>
                  </a:cubicBezTo>
                  <a:cubicBezTo>
                    <a:pt x="107" y="49"/>
                    <a:pt x="103" y="51"/>
                    <a:pt x="99" y="52"/>
                  </a:cubicBezTo>
                  <a:cubicBezTo>
                    <a:pt x="95" y="52"/>
                    <a:pt x="96" y="57"/>
                    <a:pt x="95" y="64"/>
                  </a:cubicBezTo>
                  <a:cubicBezTo>
                    <a:pt x="95" y="70"/>
                    <a:pt x="91" y="71"/>
                    <a:pt x="90" y="69"/>
                  </a:cubicBezTo>
                  <a:cubicBezTo>
                    <a:pt x="89" y="66"/>
                    <a:pt x="78" y="70"/>
                    <a:pt x="78" y="73"/>
                  </a:cubicBezTo>
                  <a:cubicBezTo>
                    <a:pt x="78" y="76"/>
                    <a:pt x="74" y="75"/>
                    <a:pt x="70" y="75"/>
                  </a:cubicBezTo>
                  <a:cubicBezTo>
                    <a:pt x="66" y="74"/>
                    <a:pt x="62" y="78"/>
                    <a:pt x="61" y="80"/>
                  </a:cubicBezTo>
                  <a:cubicBezTo>
                    <a:pt x="61" y="82"/>
                    <a:pt x="63" y="90"/>
                    <a:pt x="62" y="91"/>
                  </a:cubicBezTo>
                  <a:cubicBezTo>
                    <a:pt x="62" y="93"/>
                    <a:pt x="24" y="98"/>
                    <a:pt x="17" y="97"/>
                  </a:cubicBezTo>
                  <a:cubicBezTo>
                    <a:pt x="11" y="96"/>
                    <a:pt x="5" y="95"/>
                    <a:pt x="0" y="95"/>
                  </a:cubicBezTo>
                  <a:cubicBezTo>
                    <a:pt x="2" y="97"/>
                    <a:pt x="4" y="99"/>
                    <a:pt x="5" y="101"/>
                  </a:cubicBezTo>
                  <a:cubicBezTo>
                    <a:pt x="6" y="105"/>
                    <a:pt x="11" y="109"/>
                    <a:pt x="17" y="111"/>
                  </a:cubicBezTo>
                  <a:cubicBezTo>
                    <a:pt x="22" y="113"/>
                    <a:pt x="19" y="122"/>
                    <a:pt x="22" y="123"/>
                  </a:cubicBezTo>
                  <a:cubicBezTo>
                    <a:pt x="25" y="124"/>
                    <a:pt x="28" y="131"/>
                    <a:pt x="25" y="132"/>
                  </a:cubicBezTo>
                  <a:cubicBezTo>
                    <a:pt x="21" y="132"/>
                    <a:pt x="18" y="133"/>
                    <a:pt x="14" y="135"/>
                  </a:cubicBezTo>
                  <a:cubicBezTo>
                    <a:pt x="11" y="137"/>
                    <a:pt x="7" y="141"/>
                    <a:pt x="7" y="146"/>
                  </a:cubicBezTo>
                  <a:cubicBezTo>
                    <a:pt x="7" y="147"/>
                    <a:pt x="7" y="148"/>
                    <a:pt x="7" y="149"/>
                  </a:cubicBezTo>
                  <a:cubicBezTo>
                    <a:pt x="17" y="149"/>
                    <a:pt x="27" y="149"/>
                    <a:pt x="29" y="148"/>
                  </a:cubicBezTo>
                  <a:cubicBezTo>
                    <a:pt x="30" y="146"/>
                    <a:pt x="35" y="145"/>
                    <a:pt x="37" y="146"/>
                  </a:cubicBezTo>
                  <a:cubicBezTo>
                    <a:pt x="40" y="148"/>
                    <a:pt x="51" y="149"/>
                    <a:pt x="55" y="146"/>
                  </a:cubicBezTo>
                  <a:cubicBezTo>
                    <a:pt x="61" y="143"/>
                    <a:pt x="64" y="146"/>
                    <a:pt x="64" y="149"/>
                  </a:cubicBezTo>
                  <a:cubicBezTo>
                    <a:pt x="65" y="152"/>
                    <a:pt x="67" y="153"/>
                    <a:pt x="70" y="155"/>
                  </a:cubicBezTo>
                  <a:cubicBezTo>
                    <a:pt x="72" y="157"/>
                    <a:pt x="70" y="160"/>
                    <a:pt x="72" y="163"/>
                  </a:cubicBezTo>
                  <a:cubicBezTo>
                    <a:pt x="74" y="165"/>
                    <a:pt x="77" y="165"/>
                    <a:pt x="82" y="167"/>
                  </a:cubicBezTo>
                  <a:cubicBezTo>
                    <a:pt x="82" y="167"/>
                    <a:pt x="83" y="168"/>
                    <a:pt x="83" y="168"/>
                  </a:cubicBezTo>
                  <a:cubicBezTo>
                    <a:pt x="84" y="168"/>
                    <a:pt x="84" y="168"/>
                    <a:pt x="84" y="167"/>
                  </a:cubicBezTo>
                  <a:cubicBezTo>
                    <a:pt x="87" y="164"/>
                    <a:pt x="87" y="159"/>
                    <a:pt x="94" y="160"/>
                  </a:cubicBezTo>
                  <a:cubicBezTo>
                    <a:pt x="102" y="162"/>
                    <a:pt x="101" y="159"/>
                    <a:pt x="105" y="160"/>
                  </a:cubicBezTo>
                  <a:cubicBezTo>
                    <a:pt x="109" y="161"/>
                    <a:pt x="112" y="160"/>
                    <a:pt x="114" y="158"/>
                  </a:cubicBezTo>
                  <a:cubicBezTo>
                    <a:pt x="115" y="155"/>
                    <a:pt x="112" y="150"/>
                    <a:pt x="110" y="147"/>
                  </a:cubicBezTo>
                  <a:cubicBezTo>
                    <a:pt x="107" y="145"/>
                    <a:pt x="104" y="140"/>
                    <a:pt x="105" y="136"/>
                  </a:cubicBezTo>
                  <a:cubicBezTo>
                    <a:pt x="105" y="131"/>
                    <a:pt x="98" y="131"/>
                    <a:pt x="98" y="128"/>
                  </a:cubicBezTo>
                  <a:cubicBezTo>
                    <a:pt x="98" y="124"/>
                    <a:pt x="105" y="118"/>
                    <a:pt x="106" y="117"/>
                  </a:cubicBezTo>
                  <a:cubicBezTo>
                    <a:pt x="107" y="116"/>
                    <a:pt x="113" y="121"/>
                    <a:pt x="114" y="118"/>
                  </a:cubicBezTo>
                  <a:cubicBezTo>
                    <a:pt x="116" y="115"/>
                    <a:pt x="120" y="117"/>
                    <a:pt x="122" y="117"/>
                  </a:cubicBezTo>
                  <a:cubicBezTo>
                    <a:pt x="124" y="118"/>
                    <a:pt x="128" y="113"/>
                    <a:pt x="128" y="109"/>
                  </a:cubicBezTo>
                  <a:cubicBezTo>
                    <a:pt x="129" y="105"/>
                    <a:pt x="136" y="105"/>
                    <a:pt x="138" y="103"/>
                  </a:cubicBezTo>
                  <a:cubicBezTo>
                    <a:pt x="139" y="102"/>
                    <a:pt x="141" y="93"/>
                    <a:pt x="142" y="91"/>
                  </a:cubicBezTo>
                  <a:cubicBezTo>
                    <a:pt x="143" y="89"/>
                    <a:pt x="149" y="91"/>
                    <a:pt x="149" y="86"/>
                  </a:cubicBezTo>
                  <a:cubicBezTo>
                    <a:pt x="149" y="81"/>
                    <a:pt x="151" y="80"/>
                    <a:pt x="154" y="80"/>
                  </a:cubicBezTo>
                  <a:cubicBezTo>
                    <a:pt x="157" y="79"/>
                    <a:pt x="156" y="75"/>
                    <a:pt x="156" y="71"/>
                  </a:cubicBezTo>
                  <a:cubicBezTo>
                    <a:pt x="157" y="68"/>
                    <a:pt x="159" y="64"/>
                    <a:pt x="162" y="63"/>
                  </a:cubicBezTo>
                  <a:cubicBezTo>
                    <a:pt x="166" y="62"/>
                    <a:pt x="161" y="57"/>
                    <a:pt x="157" y="58"/>
                  </a:cubicBezTo>
                  <a:cubicBezTo>
                    <a:pt x="153" y="59"/>
                    <a:pt x="150" y="47"/>
                    <a:pt x="150" y="47"/>
                  </a:cubicBezTo>
                  <a:cubicBezTo>
                    <a:pt x="150" y="47"/>
                    <a:pt x="151" y="38"/>
                    <a:pt x="148" y="36"/>
                  </a:cubicBezTo>
                  <a:cubicBezTo>
                    <a:pt x="146" y="35"/>
                    <a:pt x="149" y="30"/>
                    <a:pt x="154" y="30"/>
                  </a:cubicBezTo>
                  <a:cubicBezTo>
                    <a:pt x="159" y="30"/>
                    <a:pt x="168" y="36"/>
                    <a:pt x="171" y="33"/>
                  </a:cubicBezTo>
                  <a:cubicBezTo>
                    <a:pt x="174" y="31"/>
                    <a:pt x="180" y="30"/>
                    <a:pt x="182" y="29"/>
                  </a:cubicBezTo>
                  <a:cubicBezTo>
                    <a:pt x="183" y="28"/>
                    <a:pt x="185" y="24"/>
                    <a:pt x="186" y="22"/>
                  </a:cubicBezTo>
                  <a:cubicBezTo>
                    <a:pt x="184" y="21"/>
                    <a:pt x="181" y="19"/>
                    <a:pt x="177" y="1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69" name="Freeform 171"/>
            <p:cNvSpPr>
              <a:spLocks noEditPoints="1" noChangeArrowheads="1"/>
            </p:cNvSpPr>
            <p:nvPr/>
          </p:nvSpPr>
          <p:spPr bwMode="auto">
            <a:xfrm>
              <a:off x="5672138" y="2346325"/>
              <a:ext cx="992188" cy="360363"/>
            </a:xfrm>
            <a:custGeom>
              <a:gdLst>
                <a:gd name="T0" fmla="*/ 38 w 519"/>
                <a:gd name="T1" fmla="*/ 80 h 189"/>
                <a:gd name="T2" fmla="*/ 147 w 519"/>
                <a:gd name="T3" fmla="*/ 101 h 189"/>
                <a:gd name="T4" fmla="*/ 22 w 519"/>
                <a:gd name="T5" fmla="*/ 52 h 189"/>
                <a:gd name="T6" fmla="*/ 278 w 519"/>
                <a:gd name="T7" fmla="*/ 134 h 189"/>
                <a:gd name="T8" fmla="*/ 290 w 519"/>
                <a:gd name="T9" fmla="*/ 107 h 189"/>
                <a:gd name="T10" fmla="*/ 306 w 519"/>
                <a:gd name="T11" fmla="*/ 111 h 189"/>
                <a:gd name="T12" fmla="*/ 317 w 519"/>
                <a:gd name="T13" fmla="*/ 76 h 189"/>
                <a:gd name="T14" fmla="*/ 318 w 519"/>
                <a:gd name="T15" fmla="*/ 63 h 189"/>
                <a:gd name="T16" fmla="*/ 297 w 519"/>
                <a:gd name="T17" fmla="*/ 53 h 189"/>
                <a:gd name="T18" fmla="*/ 266 w 519"/>
                <a:gd name="T19" fmla="*/ 97 h 189"/>
                <a:gd name="T20" fmla="*/ 123 w 519"/>
                <a:gd name="T21" fmla="*/ 106 h 189"/>
                <a:gd name="T22" fmla="*/ 118 w 519"/>
                <a:gd name="T23" fmla="*/ 87 h 189"/>
                <a:gd name="T24" fmla="*/ 114 w 519"/>
                <a:gd name="T25" fmla="*/ 95 h 189"/>
                <a:gd name="T26" fmla="*/ 95 w 519"/>
                <a:gd name="T27" fmla="*/ 71 h 189"/>
                <a:gd name="T28" fmla="*/ 78 w 519"/>
                <a:gd name="T29" fmla="*/ 50 h 189"/>
                <a:gd name="T30" fmla="*/ 52 w 519"/>
                <a:gd name="T31" fmla="*/ 34 h 189"/>
                <a:gd name="T32" fmla="*/ 2 w 519"/>
                <a:gd name="T33" fmla="*/ 5 h 189"/>
                <a:gd name="T34" fmla="*/ 45 w 519"/>
                <a:gd name="T35" fmla="*/ 65 h 189"/>
                <a:gd name="T36" fmla="*/ 99 w 519"/>
                <a:gd name="T37" fmla="*/ 128 h 189"/>
                <a:gd name="T38" fmla="*/ 121 w 519"/>
                <a:gd name="T39" fmla="*/ 117 h 189"/>
                <a:gd name="T40" fmla="*/ 373 w 519"/>
                <a:gd name="T41" fmla="*/ 53 h 189"/>
                <a:gd name="T42" fmla="*/ 376 w 519"/>
                <a:gd name="T43" fmla="*/ 64 h 189"/>
                <a:gd name="T44" fmla="*/ 348 w 519"/>
                <a:gd name="T45" fmla="*/ 106 h 189"/>
                <a:gd name="T46" fmla="*/ 277 w 519"/>
                <a:gd name="T47" fmla="*/ 167 h 189"/>
                <a:gd name="T48" fmla="*/ 322 w 519"/>
                <a:gd name="T49" fmla="*/ 162 h 189"/>
                <a:gd name="T50" fmla="*/ 387 w 519"/>
                <a:gd name="T51" fmla="*/ 107 h 189"/>
                <a:gd name="T52" fmla="*/ 218 w 519"/>
                <a:gd name="T53" fmla="*/ 158 h 189"/>
                <a:gd name="T54" fmla="*/ 196 w 519"/>
                <a:gd name="T55" fmla="*/ 147 h 189"/>
                <a:gd name="T56" fmla="*/ 122 w 519"/>
                <a:gd name="T57" fmla="*/ 138 h 189"/>
                <a:gd name="T58" fmla="*/ 131 w 519"/>
                <a:gd name="T59" fmla="*/ 153 h 189"/>
                <a:gd name="T60" fmla="*/ 201 w 519"/>
                <a:gd name="T61" fmla="*/ 164 h 189"/>
                <a:gd name="T62" fmla="*/ 218 w 519"/>
                <a:gd name="T63" fmla="*/ 158 h 189"/>
                <a:gd name="T64" fmla="*/ 452 w 519"/>
                <a:gd name="T65" fmla="*/ 106 h 189"/>
                <a:gd name="T66" fmla="*/ 404 w 519"/>
                <a:gd name="T67" fmla="*/ 82 h 189"/>
                <a:gd name="T68" fmla="*/ 435 w 519"/>
                <a:gd name="T69" fmla="*/ 94 h 189"/>
                <a:gd name="T70" fmla="*/ 417 w 519"/>
                <a:gd name="T71" fmla="*/ 101 h 189"/>
                <a:gd name="T72" fmla="*/ 444 w 519"/>
                <a:gd name="T73" fmla="*/ 114 h 189"/>
                <a:gd name="T74" fmla="*/ 492 w 519"/>
                <a:gd name="T75" fmla="*/ 143 h 189"/>
                <a:gd name="T76" fmla="*/ 507 w 519"/>
                <a:gd name="T77" fmla="*/ 161 h 189"/>
                <a:gd name="T78" fmla="*/ 480 w 519"/>
                <a:gd name="T79" fmla="*/ 86 h 189"/>
                <a:gd name="T80" fmla="*/ 330 w 519"/>
                <a:gd name="T81" fmla="*/ 175 h 189"/>
                <a:gd name="T82" fmla="*/ 336 w 519"/>
                <a:gd name="T83" fmla="*/ 177 h 189"/>
                <a:gd name="T84" fmla="*/ 339 w 519"/>
                <a:gd name="T85" fmla="*/ 174 h 189"/>
                <a:gd name="T86" fmla="*/ 250 w 519"/>
                <a:gd name="T87" fmla="*/ 67 h 189"/>
                <a:gd name="T88" fmla="*/ 255 w 519"/>
                <a:gd name="T89" fmla="*/ 39 h 189"/>
                <a:gd name="T90" fmla="*/ 254 w 519"/>
                <a:gd name="T91" fmla="*/ 20 h 189"/>
                <a:gd name="T92" fmla="*/ 225 w 519"/>
                <a:gd name="T93" fmla="*/ 36 h 189"/>
                <a:gd name="T94" fmla="*/ 201 w 519"/>
                <a:gd name="T95" fmla="*/ 51 h 189"/>
                <a:gd name="T96" fmla="*/ 165 w 519"/>
                <a:gd name="T97" fmla="*/ 52 h 189"/>
                <a:gd name="T98" fmla="*/ 153 w 519"/>
                <a:gd name="T99" fmla="*/ 61 h 189"/>
                <a:gd name="T100" fmla="*/ 180 w 519"/>
                <a:gd name="T101" fmla="*/ 103 h 189"/>
                <a:gd name="T102" fmla="*/ 218 w 519"/>
                <a:gd name="T103" fmla="*/ 112 h 189"/>
                <a:gd name="T104" fmla="*/ 268 w 519"/>
                <a:gd name="T105" fmla="*/ 178 h 189"/>
                <a:gd name="T106" fmla="*/ 268 w 519"/>
                <a:gd name="T107" fmla="*/ 178 h 189"/>
                <a:gd name="T108" fmla="*/ 236 w 519"/>
                <a:gd name="T109" fmla="*/ 169 h 189"/>
                <a:gd name="T110" fmla="*/ 251 w 519"/>
                <a:gd name="T111" fmla="*/ 161 h 18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19"/>
                <a:gd name="T169" fmla="*/ 0 h 189"/>
                <a:gd name="T170" fmla="*/ 519 w 519"/>
                <a:gd name="T171" fmla="*/ 189 h 189"/>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19" h="189">
                  <a:moveTo>
                    <a:pt x="38" y="80"/>
                  </a:moveTo>
                  <a:cubicBezTo>
                    <a:pt x="37" y="82"/>
                    <a:pt x="41" y="89"/>
                    <a:pt x="43" y="87"/>
                  </a:cubicBezTo>
                  <a:cubicBezTo>
                    <a:pt x="46" y="85"/>
                    <a:pt x="40" y="75"/>
                    <a:pt x="38" y="80"/>
                  </a:cubicBezTo>
                  <a:close/>
                  <a:moveTo>
                    <a:pt x="147" y="101"/>
                  </a:moveTo>
                  <a:cubicBezTo>
                    <a:pt x="147" y="98"/>
                    <a:pt x="138" y="99"/>
                    <a:pt x="141" y="103"/>
                  </a:cubicBezTo>
                  <a:cubicBezTo>
                    <a:pt x="144" y="108"/>
                    <a:pt x="147" y="104"/>
                    <a:pt x="147" y="101"/>
                  </a:cubicBezTo>
                  <a:close/>
                  <a:moveTo>
                    <a:pt x="22" y="52"/>
                  </a:moveTo>
                  <a:cubicBezTo>
                    <a:pt x="21" y="55"/>
                    <a:pt x="25" y="65"/>
                    <a:pt x="29" y="61"/>
                  </a:cubicBezTo>
                  <a:cubicBezTo>
                    <a:pt x="33" y="57"/>
                    <a:pt x="22" y="48"/>
                    <a:pt x="22" y="52"/>
                  </a:cubicBezTo>
                  <a:close/>
                  <a:moveTo>
                    <a:pt x="273" y="109"/>
                  </a:moveTo>
                  <a:cubicBezTo>
                    <a:pt x="278" y="109"/>
                    <a:pt x="278" y="116"/>
                    <a:pt x="277" y="121"/>
                  </a:cubicBezTo>
                  <a:cubicBezTo>
                    <a:pt x="276" y="125"/>
                    <a:pt x="274" y="135"/>
                    <a:pt x="278" y="134"/>
                  </a:cubicBezTo>
                  <a:cubicBezTo>
                    <a:pt x="283" y="132"/>
                    <a:pt x="287" y="125"/>
                    <a:pt x="284" y="123"/>
                  </a:cubicBezTo>
                  <a:cubicBezTo>
                    <a:pt x="281" y="120"/>
                    <a:pt x="281" y="106"/>
                    <a:pt x="282" y="102"/>
                  </a:cubicBezTo>
                  <a:cubicBezTo>
                    <a:pt x="284" y="98"/>
                    <a:pt x="293" y="101"/>
                    <a:pt x="290" y="107"/>
                  </a:cubicBezTo>
                  <a:cubicBezTo>
                    <a:pt x="287" y="112"/>
                    <a:pt x="295" y="112"/>
                    <a:pt x="295" y="118"/>
                  </a:cubicBezTo>
                  <a:cubicBezTo>
                    <a:pt x="295" y="124"/>
                    <a:pt x="300" y="121"/>
                    <a:pt x="306" y="119"/>
                  </a:cubicBezTo>
                  <a:cubicBezTo>
                    <a:pt x="311" y="118"/>
                    <a:pt x="310" y="115"/>
                    <a:pt x="306" y="111"/>
                  </a:cubicBezTo>
                  <a:cubicBezTo>
                    <a:pt x="303" y="107"/>
                    <a:pt x="309" y="101"/>
                    <a:pt x="304" y="98"/>
                  </a:cubicBezTo>
                  <a:cubicBezTo>
                    <a:pt x="299" y="94"/>
                    <a:pt x="296" y="89"/>
                    <a:pt x="300" y="88"/>
                  </a:cubicBezTo>
                  <a:cubicBezTo>
                    <a:pt x="305" y="87"/>
                    <a:pt x="319" y="79"/>
                    <a:pt x="317" y="76"/>
                  </a:cubicBezTo>
                  <a:cubicBezTo>
                    <a:pt x="316" y="73"/>
                    <a:pt x="296" y="77"/>
                    <a:pt x="294" y="83"/>
                  </a:cubicBezTo>
                  <a:cubicBezTo>
                    <a:pt x="293" y="89"/>
                    <a:pt x="279" y="82"/>
                    <a:pt x="280" y="72"/>
                  </a:cubicBezTo>
                  <a:cubicBezTo>
                    <a:pt x="282" y="61"/>
                    <a:pt x="310" y="60"/>
                    <a:pt x="318" y="63"/>
                  </a:cubicBezTo>
                  <a:cubicBezTo>
                    <a:pt x="326" y="67"/>
                    <a:pt x="334" y="57"/>
                    <a:pt x="337" y="52"/>
                  </a:cubicBezTo>
                  <a:cubicBezTo>
                    <a:pt x="340" y="46"/>
                    <a:pt x="331" y="53"/>
                    <a:pt x="325" y="56"/>
                  </a:cubicBezTo>
                  <a:cubicBezTo>
                    <a:pt x="320" y="60"/>
                    <a:pt x="305" y="56"/>
                    <a:pt x="297" y="53"/>
                  </a:cubicBezTo>
                  <a:cubicBezTo>
                    <a:pt x="289" y="51"/>
                    <a:pt x="290" y="58"/>
                    <a:pt x="283" y="59"/>
                  </a:cubicBezTo>
                  <a:cubicBezTo>
                    <a:pt x="277" y="60"/>
                    <a:pt x="278" y="74"/>
                    <a:pt x="275" y="76"/>
                  </a:cubicBezTo>
                  <a:cubicBezTo>
                    <a:pt x="272" y="77"/>
                    <a:pt x="272" y="88"/>
                    <a:pt x="266" y="97"/>
                  </a:cubicBezTo>
                  <a:cubicBezTo>
                    <a:pt x="260" y="107"/>
                    <a:pt x="268" y="108"/>
                    <a:pt x="273" y="109"/>
                  </a:cubicBezTo>
                  <a:close/>
                  <a:moveTo>
                    <a:pt x="121" y="117"/>
                  </a:moveTo>
                  <a:cubicBezTo>
                    <a:pt x="121" y="113"/>
                    <a:pt x="123" y="108"/>
                    <a:pt x="123" y="106"/>
                  </a:cubicBezTo>
                  <a:cubicBezTo>
                    <a:pt x="123" y="103"/>
                    <a:pt x="124" y="102"/>
                    <a:pt x="127" y="103"/>
                  </a:cubicBezTo>
                  <a:cubicBezTo>
                    <a:pt x="130" y="104"/>
                    <a:pt x="130" y="97"/>
                    <a:pt x="128" y="96"/>
                  </a:cubicBezTo>
                  <a:cubicBezTo>
                    <a:pt x="125" y="95"/>
                    <a:pt x="124" y="87"/>
                    <a:pt x="118" y="87"/>
                  </a:cubicBezTo>
                  <a:cubicBezTo>
                    <a:pt x="113" y="87"/>
                    <a:pt x="114" y="92"/>
                    <a:pt x="117" y="92"/>
                  </a:cubicBezTo>
                  <a:cubicBezTo>
                    <a:pt x="120" y="92"/>
                    <a:pt x="122" y="95"/>
                    <a:pt x="121" y="97"/>
                  </a:cubicBezTo>
                  <a:cubicBezTo>
                    <a:pt x="120" y="100"/>
                    <a:pt x="119" y="95"/>
                    <a:pt x="114" y="95"/>
                  </a:cubicBezTo>
                  <a:cubicBezTo>
                    <a:pt x="110" y="96"/>
                    <a:pt x="113" y="90"/>
                    <a:pt x="107" y="89"/>
                  </a:cubicBezTo>
                  <a:cubicBezTo>
                    <a:pt x="102" y="89"/>
                    <a:pt x="103" y="79"/>
                    <a:pt x="97" y="79"/>
                  </a:cubicBezTo>
                  <a:cubicBezTo>
                    <a:pt x="92" y="79"/>
                    <a:pt x="91" y="75"/>
                    <a:pt x="95" y="71"/>
                  </a:cubicBezTo>
                  <a:cubicBezTo>
                    <a:pt x="99" y="68"/>
                    <a:pt x="89" y="65"/>
                    <a:pt x="89" y="61"/>
                  </a:cubicBezTo>
                  <a:cubicBezTo>
                    <a:pt x="89" y="57"/>
                    <a:pt x="83" y="59"/>
                    <a:pt x="83" y="56"/>
                  </a:cubicBezTo>
                  <a:cubicBezTo>
                    <a:pt x="83" y="53"/>
                    <a:pt x="81" y="54"/>
                    <a:pt x="78" y="50"/>
                  </a:cubicBezTo>
                  <a:cubicBezTo>
                    <a:pt x="75" y="46"/>
                    <a:pt x="73" y="50"/>
                    <a:pt x="71" y="47"/>
                  </a:cubicBezTo>
                  <a:cubicBezTo>
                    <a:pt x="68" y="44"/>
                    <a:pt x="64" y="42"/>
                    <a:pt x="62" y="43"/>
                  </a:cubicBezTo>
                  <a:cubicBezTo>
                    <a:pt x="60" y="44"/>
                    <a:pt x="54" y="39"/>
                    <a:pt x="52" y="34"/>
                  </a:cubicBezTo>
                  <a:cubicBezTo>
                    <a:pt x="51" y="29"/>
                    <a:pt x="35" y="22"/>
                    <a:pt x="33" y="17"/>
                  </a:cubicBezTo>
                  <a:cubicBezTo>
                    <a:pt x="31" y="11"/>
                    <a:pt x="26" y="9"/>
                    <a:pt x="17" y="9"/>
                  </a:cubicBezTo>
                  <a:cubicBezTo>
                    <a:pt x="8" y="9"/>
                    <a:pt x="4" y="0"/>
                    <a:pt x="2" y="5"/>
                  </a:cubicBezTo>
                  <a:cubicBezTo>
                    <a:pt x="0" y="10"/>
                    <a:pt x="12" y="23"/>
                    <a:pt x="18" y="26"/>
                  </a:cubicBezTo>
                  <a:cubicBezTo>
                    <a:pt x="23" y="30"/>
                    <a:pt x="26" y="42"/>
                    <a:pt x="33" y="42"/>
                  </a:cubicBezTo>
                  <a:cubicBezTo>
                    <a:pt x="40" y="43"/>
                    <a:pt x="40" y="64"/>
                    <a:pt x="45" y="65"/>
                  </a:cubicBezTo>
                  <a:cubicBezTo>
                    <a:pt x="50" y="66"/>
                    <a:pt x="61" y="82"/>
                    <a:pt x="63" y="91"/>
                  </a:cubicBezTo>
                  <a:cubicBezTo>
                    <a:pt x="64" y="100"/>
                    <a:pt x="75" y="104"/>
                    <a:pt x="79" y="110"/>
                  </a:cubicBezTo>
                  <a:cubicBezTo>
                    <a:pt x="83" y="117"/>
                    <a:pt x="97" y="125"/>
                    <a:pt x="99" y="128"/>
                  </a:cubicBezTo>
                  <a:cubicBezTo>
                    <a:pt x="101" y="131"/>
                    <a:pt x="103" y="137"/>
                    <a:pt x="105" y="134"/>
                  </a:cubicBezTo>
                  <a:cubicBezTo>
                    <a:pt x="107" y="131"/>
                    <a:pt x="114" y="134"/>
                    <a:pt x="117" y="134"/>
                  </a:cubicBezTo>
                  <a:cubicBezTo>
                    <a:pt x="120" y="134"/>
                    <a:pt x="121" y="122"/>
                    <a:pt x="121" y="117"/>
                  </a:cubicBezTo>
                  <a:close/>
                  <a:moveTo>
                    <a:pt x="376" y="64"/>
                  </a:moveTo>
                  <a:cubicBezTo>
                    <a:pt x="383" y="65"/>
                    <a:pt x="380" y="60"/>
                    <a:pt x="380" y="56"/>
                  </a:cubicBezTo>
                  <a:cubicBezTo>
                    <a:pt x="380" y="51"/>
                    <a:pt x="373" y="55"/>
                    <a:pt x="373" y="53"/>
                  </a:cubicBezTo>
                  <a:cubicBezTo>
                    <a:pt x="373" y="50"/>
                    <a:pt x="371" y="41"/>
                    <a:pt x="365" y="48"/>
                  </a:cubicBezTo>
                  <a:cubicBezTo>
                    <a:pt x="360" y="56"/>
                    <a:pt x="367" y="74"/>
                    <a:pt x="371" y="73"/>
                  </a:cubicBezTo>
                  <a:cubicBezTo>
                    <a:pt x="375" y="72"/>
                    <a:pt x="368" y="63"/>
                    <a:pt x="376" y="64"/>
                  </a:cubicBezTo>
                  <a:close/>
                  <a:moveTo>
                    <a:pt x="348" y="106"/>
                  </a:moveTo>
                  <a:cubicBezTo>
                    <a:pt x="350" y="111"/>
                    <a:pt x="359" y="114"/>
                    <a:pt x="362" y="109"/>
                  </a:cubicBezTo>
                  <a:cubicBezTo>
                    <a:pt x="365" y="105"/>
                    <a:pt x="347" y="99"/>
                    <a:pt x="348" y="106"/>
                  </a:cubicBezTo>
                  <a:close/>
                  <a:moveTo>
                    <a:pt x="322" y="162"/>
                  </a:moveTo>
                  <a:cubicBezTo>
                    <a:pt x="313" y="161"/>
                    <a:pt x="307" y="167"/>
                    <a:pt x="298" y="164"/>
                  </a:cubicBezTo>
                  <a:cubicBezTo>
                    <a:pt x="289" y="161"/>
                    <a:pt x="276" y="164"/>
                    <a:pt x="277" y="167"/>
                  </a:cubicBezTo>
                  <a:cubicBezTo>
                    <a:pt x="278" y="170"/>
                    <a:pt x="286" y="170"/>
                    <a:pt x="295" y="170"/>
                  </a:cubicBezTo>
                  <a:cubicBezTo>
                    <a:pt x="304" y="171"/>
                    <a:pt x="312" y="166"/>
                    <a:pt x="318" y="165"/>
                  </a:cubicBezTo>
                  <a:cubicBezTo>
                    <a:pt x="324" y="165"/>
                    <a:pt x="331" y="163"/>
                    <a:pt x="322" y="162"/>
                  </a:cubicBezTo>
                  <a:close/>
                  <a:moveTo>
                    <a:pt x="393" y="101"/>
                  </a:moveTo>
                  <a:cubicBezTo>
                    <a:pt x="385" y="98"/>
                    <a:pt x="370" y="100"/>
                    <a:pt x="371" y="105"/>
                  </a:cubicBezTo>
                  <a:cubicBezTo>
                    <a:pt x="373" y="109"/>
                    <a:pt x="380" y="107"/>
                    <a:pt x="387" y="107"/>
                  </a:cubicBezTo>
                  <a:cubicBezTo>
                    <a:pt x="394" y="107"/>
                    <a:pt x="397" y="112"/>
                    <a:pt x="401" y="112"/>
                  </a:cubicBezTo>
                  <a:cubicBezTo>
                    <a:pt x="405" y="112"/>
                    <a:pt x="402" y="104"/>
                    <a:pt x="393" y="101"/>
                  </a:cubicBezTo>
                  <a:close/>
                  <a:moveTo>
                    <a:pt x="218" y="158"/>
                  </a:moveTo>
                  <a:cubicBezTo>
                    <a:pt x="217" y="154"/>
                    <a:pt x="204" y="158"/>
                    <a:pt x="198" y="155"/>
                  </a:cubicBezTo>
                  <a:cubicBezTo>
                    <a:pt x="192" y="153"/>
                    <a:pt x="205" y="150"/>
                    <a:pt x="209" y="148"/>
                  </a:cubicBezTo>
                  <a:cubicBezTo>
                    <a:pt x="214" y="145"/>
                    <a:pt x="207" y="144"/>
                    <a:pt x="196" y="147"/>
                  </a:cubicBezTo>
                  <a:cubicBezTo>
                    <a:pt x="185" y="151"/>
                    <a:pt x="173" y="140"/>
                    <a:pt x="173" y="145"/>
                  </a:cubicBezTo>
                  <a:cubicBezTo>
                    <a:pt x="172" y="149"/>
                    <a:pt x="153" y="143"/>
                    <a:pt x="149" y="139"/>
                  </a:cubicBezTo>
                  <a:cubicBezTo>
                    <a:pt x="144" y="136"/>
                    <a:pt x="126" y="132"/>
                    <a:pt x="122" y="138"/>
                  </a:cubicBezTo>
                  <a:cubicBezTo>
                    <a:pt x="119" y="144"/>
                    <a:pt x="116" y="139"/>
                    <a:pt x="117" y="145"/>
                  </a:cubicBezTo>
                  <a:cubicBezTo>
                    <a:pt x="118" y="149"/>
                    <a:pt x="122" y="146"/>
                    <a:pt x="125" y="146"/>
                  </a:cubicBezTo>
                  <a:cubicBezTo>
                    <a:pt x="128" y="146"/>
                    <a:pt x="127" y="152"/>
                    <a:pt x="131" y="153"/>
                  </a:cubicBezTo>
                  <a:cubicBezTo>
                    <a:pt x="136" y="153"/>
                    <a:pt x="150" y="157"/>
                    <a:pt x="151" y="154"/>
                  </a:cubicBezTo>
                  <a:cubicBezTo>
                    <a:pt x="153" y="151"/>
                    <a:pt x="166" y="154"/>
                    <a:pt x="173" y="160"/>
                  </a:cubicBezTo>
                  <a:cubicBezTo>
                    <a:pt x="179" y="165"/>
                    <a:pt x="195" y="165"/>
                    <a:pt x="201" y="164"/>
                  </a:cubicBezTo>
                  <a:cubicBezTo>
                    <a:pt x="207" y="163"/>
                    <a:pt x="213" y="168"/>
                    <a:pt x="216" y="165"/>
                  </a:cubicBezTo>
                  <a:cubicBezTo>
                    <a:pt x="218" y="162"/>
                    <a:pt x="222" y="170"/>
                    <a:pt x="229" y="165"/>
                  </a:cubicBezTo>
                  <a:cubicBezTo>
                    <a:pt x="236" y="160"/>
                    <a:pt x="218" y="162"/>
                    <a:pt x="218" y="158"/>
                  </a:cubicBezTo>
                  <a:close/>
                  <a:moveTo>
                    <a:pt x="480" y="86"/>
                  </a:moveTo>
                  <a:cubicBezTo>
                    <a:pt x="475" y="86"/>
                    <a:pt x="474" y="95"/>
                    <a:pt x="470" y="95"/>
                  </a:cubicBezTo>
                  <a:cubicBezTo>
                    <a:pt x="466" y="95"/>
                    <a:pt x="460" y="104"/>
                    <a:pt x="452" y="106"/>
                  </a:cubicBezTo>
                  <a:cubicBezTo>
                    <a:pt x="444" y="109"/>
                    <a:pt x="443" y="83"/>
                    <a:pt x="440" y="78"/>
                  </a:cubicBezTo>
                  <a:cubicBezTo>
                    <a:pt x="436" y="73"/>
                    <a:pt x="416" y="69"/>
                    <a:pt x="414" y="75"/>
                  </a:cubicBezTo>
                  <a:cubicBezTo>
                    <a:pt x="412" y="81"/>
                    <a:pt x="405" y="78"/>
                    <a:pt x="404" y="82"/>
                  </a:cubicBezTo>
                  <a:cubicBezTo>
                    <a:pt x="404" y="87"/>
                    <a:pt x="406" y="85"/>
                    <a:pt x="410" y="85"/>
                  </a:cubicBezTo>
                  <a:cubicBezTo>
                    <a:pt x="415" y="85"/>
                    <a:pt x="415" y="89"/>
                    <a:pt x="417" y="93"/>
                  </a:cubicBezTo>
                  <a:cubicBezTo>
                    <a:pt x="419" y="97"/>
                    <a:pt x="431" y="94"/>
                    <a:pt x="435" y="94"/>
                  </a:cubicBezTo>
                  <a:cubicBezTo>
                    <a:pt x="439" y="94"/>
                    <a:pt x="439" y="99"/>
                    <a:pt x="434" y="97"/>
                  </a:cubicBezTo>
                  <a:cubicBezTo>
                    <a:pt x="428" y="95"/>
                    <a:pt x="428" y="100"/>
                    <a:pt x="424" y="99"/>
                  </a:cubicBezTo>
                  <a:cubicBezTo>
                    <a:pt x="420" y="98"/>
                    <a:pt x="415" y="98"/>
                    <a:pt x="417" y="101"/>
                  </a:cubicBezTo>
                  <a:cubicBezTo>
                    <a:pt x="420" y="103"/>
                    <a:pt x="424" y="105"/>
                    <a:pt x="424" y="111"/>
                  </a:cubicBezTo>
                  <a:cubicBezTo>
                    <a:pt x="424" y="116"/>
                    <a:pt x="432" y="115"/>
                    <a:pt x="432" y="111"/>
                  </a:cubicBezTo>
                  <a:cubicBezTo>
                    <a:pt x="432" y="106"/>
                    <a:pt x="436" y="112"/>
                    <a:pt x="444" y="114"/>
                  </a:cubicBezTo>
                  <a:cubicBezTo>
                    <a:pt x="451" y="116"/>
                    <a:pt x="446" y="119"/>
                    <a:pt x="454" y="119"/>
                  </a:cubicBezTo>
                  <a:cubicBezTo>
                    <a:pt x="461" y="120"/>
                    <a:pt x="479" y="125"/>
                    <a:pt x="485" y="130"/>
                  </a:cubicBezTo>
                  <a:cubicBezTo>
                    <a:pt x="492" y="135"/>
                    <a:pt x="487" y="139"/>
                    <a:pt x="492" y="143"/>
                  </a:cubicBezTo>
                  <a:cubicBezTo>
                    <a:pt x="496" y="148"/>
                    <a:pt x="497" y="153"/>
                    <a:pt x="491" y="153"/>
                  </a:cubicBezTo>
                  <a:cubicBezTo>
                    <a:pt x="485" y="153"/>
                    <a:pt x="479" y="159"/>
                    <a:pt x="481" y="162"/>
                  </a:cubicBezTo>
                  <a:cubicBezTo>
                    <a:pt x="482" y="165"/>
                    <a:pt x="502" y="161"/>
                    <a:pt x="507" y="161"/>
                  </a:cubicBezTo>
                  <a:cubicBezTo>
                    <a:pt x="510" y="161"/>
                    <a:pt x="513" y="166"/>
                    <a:pt x="519" y="170"/>
                  </a:cubicBezTo>
                  <a:cubicBezTo>
                    <a:pt x="519" y="99"/>
                    <a:pt x="519" y="99"/>
                    <a:pt x="519" y="99"/>
                  </a:cubicBezTo>
                  <a:cubicBezTo>
                    <a:pt x="504" y="94"/>
                    <a:pt x="484" y="85"/>
                    <a:pt x="480" y="86"/>
                  </a:cubicBezTo>
                  <a:close/>
                  <a:moveTo>
                    <a:pt x="336" y="170"/>
                  </a:moveTo>
                  <a:cubicBezTo>
                    <a:pt x="335" y="171"/>
                    <a:pt x="334" y="171"/>
                    <a:pt x="332" y="172"/>
                  </a:cubicBezTo>
                  <a:cubicBezTo>
                    <a:pt x="332" y="173"/>
                    <a:pt x="331" y="174"/>
                    <a:pt x="330" y="175"/>
                  </a:cubicBezTo>
                  <a:cubicBezTo>
                    <a:pt x="329" y="176"/>
                    <a:pt x="328" y="174"/>
                    <a:pt x="327" y="173"/>
                  </a:cubicBezTo>
                  <a:cubicBezTo>
                    <a:pt x="320" y="175"/>
                    <a:pt x="317" y="183"/>
                    <a:pt x="321" y="186"/>
                  </a:cubicBezTo>
                  <a:cubicBezTo>
                    <a:pt x="326" y="188"/>
                    <a:pt x="332" y="182"/>
                    <a:pt x="336" y="177"/>
                  </a:cubicBezTo>
                  <a:cubicBezTo>
                    <a:pt x="336" y="177"/>
                    <a:pt x="337" y="176"/>
                    <a:pt x="337" y="176"/>
                  </a:cubicBezTo>
                  <a:cubicBezTo>
                    <a:pt x="337" y="175"/>
                    <a:pt x="338" y="175"/>
                    <a:pt x="338" y="174"/>
                  </a:cubicBezTo>
                  <a:cubicBezTo>
                    <a:pt x="338" y="174"/>
                    <a:pt x="339" y="174"/>
                    <a:pt x="339" y="174"/>
                  </a:cubicBezTo>
                  <a:cubicBezTo>
                    <a:pt x="338" y="172"/>
                    <a:pt x="337" y="171"/>
                    <a:pt x="336" y="170"/>
                  </a:cubicBezTo>
                  <a:close/>
                  <a:moveTo>
                    <a:pt x="243" y="84"/>
                  </a:moveTo>
                  <a:cubicBezTo>
                    <a:pt x="249" y="81"/>
                    <a:pt x="250" y="74"/>
                    <a:pt x="250" y="67"/>
                  </a:cubicBezTo>
                  <a:cubicBezTo>
                    <a:pt x="249" y="60"/>
                    <a:pt x="264" y="60"/>
                    <a:pt x="267" y="57"/>
                  </a:cubicBezTo>
                  <a:cubicBezTo>
                    <a:pt x="269" y="55"/>
                    <a:pt x="263" y="50"/>
                    <a:pt x="259" y="48"/>
                  </a:cubicBezTo>
                  <a:cubicBezTo>
                    <a:pt x="255" y="46"/>
                    <a:pt x="258" y="42"/>
                    <a:pt x="255" y="39"/>
                  </a:cubicBezTo>
                  <a:cubicBezTo>
                    <a:pt x="252" y="37"/>
                    <a:pt x="247" y="30"/>
                    <a:pt x="252" y="29"/>
                  </a:cubicBezTo>
                  <a:cubicBezTo>
                    <a:pt x="256" y="29"/>
                    <a:pt x="249" y="23"/>
                    <a:pt x="252" y="21"/>
                  </a:cubicBezTo>
                  <a:cubicBezTo>
                    <a:pt x="253" y="21"/>
                    <a:pt x="253" y="20"/>
                    <a:pt x="254" y="20"/>
                  </a:cubicBezTo>
                  <a:cubicBezTo>
                    <a:pt x="252" y="19"/>
                    <a:pt x="250" y="18"/>
                    <a:pt x="249" y="18"/>
                  </a:cubicBezTo>
                  <a:cubicBezTo>
                    <a:pt x="243" y="18"/>
                    <a:pt x="231" y="17"/>
                    <a:pt x="231" y="26"/>
                  </a:cubicBezTo>
                  <a:cubicBezTo>
                    <a:pt x="232" y="34"/>
                    <a:pt x="224" y="31"/>
                    <a:pt x="225" y="36"/>
                  </a:cubicBezTo>
                  <a:cubicBezTo>
                    <a:pt x="225" y="40"/>
                    <a:pt x="221" y="40"/>
                    <a:pt x="221" y="46"/>
                  </a:cubicBezTo>
                  <a:cubicBezTo>
                    <a:pt x="222" y="52"/>
                    <a:pt x="218" y="50"/>
                    <a:pt x="211" y="53"/>
                  </a:cubicBezTo>
                  <a:cubicBezTo>
                    <a:pt x="205" y="56"/>
                    <a:pt x="207" y="51"/>
                    <a:pt x="201" y="51"/>
                  </a:cubicBezTo>
                  <a:cubicBezTo>
                    <a:pt x="194" y="51"/>
                    <a:pt x="193" y="54"/>
                    <a:pt x="189" y="56"/>
                  </a:cubicBezTo>
                  <a:cubicBezTo>
                    <a:pt x="185" y="57"/>
                    <a:pt x="177" y="55"/>
                    <a:pt x="175" y="57"/>
                  </a:cubicBezTo>
                  <a:cubicBezTo>
                    <a:pt x="172" y="59"/>
                    <a:pt x="168" y="52"/>
                    <a:pt x="165" y="52"/>
                  </a:cubicBezTo>
                  <a:cubicBezTo>
                    <a:pt x="164" y="52"/>
                    <a:pt x="163" y="49"/>
                    <a:pt x="162" y="45"/>
                  </a:cubicBezTo>
                  <a:cubicBezTo>
                    <a:pt x="162" y="45"/>
                    <a:pt x="161" y="45"/>
                    <a:pt x="161" y="45"/>
                  </a:cubicBezTo>
                  <a:cubicBezTo>
                    <a:pt x="156" y="45"/>
                    <a:pt x="149" y="57"/>
                    <a:pt x="153" y="61"/>
                  </a:cubicBezTo>
                  <a:cubicBezTo>
                    <a:pt x="158" y="65"/>
                    <a:pt x="157" y="73"/>
                    <a:pt x="159" y="76"/>
                  </a:cubicBezTo>
                  <a:cubicBezTo>
                    <a:pt x="162" y="80"/>
                    <a:pt x="169" y="81"/>
                    <a:pt x="169" y="88"/>
                  </a:cubicBezTo>
                  <a:cubicBezTo>
                    <a:pt x="169" y="95"/>
                    <a:pt x="175" y="106"/>
                    <a:pt x="180" y="103"/>
                  </a:cubicBezTo>
                  <a:cubicBezTo>
                    <a:pt x="184" y="100"/>
                    <a:pt x="187" y="104"/>
                    <a:pt x="189" y="107"/>
                  </a:cubicBezTo>
                  <a:cubicBezTo>
                    <a:pt x="190" y="110"/>
                    <a:pt x="200" y="105"/>
                    <a:pt x="204" y="105"/>
                  </a:cubicBezTo>
                  <a:cubicBezTo>
                    <a:pt x="207" y="106"/>
                    <a:pt x="217" y="108"/>
                    <a:pt x="218" y="112"/>
                  </a:cubicBezTo>
                  <a:cubicBezTo>
                    <a:pt x="219" y="116"/>
                    <a:pt x="228" y="112"/>
                    <a:pt x="234" y="109"/>
                  </a:cubicBezTo>
                  <a:cubicBezTo>
                    <a:pt x="241" y="107"/>
                    <a:pt x="237" y="88"/>
                    <a:pt x="243" y="84"/>
                  </a:cubicBezTo>
                  <a:close/>
                  <a:moveTo>
                    <a:pt x="268" y="178"/>
                  </a:moveTo>
                  <a:cubicBezTo>
                    <a:pt x="270" y="181"/>
                    <a:pt x="276" y="181"/>
                    <a:pt x="278" y="183"/>
                  </a:cubicBezTo>
                  <a:cubicBezTo>
                    <a:pt x="280" y="185"/>
                    <a:pt x="289" y="189"/>
                    <a:pt x="289" y="183"/>
                  </a:cubicBezTo>
                  <a:cubicBezTo>
                    <a:pt x="289" y="178"/>
                    <a:pt x="266" y="174"/>
                    <a:pt x="268" y="178"/>
                  </a:cubicBezTo>
                  <a:close/>
                  <a:moveTo>
                    <a:pt x="251" y="161"/>
                  </a:moveTo>
                  <a:cubicBezTo>
                    <a:pt x="250" y="164"/>
                    <a:pt x="244" y="165"/>
                    <a:pt x="241" y="163"/>
                  </a:cubicBezTo>
                  <a:cubicBezTo>
                    <a:pt x="238" y="160"/>
                    <a:pt x="234" y="166"/>
                    <a:pt x="236" y="169"/>
                  </a:cubicBezTo>
                  <a:cubicBezTo>
                    <a:pt x="237" y="170"/>
                    <a:pt x="244" y="175"/>
                    <a:pt x="252" y="171"/>
                  </a:cubicBezTo>
                  <a:cubicBezTo>
                    <a:pt x="260" y="167"/>
                    <a:pt x="266" y="171"/>
                    <a:pt x="268" y="167"/>
                  </a:cubicBezTo>
                  <a:cubicBezTo>
                    <a:pt x="270" y="162"/>
                    <a:pt x="253" y="158"/>
                    <a:pt x="251" y="161"/>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70" name="Freeform 172"/>
            <p:cNvSpPr>
              <a:spLocks noEditPoints="1" noChangeArrowheads="1"/>
            </p:cNvSpPr>
            <p:nvPr/>
          </p:nvSpPr>
          <p:spPr bwMode="auto">
            <a:xfrm>
              <a:off x="6297613" y="2651125"/>
              <a:ext cx="69850" cy="30163"/>
            </a:xfrm>
            <a:custGeom>
              <a:gdLst>
                <a:gd name="T0" fmla="*/ 3 w 37"/>
                <a:gd name="T1" fmla="*/ 12 h 16"/>
                <a:gd name="T2" fmla="*/ 0 w 37"/>
                <a:gd name="T3" fmla="*/ 13 h 16"/>
                <a:gd name="T4" fmla="*/ 3 w 37"/>
                <a:gd name="T5" fmla="*/ 15 h 16"/>
                <a:gd name="T6" fmla="*/ 5 w 37"/>
                <a:gd name="T7" fmla="*/ 12 h 16"/>
                <a:gd name="T8" fmla="*/ 4 w 37"/>
                <a:gd name="T9" fmla="*/ 12 h 16"/>
                <a:gd name="T10" fmla="*/ 3 w 37"/>
                <a:gd name="T11" fmla="*/ 12 h 16"/>
                <a:gd name="T12" fmla="*/ 19 w 37"/>
                <a:gd name="T13" fmla="*/ 3 h 16"/>
                <a:gd name="T14" fmla="*/ 10 w 37"/>
                <a:gd name="T15" fmla="*/ 9 h 16"/>
                <a:gd name="T16" fmla="*/ 9 w 37"/>
                <a:gd name="T17" fmla="*/ 10 h 16"/>
                <a:gd name="T18" fmla="*/ 12 w 37"/>
                <a:gd name="T19" fmla="*/ 14 h 16"/>
                <a:gd name="T20" fmla="*/ 36 w 37"/>
                <a:gd name="T21" fmla="*/ 3 h 16"/>
                <a:gd name="T22" fmla="*/ 19 w 37"/>
                <a:gd name="T23" fmla="*/ 3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
                <a:gd name="T37" fmla="*/ 0 h 16"/>
                <a:gd name="T38" fmla="*/ 37 w 37"/>
                <a:gd name="T39" fmla="*/ 16 h 16"/>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 h="16">
                  <a:moveTo>
                    <a:pt x="3" y="12"/>
                  </a:moveTo>
                  <a:cubicBezTo>
                    <a:pt x="2" y="12"/>
                    <a:pt x="1" y="12"/>
                    <a:pt x="0" y="13"/>
                  </a:cubicBezTo>
                  <a:cubicBezTo>
                    <a:pt x="1" y="14"/>
                    <a:pt x="2" y="16"/>
                    <a:pt x="3" y="15"/>
                  </a:cubicBezTo>
                  <a:cubicBezTo>
                    <a:pt x="4" y="14"/>
                    <a:pt x="5" y="13"/>
                    <a:pt x="5" y="12"/>
                  </a:cubicBezTo>
                  <a:cubicBezTo>
                    <a:pt x="5" y="12"/>
                    <a:pt x="4" y="12"/>
                    <a:pt x="4" y="12"/>
                  </a:cubicBezTo>
                  <a:cubicBezTo>
                    <a:pt x="3" y="12"/>
                    <a:pt x="3" y="12"/>
                    <a:pt x="3" y="12"/>
                  </a:cubicBezTo>
                  <a:close/>
                  <a:moveTo>
                    <a:pt x="19" y="3"/>
                  </a:moveTo>
                  <a:cubicBezTo>
                    <a:pt x="15" y="3"/>
                    <a:pt x="13" y="7"/>
                    <a:pt x="10" y="9"/>
                  </a:cubicBezTo>
                  <a:cubicBezTo>
                    <a:pt x="9" y="10"/>
                    <a:pt x="9" y="10"/>
                    <a:pt x="9" y="10"/>
                  </a:cubicBezTo>
                  <a:cubicBezTo>
                    <a:pt x="10" y="11"/>
                    <a:pt x="11" y="12"/>
                    <a:pt x="12" y="14"/>
                  </a:cubicBezTo>
                  <a:cubicBezTo>
                    <a:pt x="19" y="10"/>
                    <a:pt x="35" y="5"/>
                    <a:pt x="36" y="3"/>
                  </a:cubicBezTo>
                  <a:cubicBezTo>
                    <a:pt x="37" y="0"/>
                    <a:pt x="26" y="4"/>
                    <a:pt x="19" y="3"/>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71" name="Freeform 173"/>
            <p:cNvSpPr>
              <a:spLocks noChangeArrowheads="1"/>
            </p:cNvSpPr>
            <p:nvPr/>
          </p:nvSpPr>
          <p:spPr bwMode="auto">
            <a:xfrm>
              <a:off x="3925888" y="1370012"/>
              <a:ext cx="73025" cy="39688"/>
            </a:xfrm>
            <a:custGeom>
              <a:gdLst>
                <a:gd name="T0" fmla="*/ 0 w 38"/>
                <a:gd name="T1" fmla="*/ 19 h 21"/>
                <a:gd name="T2" fmla="*/ 7 w 38"/>
                <a:gd name="T3" fmla="*/ 18 h 21"/>
                <a:gd name="T4" fmla="*/ 9 w 38"/>
                <a:gd name="T5" fmla="*/ 21 h 21"/>
                <a:gd name="T6" fmla="*/ 17 w 38"/>
                <a:gd name="T7" fmla="*/ 20 h 21"/>
                <a:gd name="T8" fmla="*/ 24 w 38"/>
                <a:gd name="T9" fmla="*/ 20 h 21"/>
                <a:gd name="T10" fmla="*/ 28 w 38"/>
                <a:gd name="T11" fmla="*/ 15 h 21"/>
                <a:gd name="T12" fmla="*/ 31 w 38"/>
                <a:gd name="T13" fmla="*/ 9 h 21"/>
                <a:gd name="T14" fmla="*/ 38 w 38"/>
                <a:gd name="T15" fmla="*/ 5 h 21"/>
                <a:gd name="T16" fmla="*/ 35 w 38"/>
                <a:gd name="T17" fmla="*/ 0 h 21"/>
                <a:gd name="T18" fmla="*/ 27 w 38"/>
                <a:gd name="T19" fmla="*/ 3 h 21"/>
                <a:gd name="T20" fmla="*/ 18 w 38"/>
                <a:gd name="T21" fmla="*/ 6 h 21"/>
                <a:gd name="T22" fmla="*/ 5 w 38"/>
                <a:gd name="T23" fmla="*/ 4 h 21"/>
                <a:gd name="T24" fmla="*/ 1 w 38"/>
                <a:gd name="T25" fmla="*/ 4 h 21"/>
                <a:gd name="T26" fmla="*/ 0 w 38"/>
                <a:gd name="T27" fmla="*/ 19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21"/>
                <a:gd name="T44" fmla="*/ 38 w 38"/>
                <a:gd name="T45" fmla="*/ 21 h 2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21">
                  <a:moveTo>
                    <a:pt x="0" y="19"/>
                  </a:moveTo>
                  <a:cubicBezTo>
                    <a:pt x="3" y="18"/>
                    <a:pt x="6" y="17"/>
                    <a:pt x="7" y="18"/>
                  </a:cubicBezTo>
                  <a:cubicBezTo>
                    <a:pt x="8" y="18"/>
                    <a:pt x="9" y="20"/>
                    <a:pt x="9" y="21"/>
                  </a:cubicBezTo>
                  <a:cubicBezTo>
                    <a:pt x="11" y="21"/>
                    <a:pt x="16" y="20"/>
                    <a:pt x="17" y="20"/>
                  </a:cubicBezTo>
                  <a:cubicBezTo>
                    <a:pt x="19" y="19"/>
                    <a:pt x="24" y="21"/>
                    <a:pt x="24" y="20"/>
                  </a:cubicBezTo>
                  <a:cubicBezTo>
                    <a:pt x="25" y="18"/>
                    <a:pt x="26" y="15"/>
                    <a:pt x="28" y="15"/>
                  </a:cubicBezTo>
                  <a:cubicBezTo>
                    <a:pt x="30" y="15"/>
                    <a:pt x="29" y="10"/>
                    <a:pt x="31" y="9"/>
                  </a:cubicBezTo>
                  <a:cubicBezTo>
                    <a:pt x="33" y="9"/>
                    <a:pt x="38" y="5"/>
                    <a:pt x="38" y="5"/>
                  </a:cubicBezTo>
                  <a:cubicBezTo>
                    <a:pt x="38" y="5"/>
                    <a:pt x="36" y="1"/>
                    <a:pt x="35" y="0"/>
                  </a:cubicBezTo>
                  <a:cubicBezTo>
                    <a:pt x="34" y="0"/>
                    <a:pt x="32" y="3"/>
                    <a:pt x="27" y="3"/>
                  </a:cubicBezTo>
                  <a:cubicBezTo>
                    <a:pt x="23" y="3"/>
                    <a:pt x="20" y="6"/>
                    <a:pt x="18" y="6"/>
                  </a:cubicBezTo>
                  <a:cubicBezTo>
                    <a:pt x="16" y="6"/>
                    <a:pt x="9" y="4"/>
                    <a:pt x="5" y="4"/>
                  </a:cubicBezTo>
                  <a:cubicBezTo>
                    <a:pt x="4" y="4"/>
                    <a:pt x="2" y="4"/>
                    <a:pt x="1" y="4"/>
                  </a:cubicBezTo>
                  <a:cubicBezTo>
                    <a:pt x="0" y="7"/>
                    <a:pt x="0" y="13"/>
                    <a:pt x="0" y="19"/>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72" name="Freeform 174"/>
            <p:cNvSpPr>
              <a:spLocks noEditPoints="1" noChangeArrowheads="1"/>
            </p:cNvSpPr>
            <p:nvPr/>
          </p:nvSpPr>
          <p:spPr bwMode="auto">
            <a:xfrm>
              <a:off x="3790950" y="1365250"/>
              <a:ext cx="247650" cy="269875"/>
            </a:xfrm>
            <a:custGeom>
              <a:gdLst>
                <a:gd name="T0" fmla="*/ 90 w 130"/>
                <a:gd name="T1" fmla="*/ 122 h 141"/>
                <a:gd name="T2" fmla="*/ 77 w 130"/>
                <a:gd name="T3" fmla="*/ 122 h 141"/>
                <a:gd name="T4" fmla="*/ 67 w 130"/>
                <a:gd name="T5" fmla="*/ 127 h 141"/>
                <a:gd name="T6" fmla="*/ 79 w 130"/>
                <a:gd name="T7" fmla="*/ 133 h 141"/>
                <a:gd name="T8" fmla="*/ 92 w 130"/>
                <a:gd name="T9" fmla="*/ 141 h 141"/>
                <a:gd name="T10" fmla="*/ 95 w 130"/>
                <a:gd name="T11" fmla="*/ 134 h 141"/>
                <a:gd name="T12" fmla="*/ 99 w 130"/>
                <a:gd name="T13" fmla="*/ 123 h 141"/>
                <a:gd name="T14" fmla="*/ 90 w 130"/>
                <a:gd name="T15" fmla="*/ 122 h 141"/>
                <a:gd name="T16" fmla="*/ 26 w 130"/>
                <a:gd name="T17" fmla="*/ 85 h 141"/>
                <a:gd name="T18" fmla="*/ 18 w 130"/>
                <a:gd name="T19" fmla="*/ 87 h 141"/>
                <a:gd name="T20" fmla="*/ 22 w 130"/>
                <a:gd name="T21" fmla="*/ 101 h 141"/>
                <a:gd name="T22" fmla="*/ 27 w 130"/>
                <a:gd name="T23" fmla="*/ 112 h 141"/>
                <a:gd name="T24" fmla="*/ 34 w 130"/>
                <a:gd name="T25" fmla="*/ 107 h 141"/>
                <a:gd name="T26" fmla="*/ 36 w 130"/>
                <a:gd name="T27" fmla="*/ 89 h 141"/>
                <a:gd name="T28" fmla="*/ 26 w 130"/>
                <a:gd name="T29" fmla="*/ 85 h 141"/>
                <a:gd name="T30" fmla="*/ 108 w 130"/>
                <a:gd name="T31" fmla="*/ 79 h 141"/>
                <a:gd name="T32" fmla="*/ 99 w 130"/>
                <a:gd name="T33" fmla="*/ 73 h 141"/>
                <a:gd name="T34" fmla="*/ 82 w 130"/>
                <a:gd name="T35" fmla="*/ 55 h 141"/>
                <a:gd name="T36" fmla="*/ 66 w 130"/>
                <a:gd name="T37" fmla="*/ 38 h 141"/>
                <a:gd name="T38" fmla="*/ 66 w 130"/>
                <a:gd name="T39" fmla="*/ 27 h 141"/>
                <a:gd name="T40" fmla="*/ 71 w 130"/>
                <a:gd name="T41" fmla="*/ 21 h 141"/>
                <a:gd name="T42" fmla="*/ 72 w 130"/>
                <a:gd name="T43" fmla="*/ 6 h 141"/>
                <a:gd name="T44" fmla="*/ 66 w 130"/>
                <a:gd name="T45" fmla="*/ 5 h 141"/>
                <a:gd name="T46" fmla="*/ 64 w 130"/>
                <a:gd name="T47" fmla="*/ 0 h 141"/>
                <a:gd name="T48" fmla="*/ 55 w 130"/>
                <a:gd name="T49" fmla="*/ 1 h 141"/>
                <a:gd name="T50" fmla="*/ 48 w 130"/>
                <a:gd name="T51" fmla="*/ 3 h 141"/>
                <a:gd name="T52" fmla="*/ 46 w 130"/>
                <a:gd name="T53" fmla="*/ 2 h 141"/>
                <a:gd name="T54" fmla="*/ 44 w 130"/>
                <a:gd name="T55" fmla="*/ 5 h 141"/>
                <a:gd name="T56" fmla="*/ 42 w 130"/>
                <a:gd name="T57" fmla="*/ 7 h 141"/>
                <a:gd name="T58" fmla="*/ 39 w 130"/>
                <a:gd name="T59" fmla="*/ 9 h 141"/>
                <a:gd name="T60" fmla="*/ 34 w 130"/>
                <a:gd name="T61" fmla="*/ 10 h 141"/>
                <a:gd name="T62" fmla="*/ 30 w 130"/>
                <a:gd name="T63" fmla="*/ 12 h 141"/>
                <a:gd name="T64" fmla="*/ 27 w 130"/>
                <a:gd name="T65" fmla="*/ 16 h 141"/>
                <a:gd name="T66" fmla="*/ 20 w 130"/>
                <a:gd name="T67" fmla="*/ 9 h 141"/>
                <a:gd name="T68" fmla="*/ 15 w 130"/>
                <a:gd name="T69" fmla="*/ 17 h 141"/>
                <a:gd name="T70" fmla="*/ 5 w 130"/>
                <a:gd name="T71" fmla="*/ 17 h 141"/>
                <a:gd name="T72" fmla="*/ 6 w 130"/>
                <a:gd name="T73" fmla="*/ 23 h 141"/>
                <a:gd name="T74" fmla="*/ 4 w 130"/>
                <a:gd name="T75" fmla="*/ 27 h 141"/>
                <a:gd name="T76" fmla="*/ 2 w 130"/>
                <a:gd name="T77" fmla="*/ 30 h 141"/>
                <a:gd name="T78" fmla="*/ 5 w 130"/>
                <a:gd name="T79" fmla="*/ 36 h 141"/>
                <a:gd name="T80" fmla="*/ 8 w 130"/>
                <a:gd name="T81" fmla="*/ 41 h 141"/>
                <a:gd name="T82" fmla="*/ 13 w 130"/>
                <a:gd name="T83" fmla="*/ 43 h 141"/>
                <a:gd name="T84" fmla="*/ 12 w 130"/>
                <a:gd name="T85" fmla="*/ 47 h 141"/>
                <a:gd name="T86" fmla="*/ 17 w 130"/>
                <a:gd name="T87" fmla="*/ 45 h 141"/>
                <a:gd name="T88" fmla="*/ 25 w 130"/>
                <a:gd name="T89" fmla="*/ 38 h 141"/>
                <a:gd name="T90" fmla="*/ 41 w 130"/>
                <a:gd name="T91" fmla="*/ 45 h 141"/>
                <a:gd name="T92" fmla="*/ 44 w 130"/>
                <a:gd name="T93" fmla="*/ 52 h 141"/>
                <a:gd name="T94" fmla="*/ 55 w 130"/>
                <a:gd name="T95" fmla="*/ 65 h 141"/>
                <a:gd name="T96" fmla="*/ 70 w 130"/>
                <a:gd name="T97" fmla="*/ 79 h 141"/>
                <a:gd name="T98" fmla="*/ 81 w 130"/>
                <a:gd name="T99" fmla="*/ 83 h 141"/>
                <a:gd name="T100" fmla="*/ 91 w 130"/>
                <a:gd name="T101" fmla="*/ 90 h 141"/>
                <a:gd name="T102" fmla="*/ 99 w 130"/>
                <a:gd name="T103" fmla="*/ 96 h 141"/>
                <a:gd name="T104" fmla="*/ 103 w 130"/>
                <a:gd name="T105" fmla="*/ 103 h 141"/>
                <a:gd name="T106" fmla="*/ 103 w 130"/>
                <a:gd name="T107" fmla="*/ 115 h 141"/>
                <a:gd name="T108" fmla="*/ 104 w 130"/>
                <a:gd name="T109" fmla="*/ 124 h 141"/>
                <a:gd name="T110" fmla="*/ 109 w 130"/>
                <a:gd name="T111" fmla="*/ 115 h 141"/>
                <a:gd name="T112" fmla="*/ 116 w 130"/>
                <a:gd name="T113" fmla="*/ 108 h 141"/>
                <a:gd name="T114" fmla="*/ 111 w 130"/>
                <a:gd name="T115" fmla="*/ 99 h 141"/>
                <a:gd name="T116" fmla="*/ 121 w 130"/>
                <a:gd name="T117" fmla="*/ 95 h 141"/>
                <a:gd name="T118" fmla="*/ 130 w 130"/>
                <a:gd name="T119" fmla="*/ 95 h 141"/>
                <a:gd name="T120" fmla="*/ 108 w 130"/>
                <a:gd name="T121" fmla="*/ 79 h 1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0"/>
                <a:gd name="T184" fmla="*/ 0 h 141"/>
                <a:gd name="T185" fmla="*/ 130 w 130"/>
                <a:gd name="T186" fmla="*/ 141 h 141"/>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0" h="141">
                  <a:moveTo>
                    <a:pt x="90" y="122"/>
                  </a:moveTo>
                  <a:cubicBezTo>
                    <a:pt x="84" y="124"/>
                    <a:pt x="81" y="124"/>
                    <a:pt x="77" y="122"/>
                  </a:cubicBezTo>
                  <a:cubicBezTo>
                    <a:pt x="73" y="120"/>
                    <a:pt x="66" y="124"/>
                    <a:pt x="67" y="127"/>
                  </a:cubicBezTo>
                  <a:cubicBezTo>
                    <a:pt x="68" y="129"/>
                    <a:pt x="71" y="131"/>
                    <a:pt x="79" y="133"/>
                  </a:cubicBezTo>
                  <a:cubicBezTo>
                    <a:pt x="87" y="135"/>
                    <a:pt x="88" y="141"/>
                    <a:pt x="92" y="141"/>
                  </a:cubicBezTo>
                  <a:cubicBezTo>
                    <a:pt x="95" y="141"/>
                    <a:pt x="96" y="138"/>
                    <a:pt x="95" y="134"/>
                  </a:cubicBezTo>
                  <a:cubicBezTo>
                    <a:pt x="94" y="129"/>
                    <a:pt x="99" y="124"/>
                    <a:pt x="99" y="123"/>
                  </a:cubicBezTo>
                  <a:cubicBezTo>
                    <a:pt x="100" y="122"/>
                    <a:pt x="97" y="121"/>
                    <a:pt x="90" y="122"/>
                  </a:cubicBezTo>
                  <a:close/>
                  <a:moveTo>
                    <a:pt x="26" y="85"/>
                  </a:moveTo>
                  <a:cubicBezTo>
                    <a:pt x="22" y="88"/>
                    <a:pt x="19" y="84"/>
                    <a:pt x="18" y="87"/>
                  </a:cubicBezTo>
                  <a:cubicBezTo>
                    <a:pt x="16" y="90"/>
                    <a:pt x="23" y="95"/>
                    <a:pt x="22" y="101"/>
                  </a:cubicBezTo>
                  <a:cubicBezTo>
                    <a:pt x="20" y="108"/>
                    <a:pt x="23" y="116"/>
                    <a:pt x="27" y="112"/>
                  </a:cubicBezTo>
                  <a:cubicBezTo>
                    <a:pt x="30" y="108"/>
                    <a:pt x="32" y="110"/>
                    <a:pt x="34" y="107"/>
                  </a:cubicBezTo>
                  <a:cubicBezTo>
                    <a:pt x="37" y="104"/>
                    <a:pt x="35" y="94"/>
                    <a:pt x="36" y="89"/>
                  </a:cubicBezTo>
                  <a:cubicBezTo>
                    <a:pt x="38" y="84"/>
                    <a:pt x="30" y="81"/>
                    <a:pt x="26" y="85"/>
                  </a:cubicBezTo>
                  <a:close/>
                  <a:moveTo>
                    <a:pt x="108" y="79"/>
                  </a:moveTo>
                  <a:cubicBezTo>
                    <a:pt x="103" y="77"/>
                    <a:pt x="106" y="72"/>
                    <a:pt x="99" y="73"/>
                  </a:cubicBezTo>
                  <a:cubicBezTo>
                    <a:pt x="92" y="73"/>
                    <a:pt x="84" y="64"/>
                    <a:pt x="82" y="55"/>
                  </a:cubicBezTo>
                  <a:cubicBezTo>
                    <a:pt x="79" y="45"/>
                    <a:pt x="69" y="44"/>
                    <a:pt x="66" y="38"/>
                  </a:cubicBezTo>
                  <a:cubicBezTo>
                    <a:pt x="63" y="33"/>
                    <a:pt x="68" y="32"/>
                    <a:pt x="66" y="27"/>
                  </a:cubicBezTo>
                  <a:cubicBezTo>
                    <a:pt x="65" y="24"/>
                    <a:pt x="68" y="22"/>
                    <a:pt x="71" y="21"/>
                  </a:cubicBezTo>
                  <a:cubicBezTo>
                    <a:pt x="71" y="15"/>
                    <a:pt x="71" y="9"/>
                    <a:pt x="72" y="6"/>
                  </a:cubicBezTo>
                  <a:cubicBezTo>
                    <a:pt x="69" y="5"/>
                    <a:pt x="67" y="5"/>
                    <a:pt x="66" y="5"/>
                  </a:cubicBezTo>
                  <a:cubicBezTo>
                    <a:pt x="65" y="4"/>
                    <a:pt x="64" y="0"/>
                    <a:pt x="64" y="0"/>
                  </a:cubicBezTo>
                  <a:cubicBezTo>
                    <a:pt x="63" y="0"/>
                    <a:pt x="56" y="0"/>
                    <a:pt x="55" y="1"/>
                  </a:cubicBezTo>
                  <a:cubicBezTo>
                    <a:pt x="53" y="2"/>
                    <a:pt x="50" y="5"/>
                    <a:pt x="48" y="3"/>
                  </a:cubicBezTo>
                  <a:cubicBezTo>
                    <a:pt x="47" y="3"/>
                    <a:pt x="47" y="3"/>
                    <a:pt x="46" y="2"/>
                  </a:cubicBezTo>
                  <a:cubicBezTo>
                    <a:pt x="44" y="5"/>
                    <a:pt x="44" y="5"/>
                    <a:pt x="44" y="5"/>
                  </a:cubicBezTo>
                  <a:cubicBezTo>
                    <a:pt x="44" y="5"/>
                    <a:pt x="44" y="7"/>
                    <a:pt x="42" y="7"/>
                  </a:cubicBezTo>
                  <a:cubicBezTo>
                    <a:pt x="41" y="7"/>
                    <a:pt x="39" y="6"/>
                    <a:pt x="39" y="9"/>
                  </a:cubicBezTo>
                  <a:cubicBezTo>
                    <a:pt x="39" y="11"/>
                    <a:pt x="35" y="10"/>
                    <a:pt x="34" y="10"/>
                  </a:cubicBezTo>
                  <a:cubicBezTo>
                    <a:pt x="32" y="10"/>
                    <a:pt x="30" y="10"/>
                    <a:pt x="30" y="12"/>
                  </a:cubicBezTo>
                  <a:cubicBezTo>
                    <a:pt x="30" y="14"/>
                    <a:pt x="29" y="19"/>
                    <a:pt x="27" y="16"/>
                  </a:cubicBezTo>
                  <a:cubicBezTo>
                    <a:pt x="24" y="14"/>
                    <a:pt x="21" y="8"/>
                    <a:pt x="20" y="9"/>
                  </a:cubicBezTo>
                  <a:cubicBezTo>
                    <a:pt x="19" y="9"/>
                    <a:pt x="17" y="17"/>
                    <a:pt x="15" y="17"/>
                  </a:cubicBezTo>
                  <a:cubicBezTo>
                    <a:pt x="13" y="17"/>
                    <a:pt x="8" y="17"/>
                    <a:pt x="5" y="17"/>
                  </a:cubicBezTo>
                  <a:cubicBezTo>
                    <a:pt x="4" y="20"/>
                    <a:pt x="5" y="22"/>
                    <a:pt x="6" y="23"/>
                  </a:cubicBezTo>
                  <a:cubicBezTo>
                    <a:pt x="8" y="23"/>
                    <a:pt x="6" y="26"/>
                    <a:pt x="4" y="27"/>
                  </a:cubicBezTo>
                  <a:cubicBezTo>
                    <a:pt x="3" y="28"/>
                    <a:pt x="0" y="27"/>
                    <a:pt x="2" y="30"/>
                  </a:cubicBezTo>
                  <a:cubicBezTo>
                    <a:pt x="4" y="33"/>
                    <a:pt x="7" y="33"/>
                    <a:pt x="5" y="36"/>
                  </a:cubicBezTo>
                  <a:cubicBezTo>
                    <a:pt x="3" y="38"/>
                    <a:pt x="5" y="41"/>
                    <a:pt x="8" y="41"/>
                  </a:cubicBezTo>
                  <a:cubicBezTo>
                    <a:pt x="10" y="41"/>
                    <a:pt x="14" y="41"/>
                    <a:pt x="13" y="43"/>
                  </a:cubicBezTo>
                  <a:cubicBezTo>
                    <a:pt x="12" y="44"/>
                    <a:pt x="12" y="45"/>
                    <a:pt x="12" y="47"/>
                  </a:cubicBezTo>
                  <a:cubicBezTo>
                    <a:pt x="14" y="46"/>
                    <a:pt x="15" y="46"/>
                    <a:pt x="17" y="45"/>
                  </a:cubicBezTo>
                  <a:cubicBezTo>
                    <a:pt x="21" y="43"/>
                    <a:pt x="19" y="40"/>
                    <a:pt x="25" y="38"/>
                  </a:cubicBezTo>
                  <a:cubicBezTo>
                    <a:pt x="31" y="37"/>
                    <a:pt x="38" y="42"/>
                    <a:pt x="41" y="45"/>
                  </a:cubicBezTo>
                  <a:cubicBezTo>
                    <a:pt x="43" y="49"/>
                    <a:pt x="44" y="49"/>
                    <a:pt x="44" y="52"/>
                  </a:cubicBezTo>
                  <a:cubicBezTo>
                    <a:pt x="45" y="55"/>
                    <a:pt x="47" y="60"/>
                    <a:pt x="55" y="65"/>
                  </a:cubicBezTo>
                  <a:cubicBezTo>
                    <a:pt x="63" y="71"/>
                    <a:pt x="66" y="76"/>
                    <a:pt x="70" y="79"/>
                  </a:cubicBezTo>
                  <a:cubicBezTo>
                    <a:pt x="74" y="81"/>
                    <a:pt x="79" y="80"/>
                    <a:pt x="81" y="83"/>
                  </a:cubicBezTo>
                  <a:cubicBezTo>
                    <a:pt x="84" y="86"/>
                    <a:pt x="87" y="88"/>
                    <a:pt x="91" y="90"/>
                  </a:cubicBezTo>
                  <a:cubicBezTo>
                    <a:pt x="95" y="92"/>
                    <a:pt x="95" y="96"/>
                    <a:pt x="99" y="96"/>
                  </a:cubicBezTo>
                  <a:cubicBezTo>
                    <a:pt x="103" y="97"/>
                    <a:pt x="100" y="100"/>
                    <a:pt x="103" y="103"/>
                  </a:cubicBezTo>
                  <a:cubicBezTo>
                    <a:pt x="105" y="106"/>
                    <a:pt x="106" y="112"/>
                    <a:pt x="103" y="115"/>
                  </a:cubicBezTo>
                  <a:cubicBezTo>
                    <a:pt x="101" y="119"/>
                    <a:pt x="102" y="124"/>
                    <a:pt x="104" y="124"/>
                  </a:cubicBezTo>
                  <a:cubicBezTo>
                    <a:pt x="105" y="124"/>
                    <a:pt x="109" y="118"/>
                    <a:pt x="109" y="115"/>
                  </a:cubicBezTo>
                  <a:cubicBezTo>
                    <a:pt x="110" y="112"/>
                    <a:pt x="113" y="112"/>
                    <a:pt x="116" y="108"/>
                  </a:cubicBezTo>
                  <a:cubicBezTo>
                    <a:pt x="118" y="105"/>
                    <a:pt x="112" y="104"/>
                    <a:pt x="111" y="99"/>
                  </a:cubicBezTo>
                  <a:cubicBezTo>
                    <a:pt x="109" y="95"/>
                    <a:pt x="116" y="91"/>
                    <a:pt x="121" y="95"/>
                  </a:cubicBezTo>
                  <a:cubicBezTo>
                    <a:pt x="127" y="98"/>
                    <a:pt x="130" y="101"/>
                    <a:pt x="130" y="95"/>
                  </a:cubicBezTo>
                  <a:cubicBezTo>
                    <a:pt x="130" y="89"/>
                    <a:pt x="112" y="82"/>
                    <a:pt x="108" y="79"/>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73" name="Freeform 175"/>
            <p:cNvSpPr>
              <a:spLocks noChangeArrowheads="1"/>
            </p:cNvSpPr>
            <p:nvPr/>
          </p:nvSpPr>
          <p:spPr bwMode="auto">
            <a:xfrm>
              <a:off x="4038600" y="1465262"/>
              <a:ext cx="26988" cy="33338"/>
            </a:xfrm>
            <a:custGeom>
              <a:gdLst>
                <a:gd name="T0" fmla="*/ 5 w 14"/>
                <a:gd name="T1" fmla="*/ 0 h 18"/>
                <a:gd name="T2" fmla="*/ 1 w 14"/>
                <a:gd name="T3" fmla="*/ 8 h 18"/>
                <a:gd name="T4" fmla="*/ 0 w 14"/>
                <a:gd name="T5" fmla="*/ 12 h 18"/>
                <a:gd name="T6" fmla="*/ 8 w 14"/>
                <a:gd name="T7" fmla="*/ 18 h 18"/>
                <a:gd name="T8" fmla="*/ 9 w 14"/>
                <a:gd name="T9" fmla="*/ 18 h 18"/>
                <a:gd name="T10" fmla="*/ 14 w 14"/>
                <a:gd name="T11" fmla="*/ 10 h 18"/>
                <a:gd name="T12" fmla="*/ 5 w 14"/>
                <a:gd name="T13" fmla="*/ 0 h 18"/>
                <a:gd name="T14" fmla="*/ 0 60000 65536"/>
                <a:gd name="T15" fmla="*/ 0 60000 65536"/>
                <a:gd name="T16" fmla="*/ 0 60000 65536"/>
                <a:gd name="T17" fmla="*/ 0 60000 65536"/>
                <a:gd name="T18" fmla="*/ 0 60000 65536"/>
                <a:gd name="T19" fmla="*/ 0 60000 65536"/>
                <a:gd name="T20" fmla="*/ 0 60000 65536"/>
                <a:gd name="T21" fmla="*/ 0 w 14"/>
                <a:gd name="T22" fmla="*/ 0 h 18"/>
                <a:gd name="T23" fmla="*/ 14 w 14"/>
                <a:gd name="T24" fmla="*/ 18 h 18"/>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8">
                  <a:moveTo>
                    <a:pt x="5" y="0"/>
                  </a:moveTo>
                  <a:cubicBezTo>
                    <a:pt x="3" y="3"/>
                    <a:pt x="0" y="7"/>
                    <a:pt x="1" y="8"/>
                  </a:cubicBezTo>
                  <a:cubicBezTo>
                    <a:pt x="1" y="9"/>
                    <a:pt x="0" y="10"/>
                    <a:pt x="0" y="12"/>
                  </a:cubicBezTo>
                  <a:cubicBezTo>
                    <a:pt x="3" y="14"/>
                    <a:pt x="6" y="16"/>
                    <a:pt x="8" y="18"/>
                  </a:cubicBezTo>
                  <a:cubicBezTo>
                    <a:pt x="8" y="18"/>
                    <a:pt x="8" y="18"/>
                    <a:pt x="9" y="18"/>
                  </a:cubicBezTo>
                  <a:cubicBezTo>
                    <a:pt x="9" y="14"/>
                    <a:pt x="12" y="10"/>
                    <a:pt x="14" y="10"/>
                  </a:cubicBezTo>
                  <a:cubicBezTo>
                    <a:pt x="11" y="7"/>
                    <a:pt x="7" y="2"/>
                    <a:pt x="5" y="0"/>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9874" name="Freeform 176"/>
            <p:cNvSpPr>
              <a:spLocks noChangeArrowheads="1"/>
            </p:cNvSpPr>
            <p:nvPr/>
          </p:nvSpPr>
          <p:spPr bwMode="auto">
            <a:xfrm>
              <a:off x="4044950" y="1389062"/>
              <a:ext cx="90488" cy="106363"/>
            </a:xfrm>
            <a:custGeom>
              <a:gdLst>
                <a:gd name="T0" fmla="*/ 41 w 47"/>
                <a:gd name="T1" fmla="*/ 37 h 56"/>
                <a:gd name="T2" fmla="*/ 41 w 47"/>
                <a:gd name="T3" fmla="*/ 29 h 56"/>
                <a:gd name="T4" fmla="*/ 42 w 47"/>
                <a:gd name="T5" fmla="*/ 23 h 56"/>
                <a:gd name="T6" fmla="*/ 29 w 47"/>
                <a:gd name="T7" fmla="*/ 20 h 56"/>
                <a:gd name="T8" fmla="*/ 28 w 47"/>
                <a:gd name="T9" fmla="*/ 13 h 56"/>
                <a:gd name="T10" fmla="*/ 24 w 47"/>
                <a:gd name="T11" fmla="*/ 9 h 56"/>
                <a:gd name="T12" fmla="*/ 20 w 47"/>
                <a:gd name="T13" fmla="*/ 2 h 56"/>
                <a:gd name="T14" fmla="*/ 20 w 47"/>
                <a:gd name="T15" fmla="*/ 2 h 56"/>
                <a:gd name="T16" fmla="*/ 17 w 47"/>
                <a:gd name="T17" fmla="*/ 1 h 56"/>
                <a:gd name="T18" fmla="*/ 12 w 47"/>
                <a:gd name="T19" fmla="*/ 0 h 56"/>
                <a:gd name="T20" fmla="*/ 0 w 47"/>
                <a:gd name="T21" fmla="*/ 3 h 56"/>
                <a:gd name="T22" fmla="*/ 3 w 47"/>
                <a:gd name="T23" fmla="*/ 10 h 56"/>
                <a:gd name="T24" fmla="*/ 7 w 47"/>
                <a:gd name="T25" fmla="*/ 18 h 56"/>
                <a:gd name="T26" fmla="*/ 6 w 47"/>
                <a:gd name="T27" fmla="*/ 36 h 56"/>
                <a:gd name="T28" fmla="*/ 2 w 47"/>
                <a:gd name="T29" fmla="*/ 40 h 56"/>
                <a:gd name="T30" fmla="*/ 11 w 47"/>
                <a:gd name="T31" fmla="*/ 50 h 56"/>
                <a:gd name="T32" fmla="*/ 11 w 47"/>
                <a:gd name="T33" fmla="*/ 50 h 56"/>
                <a:gd name="T34" fmla="*/ 21 w 47"/>
                <a:gd name="T35" fmla="*/ 56 h 56"/>
                <a:gd name="T36" fmla="*/ 41 w 47"/>
                <a:gd name="T37" fmla="*/ 52 h 56"/>
                <a:gd name="T38" fmla="*/ 41 w 47"/>
                <a:gd name="T39" fmla="*/ 49 h 56"/>
                <a:gd name="T40" fmla="*/ 45 w 47"/>
                <a:gd name="T41" fmla="*/ 44 h 56"/>
                <a:gd name="T42" fmla="*/ 41 w 47"/>
                <a:gd name="T43" fmla="*/ 37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
                <a:gd name="T67" fmla="*/ 0 h 56"/>
                <a:gd name="T68" fmla="*/ 47 w 47"/>
                <a:gd name="T69" fmla="*/ 56 h 5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 h="56">
                  <a:moveTo>
                    <a:pt x="41" y="37"/>
                  </a:moveTo>
                  <a:cubicBezTo>
                    <a:pt x="39" y="35"/>
                    <a:pt x="39" y="31"/>
                    <a:pt x="41" y="29"/>
                  </a:cubicBezTo>
                  <a:cubicBezTo>
                    <a:pt x="44" y="28"/>
                    <a:pt x="42" y="26"/>
                    <a:pt x="42" y="23"/>
                  </a:cubicBezTo>
                  <a:cubicBezTo>
                    <a:pt x="42" y="21"/>
                    <a:pt x="31" y="20"/>
                    <a:pt x="29" y="20"/>
                  </a:cubicBezTo>
                  <a:cubicBezTo>
                    <a:pt x="27" y="19"/>
                    <a:pt x="30" y="13"/>
                    <a:pt x="28" y="13"/>
                  </a:cubicBezTo>
                  <a:cubicBezTo>
                    <a:pt x="25" y="13"/>
                    <a:pt x="24" y="11"/>
                    <a:pt x="24" y="9"/>
                  </a:cubicBezTo>
                  <a:cubicBezTo>
                    <a:pt x="24" y="7"/>
                    <a:pt x="20" y="3"/>
                    <a:pt x="20" y="2"/>
                  </a:cubicBezTo>
                  <a:cubicBezTo>
                    <a:pt x="20" y="2"/>
                    <a:pt x="20" y="2"/>
                    <a:pt x="20" y="2"/>
                  </a:cubicBezTo>
                  <a:cubicBezTo>
                    <a:pt x="19" y="1"/>
                    <a:pt x="17" y="1"/>
                    <a:pt x="17" y="1"/>
                  </a:cubicBezTo>
                  <a:cubicBezTo>
                    <a:pt x="15" y="1"/>
                    <a:pt x="12" y="0"/>
                    <a:pt x="12" y="0"/>
                  </a:cubicBezTo>
                  <a:cubicBezTo>
                    <a:pt x="12" y="0"/>
                    <a:pt x="5" y="2"/>
                    <a:pt x="0" y="3"/>
                  </a:cubicBezTo>
                  <a:cubicBezTo>
                    <a:pt x="1" y="6"/>
                    <a:pt x="2" y="9"/>
                    <a:pt x="3" y="10"/>
                  </a:cubicBezTo>
                  <a:cubicBezTo>
                    <a:pt x="7" y="11"/>
                    <a:pt x="6" y="15"/>
                    <a:pt x="7" y="18"/>
                  </a:cubicBezTo>
                  <a:cubicBezTo>
                    <a:pt x="8" y="21"/>
                    <a:pt x="8" y="36"/>
                    <a:pt x="6" y="36"/>
                  </a:cubicBezTo>
                  <a:cubicBezTo>
                    <a:pt x="5" y="36"/>
                    <a:pt x="4" y="37"/>
                    <a:pt x="2" y="40"/>
                  </a:cubicBezTo>
                  <a:cubicBezTo>
                    <a:pt x="4" y="42"/>
                    <a:pt x="8" y="47"/>
                    <a:pt x="11" y="50"/>
                  </a:cubicBezTo>
                  <a:cubicBezTo>
                    <a:pt x="11" y="50"/>
                    <a:pt x="11" y="50"/>
                    <a:pt x="11" y="50"/>
                  </a:cubicBezTo>
                  <a:cubicBezTo>
                    <a:pt x="13" y="50"/>
                    <a:pt x="21" y="56"/>
                    <a:pt x="21" y="56"/>
                  </a:cubicBezTo>
                  <a:cubicBezTo>
                    <a:pt x="21" y="56"/>
                    <a:pt x="33" y="53"/>
                    <a:pt x="41" y="52"/>
                  </a:cubicBezTo>
                  <a:cubicBezTo>
                    <a:pt x="41" y="51"/>
                    <a:pt x="41" y="50"/>
                    <a:pt x="41" y="49"/>
                  </a:cubicBezTo>
                  <a:cubicBezTo>
                    <a:pt x="41" y="47"/>
                    <a:pt x="43" y="44"/>
                    <a:pt x="45" y="44"/>
                  </a:cubicBezTo>
                  <a:cubicBezTo>
                    <a:pt x="47" y="44"/>
                    <a:pt x="44" y="39"/>
                    <a:pt x="41" y="37"/>
                  </a:cubicBezTo>
                  <a:close/>
                </a:path>
              </a:pathLst>
            </a:custGeom>
            <a:solidFill>
              <a:srgbClr val="C9C9C9"/>
            </a:solidFill>
            <a:ln w="1" cap="flat" cmpd="sng">
              <a:solidFill>
                <a:srgbClr val="FFFFFF"/>
              </a:solidFill>
              <a:miter lim="800000"/>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sp>
        <p:nvSpPr>
          <p:cNvPr id="29875" name="椭圆 174"/>
          <p:cNvSpPr>
            <a:spLocks noChangeArrowheads="1"/>
          </p:cNvSpPr>
          <p:nvPr/>
        </p:nvSpPr>
        <p:spPr bwMode="auto">
          <a:xfrm>
            <a:off x="3087688" y="3035300"/>
            <a:ext cx="914400" cy="914400"/>
          </a:xfrm>
          <a:prstGeom prst="ellipse">
            <a:avLst/>
          </a:prstGeom>
          <a:solidFill>
            <a:srgbClr val="3F3F3F">
              <a:alpha val="50000"/>
            </a:srgbClr>
          </a:solidFill>
          <a:ln w="28575" cap="flat" cmpd="sng">
            <a:solidFill>
              <a:srgbClr val="3F3F3F"/>
            </a:solidFill>
            <a:miter lim="800000"/>
          </a:ln>
        </p:spPr>
        <p:txBody>
          <a:bodyPr anchor="ctr"/>
          <a:lstStyle/>
          <a:p>
            <a:pPr algn="ctr"/>
            <a:r>
              <a:rPr lang="en-US" altLang="zh-CN">
                <a:solidFill>
                  <a:srgbClr val="3F3F3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50%</a:t>
            </a:r>
            <a:endParaRPr lang="zh-CN" altLang="en-US">
              <a:solidFill>
                <a:srgbClr val="3F3F3F"/>
              </a:solidFill>
              <a:latin typeface="宋体" panose="02010600030101010101" pitchFamily="2" charset="-122"/>
              <a:sym typeface="宋体" panose="02010600030101010101" pitchFamily="2" charset="-122"/>
            </a:endParaRPr>
          </a:p>
        </p:txBody>
      </p:sp>
      <p:sp>
        <p:nvSpPr>
          <p:cNvPr id="29876" name="椭圆 175"/>
          <p:cNvSpPr>
            <a:spLocks noChangeArrowheads="1"/>
          </p:cNvSpPr>
          <p:nvPr/>
        </p:nvSpPr>
        <p:spPr bwMode="auto">
          <a:xfrm>
            <a:off x="4192588" y="4779963"/>
            <a:ext cx="601662" cy="603250"/>
          </a:xfrm>
          <a:prstGeom prst="ellipse">
            <a:avLst/>
          </a:prstGeom>
          <a:solidFill>
            <a:srgbClr val="3F3F3F">
              <a:alpha val="50000"/>
            </a:srgbClr>
          </a:solidFill>
          <a:ln w="28575" cap="flat" cmpd="sng">
            <a:solidFill>
              <a:srgbClr val="3F3F3F"/>
            </a:solidFill>
            <a:miter lim="800000"/>
          </a:ln>
        </p:spPr>
        <p:txBody>
          <a:bodyPr anchor="ctr"/>
          <a:lstStyle/>
          <a:p>
            <a:pPr algn="ctr"/>
            <a:r>
              <a:rPr lang="en-US" altLang="zh-CN" sz="1100">
                <a:solidFill>
                  <a:srgbClr val="3F3F3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10%</a:t>
            </a:r>
            <a:endParaRPr lang="zh-CN" altLang="en-US" sz="1100">
              <a:solidFill>
                <a:srgbClr val="3F3F3F"/>
              </a:solidFill>
              <a:latin typeface="宋体" panose="02010600030101010101" pitchFamily="2" charset="-122"/>
              <a:sym typeface="宋体" panose="02010600030101010101" pitchFamily="2" charset="-122"/>
            </a:endParaRPr>
          </a:p>
        </p:txBody>
      </p:sp>
      <p:sp>
        <p:nvSpPr>
          <p:cNvPr id="29877" name="椭圆 176"/>
          <p:cNvSpPr>
            <a:spLocks noChangeArrowheads="1"/>
          </p:cNvSpPr>
          <p:nvPr/>
        </p:nvSpPr>
        <p:spPr bwMode="auto">
          <a:xfrm>
            <a:off x="9540875" y="5667375"/>
            <a:ext cx="365125" cy="363538"/>
          </a:xfrm>
          <a:prstGeom prst="ellipse">
            <a:avLst/>
          </a:prstGeom>
          <a:solidFill>
            <a:srgbClr val="3F3F3F">
              <a:alpha val="50000"/>
            </a:srgbClr>
          </a:solidFill>
          <a:ln w="28575" cap="flat" cmpd="sng">
            <a:solidFill>
              <a:srgbClr val="3F3F3F"/>
            </a:solidFill>
            <a:miter lim="800000"/>
          </a:ln>
        </p:spPr>
        <p:txBody>
          <a:bodyPr anchor="ctr"/>
          <a:lstStyle/>
          <a:p>
            <a:pPr algn="ctr"/>
            <a:endParaRPr lang="zh-CN" altLang="zh-CN" sz="600">
              <a:solidFill>
                <a:srgbClr val="FFFFFF"/>
              </a:solidFill>
              <a:latin typeface="宋体" panose="02010600030101010101" pitchFamily="2" charset="-122"/>
              <a:sym typeface="宋体" panose="02010600030101010101" pitchFamily="2" charset="-122"/>
            </a:endParaRPr>
          </a:p>
        </p:txBody>
      </p:sp>
      <p:sp>
        <p:nvSpPr>
          <p:cNvPr id="29878" name="椭圆 177"/>
          <p:cNvSpPr>
            <a:spLocks noChangeArrowheads="1"/>
          </p:cNvSpPr>
          <p:nvPr/>
        </p:nvSpPr>
        <p:spPr bwMode="auto">
          <a:xfrm>
            <a:off x="7677150" y="2836863"/>
            <a:ext cx="1631950" cy="1630362"/>
          </a:xfrm>
          <a:prstGeom prst="ellipse">
            <a:avLst/>
          </a:prstGeom>
          <a:solidFill>
            <a:srgbClr val="3F3F3F">
              <a:alpha val="50000"/>
            </a:srgbClr>
          </a:solidFill>
          <a:ln w="28575" cap="flat" cmpd="sng">
            <a:solidFill>
              <a:srgbClr val="3F3F3F"/>
            </a:solidFill>
            <a:miter lim="800000"/>
          </a:ln>
        </p:spPr>
        <p:txBody>
          <a:bodyPr anchor="ctr"/>
          <a:lstStyle/>
          <a:p>
            <a:pPr algn="ctr"/>
            <a:r>
              <a:rPr lang="en-US" altLang="zh-CN" sz="3200" b="1">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100%</a:t>
            </a:r>
            <a:endParaRPr lang="zh-CN" altLang="en-US" sz="3200" b="1">
              <a:solidFill>
                <a:schemeClr val="bg1"/>
              </a:solidFill>
              <a:latin typeface="宋体" panose="02010600030101010101" pitchFamily="2" charset="-122"/>
              <a:sym typeface="宋体" panose="02010600030101010101" pitchFamily="2" charset="-122"/>
            </a:endParaRPr>
          </a:p>
        </p:txBody>
      </p:sp>
    </p:spTree>
  </p:cSld>
  <p:clrMapOvr>
    <a:masterClrMapping/>
  </p:clrMapOvr>
  <p:transition spd="med">
    <p:fade/>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0722"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sp>
        <p:nvSpPr>
          <p:cNvPr id="30723"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sp>
        <p:nvSpPr>
          <p:cNvPr id="30724"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30725" name="图片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文本框 2"/>
          <p:cNvSpPr>
            <a:spLocks noChangeArrowheads="1"/>
          </p:cNvSpPr>
          <p:nvPr/>
        </p:nvSpPr>
        <p:spPr bwMode="auto">
          <a:xfrm>
            <a:off x="1246188" y="1587500"/>
            <a:ext cx="207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buFont typeface="Wingdings" panose="05000000000000000000" pitchFamily="2" charset="2"/>
              <a:buChar char="l"/>
            </a:pPr>
            <a:r>
              <a:rPr lang="zh-CN" altLang="en-US" sz="24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目录修改：</a:t>
            </a:r>
            <a:endParaRPr lang="zh-CN" altLang="en-US" sz="24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7" name="文本框 3"/>
          <p:cNvSpPr>
            <a:spLocks noChangeArrowheads="1"/>
          </p:cNvSpPr>
          <p:nvPr/>
        </p:nvSpPr>
        <p:spPr bwMode="auto">
          <a:xfrm>
            <a:off x="1246188" y="3995738"/>
            <a:ext cx="2070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buFont typeface="Wingdings" panose="05000000000000000000" pitchFamily="2" charset="2"/>
              <a:buChar char="l"/>
            </a:pPr>
            <a:r>
              <a:rPr lang="zh-CN" altLang="en-US" sz="24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目录调整：</a:t>
            </a:r>
            <a:endParaRPr lang="zh-CN" altLang="en-US" sz="24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8" name="文本框 5"/>
          <p:cNvSpPr>
            <a:spLocks noChangeArrowheads="1"/>
          </p:cNvSpPr>
          <p:nvPr/>
        </p:nvSpPr>
        <p:spPr bwMode="auto">
          <a:xfrm>
            <a:off x="1652588" y="4524375"/>
            <a:ext cx="7265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a:solidFill>
                  <a:srgbClr val="141214"/>
                </a:solidFill>
                <a:latin typeface="微软雅黑" panose="020b0503020204020204" pitchFamily="34" charset="-122"/>
                <a:ea typeface="微软雅黑" panose="020b0503020204020204" pitchFamily="34" charset="-122"/>
                <a:sym typeface="微软雅黑" panose="020b0503020204020204" pitchFamily="34" charset="-122"/>
              </a:rPr>
              <a:t>选中左侧缩略图文件 </a:t>
            </a:r>
            <a:r>
              <a:rPr lang="en-US" altLang="zh-CN" sz="2000">
                <a:solidFill>
                  <a:srgbClr val="141214"/>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a:solidFill>
                  <a:srgbClr val="141214"/>
                </a:solidFill>
                <a:latin typeface="微软雅黑" panose="020b0503020204020204" pitchFamily="34" charset="-122"/>
                <a:ea typeface="微软雅黑" panose="020b0503020204020204" pitchFamily="34" charset="-122"/>
                <a:sym typeface="微软雅黑" panose="020b0503020204020204" pitchFamily="34" charset="-122"/>
              </a:rPr>
              <a:t>右键“版式”</a:t>
            </a:r>
            <a:r>
              <a:rPr lang="en-US" altLang="zh-CN" sz="2000">
                <a:solidFill>
                  <a:srgbClr val="141214"/>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a:solidFill>
                  <a:srgbClr val="141214"/>
                </a:solidFill>
                <a:latin typeface="微软雅黑" panose="020b0503020204020204" pitchFamily="34" charset="-122"/>
                <a:ea typeface="微软雅黑" panose="020b0503020204020204" pitchFamily="34" charset="-122"/>
                <a:sym typeface="微软雅黑" panose="020b0503020204020204" pitchFamily="34" charset="-122"/>
              </a:rPr>
              <a:t>选择需要调整的版式</a:t>
            </a:r>
            <a:endParaRPr lang="zh-CN" altLang="en-US" sz="2000">
              <a:solidFill>
                <a:srgbClr val="141214"/>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0729" name="组合 11"/>
          <p:cNvGrpSpPr/>
          <p:nvPr/>
        </p:nvGrpSpPr>
        <p:grpSpPr>
          <a:xfrm>
            <a:off x="1652588" y="2070100"/>
            <a:ext cx="9804400" cy="1741488"/>
            <a:chExt cx="9804280" cy="1741613"/>
          </a:xfrm>
        </p:grpSpPr>
        <p:pic>
          <p:nvPicPr>
            <p:cNvPr id="30730" name="图片 4"/>
            <p:cNvPicPr>
              <a:picLocks noChangeAspect="1" noChangeArrowheads="1"/>
            </p:cNvPicPr>
            <p:nvPr/>
          </p:nvPicPr>
          <p:blipFill>
            <a:blip r:embed="rId4">
              <a:grayscl/>
              <a:extLst>
                <a:ext uri="{28A0092B-C50C-407E-A947-70E740481C1C}">
                  <a14:useLocalDpi xmlns:a14="http://schemas.microsoft.com/office/drawing/2010/main" val="0"/>
                </a:ext>
              </a:extLst>
            </a:blip>
            <a:stretch>
              <a:fillRect/>
            </a:stretch>
          </p:blipFill>
          <p:spPr bwMode="auto">
            <a:xfrm>
              <a:off x="0" y="180613"/>
              <a:ext cx="9804280" cy="156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1" name="矩形 6"/>
            <p:cNvSpPr>
              <a:spLocks noChangeArrowheads="1"/>
            </p:cNvSpPr>
            <p:nvPr/>
          </p:nvSpPr>
          <p:spPr bwMode="auto">
            <a:xfrm>
              <a:off x="6438171" y="289346"/>
              <a:ext cx="583964" cy="462120"/>
            </a:xfrm>
            <a:prstGeom prst="rect">
              <a:avLst/>
            </a:prstGeom>
            <a:solidFill>
              <a:srgbClr val="3F3F3F">
                <a:alpha val="35999"/>
              </a:srgbClr>
            </a:solidFill>
            <a:ln w="12700" cap="flat" cmpd="sng">
              <a:solidFill>
                <a:srgbClr val="262626"/>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0732" name="矩形 7"/>
            <p:cNvSpPr>
              <a:spLocks noChangeArrowheads="1"/>
            </p:cNvSpPr>
            <p:nvPr/>
          </p:nvSpPr>
          <p:spPr bwMode="auto">
            <a:xfrm>
              <a:off x="2927104" y="730052"/>
              <a:ext cx="801912" cy="812597"/>
            </a:xfrm>
            <a:prstGeom prst="rect">
              <a:avLst/>
            </a:prstGeom>
            <a:solidFill>
              <a:srgbClr val="3F3F3F">
                <a:alpha val="35999"/>
              </a:srgbClr>
            </a:solidFill>
            <a:ln w="12700" cap="flat" cmpd="sng">
              <a:solidFill>
                <a:srgbClr val="262626"/>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0733" name="椭圆 8"/>
            <p:cNvSpPr>
              <a:spLocks noChangeArrowheads="1"/>
            </p:cNvSpPr>
            <p:nvPr/>
          </p:nvSpPr>
          <p:spPr bwMode="auto">
            <a:xfrm>
              <a:off x="6560701" y="0"/>
              <a:ext cx="338903" cy="338903"/>
            </a:xfrm>
            <a:prstGeom prst="ellipse">
              <a:avLst/>
            </a:pr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r>
                <a:rPr lang="en-US"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1</a:t>
              </a:r>
              <a:endParaRPr lang="zh-CN" altLang="en-US">
                <a:solidFill>
                  <a:srgbClr val="FFFFFF"/>
                </a:solidFill>
                <a:latin typeface="宋体" panose="02010600030101010101" pitchFamily="2" charset="-122"/>
                <a:sym typeface="宋体" panose="02010600030101010101" pitchFamily="2" charset="-122"/>
              </a:endParaRPr>
            </a:p>
          </p:txBody>
        </p:sp>
        <p:sp>
          <p:nvSpPr>
            <p:cNvPr id="30734" name="椭圆 9"/>
            <p:cNvSpPr>
              <a:spLocks noChangeArrowheads="1"/>
            </p:cNvSpPr>
            <p:nvPr/>
          </p:nvSpPr>
          <p:spPr bwMode="auto">
            <a:xfrm>
              <a:off x="3158608" y="454176"/>
              <a:ext cx="338903" cy="338903"/>
            </a:xfrm>
            <a:prstGeom prst="ellipse">
              <a:avLst/>
            </a:pr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r>
                <a:rPr lang="en-US"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2</a:t>
              </a:r>
              <a:endParaRPr lang="zh-CN" altLang="en-US">
                <a:solidFill>
                  <a:srgbClr val="FFFFFF"/>
                </a:solidFill>
                <a:latin typeface="宋体" panose="02010600030101010101" pitchFamily="2" charset="-122"/>
                <a:sym typeface="宋体" panose="02010600030101010101" pitchFamily="2" charset="-122"/>
              </a:endParaRPr>
            </a:p>
          </p:txBody>
        </p:sp>
      </p:grpSp>
      <p:sp>
        <p:nvSpPr>
          <p:cNvPr id="30735" name="文本框 12"/>
          <p:cNvSpPr>
            <a:spLocks noChangeArrowheads="1"/>
          </p:cNvSpPr>
          <p:nvPr/>
        </p:nvSpPr>
        <p:spPr bwMode="auto">
          <a:xfrm>
            <a:off x="1246188" y="5108575"/>
            <a:ext cx="145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buFont typeface="Wingdings" panose="05000000000000000000" pitchFamily="2" charset="2"/>
              <a:buChar char="l"/>
            </a:pPr>
            <a:r>
              <a:rPr lang="zh-CN" altLang="en-US" sz="24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字体：</a:t>
            </a:r>
            <a:endParaRPr lang="zh-CN" altLang="en-US" sz="24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36" name="文本框 13"/>
          <p:cNvSpPr>
            <a:spLocks noChangeArrowheads="1"/>
          </p:cNvSpPr>
          <p:nvPr/>
        </p:nvSpPr>
        <p:spPr bwMode="auto">
          <a:xfrm>
            <a:off x="1652588" y="5637213"/>
            <a:ext cx="4738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a:solidFill>
                  <a:srgbClr val="141214"/>
                </a:solidFill>
                <a:latin typeface="微软雅黑" panose="020b0503020204020204" pitchFamily="34" charset="-122"/>
                <a:ea typeface="微软雅黑" panose="020b0503020204020204" pitchFamily="34" charset="-122"/>
                <a:sym typeface="微软雅黑" panose="020b0503020204020204" pitchFamily="34" charset="-122"/>
              </a:rPr>
              <a:t>封面字体：</a:t>
            </a:r>
            <a:r>
              <a:rPr lang="en-US" altLang="zh-CN" sz="20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Manteka</a:t>
            </a:r>
            <a:r>
              <a:rPr lang="en-US" altLang="zh-CN" sz="2000">
                <a:solidFill>
                  <a:srgbClr val="141214"/>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a:solidFill>
                  <a:srgbClr val="141214"/>
                </a:solidFill>
                <a:latin typeface="微软雅黑" panose="020b0503020204020204" pitchFamily="34" charset="-122"/>
                <a:ea typeface="微软雅黑" panose="020b0503020204020204" pitchFamily="34" charset="-122"/>
                <a:sym typeface="微软雅黑" panose="020b0503020204020204" pitchFamily="34" charset="-122"/>
              </a:rPr>
              <a:t>烦请自行下载安装</a:t>
            </a:r>
            <a:endParaRPr lang="zh-CN" altLang="en-US" sz="2000">
              <a:solidFill>
                <a:srgbClr val="141214"/>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p:fade/>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1746" name="图片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145" y="1714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矩形 14"/>
          <p:cNvSpPr>
            <a:spLocks noChangeArrowheads="1"/>
          </p:cNvSpPr>
          <p:nvPr/>
        </p:nvSpPr>
        <p:spPr bwMode="auto">
          <a:xfrm>
            <a:off x="6481763" y="3262313"/>
            <a:ext cx="3850640" cy="15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9600" b="1">
                <a:solidFill>
                  <a:srgbClr val="3F3F3F"/>
                </a:solidFill>
                <a:latin typeface="汉仪雪君体简" charset="0"/>
                <a:ea typeface="汉仪雪君体简" charset="0"/>
                <a:sym typeface="Manteka" pitchFamily="2" charset="0"/>
              </a:rPr>
              <a:t>谢谢</a:t>
            </a:r>
            <a:r>
              <a:rPr lang="zh-CN" altLang="en-US" sz="9600" b="1">
                <a:solidFill>
                  <a:srgbClr val="3F3F3F"/>
                </a:solidFill>
                <a:latin typeface="楷体" panose="02010609060101010101" charset="-122"/>
                <a:ea typeface="楷体" panose="02010609060101010101" charset="-122"/>
                <a:sym typeface="Manteka" pitchFamily="2" charset="0"/>
              </a:rPr>
              <a:t>！</a:t>
            </a:r>
            <a:endParaRPr lang="zh-CN" altLang="en-US" sz="9600" b="1">
              <a:solidFill>
                <a:srgbClr val="3F3F3F"/>
              </a:solidFill>
              <a:latin typeface="楷体" panose="02010609060101010101" charset="-122"/>
              <a:ea typeface="楷体" panose="02010609060101010101" charset="-122"/>
              <a:sym typeface="Manteka" pitchFamily="2" charset="0"/>
            </a:endParaRPr>
          </a:p>
        </p:txBody>
      </p:sp>
      <p:sp>
        <p:nvSpPr>
          <p:cNvPr id="31749" name="矩形 4"/>
          <p:cNvSpPr>
            <a:spLocks noChangeArrowheads="1"/>
          </p:cNvSpPr>
          <p:nvPr/>
        </p:nvSpPr>
        <p:spPr bwMode="auto">
          <a:xfrm>
            <a:off x="7636036" y="5035550"/>
            <a:ext cx="3420745"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汇报人：</a:t>
            </a:r>
            <a:r>
              <a:rPr lang="en-US" altLang="zh-CN"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汇  </a:t>
            </a:r>
            <a:r>
              <a:rPr lang="en-US" altLang="zh-CN"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汇报时间：</a:t>
            </a:r>
            <a:r>
              <a:rPr lang="en-US" altLang="zh-CN"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202X.XX.XX</a:t>
            </a:r>
            <a:endParaRPr lang="en-US" altLang="zh-CN"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p:fade/>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243554" y="2946452"/>
            <a:ext cx="596835" cy="657154"/>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3" tIns="60950" rIns="121903" bIns="60950" anchor="ctr"/>
          <a:lstStyle/>
          <a:p>
            <a:pPr algn="ctr" fontAlgn="base">
              <a:defRPr/>
            </a:pPr>
            <a:endParaRPr lang="zh-CN" altLang="en-US" sz="135" strike="noStrike" noProof="1">
              <a:solidFill>
                <a:prstClr val="white"/>
              </a:solidFill>
            </a:endParaRPr>
          </a:p>
        </p:txBody>
      </p:sp>
      <p:sp>
        <p:nvSpPr>
          <p:cNvPr id="4" name="矩形 3"/>
          <p:cNvSpPr/>
          <p:nvPr/>
        </p:nvSpPr>
        <p:spPr>
          <a:xfrm>
            <a:off x="2832452" y="2949626"/>
            <a:ext cx="9358889" cy="657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79975" tIns="0" rIns="17997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658" y="2182948"/>
            <a:ext cx="9311269" cy="77461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430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9311927" y="2178185"/>
            <a:ext cx="853982" cy="77937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3" tIns="60950" rIns="121903" bIns="60950" anchor="ctr"/>
          <a:lstStyle/>
          <a:p>
            <a:pPr algn="ctr" fontAlgn="base">
              <a:defRPr/>
            </a:pPr>
            <a:endParaRPr lang="zh-CN" altLang="en-US" sz="135" strike="noStrike" noProof="1">
              <a:solidFill>
                <a:prstClr val="white"/>
              </a:solidFill>
            </a:endParaRPr>
          </a:p>
        </p:txBody>
      </p:sp>
      <p:sp>
        <p:nvSpPr>
          <p:cNvPr id="38917" name="矩形 11"/>
          <p:cNvSpPr/>
          <p:nvPr/>
        </p:nvSpPr>
        <p:spPr>
          <a:xfrm>
            <a:off x="1854658" y="3921072"/>
            <a:ext cx="8360460" cy="1692093"/>
          </a:xfrm>
          <a:prstGeom prst="rect">
            <a:avLst/>
          </a:prstGeom>
          <a:noFill/>
          <a:ln w="25400">
            <a:noFill/>
          </a:ln>
        </p:spPr>
        <p:txBody>
          <a:bodyPr lIns="121903" tIns="60950" rIns="121903" bIns="60950" anchor="ctr"/>
          <a:lstStyle/>
          <a:p>
            <a:pPr eaLnBrk="0" hangingPunct="0">
              <a:lnSpc>
                <a:spcPts val="2400"/>
              </a:lnSpc>
            </a:pP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模板下载：</a:t>
            </a:r>
            <a:r>
              <a:rPr lang="en-US" altLang="zh-CN" sz="140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400" b="1">
                <a:solidFill>
                  <a:srgbClr val="FFC000"/>
                </a:solidFill>
                <a:latin typeface="微软雅黑" panose="020b0503020204020204" pitchFamily="34" charset="-122"/>
                <a:ea typeface="微软雅黑" panose="020b0503020204020204" pitchFamily="34" charset="-122"/>
              </a:rPr>
              <a:t>            </a:t>
            </a:r>
            <a:r>
              <a:rPr lang="zh-CN" altLang="en-US" sz="1400" b="1">
                <a:solidFill>
                  <a:srgbClr val="4A452A"/>
                </a:solidFill>
                <a:latin typeface="微软雅黑" panose="020b0503020204020204" pitchFamily="34" charset="-122"/>
                <a:ea typeface="微软雅黑" panose="020b0503020204020204" pitchFamily="34" charset="-122"/>
              </a:rPr>
              <a:t>行业</a:t>
            </a: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a:t>
            </a:r>
            <a:r>
              <a:rPr lang="en-US" altLang="zh-CN" sz="140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40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400" b="1">
                <a:solidFill>
                  <a:srgbClr val="4A452A"/>
                </a:solidFill>
                <a:latin typeface="微软雅黑" panose="020b0503020204020204" pitchFamily="34" charset="-122"/>
                <a:ea typeface="微软雅黑" panose="020b0503020204020204" pitchFamily="34" charset="-122"/>
              </a:rPr>
              <a:t>工作</a:t>
            </a: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a:t>
            </a:r>
            <a:r>
              <a:rPr lang="en-US" altLang="zh-CN" sz="140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400" b="1">
                <a:solidFill>
                  <a:srgbClr val="4A452A"/>
                </a:solidFill>
                <a:latin typeface="微软雅黑" panose="020b0503020204020204" pitchFamily="34" charset="-122"/>
                <a:ea typeface="微软雅黑" panose="020b0503020204020204" pitchFamily="34" charset="-122"/>
              </a:rPr>
              <a:t>         </a:t>
            </a:r>
            <a:r>
              <a:rPr lang="zh-CN" altLang="en-US" sz="1400" b="1">
                <a:solidFill>
                  <a:srgbClr val="4A452A"/>
                </a:solidFill>
                <a:latin typeface="微软雅黑" panose="020b0503020204020204" pitchFamily="34" charset="-122"/>
                <a:ea typeface="微软雅黑" panose="020b0503020204020204" pitchFamily="34" charset="-122"/>
              </a:rPr>
              <a:t>节日</a:t>
            </a: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a:t>
            </a:r>
            <a:r>
              <a:rPr lang="en-US" altLang="zh-CN" sz="140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40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背景图片：</a:t>
            </a:r>
            <a:r>
              <a:rPr lang="en-US" altLang="zh-CN" sz="1400" b="1">
                <a:solidFill>
                  <a:srgbClr val="4A452A"/>
                </a:solidFill>
                <a:latin typeface="微软雅黑" panose="020b0503020204020204" pitchFamily="34" charset="-122"/>
                <a:ea typeface="微软雅黑" panose="020b0503020204020204" pitchFamily="34" charset="-122"/>
              </a:rPr>
              <a:t> </a:t>
            </a:r>
            <a:r>
              <a:rPr lang="en-US" altLang="zh-CN" sz="140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400" b="1">
                <a:solidFill>
                  <a:srgbClr val="4A452A"/>
                </a:solidFill>
                <a:latin typeface="微软雅黑" panose="020b0503020204020204" pitchFamily="34" charset="-122"/>
                <a:ea typeface="微软雅黑" panose="020b0503020204020204" pitchFamily="34" charset="-122"/>
              </a:rPr>
              <a:t>            PPT</a:t>
            </a:r>
            <a:r>
              <a:rPr lang="zh-CN" altLang="en-US" sz="1400" b="1">
                <a:solidFill>
                  <a:srgbClr val="4A452A"/>
                </a:solidFill>
                <a:latin typeface="微软雅黑" panose="020b0503020204020204" pitchFamily="34" charset="-122"/>
                <a:ea typeface="微软雅黑" panose="020b0503020204020204" pitchFamily="34" charset="-122"/>
              </a:rPr>
              <a:t>课件模板：</a:t>
            </a:r>
            <a:r>
              <a:rPr lang="en-US" altLang="zh-CN" sz="140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40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130888" y="155928"/>
            <a:ext cx="3809589" cy="1904794"/>
          </a:xfrm>
          <a:prstGeom prst="rect">
            <a:avLst/>
          </a:prstGeom>
          <a:noFill/>
          <a:ln w="9525">
            <a:noFill/>
          </a:ln>
        </p:spPr>
      </p:pic>
    </p:spTree>
  </p:cSld>
  <p:clrMapOvr>
    <a:masterClrMapping/>
  </p:clrMapOvr>
  <p:transition spd="med" advClick="0" advTm="0">
    <p:push dir="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122" name="图片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3" name="组合 46"/>
          <p:cNvGrpSpPr/>
          <p:nvPr/>
        </p:nvGrpSpPr>
        <p:grpSpPr>
          <a:xfrm>
            <a:off x="5980113" y="4838700"/>
            <a:ext cx="1235075" cy="1168400"/>
            <a:chExt cx="1235075" cy="1168400"/>
          </a:xfrm>
        </p:grpSpPr>
        <p:pic>
          <p:nvPicPr>
            <p:cNvPr id="5124" name="图片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12350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矩形 47"/>
            <p:cNvSpPr>
              <a:spLocks noChangeArrowheads="1"/>
            </p:cNvSpPr>
            <p:nvPr/>
          </p:nvSpPr>
          <p:spPr bwMode="auto">
            <a:xfrm>
              <a:off x="345667" y="314825"/>
              <a:ext cx="5437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a:solidFill>
                    <a:srgbClr val="262626"/>
                  </a:solidFill>
                  <a:latin typeface="华文行楷" panose="02010800040101010101" pitchFamily="2" charset="-122"/>
                  <a:ea typeface="华文行楷" panose="02010800040101010101" pitchFamily="2" charset="-122"/>
                  <a:sym typeface="华文行楷" panose="02010800040101010101" pitchFamily="2" charset="-122"/>
                </a:rPr>
                <a:t>肆</a:t>
              </a:r>
              <a:endParaRPr lang="zh-CN" altLang="en-US" sz="2800">
                <a:solidFill>
                  <a:srgbClr val="262626"/>
                </a:solidFill>
                <a:latin typeface="华文行楷" panose="02010800040101010101" pitchFamily="2" charset="-122"/>
                <a:ea typeface="华文行楷" panose="02010800040101010101" pitchFamily="2" charset="-122"/>
                <a:sym typeface="华文行楷" panose="02010800040101010101" pitchFamily="2" charset="-122"/>
              </a:endParaRPr>
            </a:p>
          </p:txBody>
        </p:sp>
      </p:grpSp>
      <p:grpSp>
        <p:nvGrpSpPr>
          <p:cNvPr id="5126" name="组合 43"/>
          <p:cNvGrpSpPr/>
          <p:nvPr/>
        </p:nvGrpSpPr>
        <p:grpSpPr>
          <a:xfrm>
            <a:off x="5980113" y="3665538"/>
            <a:ext cx="1235075" cy="1168400"/>
            <a:chExt cx="1235075" cy="1168400"/>
          </a:xfrm>
        </p:grpSpPr>
        <p:pic>
          <p:nvPicPr>
            <p:cNvPr id="5127" name="图片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12350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矩形 44"/>
            <p:cNvSpPr>
              <a:spLocks noChangeArrowheads="1"/>
            </p:cNvSpPr>
            <p:nvPr/>
          </p:nvSpPr>
          <p:spPr bwMode="auto">
            <a:xfrm>
              <a:off x="345667" y="314825"/>
              <a:ext cx="5437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a:solidFill>
                    <a:srgbClr val="262626"/>
                  </a:solidFill>
                  <a:latin typeface="华文行楷" panose="02010800040101010101" pitchFamily="2" charset="-122"/>
                  <a:ea typeface="华文行楷" panose="02010800040101010101" pitchFamily="2" charset="-122"/>
                  <a:sym typeface="华文行楷" panose="02010800040101010101" pitchFamily="2" charset="-122"/>
                </a:rPr>
                <a:t>叁</a:t>
              </a:r>
              <a:endParaRPr lang="zh-CN" altLang="en-US" sz="2800">
                <a:solidFill>
                  <a:srgbClr val="262626"/>
                </a:solidFill>
                <a:latin typeface="华文行楷" panose="02010800040101010101" pitchFamily="2" charset="-122"/>
                <a:ea typeface="华文行楷" panose="02010800040101010101" pitchFamily="2" charset="-122"/>
                <a:sym typeface="华文行楷" panose="02010800040101010101" pitchFamily="2" charset="-122"/>
              </a:endParaRPr>
            </a:p>
          </p:txBody>
        </p:sp>
      </p:grpSp>
      <p:grpSp>
        <p:nvGrpSpPr>
          <p:cNvPr id="5129" name="组合 7"/>
          <p:cNvGrpSpPr/>
          <p:nvPr/>
        </p:nvGrpSpPr>
        <p:grpSpPr>
          <a:xfrm>
            <a:off x="5980113" y="1317625"/>
            <a:ext cx="1235075" cy="1168400"/>
            <a:chExt cx="1235075" cy="1168400"/>
          </a:xfrm>
        </p:grpSpPr>
        <p:pic>
          <p:nvPicPr>
            <p:cNvPr id="5130" name="图片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12350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矩形 6"/>
            <p:cNvSpPr>
              <a:spLocks noChangeArrowheads="1"/>
            </p:cNvSpPr>
            <p:nvPr/>
          </p:nvSpPr>
          <p:spPr bwMode="auto">
            <a:xfrm>
              <a:off x="345667" y="314825"/>
              <a:ext cx="5437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a:solidFill>
                    <a:srgbClr val="262626"/>
                  </a:solidFill>
                  <a:latin typeface="华文行楷" panose="02010800040101010101" pitchFamily="2" charset="-122"/>
                  <a:ea typeface="华文行楷" panose="02010800040101010101" pitchFamily="2" charset="-122"/>
                  <a:sym typeface="华文行楷" panose="02010800040101010101" pitchFamily="2" charset="-122"/>
                </a:rPr>
                <a:t>壹</a:t>
              </a:r>
              <a:endParaRPr lang="zh-CN" altLang="en-US" sz="2800">
                <a:solidFill>
                  <a:srgbClr val="262626"/>
                </a:solidFill>
                <a:latin typeface="华文行楷" panose="02010800040101010101" pitchFamily="2" charset="-122"/>
                <a:ea typeface="华文行楷" panose="02010800040101010101" pitchFamily="2" charset="-122"/>
                <a:sym typeface="华文行楷" panose="02010800040101010101" pitchFamily="2" charset="-122"/>
              </a:endParaRPr>
            </a:p>
          </p:txBody>
        </p:sp>
      </p:grpSp>
      <p:grpSp>
        <p:nvGrpSpPr>
          <p:cNvPr id="5132" name="组合 34"/>
          <p:cNvGrpSpPr/>
          <p:nvPr/>
        </p:nvGrpSpPr>
        <p:grpSpPr>
          <a:xfrm>
            <a:off x="5980113" y="2492375"/>
            <a:ext cx="1235075" cy="1168400"/>
            <a:chExt cx="1235075" cy="1168400"/>
          </a:xfrm>
        </p:grpSpPr>
        <p:pic>
          <p:nvPicPr>
            <p:cNvPr id="5133" name="图片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12350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4" name="矩形 38"/>
            <p:cNvSpPr>
              <a:spLocks noChangeArrowheads="1"/>
            </p:cNvSpPr>
            <p:nvPr/>
          </p:nvSpPr>
          <p:spPr bwMode="auto">
            <a:xfrm>
              <a:off x="345666" y="314825"/>
              <a:ext cx="5437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a:solidFill>
                    <a:srgbClr val="262626"/>
                  </a:solidFill>
                  <a:latin typeface="华文行楷" panose="02010800040101010101" pitchFamily="2" charset="-122"/>
                  <a:ea typeface="华文行楷" panose="02010800040101010101" pitchFamily="2" charset="-122"/>
                  <a:sym typeface="华文行楷" panose="02010800040101010101" pitchFamily="2" charset="-122"/>
                </a:rPr>
                <a:t>贰</a:t>
              </a:r>
              <a:endParaRPr lang="zh-CN" altLang="en-US" sz="2800">
                <a:solidFill>
                  <a:srgbClr val="262626"/>
                </a:solidFill>
                <a:latin typeface="华文行楷" panose="02010800040101010101" pitchFamily="2" charset="-122"/>
                <a:ea typeface="华文行楷" panose="02010800040101010101" pitchFamily="2" charset="-122"/>
                <a:sym typeface="华文行楷" panose="02010800040101010101" pitchFamily="2" charset="-122"/>
              </a:endParaRPr>
            </a:p>
          </p:txBody>
        </p:sp>
      </p:grpSp>
      <p:sp>
        <p:nvSpPr>
          <p:cNvPr id="5135" name="文本框 12"/>
          <p:cNvSpPr>
            <a:spLocks noChangeArrowheads="1"/>
          </p:cNvSpPr>
          <p:nvPr/>
        </p:nvSpPr>
        <p:spPr bwMode="auto">
          <a:xfrm flipH="1">
            <a:off x="7015163" y="1685925"/>
            <a:ext cx="3529012" cy="415925"/>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anchor="ctr"/>
          <a:lstStyle/>
          <a:p>
            <a:r>
              <a:rPr lang="zh-CN" altLang="en-US" sz="1600">
                <a:solidFill>
                  <a:schemeClr val="bg1"/>
                </a:solidFill>
                <a:latin typeface="微软雅黑" panose="020b0503020204020204" pitchFamily="34" charset="-122"/>
                <a:ea typeface="微软雅黑" panose="020b0503020204020204" pitchFamily="34" charset="-122"/>
                <a:sym typeface="Verdana" panose="020b0604030504040204" pitchFamily="34" charset="0"/>
              </a:rPr>
              <a:t>        点击添加文本内容标题</a:t>
            </a:r>
            <a:endParaRPr lang="zh-CN" altLang="en-US"/>
          </a:p>
        </p:txBody>
      </p:sp>
      <p:sp>
        <p:nvSpPr>
          <p:cNvPr id="5136" name="文本框 31"/>
          <p:cNvSpPr>
            <a:spLocks noChangeArrowheads="1"/>
          </p:cNvSpPr>
          <p:nvPr/>
        </p:nvSpPr>
        <p:spPr bwMode="auto">
          <a:xfrm flipH="1">
            <a:off x="7015163" y="2862263"/>
            <a:ext cx="3529012" cy="415925"/>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anchor="ctr"/>
          <a:lstStyle/>
          <a:p>
            <a:r>
              <a:rPr lang="zh-CN" altLang="en-US" sz="1600">
                <a:solidFill>
                  <a:schemeClr val="bg1"/>
                </a:solidFill>
                <a:latin typeface="微软雅黑" panose="020b0503020204020204" pitchFamily="34" charset="-122"/>
                <a:ea typeface="微软雅黑" panose="020b0503020204020204" pitchFamily="34" charset="-122"/>
                <a:sym typeface="Verdana" panose="020b0604030504040204" pitchFamily="34" charset="0"/>
              </a:rPr>
              <a:t>        点击添加文本内容标题</a:t>
            </a:r>
            <a:endParaRPr lang="zh-CN" altLang="en-US"/>
          </a:p>
        </p:txBody>
      </p:sp>
      <p:sp>
        <p:nvSpPr>
          <p:cNvPr id="5137" name="文本框 36"/>
          <p:cNvSpPr>
            <a:spLocks noChangeArrowheads="1"/>
          </p:cNvSpPr>
          <p:nvPr/>
        </p:nvSpPr>
        <p:spPr bwMode="auto">
          <a:xfrm flipH="1">
            <a:off x="7015163" y="4038600"/>
            <a:ext cx="3529012" cy="415925"/>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anchor="ctr"/>
          <a:lstStyle/>
          <a:p>
            <a:r>
              <a:rPr lang="zh-CN" altLang="en-US" sz="1600">
                <a:solidFill>
                  <a:schemeClr val="bg1"/>
                </a:solidFill>
                <a:latin typeface="微软雅黑" panose="020b0503020204020204" pitchFamily="34" charset="-122"/>
                <a:ea typeface="微软雅黑" panose="020b0503020204020204" pitchFamily="34" charset="-122"/>
                <a:sym typeface="Verdana" panose="020b0604030504040204" pitchFamily="34" charset="0"/>
              </a:rPr>
              <a:t>        点击添加文本内容标题</a:t>
            </a:r>
            <a:endParaRPr lang="zh-CN" altLang="en-US"/>
          </a:p>
        </p:txBody>
      </p:sp>
      <p:sp>
        <p:nvSpPr>
          <p:cNvPr id="5138" name="文本框 41"/>
          <p:cNvSpPr>
            <a:spLocks noChangeArrowheads="1"/>
          </p:cNvSpPr>
          <p:nvPr/>
        </p:nvSpPr>
        <p:spPr bwMode="auto">
          <a:xfrm flipH="1">
            <a:off x="7015163" y="5214938"/>
            <a:ext cx="3529012" cy="415925"/>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anchor="ctr"/>
          <a:lstStyle/>
          <a:p>
            <a:r>
              <a:rPr lang="zh-CN" altLang="en-US" sz="1600">
                <a:solidFill>
                  <a:schemeClr val="bg1"/>
                </a:solidFill>
                <a:latin typeface="微软雅黑" panose="020b0503020204020204" pitchFamily="34" charset="-122"/>
                <a:ea typeface="微软雅黑" panose="020b0503020204020204" pitchFamily="34" charset="-122"/>
                <a:sym typeface="Verdana" panose="020b0604030504040204" pitchFamily="34" charset="0"/>
              </a:rPr>
              <a:t>        点击添加文本内容标题</a:t>
            </a:r>
            <a:endParaRPr lang="zh-CN" altLang="en-US"/>
          </a:p>
        </p:txBody>
      </p:sp>
      <p:pic>
        <p:nvPicPr>
          <p:cNvPr id="5139" name="图片 10"/>
          <p:cNvPicPr>
            <a:picLocks noChangeAspect="1" noChangeArrowheads="1"/>
          </p:cNvPicPr>
          <p:nvPr/>
        </p:nvPicPr>
        <p:blipFill>
          <a:blip r:embed="rId4">
            <a:extLst>
              <a:ext uri="{28A0092B-C50C-407E-A947-70E740481C1C}">
                <a14:useLocalDpi xmlns:a14="http://schemas.microsoft.com/office/drawing/2010/main" val="0"/>
              </a:ext>
            </a:extLst>
          </a:blip>
          <a:srcRect l="6421" t="5219" r="46947" b="43053"/>
          <a:stretch>
            <a:fillRect/>
          </a:stretch>
        </p:blipFill>
        <p:spPr bwMode="auto">
          <a:xfrm>
            <a:off x="2292350" y="3595688"/>
            <a:ext cx="103981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 name="图片 11"/>
          <p:cNvPicPr>
            <a:picLocks noChangeAspect="1" noChangeArrowheads="1"/>
          </p:cNvPicPr>
          <p:nvPr/>
        </p:nvPicPr>
        <p:blipFill>
          <a:blip r:embed="rId5">
            <a:extLst>
              <a:ext uri="{28A0092B-C50C-407E-A947-70E740481C1C}">
                <a14:useLocalDpi xmlns:a14="http://schemas.microsoft.com/office/drawing/2010/main" val="0"/>
              </a:ext>
            </a:extLst>
          </a:blip>
          <a:srcRect l="24518" t="34972" r="7750"/>
          <a:stretch>
            <a:fillRect/>
          </a:stretch>
        </p:blipFill>
        <p:spPr bwMode="auto">
          <a:xfrm>
            <a:off x="3508375" y="2278063"/>
            <a:ext cx="100171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 name="图片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276475" y="1839913"/>
            <a:ext cx="1192213"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2" name="图片 5"/>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263900" y="3252788"/>
            <a:ext cx="1643063"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146"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sp>
        <p:nvSpPr>
          <p:cNvPr id="6147"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sp>
        <p:nvSpPr>
          <p:cNvPr id="6148"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6149" name="图片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150" name="直接连接符 3"/>
          <p:cNvCxnSpPr>
            <a:cxnSpLocks noChangeShapeType="1"/>
            <a:stCxn id="6151" idx="6"/>
            <a:endCxn id="6152" idx="2"/>
          </p:cNvCxnSpPr>
          <p:nvPr/>
        </p:nvCxnSpPr>
        <p:spPr bwMode="auto">
          <a:xfrm>
            <a:off x="3176588" y="4064000"/>
            <a:ext cx="3614737" cy="1588"/>
          </a:xfrm>
          <a:prstGeom prst="line">
            <a:avLst/>
          </a:prstGeom>
          <a:noFill/>
          <a:ln w="12700" cap="flat" cmpd="sng">
            <a:solidFill>
              <a:srgbClr val="3F3F3F"/>
            </a:solidFill>
            <a:miter lim="800000"/>
          </a:ln>
          <a:extLst>
            <a:ext uri="{909E8E84-426E-40DD-AFC4-6F175D3DCCD1}">
              <a14:hiddenFill xmlns:a14="http://schemas.microsoft.com/office/drawing/2010/main">
                <a:noFill/>
              </a14:hiddenFill>
            </a:ext>
          </a:extLst>
        </p:spPr>
      </p:cxnSp>
      <p:sp>
        <p:nvSpPr>
          <p:cNvPr id="6151" name="椭圆 2"/>
          <p:cNvSpPr>
            <a:spLocks noChangeArrowheads="1"/>
          </p:cNvSpPr>
          <p:nvPr/>
        </p:nvSpPr>
        <p:spPr bwMode="auto">
          <a:xfrm>
            <a:off x="615950" y="2784475"/>
            <a:ext cx="2560638" cy="2560638"/>
          </a:xfrm>
          <a:prstGeom prst="ellipse">
            <a:avLst/>
          </a:prstGeom>
          <a:noFill/>
          <a:ln w="76200" cap="flat" cmpd="sng">
            <a:solidFill>
              <a:srgbClr val="3F3F3F"/>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52" name="椭圆 4"/>
          <p:cNvSpPr>
            <a:spLocks noChangeArrowheads="1"/>
          </p:cNvSpPr>
          <p:nvPr/>
        </p:nvSpPr>
        <p:spPr bwMode="auto">
          <a:xfrm>
            <a:off x="6791325" y="3505200"/>
            <a:ext cx="1120775" cy="1119188"/>
          </a:xfrm>
          <a:prstGeom prst="ellipse">
            <a:avLst/>
          </a:pr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cxnSp>
        <p:nvCxnSpPr>
          <p:cNvPr id="6153" name="直接连接符 5"/>
          <p:cNvCxnSpPr>
            <a:cxnSpLocks noChangeShapeType="1"/>
            <a:stCxn id="6152" idx="0"/>
            <a:endCxn id="6160" idx="4"/>
          </p:cNvCxnSpPr>
          <p:nvPr/>
        </p:nvCxnSpPr>
        <p:spPr bwMode="auto">
          <a:xfrm flipH="1" flipV="1">
            <a:off x="7351713" y="2633663"/>
            <a:ext cx="0" cy="871537"/>
          </a:xfrm>
          <a:prstGeom prst="line">
            <a:avLst/>
          </a:prstGeom>
          <a:noFill/>
          <a:ln w="12700" cap="flat" cmpd="sng">
            <a:solidFill>
              <a:srgbClr val="3F3F3F"/>
            </a:solidFill>
            <a:miter lim="800000"/>
          </a:ln>
          <a:extLst>
            <a:ext uri="{909E8E84-426E-40DD-AFC4-6F175D3DCCD1}">
              <a14:hiddenFill xmlns:a14="http://schemas.microsoft.com/office/drawing/2010/main">
                <a:noFill/>
              </a14:hiddenFill>
            </a:ext>
          </a:extLst>
        </p:spPr>
      </p:cxnSp>
      <p:sp>
        <p:nvSpPr>
          <p:cNvPr id="6154" name="直接连接符 6"/>
          <p:cNvSpPr>
            <a:spLocks noChangeShapeType="1"/>
          </p:cNvSpPr>
          <p:nvPr/>
        </p:nvSpPr>
        <p:spPr bwMode="auto">
          <a:xfrm flipV="1">
            <a:off x="7747000" y="3022600"/>
            <a:ext cx="668338" cy="646113"/>
          </a:xfrm>
          <a:prstGeom prst="line">
            <a:avLst/>
          </a:prstGeom>
          <a:noFill/>
          <a:ln w="12700" cap="flat" cmpd="sng">
            <a:solidFill>
              <a:srgbClr val="3F3F3F"/>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6155" name="直接连接符 7"/>
          <p:cNvSpPr>
            <a:spLocks noChangeShapeType="1"/>
          </p:cNvSpPr>
          <p:nvPr/>
        </p:nvSpPr>
        <p:spPr bwMode="auto">
          <a:xfrm>
            <a:off x="7747000" y="4460875"/>
            <a:ext cx="712788" cy="688975"/>
          </a:xfrm>
          <a:prstGeom prst="line">
            <a:avLst/>
          </a:prstGeom>
          <a:noFill/>
          <a:ln w="12700" cap="flat" cmpd="sng">
            <a:solidFill>
              <a:srgbClr val="3F3F3F"/>
            </a:solidFill>
            <a:miter lim="800000"/>
          </a:ln>
          <a:extLst>
            <a:ext uri="{909E8E84-426E-40DD-AFC4-6F175D3DCCD1}">
              <a14:hiddenFill xmlns:a14="http://schemas.microsoft.com/office/drawing/2010/main">
                <a:noFill/>
              </a14:hiddenFill>
            </a:ext>
          </a:extLst>
        </p:spPr>
        <p:txBody>
          <a:bodyPr/>
          <a:lstStyle/>
          <a:p>
            <a:endParaRPr lang="zh-CN" altLang="en-US"/>
          </a:p>
        </p:txBody>
      </p:sp>
      <p:cxnSp>
        <p:nvCxnSpPr>
          <p:cNvPr id="6156" name="直接连接符 8"/>
          <p:cNvCxnSpPr>
            <a:cxnSpLocks noChangeShapeType="1"/>
            <a:stCxn id="6152" idx="4"/>
            <a:endCxn id="6163" idx="0"/>
          </p:cNvCxnSpPr>
          <p:nvPr/>
        </p:nvCxnSpPr>
        <p:spPr bwMode="auto">
          <a:xfrm>
            <a:off x="7351713" y="4624388"/>
            <a:ext cx="11112" cy="842962"/>
          </a:xfrm>
          <a:prstGeom prst="line">
            <a:avLst/>
          </a:prstGeom>
          <a:noFill/>
          <a:ln w="12700" cap="flat" cmpd="sng">
            <a:solidFill>
              <a:srgbClr val="3F3F3F"/>
            </a:solidFill>
            <a:miter lim="800000"/>
          </a:ln>
          <a:extLst>
            <a:ext uri="{909E8E84-426E-40DD-AFC4-6F175D3DCCD1}">
              <a14:hiddenFill xmlns:a14="http://schemas.microsoft.com/office/drawing/2010/main">
                <a:noFill/>
              </a14:hiddenFill>
            </a:ext>
          </a:extLst>
        </p:spPr>
      </p:cxnSp>
      <p:cxnSp>
        <p:nvCxnSpPr>
          <p:cNvPr id="6157" name="直接连接符 9"/>
          <p:cNvCxnSpPr>
            <a:cxnSpLocks noChangeShapeType="1"/>
            <a:stCxn id="6152" idx="3"/>
            <a:endCxn id="6164" idx="7"/>
          </p:cNvCxnSpPr>
          <p:nvPr/>
        </p:nvCxnSpPr>
        <p:spPr bwMode="auto">
          <a:xfrm flipH="1">
            <a:off x="6270625" y="4460875"/>
            <a:ext cx="684213" cy="642938"/>
          </a:xfrm>
          <a:prstGeom prst="line">
            <a:avLst/>
          </a:prstGeom>
          <a:noFill/>
          <a:ln w="12700" cap="flat" cmpd="sng">
            <a:solidFill>
              <a:srgbClr val="3F3F3F"/>
            </a:solidFill>
            <a:miter lim="800000"/>
          </a:ln>
          <a:extLst>
            <a:ext uri="{909E8E84-426E-40DD-AFC4-6F175D3DCCD1}">
              <a14:hiddenFill xmlns:a14="http://schemas.microsoft.com/office/drawing/2010/main">
                <a:noFill/>
              </a14:hiddenFill>
            </a:ext>
          </a:extLst>
        </p:spPr>
      </p:cxnSp>
      <p:sp>
        <p:nvSpPr>
          <p:cNvPr id="6158" name="直接连接符 10"/>
          <p:cNvSpPr>
            <a:spLocks noChangeShapeType="1"/>
          </p:cNvSpPr>
          <p:nvPr/>
        </p:nvSpPr>
        <p:spPr bwMode="auto">
          <a:xfrm flipH="1" flipV="1">
            <a:off x="6296025" y="3009900"/>
            <a:ext cx="658813" cy="658813"/>
          </a:xfrm>
          <a:prstGeom prst="line">
            <a:avLst/>
          </a:prstGeom>
          <a:noFill/>
          <a:ln w="12700" cap="flat" cmpd="sng">
            <a:solidFill>
              <a:srgbClr val="3F3F3F"/>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6159" name="椭圆 11"/>
          <p:cNvSpPr>
            <a:spLocks noChangeArrowheads="1"/>
          </p:cNvSpPr>
          <p:nvPr/>
        </p:nvSpPr>
        <p:spPr bwMode="auto">
          <a:xfrm>
            <a:off x="5702300" y="2443163"/>
            <a:ext cx="682625" cy="682625"/>
          </a:xfrm>
          <a:prstGeom prst="ellipse">
            <a:avLst/>
          </a:prstGeom>
          <a:noFill/>
          <a:ln w="12700" cap="flat" cmpd="sng">
            <a:solidFill>
              <a:srgbClr val="3F3F3F"/>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60" name="椭圆 12"/>
          <p:cNvSpPr>
            <a:spLocks noChangeArrowheads="1"/>
          </p:cNvSpPr>
          <p:nvPr/>
        </p:nvSpPr>
        <p:spPr bwMode="auto">
          <a:xfrm>
            <a:off x="7010400" y="1951038"/>
            <a:ext cx="682625" cy="682625"/>
          </a:xfrm>
          <a:prstGeom prst="ellipse">
            <a:avLst/>
          </a:prstGeom>
          <a:noFill/>
          <a:ln w="12700" cap="flat" cmpd="sng">
            <a:solidFill>
              <a:srgbClr val="3F3F3F"/>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61" name="椭圆 13"/>
          <p:cNvSpPr>
            <a:spLocks noChangeArrowheads="1"/>
          </p:cNvSpPr>
          <p:nvPr/>
        </p:nvSpPr>
        <p:spPr bwMode="auto">
          <a:xfrm>
            <a:off x="8308975" y="2432050"/>
            <a:ext cx="682625" cy="682625"/>
          </a:xfrm>
          <a:prstGeom prst="ellipse">
            <a:avLst/>
          </a:prstGeom>
          <a:noFill/>
          <a:ln w="12700" cap="flat" cmpd="sng">
            <a:solidFill>
              <a:srgbClr val="3F3F3F"/>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62" name="椭圆 14"/>
          <p:cNvSpPr>
            <a:spLocks noChangeArrowheads="1"/>
          </p:cNvSpPr>
          <p:nvPr/>
        </p:nvSpPr>
        <p:spPr bwMode="auto">
          <a:xfrm>
            <a:off x="8353425" y="5051425"/>
            <a:ext cx="682625" cy="682625"/>
          </a:xfrm>
          <a:prstGeom prst="ellipse">
            <a:avLst/>
          </a:prstGeom>
          <a:noFill/>
          <a:ln w="12700" cap="flat" cmpd="sng">
            <a:solidFill>
              <a:srgbClr val="3F3F3F"/>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63" name="椭圆 15"/>
          <p:cNvSpPr>
            <a:spLocks noChangeArrowheads="1"/>
          </p:cNvSpPr>
          <p:nvPr/>
        </p:nvSpPr>
        <p:spPr bwMode="auto">
          <a:xfrm>
            <a:off x="7021513" y="5467350"/>
            <a:ext cx="682625" cy="682625"/>
          </a:xfrm>
          <a:prstGeom prst="ellipse">
            <a:avLst/>
          </a:prstGeom>
          <a:noFill/>
          <a:ln w="12700" cap="flat" cmpd="sng">
            <a:solidFill>
              <a:srgbClr val="3F3F3F"/>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64" name="椭圆 16"/>
          <p:cNvSpPr>
            <a:spLocks noChangeArrowheads="1"/>
          </p:cNvSpPr>
          <p:nvPr/>
        </p:nvSpPr>
        <p:spPr bwMode="auto">
          <a:xfrm>
            <a:off x="5688013" y="5003800"/>
            <a:ext cx="682625" cy="682625"/>
          </a:xfrm>
          <a:prstGeom prst="ellipse">
            <a:avLst/>
          </a:prstGeom>
          <a:noFill/>
          <a:ln w="12700" cap="flat" cmpd="sng">
            <a:solidFill>
              <a:srgbClr val="3F3F3F"/>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65" name="椭圆 22"/>
          <p:cNvSpPr>
            <a:spLocks noChangeArrowheads="1"/>
          </p:cNvSpPr>
          <p:nvPr/>
        </p:nvSpPr>
        <p:spPr bwMode="auto">
          <a:xfrm>
            <a:off x="8753475" y="3721100"/>
            <a:ext cx="682625" cy="682625"/>
          </a:xfrm>
          <a:prstGeom prst="ellipse">
            <a:avLst/>
          </a:pr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cxnSp>
        <p:nvCxnSpPr>
          <p:cNvPr id="6166" name="直接连接符 30"/>
          <p:cNvCxnSpPr>
            <a:cxnSpLocks noChangeShapeType="1"/>
            <a:stCxn id="6152" idx="6"/>
            <a:endCxn id="6165" idx="2"/>
          </p:cNvCxnSpPr>
          <p:nvPr/>
        </p:nvCxnSpPr>
        <p:spPr bwMode="auto">
          <a:xfrm flipV="1">
            <a:off x="7912100" y="4062413"/>
            <a:ext cx="841375" cy="1587"/>
          </a:xfrm>
          <a:prstGeom prst="line">
            <a:avLst/>
          </a:prstGeom>
          <a:noFill/>
          <a:ln w="12700" cap="flat" cmpd="sng">
            <a:solidFill>
              <a:srgbClr val="3F3F3F"/>
            </a:solidFill>
            <a:miter lim="800000"/>
          </a:ln>
          <a:extLst>
            <a:ext uri="{909E8E84-426E-40DD-AFC4-6F175D3DCCD1}">
              <a14:hiddenFill xmlns:a14="http://schemas.microsoft.com/office/drawing/2010/main">
                <a:noFill/>
              </a14:hiddenFill>
            </a:ext>
          </a:extLst>
        </p:spPr>
      </p:cxnSp>
      <p:sp>
        <p:nvSpPr>
          <p:cNvPr id="6167" name="直接连接符 31"/>
          <p:cNvSpPr>
            <a:spLocks noChangeShapeType="1"/>
          </p:cNvSpPr>
          <p:nvPr/>
        </p:nvSpPr>
        <p:spPr bwMode="auto">
          <a:xfrm>
            <a:off x="9442450" y="4064000"/>
            <a:ext cx="909638" cy="1588"/>
          </a:xfrm>
          <a:prstGeom prst="line">
            <a:avLst/>
          </a:prstGeom>
          <a:noFill/>
          <a:ln w="12700" cap="flat" cmpd="sng">
            <a:solidFill>
              <a:srgbClr val="3F3F3F"/>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6168" name="椭圆 32"/>
          <p:cNvSpPr>
            <a:spLocks noChangeArrowheads="1"/>
          </p:cNvSpPr>
          <p:nvPr/>
        </p:nvSpPr>
        <p:spPr bwMode="auto">
          <a:xfrm>
            <a:off x="10356850" y="3721100"/>
            <a:ext cx="682625" cy="682625"/>
          </a:xfrm>
          <a:prstGeom prst="ellipse">
            <a:avLst/>
          </a:pr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cxnSp>
        <p:nvCxnSpPr>
          <p:cNvPr id="6169" name="直接连接符 34"/>
          <p:cNvCxnSpPr>
            <a:cxnSpLocks noChangeShapeType="1"/>
            <a:stCxn id="6165" idx="0"/>
            <a:endCxn id="6170" idx="3"/>
          </p:cNvCxnSpPr>
          <p:nvPr/>
        </p:nvCxnSpPr>
        <p:spPr bwMode="auto">
          <a:xfrm flipV="1">
            <a:off x="9093200" y="2946400"/>
            <a:ext cx="708025" cy="774700"/>
          </a:xfrm>
          <a:prstGeom prst="line">
            <a:avLst/>
          </a:prstGeom>
          <a:noFill/>
          <a:ln w="12700" cap="flat" cmpd="sng">
            <a:solidFill>
              <a:srgbClr val="3F3F3F"/>
            </a:solidFill>
            <a:miter lim="800000"/>
          </a:ln>
          <a:extLst>
            <a:ext uri="{909E8E84-426E-40DD-AFC4-6F175D3DCCD1}">
              <a14:hiddenFill xmlns:a14="http://schemas.microsoft.com/office/drawing/2010/main">
                <a:noFill/>
              </a14:hiddenFill>
            </a:ext>
          </a:extLst>
        </p:spPr>
      </p:cxnSp>
      <p:sp>
        <p:nvSpPr>
          <p:cNvPr id="6170" name="椭圆 35"/>
          <p:cNvSpPr>
            <a:spLocks noChangeArrowheads="1"/>
          </p:cNvSpPr>
          <p:nvPr/>
        </p:nvSpPr>
        <p:spPr bwMode="auto">
          <a:xfrm>
            <a:off x="9701213" y="2363788"/>
            <a:ext cx="682625" cy="682625"/>
          </a:xfrm>
          <a:prstGeom prst="ellipse">
            <a:avLst/>
          </a:prstGeom>
          <a:noFill/>
          <a:ln w="12700" cap="flat" cmpd="sng">
            <a:solidFill>
              <a:srgbClr val="3F3F3F"/>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71" name="直接连接符 37"/>
          <p:cNvSpPr>
            <a:spLocks noChangeShapeType="1"/>
          </p:cNvSpPr>
          <p:nvPr/>
        </p:nvSpPr>
        <p:spPr bwMode="auto">
          <a:xfrm>
            <a:off x="9104313" y="4403725"/>
            <a:ext cx="706437" cy="774700"/>
          </a:xfrm>
          <a:prstGeom prst="line">
            <a:avLst/>
          </a:prstGeom>
          <a:noFill/>
          <a:ln w="12700" cap="flat" cmpd="sng">
            <a:solidFill>
              <a:srgbClr val="3F3F3F"/>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6172" name="椭圆 38"/>
          <p:cNvSpPr>
            <a:spLocks noChangeArrowheads="1"/>
          </p:cNvSpPr>
          <p:nvPr/>
        </p:nvSpPr>
        <p:spPr bwMode="auto">
          <a:xfrm flipV="1">
            <a:off x="9710738" y="5076825"/>
            <a:ext cx="682625" cy="682625"/>
          </a:xfrm>
          <a:prstGeom prst="ellipse">
            <a:avLst/>
          </a:prstGeom>
          <a:noFill/>
          <a:ln w="12700" cap="flat" cmpd="sng">
            <a:solidFill>
              <a:srgbClr val="3F3F3F"/>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73" name="文本框 48"/>
          <p:cNvSpPr>
            <a:spLocks noChangeArrowheads="1"/>
          </p:cNvSpPr>
          <p:nvPr/>
        </p:nvSpPr>
        <p:spPr bwMode="auto">
          <a:xfrm>
            <a:off x="3321050" y="3562350"/>
            <a:ext cx="2974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000">
                <a:solidFill>
                  <a:srgbClr val="141214"/>
                </a:solidFill>
                <a:latin typeface="微软雅黑" panose="020b0503020204020204" pitchFamily="34" charset="-122"/>
                <a:ea typeface="微软雅黑" panose="020b0503020204020204" pitchFamily="34" charset="-122"/>
                <a:sym typeface="微软雅黑" panose="020b0503020204020204" pitchFamily="34" charset="-122"/>
              </a:rPr>
              <a:t>点击此处添加文字说明</a:t>
            </a:r>
            <a:endParaRPr lang="zh-CN" altLang="en-US"/>
          </a:p>
        </p:txBody>
      </p:sp>
      <p:sp>
        <p:nvSpPr>
          <p:cNvPr id="6174" name="矩形 49"/>
          <p:cNvSpPr>
            <a:spLocks noChangeArrowheads="1"/>
          </p:cNvSpPr>
          <p:nvPr/>
        </p:nvSpPr>
        <p:spPr bwMode="auto">
          <a:xfrm>
            <a:off x="3168650" y="4121150"/>
            <a:ext cx="33670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en-US" altLang="zh-CN" sz="1200">
                <a:solidFill>
                  <a:srgbClr val="3F3F3F"/>
                </a:solidFill>
                <a:latin typeface="微软雅黑" panose="020b0503020204020204" pitchFamily="34" charset="-122"/>
                <a:ea typeface="微软雅黑" panose="020b0503020204020204" pitchFamily="34" charset="-122"/>
                <a:sym typeface="宋体" panose="02010600030101010101" pitchFamily="2" charset="-122"/>
              </a:rPr>
              <a:t>This is an example text.</a:t>
            </a:r>
            <a:r>
              <a:rPr lang="zh-CN" altLang="en-US" sz="1200">
                <a:solidFill>
                  <a:srgbClr val="3F3F3F"/>
                </a:solidFill>
                <a:latin typeface="微软雅黑" panose="020b0503020204020204" pitchFamily="34" charset="-122"/>
                <a:ea typeface="微软雅黑" panose="020b0503020204020204" pitchFamily="34" charset="-122"/>
                <a:sym typeface="Calibri" panose="020f0502020204030204" pitchFamily="34" charset="0"/>
              </a:rPr>
              <a:t> </a:t>
            </a:r>
            <a:r>
              <a:rPr lang="en-US" altLang="zh-CN" sz="1200">
                <a:solidFill>
                  <a:srgbClr val="3F3F3F"/>
                </a:solidFill>
                <a:latin typeface="微软雅黑" panose="020b0503020204020204" pitchFamily="34" charset="-122"/>
                <a:ea typeface="微软雅黑" panose="020b0503020204020204" pitchFamily="34" charset="-122"/>
                <a:sym typeface="宋体" panose="02010600030101010101" pitchFamily="2" charset="-122"/>
              </a:rPr>
              <a:t>Go ahead and replace it with your own text. </a:t>
            </a:r>
            <a:endPar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75" name="KSO_Shape"/>
          <p:cNvSpPr>
            <a:spLocks noChangeArrowheads="1"/>
          </p:cNvSpPr>
          <p:nvPr/>
        </p:nvSpPr>
        <p:spPr bwMode="auto">
          <a:xfrm>
            <a:off x="7118350" y="3705225"/>
            <a:ext cx="465138" cy="698500"/>
          </a:xfrm>
          <a:custGeom>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57313"/>
              <a:gd name="T184" fmla="*/ 0 h 2041525"/>
              <a:gd name="T185" fmla="*/ 1357313 w 1357313"/>
              <a:gd name="T186" fmla="*/ 2041525 h 2041525"/>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6176" name="KSO_Shape"/>
          <p:cNvSpPr>
            <a:spLocks noChangeArrowheads="1"/>
          </p:cNvSpPr>
          <p:nvPr/>
        </p:nvSpPr>
        <p:spPr bwMode="auto">
          <a:xfrm>
            <a:off x="1125538" y="3144838"/>
            <a:ext cx="1593850" cy="1757362"/>
          </a:xfrm>
          <a:custGeom>
            <a:gdLst>
              <a:gd name="T0" fmla="*/ 1087103 w 2087563"/>
              <a:gd name="T1" fmla="*/ 1121484 h 2301875"/>
              <a:gd name="T2" fmla="*/ 1274364 w 2087563"/>
              <a:gd name="T3" fmla="*/ 983302 h 2301875"/>
              <a:gd name="T4" fmla="*/ 987564 w 2087563"/>
              <a:gd name="T5" fmla="*/ 1138298 h 2301875"/>
              <a:gd name="T6" fmla="*/ 625386 w 2087563"/>
              <a:gd name="T7" fmla="*/ 988031 h 2301875"/>
              <a:gd name="T8" fmla="*/ 753028 w 2087563"/>
              <a:gd name="T9" fmla="*/ 1156424 h 2301875"/>
              <a:gd name="T10" fmla="*/ 488289 w 2087563"/>
              <a:gd name="T11" fmla="*/ 1030589 h 2301875"/>
              <a:gd name="T12" fmla="*/ 606476 w 2087563"/>
              <a:gd name="T13" fmla="*/ 1085757 h 2301875"/>
              <a:gd name="T14" fmla="*/ 1663953 w 2087563"/>
              <a:gd name="T15" fmla="*/ 838990 h 2301875"/>
              <a:gd name="T16" fmla="*/ 1726412 w 2087563"/>
              <a:gd name="T17" fmla="*/ 901587 h 2301875"/>
              <a:gd name="T18" fmla="*/ 958788 w 2087563"/>
              <a:gd name="T19" fmla="*/ 1531252 h 2301875"/>
              <a:gd name="T20" fmla="*/ 1298905 w 2087563"/>
              <a:gd name="T21" fmla="*/ 1204321 h 2301875"/>
              <a:gd name="T22" fmla="*/ 1396005 w 2087563"/>
              <a:gd name="T23" fmla="*/ 1204321 h 2301875"/>
              <a:gd name="T24" fmla="*/ 1416213 w 2087563"/>
              <a:gd name="T25" fmla="*/ 1291116 h 2301875"/>
              <a:gd name="T26" fmla="*/ 1201541 w 2087563"/>
              <a:gd name="T27" fmla="*/ 1560710 h 2301875"/>
              <a:gd name="T28" fmla="*/ 1578661 w 2087563"/>
              <a:gd name="T29" fmla="*/ 905269 h 2301875"/>
              <a:gd name="T30" fmla="*/ 1637709 w 2087563"/>
              <a:gd name="T31" fmla="*/ 839515 h 2301875"/>
              <a:gd name="T32" fmla="*/ 127282 w 2087563"/>
              <a:gd name="T33" fmla="*/ 860031 h 2301875"/>
              <a:gd name="T34" fmla="*/ 510700 w 2087563"/>
              <a:gd name="T35" fmla="*/ 1603056 h 2301875"/>
              <a:gd name="T36" fmla="*/ 518574 w 2087563"/>
              <a:gd name="T37" fmla="*/ 1539142 h 2301875"/>
              <a:gd name="T38" fmla="*/ 307838 w 2087563"/>
              <a:gd name="T39" fmla="*/ 1241407 h 2301875"/>
              <a:gd name="T40" fmla="*/ 373446 w 2087563"/>
              <a:gd name="T41" fmla="*/ 1186699 h 2301875"/>
              <a:gd name="T42" fmla="*/ 725899 w 2087563"/>
              <a:gd name="T43" fmla="*/ 1463657 h 2301875"/>
              <a:gd name="T44" fmla="*/ 804367 w 2087563"/>
              <a:gd name="T45" fmla="*/ 1859235 h 2301875"/>
              <a:gd name="T46" fmla="*/ 17058 w 2087563"/>
              <a:gd name="T47" fmla="*/ 865291 h 2301875"/>
              <a:gd name="T48" fmla="*/ 1221311 w 2087563"/>
              <a:gd name="T49" fmla="*/ 720072 h 2301875"/>
              <a:gd name="T50" fmla="*/ 1341073 w 2087563"/>
              <a:gd name="T51" fmla="*/ 882686 h 2301875"/>
              <a:gd name="T52" fmla="*/ 889337 w 2087563"/>
              <a:gd name="T53" fmla="*/ 672785 h 2301875"/>
              <a:gd name="T54" fmla="*/ 1161167 w 2087563"/>
              <a:gd name="T55" fmla="*/ 704573 h 2301875"/>
              <a:gd name="T56" fmla="*/ 579950 w 2087563"/>
              <a:gd name="T57" fmla="*/ 854314 h 2301875"/>
              <a:gd name="T58" fmla="*/ 341475 w 2087563"/>
              <a:gd name="T59" fmla="*/ 796782 h 2301875"/>
              <a:gd name="T60" fmla="*/ 507987 w 2087563"/>
              <a:gd name="T61" fmla="*/ 810967 h 2301875"/>
              <a:gd name="T62" fmla="*/ 1206603 w 2087563"/>
              <a:gd name="T63" fmla="*/ 438979 h 2301875"/>
              <a:gd name="T64" fmla="*/ 1393863 w 2087563"/>
              <a:gd name="T65" fmla="*/ 546162 h 2301875"/>
              <a:gd name="T66" fmla="*/ 1163268 w 2087563"/>
              <a:gd name="T67" fmla="*/ 611575 h 2301875"/>
              <a:gd name="T68" fmla="*/ 1125185 w 2087563"/>
              <a:gd name="T69" fmla="*/ 367260 h 2301875"/>
              <a:gd name="T70" fmla="*/ 556050 w 2087563"/>
              <a:gd name="T71" fmla="*/ 579000 h 2301875"/>
              <a:gd name="T72" fmla="*/ 330182 w 2087563"/>
              <a:gd name="T73" fmla="*/ 514375 h 2301875"/>
              <a:gd name="T74" fmla="*/ 506149 w 2087563"/>
              <a:gd name="T75" fmla="*/ 468927 h 2301875"/>
              <a:gd name="T76" fmla="*/ 1124660 w 2087563"/>
              <a:gd name="T77" fmla="*/ 205172 h 2301875"/>
              <a:gd name="T78" fmla="*/ 1221836 w 2087563"/>
              <a:gd name="T79" fmla="*/ 231967 h 2301875"/>
              <a:gd name="T80" fmla="*/ 562878 w 2087563"/>
              <a:gd name="T81" fmla="*/ 180215 h 2301875"/>
              <a:gd name="T82" fmla="*/ 566555 w 2087563"/>
              <a:gd name="T83" fmla="*/ 259026 h 2301875"/>
              <a:gd name="T84" fmla="*/ 1095770 w 2087563"/>
              <a:gd name="T85" fmla="*/ 287924 h 2301875"/>
              <a:gd name="T86" fmla="*/ 971542 w 2087563"/>
              <a:gd name="T87" fmla="*/ 117691 h 2301875"/>
              <a:gd name="T88" fmla="*/ 764321 w 2087563"/>
              <a:gd name="T89" fmla="*/ 105607 h 2301875"/>
              <a:gd name="T90" fmla="*/ 647711 w 2087563"/>
              <a:gd name="T91" fmla="*/ 236959 h 2301875"/>
              <a:gd name="T92" fmla="*/ 986775 w 2087563"/>
              <a:gd name="T93" fmla="*/ 12872 h 2301875"/>
              <a:gd name="T94" fmla="*/ 1213432 w 2087563"/>
              <a:gd name="T95" fmla="*/ 108497 h 2301875"/>
              <a:gd name="T96" fmla="*/ 1385197 w 2087563"/>
              <a:gd name="T97" fmla="*/ 280043 h 2301875"/>
              <a:gd name="T98" fmla="*/ 1480534 w 2087563"/>
              <a:gd name="T99" fmla="*/ 506757 h 2301875"/>
              <a:gd name="T100" fmla="*/ 1480534 w 2087563"/>
              <a:gd name="T101" fmla="*/ 762367 h 2301875"/>
              <a:gd name="T102" fmla="*/ 1385197 w 2087563"/>
              <a:gd name="T103" fmla="*/ 989081 h 2301875"/>
              <a:gd name="T104" fmla="*/ 1213432 w 2087563"/>
              <a:gd name="T105" fmla="*/ 1160628 h 2301875"/>
              <a:gd name="T106" fmla="*/ 986775 w 2087563"/>
              <a:gd name="T107" fmla="*/ 1256514 h 2301875"/>
              <a:gd name="T108" fmla="*/ 731492 w 2087563"/>
              <a:gd name="T109" fmla="*/ 1256514 h 2301875"/>
              <a:gd name="T110" fmla="*/ 504573 w 2087563"/>
              <a:gd name="T111" fmla="*/ 1160628 h 2301875"/>
              <a:gd name="T112" fmla="*/ 333070 w 2087563"/>
              <a:gd name="T113" fmla="*/ 989081 h 2301875"/>
              <a:gd name="T114" fmla="*/ 237470 w 2087563"/>
              <a:gd name="T115" fmla="*/ 762367 h 2301875"/>
              <a:gd name="T116" fmla="*/ 237470 w 2087563"/>
              <a:gd name="T117" fmla="*/ 506757 h 2301875"/>
              <a:gd name="T118" fmla="*/ 333070 w 2087563"/>
              <a:gd name="T119" fmla="*/ 280043 h 2301875"/>
              <a:gd name="T120" fmla="*/ 504573 w 2087563"/>
              <a:gd name="T121" fmla="*/ 108497 h 2301875"/>
              <a:gd name="T122" fmla="*/ 731492 w 2087563"/>
              <a:gd name="T123" fmla="*/ 12872 h 23018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87563"/>
              <a:gd name="T187" fmla="*/ 0 h 2301875"/>
              <a:gd name="T188" fmla="*/ 2087563 w 2087563"/>
              <a:gd name="T189" fmla="*/ 2301875 h 230187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87563" h="2301875">
                <a:moveTo>
                  <a:pt x="1411686" y="1172602"/>
                </a:moveTo>
                <a:lnTo>
                  <a:pt x="1405972" y="1186570"/>
                </a:lnTo>
                <a:lnTo>
                  <a:pt x="1400576" y="1200219"/>
                </a:lnTo>
                <a:lnTo>
                  <a:pt x="1394862" y="1213551"/>
                </a:lnTo>
                <a:lnTo>
                  <a:pt x="1389148" y="1226884"/>
                </a:lnTo>
                <a:lnTo>
                  <a:pt x="1383117" y="1239898"/>
                </a:lnTo>
                <a:lnTo>
                  <a:pt x="1377086" y="1252278"/>
                </a:lnTo>
                <a:lnTo>
                  <a:pt x="1370737" y="1264976"/>
                </a:lnTo>
                <a:lnTo>
                  <a:pt x="1364071" y="1277038"/>
                </a:lnTo>
                <a:lnTo>
                  <a:pt x="1357405" y="1288783"/>
                </a:lnTo>
                <a:lnTo>
                  <a:pt x="1350421" y="1300528"/>
                </a:lnTo>
                <a:lnTo>
                  <a:pt x="1343438" y="1311956"/>
                </a:lnTo>
                <a:lnTo>
                  <a:pt x="1336454" y="1323066"/>
                </a:lnTo>
                <a:lnTo>
                  <a:pt x="1329153" y="1334176"/>
                </a:lnTo>
                <a:lnTo>
                  <a:pt x="1321535" y="1344969"/>
                </a:lnTo>
                <a:lnTo>
                  <a:pt x="1313916" y="1355127"/>
                </a:lnTo>
                <a:lnTo>
                  <a:pt x="1306615" y="1365285"/>
                </a:lnTo>
                <a:lnTo>
                  <a:pt x="1324392" y="1356714"/>
                </a:lnTo>
                <a:lnTo>
                  <a:pt x="1341850" y="1347826"/>
                </a:lnTo>
                <a:lnTo>
                  <a:pt x="1359627" y="1338303"/>
                </a:lnTo>
                <a:lnTo>
                  <a:pt x="1376451" y="1328145"/>
                </a:lnTo>
                <a:lnTo>
                  <a:pt x="1393275" y="1317987"/>
                </a:lnTo>
                <a:lnTo>
                  <a:pt x="1409781" y="1306877"/>
                </a:lnTo>
                <a:lnTo>
                  <a:pt x="1425653" y="1295449"/>
                </a:lnTo>
                <a:lnTo>
                  <a:pt x="1441525" y="1283704"/>
                </a:lnTo>
                <a:lnTo>
                  <a:pt x="1456444" y="1271007"/>
                </a:lnTo>
                <a:lnTo>
                  <a:pt x="1471681" y="1258310"/>
                </a:lnTo>
                <a:lnTo>
                  <a:pt x="1485966" y="1245295"/>
                </a:lnTo>
                <a:lnTo>
                  <a:pt x="1500568" y="1231328"/>
                </a:lnTo>
                <a:lnTo>
                  <a:pt x="1514217" y="1217361"/>
                </a:lnTo>
                <a:lnTo>
                  <a:pt x="1527232" y="1203076"/>
                </a:lnTo>
                <a:lnTo>
                  <a:pt x="1540247" y="1188157"/>
                </a:lnTo>
                <a:lnTo>
                  <a:pt x="1552944" y="1172602"/>
                </a:lnTo>
                <a:lnTo>
                  <a:pt x="1411686" y="1172602"/>
                </a:lnTo>
                <a:close/>
                <a:moveTo>
                  <a:pt x="1074888" y="1172602"/>
                </a:moveTo>
                <a:lnTo>
                  <a:pt x="1074888" y="1421153"/>
                </a:lnTo>
                <a:lnTo>
                  <a:pt x="1090760" y="1420201"/>
                </a:lnTo>
                <a:lnTo>
                  <a:pt x="1106632" y="1418614"/>
                </a:lnTo>
                <a:lnTo>
                  <a:pt x="1122503" y="1416709"/>
                </a:lnTo>
                <a:lnTo>
                  <a:pt x="1138058" y="1414487"/>
                </a:lnTo>
                <a:lnTo>
                  <a:pt x="1145041" y="1410361"/>
                </a:lnTo>
                <a:lnTo>
                  <a:pt x="1152342" y="1406551"/>
                </a:lnTo>
                <a:lnTo>
                  <a:pt x="1159326" y="1402107"/>
                </a:lnTo>
                <a:lnTo>
                  <a:pt x="1166309" y="1397346"/>
                </a:lnTo>
                <a:lnTo>
                  <a:pt x="1172975" y="1391949"/>
                </a:lnTo>
                <a:lnTo>
                  <a:pt x="1179959" y="1386871"/>
                </a:lnTo>
                <a:lnTo>
                  <a:pt x="1186625" y="1381474"/>
                </a:lnTo>
                <a:lnTo>
                  <a:pt x="1193609" y="1375443"/>
                </a:lnTo>
                <a:lnTo>
                  <a:pt x="1200275" y="1369729"/>
                </a:lnTo>
                <a:lnTo>
                  <a:pt x="1206623" y="1363380"/>
                </a:lnTo>
                <a:lnTo>
                  <a:pt x="1219956" y="1350048"/>
                </a:lnTo>
                <a:lnTo>
                  <a:pt x="1232336" y="1336081"/>
                </a:lnTo>
                <a:lnTo>
                  <a:pt x="1244716" y="1321162"/>
                </a:lnTo>
                <a:lnTo>
                  <a:pt x="1256778" y="1305290"/>
                </a:lnTo>
                <a:lnTo>
                  <a:pt x="1268206" y="1288783"/>
                </a:lnTo>
                <a:lnTo>
                  <a:pt x="1279633" y="1271007"/>
                </a:lnTo>
                <a:lnTo>
                  <a:pt x="1290426" y="1252913"/>
                </a:lnTo>
                <a:lnTo>
                  <a:pt x="1300901" y="1233867"/>
                </a:lnTo>
                <a:lnTo>
                  <a:pt x="1311059" y="1214504"/>
                </a:lnTo>
                <a:lnTo>
                  <a:pt x="1320582" y="1193871"/>
                </a:lnTo>
                <a:lnTo>
                  <a:pt x="1329788" y="1172602"/>
                </a:lnTo>
                <a:lnTo>
                  <a:pt x="1074888" y="1172602"/>
                </a:lnTo>
                <a:close/>
                <a:moveTo>
                  <a:pt x="746661" y="1172602"/>
                </a:moveTo>
                <a:lnTo>
                  <a:pt x="755867" y="1193871"/>
                </a:lnTo>
                <a:lnTo>
                  <a:pt x="765390" y="1214504"/>
                </a:lnTo>
                <a:lnTo>
                  <a:pt x="775865" y="1233867"/>
                </a:lnTo>
                <a:lnTo>
                  <a:pt x="786023" y="1252913"/>
                </a:lnTo>
                <a:lnTo>
                  <a:pt x="797133" y="1271007"/>
                </a:lnTo>
                <a:lnTo>
                  <a:pt x="808243" y="1288783"/>
                </a:lnTo>
                <a:lnTo>
                  <a:pt x="819988" y="1305290"/>
                </a:lnTo>
                <a:lnTo>
                  <a:pt x="831734" y="1321162"/>
                </a:lnTo>
                <a:lnTo>
                  <a:pt x="843796" y="1336081"/>
                </a:lnTo>
                <a:lnTo>
                  <a:pt x="856811" y="1350048"/>
                </a:lnTo>
                <a:lnTo>
                  <a:pt x="869826" y="1363380"/>
                </a:lnTo>
                <a:lnTo>
                  <a:pt x="876492" y="1369729"/>
                </a:lnTo>
                <a:lnTo>
                  <a:pt x="882840" y="1375443"/>
                </a:lnTo>
                <a:lnTo>
                  <a:pt x="889507" y="1381474"/>
                </a:lnTo>
                <a:lnTo>
                  <a:pt x="896173" y="1386871"/>
                </a:lnTo>
                <a:lnTo>
                  <a:pt x="903156" y="1391949"/>
                </a:lnTo>
                <a:lnTo>
                  <a:pt x="910140" y="1397346"/>
                </a:lnTo>
                <a:lnTo>
                  <a:pt x="916806" y="1402107"/>
                </a:lnTo>
                <a:lnTo>
                  <a:pt x="924424" y="1406551"/>
                </a:lnTo>
                <a:lnTo>
                  <a:pt x="931408" y="1410361"/>
                </a:lnTo>
                <a:lnTo>
                  <a:pt x="938391" y="1414487"/>
                </a:lnTo>
                <a:lnTo>
                  <a:pt x="953628" y="1416709"/>
                </a:lnTo>
                <a:lnTo>
                  <a:pt x="969500" y="1418614"/>
                </a:lnTo>
                <a:lnTo>
                  <a:pt x="985372" y="1420201"/>
                </a:lnTo>
                <a:lnTo>
                  <a:pt x="1001243" y="1421153"/>
                </a:lnTo>
                <a:lnTo>
                  <a:pt x="1001243" y="1172602"/>
                </a:lnTo>
                <a:lnTo>
                  <a:pt x="746661" y="1172602"/>
                </a:lnTo>
                <a:close/>
                <a:moveTo>
                  <a:pt x="523822" y="1172602"/>
                </a:moveTo>
                <a:lnTo>
                  <a:pt x="536202" y="1188157"/>
                </a:lnTo>
                <a:lnTo>
                  <a:pt x="548900" y="1203076"/>
                </a:lnTo>
                <a:lnTo>
                  <a:pt x="562232" y="1217361"/>
                </a:lnTo>
                <a:lnTo>
                  <a:pt x="576199" y="1231328"/>
                </a:lnTo>
                <a:lnTo>
                  <a:pt x="590166" y="1245295"/>
                </a:lnTo>
                <a:lnTo>
                  <a:pt x="604768" y="1258310"/>
                </a:lnTo>
                <a:lnTo>
                  <a:pt x="619687" y="1271007"/>
                </a:lnTo>
                <a:lnTo>
                  <a:pt x="634924" y="1283704"/>
                </a:lnTo>
                <a:lnTo>
                  <a:pt x="650796" y="1295449"/>
                </a:lnTo>
                <a:lnTo>
                  <a:pt x="666668" y="1306877"/>
                </a:lnTo>
                <a:lnTo>
                  <a:pt x="683174" y="1317987"/>
                </a:lnTo>
                <a:lnTo>
                  <a:pt x="699681" y="1328145"/>
                </a:lnTo>
                <a:lnTo>
                  <a:pt x="717140" y="1338303"/>
                </a:lnTo>
                <a:lnTo>
                  <a:pt x="734281" y="1347826"/>
                </a:lnTo>
                <a:lnTo>
                  <a:pt x="752058" y="1356714"/>
                </a:lnTo>
                <a:lnTo>
                  <a:pt x="770151" y="1365285"/>
                </a:lnTo>
                <a:lnTo>
                  <a:pt x="762533" y="1355127"/>
                </a:lnTo>
                <a:lnTo>
                  <a:pt x="754597" y="1344969"/>
                </a:lnTo>
                <a:lnTo>
                  <a:pt x="747296" y="1334176"/>
                </a:lnTo>
                <a:lnTo>
                  <a:pt x="739995" y="1323066"/>
                </a:lnTo>
                <a:lnTo>
                  <a:pt x="733011" y="1311956"/>
                </a:lnTo>
                <a:lnTo>
                  <a:pt x="726028" y="1300528"/>
                </a:lnTo>
                <a:lnTo>
                  <a:pt x="719362" y="1288783"/>
                </a:lnTo>
                <a:lnTo>
                  <a:pt x="712378" y="1277038"/>
                </a:lnTo>
                <a:lnTo>
                  <a:pt x="706030" y="1264976"/>
                </a:lnTo>
                <a:lnTo>
                  <a:pt x="699681" y="1252278"/>
                </a:lnTo>
                <a:lnTo>
                  <a:pt x="693650" y="1239898"/>
                </a:lnTo>
                <a:lnTo>
                  <a:pt x="687301" y="1226884"/>
                </a:lnTo>
                <a:lnTo>
                  <a:pt x="681587" y="1213551"/>
                </a:lnTo>
                <a:lnTo>
                  <a:pt x="675873" y="1200219"/>
                </a:lnTo>
                <a:lnTo>
                  <a:pt x="670159" y="1186570"/>
                </a:lnTo>
                <a:lnTo>
                  <a:pt x="665080" y="1172602"/>
                </a:lnTo>
                <a:lnTo>
                  <a:pt x="523822" y="1172602"/>
                </a:lnTo>
                <a:close/>
                <a:moveTo>
                  <a:pt x="1997481" y="1012825"/>
                </a:moveTo>
                <a:lnTo>
                  <a:pt x="2002239" y="1013143"/>
                </a:lnTo>
                <a:lnTo>
                  <a:pt x="2006679" y="1013461"/>
                </a:lnTo>
                <a:lnTo>
                  <a:pt x="2011120" y="1013779"/>
                </a:lnTo>
                <a:lnTo>
                  <a:pt x="2015561" y="1014414"/>
                </a:lnTo>
                <a:lnTo>
                  <a:pt x="2020001" y="1015685"/>
                </a:lnTo>
                <a:lnTo>
                  <a:pt x="2024442" y="1016639"/>
                </a:lnTo>
                <a:lnTo>
                  <a:pt x="2032372" y="1020135"/>
                </a:lnTo>
                <a:lnTo>
                  <a:pt x="2040619" y="1023631"/>
                </a:lnTo>
                <a:lnTo>
                  <a:pt x="2047914" y="1028080"/>
                </a:lnTo>
                <a:lnTo>
                  <a:pt x="2054892" y="1033483"/>
                </a:lnTo>
                <a:lnTo>
                  <a:pt x="2061236" y="1039204"/>
                </a:lnTo>
                <a:lnTo>
                  <a:pt x="2066946" y="1045560"/>
                </a:lnTo>
                <a:lnTo>
                  <a:pt x="2072338" y="1052552"/>
                </a:lnTo>
                <a:lnTo>
                  <a:pt x="2076778" y="1059861"/>
                </a:lnTo>
                <a:lnTo>
                  <a:pt x="2080268" y="1068125"/>
                </a:lnTo>
                <a:lnTo>
                  <a:pt x="2083757" y="1076070"/>
                </a:lnTo>
                <a:lnTo>
                  <a:pt x="2084708" y="1080519"/>
                </a:lnTo>
                <a:lnTo>
                  <a:pt x="2085977" y="1084969"/>
                </a:lnTo>
                <a:lnTo>
                  <a:pt x="2086611" y="1089418"/>
                </a:lnTo>
                <a:lnTo>
                  <a:pt x="2086929" y="1093867"/>
                </a:lnTo>
                <a:lnTo>
                  <a:pt x="2087246" y="1098635"/>
                </a:lnTo>
                <a:lnTo>
                  <a:pt x="2087563" y="1103084"/>
                </a:lnTo>
                <a:lnTo>
                  <a:pt x="2087563" y="1647816"/>
                </a:lnTo>
                <a:lnTo>
                  <a:pt x="2087563" y="1676419"/>
                </a:lnTo>
                <a:lnTo>
                  <a:pt x="2062505" y="1710425"/>
                </a:lnTo>
                <a:lnTo>
                  <a:pt x="1627954" y="2301875"/>
                </a:lnTo>
                <a:lnTo>
                  <a:pt x="1111250" y="2301875"/>
                </a:lnTo>
                <a:lnTo>
                  <a:pt x="1115373" y="2246576"/>
                </a:lnTo>
                <a:lnTo>
                  <a:pt x="1140432" y="1924313"/>
                </a:lnTo>
                <a:lnTo>
                  <a:pt x="1141383" y="1909376"/>
                </a:lnTo>
                <a:lnTo>
                  <a:pt x="1143286" y="1898252"/>
                </a:lnTo>
                <a:lnTo>
                  <a:pt x="1145824" y="1887129"/>
                </a:lnTo>
                <a:lnTo>
                  <a:pt x="1150582" y="1871874"/>
                </a:lnTo>
                <a:lnTo>
                  <a:pt x="1155657" y="1857572"/>
                </a:lnTo>
                <a:lnTo>
                  <a:pt x="1158829" y="1850263"/>
                </a:lnTo>
                <a:lnTo>
                  <a:pt x="1161683" y="1843271"/>
                </a:lnTo>
                <a:lnTo>
                  <a:pt x="1168662" y="1829923"/>
                </a:lnTo>
                <a:lnTo>
                  <a:pt x="1175640" y="1816892"/>
                </a:lnTo>
                <a:lnTo>
                  <a:pt x="1179446" y="1810218"/>
                </a:lnTo>
                <a:lnTo>
                  <a:pt x="1182935" y="1804180"/>
                </a:lnTo>
                <a:lnTo>
                  <a:pt x="1187059" y="1797824"/>
                </a:lnTo>
                <a:lnTo>
                  <a:pt x="1191499" y="1791785"/>
                </a:lnTo>
                <a:lnTo>
                  <a:pt x="1200698" y="1780026"/>
                </a:lnTo>
                <a:lnTo>
                  <a:pt x="1210531" y="1768585"/>
                </a:lnTo>
                <a:lnTo>
                  <a:pt x="1220364" y="1757461"/>
                </a:lnTo>
                <a:lnTo>
                  <a:pt x="1230514" y="1746973"/>
                </a:lnTo>
                <a:lnTo>
                  <a:pt x="1237492" y="1740299"/>
                </a:lnTo>
                <a:lnTo>
                  <a:pt x="1244153" y="1734261"/>
                </a:lnTo>
                <a:lnTo>
                  <a:pt x="1257158" y="1723137"/>
                </a:lnTo>
                <a:lnTo>
                  <a:pt x="1361196" y="1633832"/>
                </a:lnTo>
                <a:lnTo>
                  <a:pt x="1569908" y="1455221"/>
                </a:lnTo>
                <a:lnTo>
                  <a:pt x="1575934" y="1450454"/>
                </a:lnTo>
                <a:lnTo>
                  <a:pt x="1582913" y="1446004"/>
                </a:lnTo>
                <a:lnTo>
                  <a:pt x="1589891" y="1442191"/>
                </a:lnTo>
                <a:lnTo>
                  <a:pt x="1597503" y="1439013"/>
                </a:lnTo>
                <a:lnTo>
                  <a:pt x="1604799" y="1436788"/>
                </a:lnTo>
                <a:lnTo>
                  <a:pt x="1612411" y="1434881"/>
                </a:lnTo>
                <a:lnTo>
                  <a:pt x="1620341" y="1433928"/>
                </a:lnTo>
                <a:lnTo>
                  <a:pt x="1627954" y="1433610"/>
                </a:lnTo>
                <a:lnTo>
                  <a:pt x="1636201" y="1433928"/>
                </a:lnTo>
                <a:lnTo>
                  <a:pt x="1643813" y="1434881"/>
                </a:lnTo>
                <a:lnTo>
                  <a:pt x="1651426" y="1436470"/>
                </a:lnTo>
                <a:lnTo>
                  <a:pt x="1659038" y="1439013"/>
                </a:lnTo>
                <a:lnTo>
                  <a:pt x="1666651" y="1441873"/>
                </a:lnTo>
                <a:lnTo>
                  <a:pt x="1673629" y="1445687"/>
                </a:lnTo>
                <a:lnTo>
                  <a:pt x="1680607" y="1450136"/>
                </a:lnTo>
                <a:lnTo>
                  <a:pt x="1687268" y="1455221"/>
                </a:lnTo>
                <a:lnTo>
                  <a:pt x="1690757" y="1458717"/>
                </a:lnTo>
                <a:lnTo>
                  <a:pt x="1693929" y="1461895"/>
                </a:lnTo>
                <a:lnTo>
                  <a:pt x="1696784" y="1465073"/>
                </a:lnTo>
                <a:lnTo>
                  <a:pt x="1699956" y="1468569"/>
                </a:lnTo>
                <a:lnTo>
                  <a:pt x="1702494" y="1472383"/>
                </a:lnTo>
                <a:lnTo>
                  <a:pt x="1705031" y="1475879"/>
                </a:lnTo>
                <a:lnTo>
                  <a:pt x="1709472" y="1483824"/>
                </a:lnTo>
                <a:lnTo>
                  <a:pt x="1712961" y="1491770"/>
                </a:lnTo>
                <a:lnTo>
                  <a:pt x="1715498" y="1500033"/>
                </a:lnTo>
                <a:lnTo>
                  <a:pt x="1717401" y="1508296"/>
                </a:lnTo>
                <a:lnTo>
                  <a:pt x="1718670" y="1517195"/>
                </a:lnTo>
                <a:lnTo>
                  <a:pt x="1718987" y="1525776"/>
                </a:lnTo>
                <a:lnTo>
                  <a:pt x="1718353" y="1534674"/>
                </a:lnTo>
                <a:lnTo>
                  <a:pt x="1717084" y="1543255"/>
                </a:lnTo>
                <a:lnTo>
                  <a:pt x="1714547" y="1551518"/>
                </a:lnTo>
                <a:lnTo>
                  <a:pt x="1711692" y="1560099"/>
                </a:lnTo>
                <a:lnTo>
                  <a:pt x="1709789" y="1564231"/>
                </a:lnTo>
                <a:lnTo>
                  <a:pt x="1707569" y="1568362"/>
                </a:lnTo>
                <a:lnTo>
                  <a:pt x="1705348" y="1571858"/>
                </a:lnTo>
                <a:lnTo>
                  <a:pt x="1702811" y="1575990"/>
                </a:lnTo>
                <a:lnTo>
                  <a:pt x="1700273" y="1579804"/>
                </a:lnTo>
                <a:lnTo>
                  <a:pt x="1697101" y="1582982"/>
                </a:lnTo>
                <a:lnTo>
                  <a:pt x="1552779" y="1752376"/>
                </a:lnTo>
                <a:lnTo>
                  <a:pt x="1463649" y="1856937"/>
                </a:lnTo>
                <a:lnTo>
                  <a:pt x="1460794" y="1859797"/>
                </a:lnTo>
                <a:lnTo>
                  <a:pt x="1458257" y="1863611"/>
                </a:lnTo>
                <a:lnTo>
                  <a:pt x="1456354" y="1866789"/>
                </a:lnTo>
                <a:lnTo>
                  <a:pt x="1454768" y="1870603"/>
                </a:lnTo>
                <a:lnTo>
                  <a:pt x="1453499" y="1874099"/>
                </a:lnTo>
                <a:lnTo>
                  <a:pt x="1452547" y="1878230"/>
                </a:lnTo>
                <a:lnTo>
                  <a:pt x="1452230" y="1882044"/>
                </a:lnTo>
                <a:lnTo>
                  <a:pt x="1452230" y="1885858"/>
                </a:lnTo>
                <a:lnTo>
                  <a:pt x="1452230" y="1889989"/>
                </a:lnTo>
                <a:lnTo>
                  <a:pt x="1452547" y="1893803"/>
                </a:lnTo>
                <a:lnTo>
                  <a:pt x="1453499" y="1897935"/>
                </a:lnTo>
                <a:lnTo>
                  <a:pt x="1454450" y="1901748"/>
                </a:lnTo>
                <a:lnTo>
                  <a:pt x="1456671" y="1909694"/>
                </a:lnTo>
                <a:lnTo>
                  <a:pt x="1459525" y="1917003"/>
                </a:lnTo>
                <a:lnTo>
                  <a:pt x="1463014" y="1924313"/>
                </a:lnTo>
                <a:lnTo>
                  <a:pt x="1466504" y="1930987"/>
                </a:lnTo>
                <a:lnTo>
                  <a:pt x="1470310" y="1937026"/>
                </a:lnTo>
                <a:lnTo>
                  <a:pt x="1473799" y="1942111"/>
                </a:lnTo>
                <a:lnTo>
                  <a:pt x="1479191" y="1949420"/>
                </a:lnTo>
                <a:lnTo>
                  <a:pt x="1481094" y="1951963"/>
                </a:lnTo>
                <a:lnTo>
                  <a:pt x="1907399" y="1605864"/>
                </a:lnTo>
                <a:lnTo>
                  <a:pt x="1907399" y="1103084"/>
                </a:lnTo>
                <a:lnTo>
                  <a:pt x="1907399" y="1098635"/>
                </a:lnTo>
                <a:lnTo>
                  <a:pt x="1908033" y="1093867"/>
                </a:lnTo>
                <a:lnTo>
                  <a:pt x="1908350" y="1089418"/>
                </a:lnTo>
                <a:lnTo>
                  <a:pt x="1909302" y="1084969"/>
                </a:lnTo>
                <a:lnTo>
                  <a:pt x="1910253" y="1080519"/>
                </a:lnTo>
                <a:lnTo>
                  <a:pt x="1911522" y="1076070"/>
                </a:lnTo>
                <a:lnTo>
                  <a:pt x="1914694" y="1068125"/>
                </a:lnTo>
                <a:lnTo>
                  <a:pt x="1918183" y="1059861"/>
                </a:lnTo>
                <a:lnTo>
                  <a:pt x="1922624" y="1052552"/>
                </a:lnTo>
                <a:lnTo>
                  <a:pt x="1927699" y="1045560"/>
                </a:lnTo>
                <a:lnTo>
                  <a:pt x="1933726" y="1039204"/>
                </a:lnTo>
                <a:lnTo>
                  <a:pt x="1940069" y="1033483"/>
                </a:lnTo>
                <a:lnTo>
                  <a:pt x="1947048" y="1028080"/>
                </a:lnTo>
                <a:lnTo>
                  <a:pt x="1954343" y="1023631"/>
                </a:lnTo>
                <a:lnTo>
                  <a:pt x="1962590" y="1020135"/>
                </a:lnTo>
                <a:lnTo>
                  <a:pt x="1970520" y="1016639"/>
                </a:lnTo>
                <a:lnTo>
                  <a:pt x="1974960" y="1015685"/>
                </a:lnTo>
                <a:lnTo>
                  <a:pt x="1979401" y="1014414"/>
                </a:lnTo>
                <a:lnTo>
                  <a:pt x="1983842" y="1013779"/>
                </a:lnTo>
                <a:lnTo>
                  <a:pt x="1988282" y="1013461"/>
                </a:lnTo>
                <a:lnTo>
                  <a:pt x="1992723" y="1013143"/>
                </a:lnTo>
                <a:lnTo>
                  <a:pt x="1997481" y="1012825"/>
                </a:lnTo>
                <a:close/>
                <a:moveTo>
                  <a:pt x="90082" y="1012825"/>
                </a:moveTo>
                <a:lnTo>
                  <a:pt x="94523" y="1013143"/>
                </a:lnTo>
                <a:lnTo>
                  <a:pt x="99281" y="1013461"/>
                </a:lnTo>
                <a:lnTo>
                  <a:pt x="103721" y="1013779"/>
                </a:lnTo>
                <a:lnTo>
                  <a:pt x="108162" y="1014414"/>
                </a:lnTo>
                <a:lnTo>
                  <a:pt x="112603" y="1015685"/>
                </a:lnTo>
                <a:lnTo>
                  <a:pt x="117043" y="1016639"/>
                </a:lnTo>
                <a:lnTo>
                  <a:pt x="125290" y="1020135"/>
                </a:lnTo>
                <a:lnTo>
                  <a:pt x="133220" y="1023631"/>
                </a:lnTo>
                <a:lnTo>
                  <a:pt x="140515" y="1028080"/>
                </a:lnTo>
                <a:lnTo>
                  <a:pt x="147494" y="1033483"/>
                </a:lnTo>
                <a:lnTo>
                  <a:pt x="153838" y="1039204"/>
                </a:lnTo>
                <a:lnTo>
                  <a:pt x="159864" y="1045560"/>
                </a:lnTo>
                <a:lnTo>
                  <a:pt x="164939" y="1052552"/>
                </a:lnTo>
                <a:lnTo>
                  <a:pt x="169380" y="1059861"/>
                </a:lnTo>
                <a:lnTo>
                  <a:pt x="173186" y="1068125"/>
                </a:lnTo>
                <a:lnTo>
                  <a:pt x="176358" y="1076070"/>
                </a:lnTo>
                <a:lnTo>
                  <a:pt x="177310" y="1080519"/>
                </a:lnTo>
                <a:lnTo>
                  <a:pt x="178578" y="1084969"/>
                </a:lnTo>
                <a:lnTo>
                  <a:pt x="179213" y="1089418"/>
                </a:lnTo>
                <a:lnTo>
                  <a:pt x="179530" y="1093867"/>
                </a:lnTo>
                <a:lnTo>
                  <a:pt x="180164" y="1098635"/>
                </a:lnTo>
                <a:lnTo>
                  <a:pt x="180482" y="1103084"/>
                </a:lnTo>
                <a:lnTo>
                  <a:pt x="180482" y="1605864"/>
                </a:lnTo>
                <a:lnTo>
                  <a:pt x="606151" y="1951963"/>
                </a:lnTo>
                <a:lnTo>
                  <a:pt x="608372" y="1949420"/>
                </a:lnTo>
                <a:lnTo>
                  <a:pt x="614081" y="1942111"/>
                </a:lnTo>
                <a:lnTo>
                  <a:pt x="617253" y="1937026"/>
                </a:lnTo>
                <a:lnTo>
                  <a:pt x="621059" y="1930987"/>
                </a:lnTo>
                <a:lnTo>
                  <a:pt x="624548" y="1924313"/>
                </a:lnTo>
                <a:lnTo>
                  <a:pt x="628038" y="1917003"/>
                </a:lnTo>
                <a:lnTo>
                  <a:pt x="630892" y="1909694"/>
                </a:lnTo>
                <a:lnTo>
                  <a:pt x="633113" y="1901748"/>
                </a:lnTo>
                <a:lnTo>
                  <a:pt x="634064" y="1897935"/>
                </a:lnTo>
                <a:lnTo>
                  <a:pt x="635016" y="1893803"/>
                </a:lnTo>
                <a:lnTo>
                  <a:pt x="635333" y="1889989"/>
                </a:lnTo>
                <a:lnTo>
                  <a:pt x="635333" y="1885858"/>
                </a:lnTo>
                <a:lnTo>
                  <a:pt x="635333" y="1882044"/>
                </a:lnTo>
                <a:lnTo>
                  <a:pt x="635016" y="1878230"/>
                </a:lnTo>
                <a:lnTo>
                  <a:pt x="634064" y="1874099"/>
                </a:lnTo>
                <a:lnTo>
                  <a:pt x="632795" y="1870603"/>
                </a:lnTo>
                <a:lnTo>
                  <a:pt x="631210" y="1866789"/>
                </a:lnTo>
                <a:lnTo>
                  <a:pt x="629306" y="1863611"/>
                </a:lnTo>
                <a:lnTo>
                  <a:pt x="626769" y="1859797"/>
                </a:lnTo>
                <a:lnTo>
                  <a:pt x="623914" y="1856937"/>
                </a:lnTo>
                <a:lnTo>
                  <a:pt x="534784" y="1752376"/>
                </a:lnTo>
                <a:lnTo>
                  <a:pt x="390462" y="1582982"/>
                </a:lnTo>
                <a:lnTo>
                  <a:pt x="387290" y="1579804"/>
                </a:lnTo>
                <a:lnTo>
                  <a:pt x="384752" y="1575990"/>
                </a:lnTo>
                <a:lnTo>
                  <a:pt x="382215" y="1571858"/>
                </a:lnTo>
                <a:lnTo>
                  <a:pt x="379994" y="1568362"/>
                </a:lnTo>
                <a:lnTo>
                  <a:pt x="377774" y="1564231"/>
                </a:lnTo>
                <a:lnTo>
                  <a:pt x="375871" y="1560099"/>
                </a:lnTo>
                <a:lnTo>
                  <a:pt x="373016" y="1551518"/>
                </a:lnTo>
                <a:lnTo>
                  <a:pt x="370479" y="1543255"/>
                </a:lnTo>
                <a:lnTo>
                  <a:pt x="369210" y="1534674"/>
                </a:lnTo>
                <a:lnTo>
                  <a:pt x="368576" y="1525776"/>
                </a:lnTo>
                <a:lnTo>
                  <a:pt x="368893" y="1517195"/>
                </a:lnTo>
                <a:lnTo>
                  <a:pt x="370162" y="1508296"/>
                </a:lnTo>
                <a:lnTo>
                  <a:pt x="372065" y="1500033"/>
                </a:lnTo>
                <a:lnTo>
                  <a:pt x="374602" y="1491770"/>
                </a:lnTo>
                <a:lnTo>
                  <a:pt x="378091" y="1483824"/>
                </a:lnTo>
                <a:lnTo>
                  <a:pt x="382532" y="1475879"/>
                </a:lnTo>
                <a:lnTo>
                  <a:pt x="384752" y="1472383"/>
                </a:lnTo>
                <a:lnTo>
                  <a:pt x="387924" y="1468569"/>
                </a:lnTo>
                <a:lnTo>
                  <a:pt x="390462" y="1465073"/>
                </a:lnTo>
                <a:lnTo>
                  <a:pt x="393634" y="1461895"/>
                </a:lnTo>
                <a:lnTo>
                  <a:pt x="397123" y="1458717"/>
                </a:lnTo>
                <a:lnTo>
                  <a:pt x="400295" y="1455221"/>
                </a:lnTo>
                <a:lnTo>
                  <a:pt x="406956" y="1450136"/>
                </a:lnTo>
                <a:lnTo>
                  <a:pt x="413934" y="1445687"/>
                </a:lnTo>
                <a:lnTo>
                  <a:pt x="420912" y="1441873"/>
                </a:lnTo>
                <a:lnTo>
                  <a:pt x="428207" y="1439013"/>
                </a:lnTo>
                <a:lnTo>
                  <a:pt x="436137" y="1436470"/>
                </a:lnTo>
                <a:lnTo>
                  <a:pt x="443750" y="1434881"/>
                </a:lnTo>
                <a:lnTo>
                  <a:pt x="451362" y="1433928"/>
                </a:lnTo>
                <a:lnTo>
                  <a:pt x="459609" y="1433610"/>
                </a:lnTo>
                <a:lnTo>
                  <a:pt x="467222" y="1433928"/>
                </a:lnTo>
                <a:lnTo>
                  <a:pt x="475152" y="1434881"/>
                </a:lnTo>
                <a:lnTo>
                  <a:pt x="482764" y="1436788"/>
                </a:lnTo>
                <a:lnTo>
                  <a:pt x="490060" y="1439013"/>
                </a:lnTo>
                <a:lnTo>
                  <a:pt x="497672" y="1442191"/>
                </a:lnTo>
                <a:lnTo>
                  <a:pt x="504650" y="1446004"/>
                </a:lnTo>
                <a:lnTo>
                  <a:pt x="511629" y="1450454"/>
                </a:lnTo>
                <a:lnTo>
                  <a:pt x="517655" y="1455221"/>
                </a:lnTo>
                <a:lnTo>
                  <a:pt x="726367" y="1633832"/>
                </a:lnTo>
                <a:lnTo>
                  <a:pt x="830405" y="1723137"/>
                </a:lnTo>
                <a:lnTo>
                  <a:pt x="843410" y="1734261"/>
                </a:lnTo>
                <a:lnTo>
                  <a:pt x="850071" y="1740299"/>
                </a:lnTo>
                <a:lnTo>
                  <a:pt x="857366" y="1746973"/>
                </a:lnTo>
                <a:lnTo>
                  <a:pt x="867517" y="1757461"/>
                </a:lnTo>
                <a:lnTo>
                  <a:pt x="877350" y="1768585"/>
                </a:lnTo>
                <a:lnTo>
                  <a:pt x="886865" y="1780026"/>
                </a:lnTo>
                <a:lnTo>
                  <a:pt x="896064" y="1791785"/>
                </a:lnTo>
                <a:lnTo>
                  <a:pt x="900504" y="1797824"/>
                </a:lnTo>
                <a:lnTo>
                  <a:pt x="904628" y="1804180"/>
                </a:lnTo>
                <a:lnTo>
                  <a:pt x="908117" y="1810218"/>
                </a:lnTo>
                <a:lnTo>
                  <a:pt x="911923" y="1816892"/>
                </a:lnTo>
                <a:lnTo>
                  <a:pt x="918902" y="1829923"/>
                </a:lnTo>
                <a:lnTo>
                  <a:pt x="925880" y="1843271"/>
                </a:lnTo>
                <a:lnTo>
                  <a:pt x="929369" y="1850263"/>
                </a:lnTo>
                <a:lnTo>
                  <a:pt x="931906" y="1857572"/>
                </a:lnTo>
                <a:lnTo>
                  <a:pt x="936981" y="1871874"/>
                </a:lnTo>
                <a:lnTo>
                  <a:pt x="941739" y="1887129"/>
                </a:lnTo>
                <a:lnTo>
                  <a:pt x="944277" y="1898252"/>
                </a:lnTo>
                <a:lnTo>
                  <a:pt x="946180" y="1909376"/>
                </a:lnTo>
                <a:lnTo>
                  <a:pt x="946814" y="1924313"/>
                </a:lnTo>
                <a:lnTo>
                  <a:pt x="972190" y="2246576"/>
                </a:lnTo>
                <a:lnTo>
                  <a:pt x="976313" y="2301875"/>
                </a:lnTo>
                <a:lnTo>
                  <a:pt x="459609" y="2301875"/>
                </a:lnTo>
                <a:lnTo>
                  <a:pt x="25058" y="1710425"/>
                </a:lnTo>
                <a:lnTo>
                  <a:pt x="0" y="1676419"/>
                </a:lnTo>
                <a:lnTo>
                  <a:pt x="0" y="1647816"/>
                </a:lnTo>
                <a:lnTo>
                  <a:pt x="0" y="1103084"/>
                </a:lnTo>
                <a:lnTo>
                  <a:pt x="317" y="1098635"/>
                </a:lnTo>
                <a:lnTo>
                  <a:pt x="634" y="1093867"/>
                </a:lnTo>
                <a:lnTo>
                  <a:pt x="952" y="1089418"/>
                </a:lnTo>
                <a:lnTo>
                  <a:pt x="1903" y="1084969"/>
                </a:lnTo>
                <a:lnTo>
                  <a:pt x="2855" y="1080519"/>
                </a:lnTo>
                <a:lnTo>
                  <a:pt x="3806" y="1076070"/>
                </a:lnTo>
                <a:lnTo>
                  <a:pt x="7295" y="1068125"/>
                </a:lnTo>
                <a:lnTo>
                  <a:pt x="11102" y="1059861"/>
                </a:lnTo>
                <a:lnTo>
                  <a:pt x="15225" y="1052552"/>
                </a:lnTo>
                <a:lnTo>
                  <a:pt x="20617" y="1045560"/>
                </a:lnTo>
                <a:lnTo>
                  <a:pt x="26327" y="1039204"/>
                </a:lnTo>
                <a:lnTo>
                  <a:pt x="32671" y="1033483"/>
                </a:lnTo>
                <a:lnTo>
                  <a:pt x="39649" y="1028080"/>
                </a:lnTo>
                <a:lnTo>
                  <a:pt x="46944" y="1023631"/>
                </a:lnTo>
                <a:lnTo>
                  <a:pt x="55191" y="1020135"/>
                </a:lnTo>
                <a:lnTo>
                  <a:pt x="63121" y="1016639"/>
                </a:lnTo>
                <a:lnTo>
                  <a:pt x="67562" y="1015685"/>
                </a:lnTo>
                <a:lnTo>
                  <a:pt x="72002" y="1014414"/>
                </a:lnTo>
                <a:lnTo>
                  <a:pt x="76443" y="1013779"/>
                </a:lnTo>
                <a:lnTo>
                  <a:pt x="80884" y="1013461"/>
                </a:lnTo>
                <a:lnTo>
                  <a:pt x="85324" y="1013143"/>
                </a:lnTo>
                <a:lnTo>
                  <a:pt x="90082" y="1012825"/>
                </a:lnTo>
                <a:close/>
                <a:moveTo>
                  <a:pt x="1479299" y="812949"/>
                </a:moveTo>
                <a:lnTo>
                  <a:pt x="1478664" y="831995"/>
                </a:lnTo>
                <a:lnTo>
                  <a:pt x="1477712" y="850724"/>
                </a:lnTo>
                <a:lnTo>
                  <a:pt x="1476125" y="870087"/>
                </a:lnTo>
                <a:lnTo>
                  <a:pt x="1474538" y="888816"/>
                </a:lnTo>
                <a:lnTo>
                  <a:pt x="1472951" y="907227"/>
                </a:lnTo>
                <a:lnTo>
                  <a:pt x="1470729" y="925638"/>
                </a:lnTo>
                <a:lnTo>
                  <a:pt x="1467872" y="943732"/>
                </a:lnTo>
                <a:lnTo>
                  <a:pt x="1465332" y="961826"/>
                </a:lnTo>
                <a:lnTo>
                  <a:pt x="1462475" y="979919"/>
                </a:lnTo>
                <a:lnTo>
                  <a:pt x="1459618" y="997696"/>
                </a:lnTo>
                <a:lnTo>
                  <a:pt x="1456127" y="1014838"/>
                </a:lnTo>
                <a:lnTo>
                  <a:pt x="1452635" y="1032296"/>
                </a:lnTo>
                <a:lnTo>
                  <a:pt x="1448508" y="1049120"/>
                </a:lnTo>
                <a:lnTo>
                  <a:pt x="1444382" y="1065627"/>
                </a:lnTo>
                <a:lnTo>
                  <a:pt x="1440255" y="1082769"/>
                </a:lnTo>
                <a:lnTo>
                  <a:pt x="1435494" y="1098958"/>
                </a:lnTo>
                <a:lnTo>
                  <a:pt x="1602781" y="1098958"/>
                </a:lnTo>
                <a:lnTo>
                  <a:pt x="1611987" y="1082769"/>
                </a:lnTo>
                <a:lnTo>
                  <a:pt x="1620875" y="1066579"/>
                </a:lnTo>
                <a:lnTo>
                  <a:pt x="1629446" y="1050073"/>
                </a:lnTo>
                <a:lnTo>
                  <a:pt x="1637064" y="1032931"/>
                </a:lnTo>
                <a:lnTo>
                  <a:pt x="1644683" y="1016107"/>
                </a:lnTo>
                <a:lnTo>
                  <a:pt x="1651349" y="998331"/>
                </a:lnTo>
                <a:lnTo>
                  <a:pt x="1657698" y="980872"/>
                </a:lnTo>
                <a:lnTo>
                  <a:pt x="1663729" y="962778"/>
                </a:lnTo>
                <a:lnTo>
                  <a:pt x="1668808" y="945002"/>
                </a:lnTo>
                <a:lnTo>
                  <a:pt x="1674204" y="926273"/>
                </a:lnTo>
                <a:lnTo>
                  <a:pt x="1678013" y="907862"/>
                </a:lnTo>
                <a:lnTo>
                  <a:pt x="1682140" y="889133"/>
                </a:lnTo>
                <a:lnTo>
                  <a:pt x="1685632" y="870405"/>
                </a:lnTo>
                <a:lnTo>
                  <a:pt x="1688171" y="851359"/>
                </a:lnTo>
                <a:lnTo>
                  <a:pt x="1690393" y="831995"/>
                </a:lnTo>
                <a:lnTo>
                  <a:pt x="1691980" y="812949"/>
                </a:lnTo>
                <a:lnTo>
                  <a:pt x="1479299" y="812949"/>
                </a:lnTo>
                <a:close/>
                <a:moveTo>
                  <a:pt x="1074888" y="812949"/>
                </a:moveTo>
                <a:lnTo>
                  <a:pt x="1074888" y="1098958"/>
                </a:lnTo>
                <a:lnTo>
                  <a:pt x="1357087" y="1098958"/>
                </a:lnTo>
                <a:lnTo>
                  <a:pt x="1362166" y="1082769"/>
                </a:lnTo>
                <a:lnTo>
                  <a:pt x="1366928" y="1066262"/>
                </a:lnTo>
                <a:lnTo>
                  <a:pt x="1371372" y="1049438"/>
                </a:lnTo>
                <a:lnTo>
                  <a:pt x="1375498" y="1032296"/>
                </a:lnTo>
                <a:lnTo>
                  <a:pt x="1379625" y="1015155"/>
                </a:lnTo>
                <a:lnTo>
                  <a:pt x="1383117" y="997696"/>
                </a:lnTo>
                <a:lnTo>
                  <a:pt x="1386926" y="980237"/>
                </a:lnTo>
                <a:lnTo>
                  <a:pt x="1390100" y="962143"/>
                </a:lnTo>
                <a:lnTo>
                  <a:pt x="1393275" y="944049"/>
                </a:lnTo>
                <a:lnTo>
                  <a:pt x="1395814" y="925638"/>
                </a:lnTo>
                <a:lnTo>
                  <a:pt x="1398036" y="907227"/>
                </a:lnTo>
                <a:lnTo>
                  <a:pt x="1400258" y="888816"/>
                </a:lnTo>
                <a:lnTo>
                  <a:pt x="1402163" y="870087"/>
                </a:lnTo>
                <a:lnTo>
                  <a:pt x="1403433" y="851359"/>
                </a:lnTo>
                <a:lnTo>
                  <a:pt x="1404702" y="831995"/>
                </a:lnTo>
                <a:lnTo>
                  <a:pt x="1405655" y="812949"/>
                </a:lnTo>
                <a:lnTo>
                  <a:pt x="1074888" y="812949"/>
                </a:lnTo>
                <a:close/>
                <a:moveTo>
                  <a:pt x="671112" y="812949"/>
                </a:moveTo>
                <a:lnTo>
                  <a:pt x="671747" y="831995"/>
                </a:lnTo>
                <a:lnTo>
                  <a:pt x="673016" y="851359"/>
                </a:lnTo>
                <a:lnTo>
                  <a:pt x="674604" y="870087"/>
                </a:lnTo>
                <a:lnTo>
                  <a:pt x="676191" y="888816"/>
                </a:lnTo>
                <a:lnTo>
                  <a:pt x="678413" y="907227"/>
                </a:lnTo>
                <a:lnTo>
                  <a:pt x="680952" y="925638"/>
                </a:lnTo>
                <a:lnTo>
                  <a:pt x="683492" y="944049"/>
                </a:lnTo>
                <a:lnTo>
                  <a:pt x="686666" y="962143"/>
                </a:lnTo>
                <a:lnTo>
                  <a:pt x="689523" y="980237"/>
                </a:lnTo>
                <a:lnTo>
                  <a:pt x="693015" y="997696"/>
                </a:lnTo>
                <a:lnTo>
                  <a:pt x="696824" y="1015155"/>
                </a:lnTo>
                <a:lnTo>
                  <a:pt x="700951" y="1032296"/>
                </a:lnTo>
                <a:lnTo>
                  <a:pt x="705395" y="1049438"/>
                </a:lnTo>
                <a:lnTo>
                  <a:pt x="709839" y="1066262"/>
                </a:lnTo>
                <a:lnTo>
                  <a:pt x="714600" y="1082769"/>
                </a:lnTo>
                <a:lnTo>
                  <a:pt x="719362" y="1098958"/>
                </a:lnTo>
                <a:lnTo>
                  <a:pt x="1001243" y="1098958"/>
                </a:lnTo>
                <a:lnTo>
                  <a:pt x="1001243" y="812949"/>
                </a:lnTo>
                <a:lnTo>
                  <a:pt x="671112" y="812949"/>
                </a:lnTo>
                <a:close/>
                <a:moveTo>
                  <a:pt x="384469" y="812949"/>
                </a:moveTo>
                <a:lnTo>
                  <a:pt x="386056" y="831995"/>
                </a:lnTo>
                <a:lnTo>
                  <a:pt x="388278" y="851359"/>
                </a:lnTo>
                <a:lnTo>
                  <a:pt x="390817" y="870405"/>
                </a:lnTo>
                <a:lnTo>
                  <a:pt x="394309" y="889133"/>
                </a:lnTo>
                <a:lnTo>
                  <a:pt x="398118" y="907862"/>
                </a:lnTo>
                <a:lnTo>
                  <a:pt x="402562" y="926273"/>
                </a:lnTo>
                <a:lnTo>
                  <a:pt x="407324" y="945002"/>
                </a:lnTo>
                <a:lnTo>
                  <a:pt x="412720" y="962778"/>
                </a:lnTo>
                <a:lnTo>
                  <a:pt x="418434" y="980872"/>
                </a:lnTo>
                <a:lnTo>
                  <a:pt x="425100" y="998331"/>
                </a:lnTo>
                <a:lnTo>
                  <a:pt x="431766" y="1016107"/>
                </a:lnTo>
                <a:lnTo>
                  <a:pt x="439067" y="1032931"/>
                </a:lnTo>
                <a:lnTo>
                  <a:pt x="447321" y="1050073"/>
                </a:lnTo>
                <a:lnTo>
                  <a:pt x="455256" y="1066579"/>
                </a:lnTo>
                <a:lnTo>
                  <a:pt x="464145" y="1082769"/>
                </a:lnTo>
                <a:lnTo>
                  <a:pt x="473350" y="1098958"/>
                </a:lnTo>
                <a:lnTo>
                  <a:pt x="640956" y="1098958"/>
                </a:lnTo>
                <a:lnTo>
                  <a:pt x="635877" y="1082769"/>
                </a:lnTo>
                <a:lnTo>
                  <a:pt x="632067" y="1065627"/>
                </a:lnTo>
                <a:lnTo>
                  <a:pt x="627941" y="1049120"/>
                </a:lnTo>
                <a:lnTo>
                  <a:pt x="623814" y="1032296"/>
                </a:lnTo>
                <a:lnTo>
                  <a:pt x="620005" y="1014838"/>
                </a:lnTo>
                <a:lnTo>
                  <a:pt x="616830" y="997696"/>
                </a:lnTo>
                <a:lnTo>
                  <a:pt x="613974" y="979919"/>
                </a:lnTo>
                <a:lnTo>
                  <a:pt x="610799" y="961826"/>
                </a:lnTo>
                <a:lnTo>
                  <a:pt x="608260" y="943732"/>
                </a:lnTo>
                <a:lnTo>
                  <a:pt x="605720" y="925638"/>
                </a:lnTo>
                <a:lnTo>
                  <a:pt x="603816" y="907227"/>
                </a:lnTo>
                <a:lnTo>
                  <a:pt x="602229" y="888816"/>
                </a:lnTo>
                <a:lnTo>
                  <a:pt x="600324" y="870087"/>
                </a:lnTo>
                <a:lnTo>
                  <a:pt x="599054" y="850724"/>
                </a:lnTo>
                <a:lnTo>
                  <a:pt x="598102" y="831995"/>
                </a:lnTo>
                <a:lnTo>
                  <a:pt x="596832" y="812949"/>
                </a:lnTo>
                <a:lnTo>
                  <a:pt x="384469" y="812949"/>
                </a:lnTo>
                <a:close/>
                <a:moveTo>
                  <a:pt x="1438033" y="443773"/>
                </a:moveTo>
                <a:lnTo>
                  <a:pt x="1442477" y="460280"/>
                </a:lnTo>
                <a:lnTo>
                  <a:pt x="1446921" y="477738"/>
                </a:lnTo>
                <a:lnTo>
                  <a:pt x="1451048" y="495197"/>
                </a:lnTo>
                <a:lnTo>
                  <a:pt x="1454857" y="512656"/>
                </a:lnTo>
                <a:lnTo>
                  <a:pt x="1458349" y="530433"/>
                </a:lnTo>
                <a:lnTo>
                  <a:pt x="1461840" y="548526"/>
                </a:lnTo>
                <a:lnTo>
                  <a:pt x="1464698" y="566620"/>
                </a:lnTo>
                <a:lnTo>
                  <a:pt x="1467554" y="585031"/>
                </a:lnTo>
                <a:lnTo>
                  <a:pt x="1469776" y="603760"/>
                </a:lnTo>
                <a:lnTo>
                  <a:pt x="1471998" y="622488"/>
                </a:lnTo>
                <a:lnTo>
                  <a:pt x="1474220" y="641535"/>
                </a:lnTo>
                <a:lnTo>
                  <a:pt x="1475808" y="660581"/>
                </a:lnTo>
                <a:lnTo>
                  <a:pt x="1477077" y="680262"/>
                </a:lnTo>
                <a:lnTo>
                  <a:pt x="1478347" y="699308"/>
                </a:lnTo>
                <a:lnTo>
                  <a:pt x="1479299" y="719306"/>
                </a:lnTo>
                <a:lnTo>
                  <a:pt x="1479934" y="738987"/>
                </a:lnTo>
                <a:lnTo>
                  <a:pt x="1692933" y="738987"/>
                </a:lnTo>
                <a:lnTo>
                  <a:pt x="1691663" y="718988"/>
                </a:lnTo>
                <a:lnTo>
                  <a:pt x="1690076" y="699308"/>
                </a:lnTo>
                <a:lnTo>
                  <a:pt x="1687854" y="679309"/>
                </a:lnTo>
                <a:lnTo>
                  <a:pt x="1684679" y="659946"/>
                </a:lnTo>
                <a:lnTo>
                  <a:pt x="1681505" y="640582"/>
                </a:lnTo>
                <a:lnTo>
                  <a:pt x="1677378" y="621536"/>
                </a:lnTo>
                <a:lnTo>
                  <a:pt x="1672934" y="602808"/>
                </a:lnTo>
                <a:lnTo>
                  <a:pt x="1667855" y="584396"/>
                </a:lnTo>
                <a:lnTo>
                  <a:pt x="1662142" y="565350"/>
                </a:lnTo>
                <a:lnTo>
                  <a:pt x="1656110" y="547574"/>
                </a:lnTo>
                <a:lnTo>
                  <a:pt x="1649444" y="529480"/>
                </a:lnTo>
                <a:lnTo>
                  <a:pt x="1642461" y="511704"/>
                </a:lnTo>
                <a:lnTo>
                  <a:pt x="1634525" y="494245"/>
                </a:lnTo>
                <a:lnTo>
                  <a:pt x="1626589" y="477104"/>
                </a:lnTo>
                <a:lnTo>
                  <a:pt x="1617701" y="460280"/>
                </a:lnTo>
                <a:lnTo>
                  <a:pt x="1608495" y="443773"/>
                </a:lnTo>
                <a:lnTo>
                  <a:pt x="1438033" y="443773"/>
                </a:lnTo>
                <a:close/>
                <a:moveTo>
                  <a:pt x="1074888" y="443773"/>
                </a:moveTo>
                <a:lnTo>
                  <a:pt x="1074888" y="738987"/>
                </a:lnTo>
                <a:lnTo>
                  <a:pt x="1405972" y="738987"/>
                </a:lnTo>
                <a:lnTo>
                  <a:pt x="1405337" y="719306"/>
                </a:lnTo>
                <a:lnTo>
                  <a:pt x="1404702" y="699625"/>
                </a:lnTo>
                <a:lnTo>
                  <a:pt x="1403115" y="680262"/>
                </a:lnTo>
                <a:lnTo>
                  <a:pt x="1401528" y="660581"/>
                </a:lnTo>
                <a:lnTo>
                  <a:pt x="1399941" y="641535"/>
                </a:lnTo>
                <a:lnTo>
                  <a:pt x="1397719" y="622171"/>
                </a:lnTo>
                <a:lnTo>
                  <a:pt x="1394862" y="603442"/>
                </a:lnTo>
                <a:lnTo>
                  <a:pt x="1392322" y="585031"/>
                </a:lnTo>
                <a:lnTo>
                  <a:pt x="1389466" y="566620"/>
                </a:lnTo>
                <a:lnTo>
                  <a:pt x="1385656" y="548209"/>
                </a:lnTo>
                <a:lnTo>
                  <a:pt x="1382482" y="530115"/>
                </a:lnTo>
                <a:lnTo>
                  <a:pt x="1378355" y="512339"/>
                </a:lnTo>
                <a:lnTo>
                  <a:pt x="1374229" y="494562"/>
                </a:lnTo>
                <a:lnTo>
                  <a:pt x="1369467" y="477421"/>
                </a:lnTo>
                <a:lnTo>
                  <a:pt x="1365023" y="460280"/>
                </a:lnTo>
                <a:lnTo>
                  <a:pt x="1359944" y="443773"/>
                </a:lnTo>
                <a:lnTo>
                  <a:pt x="1074888" y="443773"/>
                </a:lnTo>
                <a:close/>
                <a:moveTo>
                  <a:pt x="716505" y="443773"/>
                </a:moveTo>
                <a:lnTo>
                  <a:pt x="711426" y="460280"/>
                </a:lnTo>
                <a:lnTo>
                  <a:pt x="706664" y="477421"/>
                </a:lnTo>
                <a:lnTo>
                  <a:pt x="702220" y="494562"/>
                </a:lnTo>
                <a:lnTo>
                  <a:pt x="698094" y="512339"/>
                </a:lnTo>
                <a:lnTo>
                  <a:pt x="694284" y="530115"/>
                </a:lnTo>
                <a:lnTo>
                  <a:pt x="690475" y="548209"/>
                </a:lnTo>
                <a:lnTo>
                  <a:pt x="687301" y="566620"/>
                </a:lnTo>
                <a:lnTo>
                  <a:pt x="683809" y="585031"/>
                </a:lnTo>
                <a:lnTo>
                  <a:pt x="681270" y="603442"/>
                </a:lnTo>
                <a:lnTo>
                  <a:pt x="678730" y="622171"/>
                </a:lnTo>
                <a:lnTo>
                  <a:pt x="676508" y="641535"/>
                </a:lnTo>
                <a:lnTo>
                  <a:pt x="674604" y="660581"/>
                </a:lnTo>
                <a:lnTo>
                  <a:pt x="673334" y="680262"/>
                </a:lnTo>
                <a:lnTo>
                  <a:pt x="672064" y="699625"/>
                </a:lnTo>
                <a:lnTo>
                  <a:pt x="671112" y="719306"/>
                </a:lnTo>
                <a:lnTo>
                  <a:pt x="670159" y="738987"/>
                </a:lnTo>
                <a:lnTo>
                  <a:pt x="1001243" y="738987"/>
                </a:lnTo>
                <a:lnTo>
                  <a:pt x="1001243" y="443773"/>
                </a:lnTo>
                <a:lnTo>
                  <a:pt x="716505" y="443773"/>
                </a:lnTo>
                <a:close/>
                <a:moveTo>
                  <a:pt x="467954" y="443773"/>
                </a:moveTo>
                <a:lnTo>
                  <a:pt x="458748" y="460280"/>
                </a:lnTo>
                <a:lnTo>
                  <a:pt x="450178" y="477104"/>
                </a:lnTo>
                <a:lnTo>
                  <a:pt x="442242" y="494245"/>
                </a:lnTo>
                <a:lnTo>
                  <a:pt x="434306" y="511704"/>
                </a:lnTo>
                <a:lnTo>
                  <a:pt x="427005" y="529480"/>
                </a:lnTo>
                <a:lnTo>
                  <a:pt x="420339" y="547574"/>
                </a:lnTo>
                <a:lnTo>
                  <a:pt x="413990" y="565350"/>
                </a:lnTo>
                <a:lnTo>
                  <a:pt x="408594" y="584396"/>
                </a:lnTo>
                <a:lnTo>
                  <a:pt x="403515" y="602808"/>
                </a:lnTo>
                <a:lnTo>
                  <a:pt x="399071" y="621536"/>
                </a:lnTo>
                <a:lnTo>
                  <a:pt x="394944" y="640582"/>
                </a:lnTo>
                <a:lnTo>
                  <a:pt x="391452" y="659946"/>
                </a:lnTo>
                <a:lnTo>
                  <a:pt x="388595" y="679309"/>
                </a:lnTo>
                <a:lnTo>
                  <a:pt x="386373" y="699308"/>
                </a:lnTo>
                <a:lnTo>
                  <a:pt x="384469" y="718988"/>
                </a:lnTo>
                <a:lnTo>
                  <a:pt x="383516" y="738987"/>
                </a:lnTo>
                <a:lnTo>
                  <a:pt x="596515" y="738987"/>
                </a:lnTo>
                <a:lnTo>
                  <a:pt x="597150" y="719306"/>
                </a:lnTo>
                <a:lnTo>
                  <a:pt x="598102" y="699308"/>
                </a:lnTo>
                <a:lnTo>
                  <a:pt x="599054" y="680262"/>
                </a:lnTo>
                <a:lnTo>
                  <a:pt x="600641" y="660581"/>
                </a:lnTo>
                <a:lnTo>
                  <a:pt x="602229" y="641535"/>
                </a:lnTo>
                <a:lnTo>
                  <a:pt x="604451" y="622488"/>
                </a:lnTo>
                <a:lnTo>
                  <a:pt x="606673" y="603760"/>
                </a:lnTo>
                <a:lnTo>
                  <a:pt x="608577" y="585031"/>
                </a:lnTo>
                <a:lnTo>
                  <a:pt x="611752" y="566620"/>
                </a:lnTo>
                <a:lnTo>
                  <a:pt x="614608" y="548526"/>
                </a:lnTo>
                <a:lnTo>
                  <a:pt x="618100" y="530433"/>
                </a:lnTo>
                <a:lnTo>
                  <a:pt x="621592" y="512656"/>
                </a:lnTo>
                <a:lnTo>
                  <a:pt x="625401" y="495197"/>
                </a:lnTo>
                <a:lnTo>
                  <a:pt x="629528" y="477738"/>
                </a:lnTo>
                <a:lnTo>
                  <a:pt x="633654" y="460280"/>
                </a:lnTo>
                <a:lnTo>
                  <a:pt x="638099" y="443773"/>
                </a:lnTo>
                <a:lnTo>
                  <a:pt x="467954" y="443773"/>
                </a:lnTo>
                <a:close/>
                <a:moveTo>
                  <a:pt x="1306615" y="168557"/>
                </a:moveTo>
                <a:lnTo>
                  <a:pt x="1314234" y="178715"/>
                </a:lnTo>
                <a:lnTo>
                  <a:pt x="1322487" y="189826"/>
                </a:lnTo>
                <a:lnTo>
                  <a:pt x="1329788" y="200936"/>
                </a:lnTo>
                <a:lnTo>
                  <a:pt x="1337406" y="212046"/>
                </a:lnTo>
                <a:lnTo>
                  <a:pt x="1345025" y="223791"/>
                </a:lnTo>
                <a:lnTo>
                  <a:pt x="1352326" y="235536"/>
                </a:lnTo>
                <a:lnTo>
                  <a:pt x="1359309" y="247916"/>
                </a:lnTo>
                <a:lnTo>
                  <a:pt x="1365975" y="260613"/>
                </a:lnTo>
                <a:lnTo>
                  <a:pt x="1372959" y="272993"/>
                </a:lnTo>
                <a:lnTo>
                  <a:pt x="1379308" y="286326"/>
                </a:lnTo>
                <a:lnTo>
                  <a:pt x="1385656" y="299658"/>
                </a:lnTo>
                <a:lnTo>
                  <a:pt x="1391688" y="312990"/>
                </a:lnTo>
                <a:lnTo>
                  <a:pt x="1398036" y="326957"/>
                </a:lnTo>
                <a:lnTo>
                  <a:pt x="1403433" y="340924"/>
                </a:lnTo>
                <a:lnTo>
                  <a:pt x="1409464" y="355209"/>
                </a:lnTo>
                <a:lnTo>
                  <a:pt x="1414543" y="369811"/>
                </a:lnTo>
                <a:lnTo>
                  <a:pt x="1559293" y="369811"/>
                </a:lnTo>
                <a:lnTo>
                  <a:pt x="1546913" y="353939"/>
                </a:lnTo>
                <a:lnTo>
                  <a:pt x="1533581" y="338067"/>
                </a:lnTo>
                <a:lnTo>
                  <a:pt x="1520248" y="322831"/>
                </a:lnTo>
                <a:lnTo>
                  <a:pt x="1505964" y="308229"/>
                </a:lnTo>
                <a:lnTo>
                  <a:pt x="1491679" y="293627"/>
                </a:lnTo>
                <a:lnTo>
                  <a:pt x="1476760" y="280294"/>
                </a:lnTo>
                <a:lnTo>
                  <a:pt x="1461523" y="266645"/>
                </a:lnTo>
                <a:lnTo>
                  <a:pt x="1445969" y="253630"/>
                </a:lnTo>
                <a:lnTo>
                  <a:pt x="1429780" y="240932"/>
                </a:lnTo>
                <a:lnTo>
                  <a:pt x="1412956" y="229187"/>
                </a:lnTo>
                <a:lnTo>
                  <a:pt x="1396132" y="217760"/>
                </a:lnTo>
                <a:lnTo>
                  <a:pt x="1378673" y="206650"/>
                </a:lnTo>
                <a:lnTo>
                  <a:pt x="1361531" y="196492"/>
                </a:lnTo>
                <a:lnTo>
                  <a:pt x="1343438" y="186651"/>
                </a:lnTo>
                <a:lnTo>
                  <a:pt x="1325026" y="177128"/>
                </a:lnTo>
                <a:lnTo>
                  <a:pt x="1306615" y="168557"/>
                </a:lnTo>
                <a:close/>
                <a:moveTo>
                  <a:pt x="770151" y="168557"/>
                </a:moveTo>
                <a:lnTo>
                  <a:pt x="751423" y="177128"/>
                </a:lnTo>
                <a:lnTo>
                  <a:pt x="733329" y="186651"/>
                </a:lnTo>
                <a:lnTo>
                  <a:pt x="715235" y="196492"/>
                </a:lnTo>
                <a:lnTo>
                  <a:pt x="697459" y="206650"/>
                </a:lnTo>
                <a:lnTo>
                  <a:pt x="680317" y="217760"/>
                </a:lnTo>
                <a:lnTo>
                  <a:pt x="663176" y="229187"/>
                </a:lnTo>
                <a:lnTo>
                  <a:pt x="646669" y="240932"/>
                </a:lnTo>
                <a:lnTo>
                  <a:pt x="630798" y="253630"/>
                </a:lnTo>
                <a:lnTo>
                  <a:pt x="614926" y="266645"/>
                </a:lnTo>
                <a:lnTo>
                  <a:pt x="599372" y="280294"/>
                </a:lnTo>
                <a:lnTo>
                  <a:pt x="584770" y="293627"/>
                </a:lnTo>
                <a:lnTo>
                  <a:pt x="570485" y="308229"/>
                </a:lnTo>
                <a:lnTo>
                  <a:pt x="556518" y="322831"/>
                </a:lnTo>
                <a:lnTo>
                  <a:pt x="542868" y="338067"/>
                </a:lnTo>
                <a:lnTo>
                  <a:pt x="529536" y="353939"/>
                </a:lnTo>
                <a:lnTo>
                  <a:pt x="516839" y="369811"/>
                </a:lnTo>
                <a:lnTo>
                  <a:pt x="661906" y="369811"/>
                </a:lnTo>
                <a:lnTo>
                  <a:pt x="667303" y="355209"/>
                </a:lnTo>
                <a:lnTo>
                  <a:pt x="673016" y="340924"/>
                </a:lnTo>
                <a:lnTo>
                  <a:pt x="678730" y="326957"/>
                </a:lnTo>
                <a:lnTo>
                  <a:pt x="684761" y="312990"/>
                </a:lnTo>
                <a:lnTo>
                  <a:pt x="690793" y="299658"/>
                </a:lnTo>
                <a:lnTo>
                  <a:pt x="697141" y="286326"/>
                </a:lnTo>
                <a:lnTo>
                  <a:pt x="703808" y="272993"/>
                </a:lnTo>
                <a:lnTo>
                  <a:pt x="710474" y="260613"/>
                </a:lnTo>
                <a:lnTo>
                  <a:pt x="717457" y="247916"/>
                </a:lnTo>
                <a:lnTo>
                  <a:pt x="724441" y="235536"/>
                </a:lnTo>
                <a:lnTo>
                  <a:pt x="731424" y="223791"/>
                </a:lnTo>
                <a:lnTo>
                  <a:pt x="738725" y="212046"/>
                </a:lnTo>
                <a:lnTo>
                  <a:pt x="746661" y="200936"/>
                </a:lnTo>
                <a:lnTo>
                  <a:pt x="754280" y="189826"/>
                </a:lnTo>
                <a:lnTo>
                  <a:pt x="762215" y="178715"/>
                </a:lnTo>
                <a:lnTo>
                  <a:pt x="770151" y="168557"/>
                </a:lnTo>
                <a:close/>
                <a:moveTo>
                  <a:pt x="1074888" y="112372"/>
                </a:moveTo>
                <a:lnTo>
                  <a:pt x="1074888" y="369811"/>
                </a:lnTo>
                <a:lnTo>
                  <a:pt x="1333597" y="369811"/>
                </a:lnTo>
                <a:lnTo>
                  <a:pt x="1324392" y="347908"/>
                </a:lnTo>
                <a:lnTo>
                  <a:pt x="1314551" y="326640"/>
                </a:lnTo>
                <a:lnTo>
                  <a:pt x="1304393" y="306324"/>
                </a:lnTo>
                <a:lnTo>
                  <a:pt x="1293600" y="286326"/>
                </a:lnTo>
                <a:lnTo>
                  <a:pt x="1282490" y="267597"/>
                </a:lnTo>
                <a:lnTo>
                  <a:pt x="1271063" y="249503"/>
                </a:lnTo>
                <a:lnTo>
                  <a:pt x="1259318" y="232362"/>
                </a:lnTo>
                <a:lnTo>
                  <a:pt x="1247255" y="215538"/>
                </a:lnTo>
                <a:lnTo>
                  <a:pt x="1234558" y="199983"/>
                </a:lnTo>
                <a:lnTo>
                  <a:pt x="1221860" y="185699"/>
                </a:lnTo>
                <a:lnTo>
                  <a:pt x="1215194" y="178715"/>
                </a:lnTo>
                <a:lnTo>
                  <a:pt x="1208528" y="172049"/>
                </a:lnTo>
                <a:lnTo>
                  <a:pt x="1201862" y="165383"/>
                </a:lnTo>
                <a:lnTo>
                  <a:pt x="1194878" y="159352"/>
                </a:lnTo>
                <a:lnTo>
                  <a:pt x="1188212" y="153321"/>
                </a:lnTo>
                <a:lnTo>
                  <a:pt x="1181229" y="147924"/>
                </a:lnTo>
                <a:lnTo>
                  <a:pt x="1174245" y="142210"/>
                </a:lnTo>
                <a:lnTo>
                  <a:pt x="1167262" y="137131"/>
                </a:lnTo>
                <a:lnTo>
                  <a:pt x="1159961" y="132370"/>
                </a:lnTo>
                <a:lnTo>
                  <a:pt x="1152977" y="127608"/>
                </a:lnTo>
                <a:lnTo>
                  <a:pt x="1145359" y="123164"/>
                </a:lnTo>
                <a:lnTo>
                  <a:pt x="1138058" y="119038"/>
                </a:lnTo>
                <a:lnTo>
                  <a:pt x="1122503" y="116816"/>
                </a:lnTo>
                <a:lnTo>
                  <a:pt x="1106632" y="114911"/>
                </a:lnTo>
                <a:lnTo>
                  <a:pt x="1090760" y="113641"/>
                </a:lnTo>
                <a:lnTo>
                  <a:pt x="1074888" y="112372"/>
                </a:lnTo>
                <a:close/>
                <a:moveTo>
                  <a:pt x="1001243" y="112372"/>
                </a:moveTo>
                <a:lnTo>
                  <a:pt x="985372" y="113641"/>
                </a:lnTo>
                <a:lnTo>
                  <a:pt x="969500" y="114911"/>
                </a:lnTo>
                <a:lnTo>
                  <a:pt x="953628" y="116816"/>
                </a:lnTo>
                <a:lnTo>
                  <a:pt x="938391" y="119038"/>
                </a:lnTo>
                <a:lnTo>
                  <a:pt x="930773" y="123164"/>
                </a:lnTo>
                <a:lnTo>
                  <a:pt x="923789" y="127608"/>
                </a:lnTo>
                <a:lnTo>
                  <a:pt x="916488" y="132370"/>
                </a:lnTo>
                <a:lnTo>
                  <a:pt x="909505" y="137131"/>
                </a:lnTo>
                <a:lnTo>
                  <a:pt x="902204" y="142210"/>
                </a:lnTo>
                <a:lnTo>
                  <a:pt x="895220" y="147924"/>
                </a:lnTo>
                <a:lnTo>
                  <a:pt x="888554" y="153321"/>
                </a:lnTo>
                <a:lnTo>
                  <a:pt x="881571" y="159352"/>
                </a:lnTo>
                <a:lnTo>
                  <a:pt x="874587" y="165383"/>
                </a:lnTo>
                <a:lnTo>
                  <a:pt x="867921" y="172049"/>
                </a:lnTo>
                <a:lnTo>
                  <a:pt x="861255" y="178715"/>
                </a:lnTo>
                <a:lnTo>
                  <a:pt x="854589" y="185699"/>
                </a:lnTo>
                <a:lnTo>
                  <a:pt x="841574" y="199983"/>
                </a:lnTo>
                <a:lnTo>
                  <a:pt x="829194" y="215538"/>
                </a:lnTo>
                <a:lnTo>
                  <a:pt x="817132" y="232362"/>
                </a:lnTo>
                <a:lnTo>
                  <a:pt x="805069" y="249503"/>
                </a:lnTo>
                <a:lnTo>
                  <a:pt x="793641" y="267597"/>
                </a:lnTo>
                <a:lnTo>
                  <a:pt x="782849" y="286326"/>
                </a:lnTo>
                <a:lnTo>
                  <a:pt x="772056" y="306324"/>
                </a:lnTo>
                <a:lnTo>
                  <a:pt x="762215" y="326640"/>
                </a:lnTo>
                <a:lnTo>
                  <a:pt x="752058" y="347908"/>
                </a:lnTo>
                <a:lnTo>
                  <a:pt x="742852" y="369811"/>
                </a:lnTo>
                <a:lnTo>
                  <a:pt x="1001243" y="369811"/>
                </a:lnTo>
                <a:lnTo>
                  <a:pt x="1001243" y="112372"/>
                </a:lnTo>
                <a:close/>
                <a:moveTo>
                  <a:pt x="1018702" y="0"/>
                </a:moveTo>
                <a:lnTo>
                  <a:pt x="1038066" y="0"/>
                </a:lnTo>
                <a:lnTo>
                  <a:pt x="1058064" y="0"/>
                </a:lnTo>
                <a:lnTo>
                  <a:pt x="1077745" y="635"/>
                </a:lnTo>
                <a:lnTo>
                  <a:pt x="1097109" y="2222"/>
                </a:lnTo>
                <a:lnTo>
                  <a:pt x="1116790" y="4127"/>
                </a:lnTo>
                <a:lnTo>
                  <a:pt x="1135836" y="6349"/>
                </a:lnTo>
                <a:lnTo>
                  <a:pt x="1154882" y="8888"/>
                </a:lnTo>
                <a:lnTo>
                  <a:pt x="1173928" y="11745"/>
                </a:lnTo>
                <a:lnTo>
                  <a:pt x="1192656" y="15554"/>
                </a:lnTo>
                <a:lnTo>
                  <a:pt x="1211067" y="19363"/>
                </a:lnTo>
                <a:lnTo>
                  <a:pt x="1229479" y="23807"/>
                </a:lnTo>
                <a:lnTo>
                  <a:pt x="1247890" y="29204"/>
                </a:lnTo>
                <a:lnTo>
                  <a:pt x="1265984" y="34283"/>
                </a:lnTo>
                <a:lnTo>
                  <a:pt x="1284077" y="39997"/>
                </a:lnTo>
                <a:lnTo>
                  <a:pt x="1301854" y="46345"/>
                </a:lnTo>
                <a:lnTo>
                  <a:pt x="1318995" y="53011"/>
                </a:lnTo>
                <a:lnTo>
                  <a:pt x="1336454" y="59995"/>
                </a:lnTo>
                <a:lnTo>
                  <a:pt x="1353278" y="67931"/>
                </a:lnTo>
                <a:lnTo>
                  <a:pt x="1370420" y="75549"/>
                </a:lnTo>
                <a:lnTo>
                  <a:pt x="1386926" y="84120"/>
                </a:lnTo>
                <a:lnTo>
                  <a:pt x="1403433" y="92373"/>
                </a:lnTo>
                <a:lnTo>
                  <a:pt x="1419622" y="101579"/>
                </a:lnTo>
                <a:lnTo>
                  <a:pt x="1435494" y="110784"/>
                </a:lnTo>
                <a:lnTo>
                  <a:pt x="1451365" y="120942"/>
                </a:lnTo>
                <a:lnTo>
                  <a:pt x="1466602" y="131100"/>
                </a:lnTo>
                <a:lnTo>
                  <a:pt x="1482156" y="141576"/>
                </a:lnTo>
                <a:lnTo>
                  <a:pt x="1496758" y="152686"/>
                </a:lnTo>
                <a:lnTo>
                  <a:pt x="1511360" y="163796"/>
                </a:lnTo>
                <a:lnTo>
                  <a:pt x="1525962" y="175224"/>
                </a:lnTo>
                <a:lnTo>
                  <a:pt x="1539929" y="187286"/>
                </a:lnTo>
                <a:lnTo>
                  <a:pt x="1553579" y="199349"/>
                </a:lnTo>
                <a:lnTo>
                  <a:pt x="1567229" y="212046"/>
                </a:lnTo>
                <a:lnTo>
                  <a:pt x="1579926" y="224743"/>
                </a:lnTo>
                <a:lnTo>
                  <a:pt x="1592941" y="237758"/>
                </a:lnTo>
                <a:lnTo>
                  <a:pt x="1605638" y="251408"/>
                </a:lnTo>
                <a:lnTo>
                  <a:pt x="1617701" y="265057"/>
                </a:lnTo>
                <a:lnTo>
                  <a:pt x="1629763" y="279025"/>
                </a:lnTo>
                <a:lnTo>
                  <a:pt x="1641191" y="293309"/>
                </a:lnTo>
                <a:lnTo>
                  <a:pt x="1652618" y="308229"/>
                </a:lnTo>
                <a:lnTo>
                  <a:pt x="1663411" y="323148"/>
                </a:lnTo>
                <a:lnTo>
                  <a:pt x="1674204" y="338385"/>
                </a:lnTo>
                <a:lnTo>
                  <a:pt x="1684044" y="353939"/>
                </a:lnTo>
                <a:lnTo>
                  <a:pt x="1693885" y="369493"/>
                </a:lnTo>
                <a:lnTo>
                  <a:pt x="1703091" y="385365"/>
                </a:lnTo>
                <a:lnTo>
                  <a:pt x="1712296" y="401554"/>
                </a:lnTo>
                <a:lnTo>
                  <a:pt x="1720867" y="418061"/>
                </a:lnTo>
                <a:lnTo>
                  <a:pt x="1729438" y="434567"/>
                </a:lnTo>
                <a:lnTo>
                  <a:pt x="1737056" y="451709"/>
                </a:lnTo>
                <a:lnTo>
                  <a:pt x="1744992" y="468533"/>
                </a:lnTo>
                <a:lnTo>
                  <a:pt x="1751976" y="485992"/>
                </a:lnTo>
                <a:lnTo>
                  <a:pt x="1758324" y="503133"/>
                </a:lnTo>
                <a:lnTo>
                  <a:pt x="1764673" y="520910"/>
                </a:lnTo>
                <a:lnTo>
                  <a:pt x="1770704" y="539003"/>
                </a:lnTo>
                <a:lnTo>
                  <a:pt x="1775783" y="557097"/>
                </a:lnTo>
                <a:lnTo>
                  <a:pt x="1780862" y="575508"/>
                </a:lnTo>
                <a:lnTo>
                  <a:pt x="1785306" y="593919"/>
                </a:lnTo>
                <a:lnTo>
                  <a:pt x="1789433" y="612331"/>
                </a:lnTo>
                <a:lnTo>
                  <a:pt x="1793242" y="631059"/>
                </a:lnTo>
                <a:lnTo>
                  <a:pt x="1796099" y="650423"/>
                </a:lnTo>
                <a:lnTo>
                  <a:pt x="1798956" y="669151"/>
                </a:lnTo>
                <a:lnTo>
                  <a:pt x="1801178" y="688515"/>
                </a:lnTo>
                <a:lnTo>
                  <a:pt x="1802765" y="707878"/>
                </a:lnTo>
                <a:lnTo>
                  <a:pt x="1804035" y="727242"/>
                </a:lnTo>
                <a:lnTo>
                  <a:pt x="1804987" y="746923"/>
                </a:lnTo>
                <a:lnTo>
                  <a:pt x="1804987" y="766921"/>
                </a:lnTo>
                <a:lnTo>
                  <a:pt x="1804987" y="786285"/>
                </a:lnTo>
                <a:lnTo>
                  <a:pt x="1804035" y="806283"/>
                </a:lnTo>
                <a:lnTo>
                  <a:pt x="1802765" y="825646"/>
                </a:lnTo>
                <a:lnTo>
                  <a:pt x="1801178" y="845010"/>
                </a:lnTo>
                <a:lnTo>
                  <a:pt x="1798956" y="864056"/>
                </a:lnTo>
                <a:lnTo>
                  <a:pt x="1796099" y="883419"/>
                </a:lnTo>
                <a:lnTo>
                  <a:pt x="1793242" y="902465"/>
                </a:lnTo>
                <a:lnTo>
                  <a:pt x="1789433" y="921194"/>
                </a:lnTo>
                <a:lnTo>
                  <a:pt x="1785306" y="939605"/>
                </a:lnTo>
                <a:lnTo>
                  <a:pt x="1780862" y="958016"/>
                </a:lnTo>
                <a:lnTo>
                  <a:pt x="1775783" y="976428"/>
                </a:lnTo>
                <a:lnTo>
                  <a:pt x="1770704" y="994521"/>
                </a:lnTo>
                <a:lnTo>
                  <a:pt x="1764673" y="1012298"/>
                </a:lnTo>
                <a:lnTo>
                  <a:pt x="1758324" y="1030074"/>
                </a:lnTo>
                <a:lnTo>
                  <a:pt x="1751976" y="1047851"/>
                </a:lnTo>
                <a:lnTo>
                  <a:pt x="1744992" y="1064992"/>
                </a:lnTo>
                <a:lnTo>
                  <a:pt x="1737056" y="1082134"/>
                </a:lnTo>
                <a:lnTo>
                  <a:pt x="1729438" y="1098958"/>
                </a:lnTo>
                <a:lnTo>
                  <a:pt x="1720867" y="1115464"/>
                </a:lnTo>
                <a:lnTo>
                  <a:pt x="1712296" y="1132288"/>
                </a:lnTo>
                <a:lnTo>
                  <a:pt x="1703091" y="1147843"/>
                </a:lnTo>
                <a:lnTo>
                  <a:pt x="1693885" y="1164349"/>
                </a:lnTo>
                <a:lnTo>
                  <a:pt x="1684044" y="1179586"/>
                </a:lnTo>
                <a:lnTo>
                  <a:pt x="1674204" y="1195140"/>
                </a:lnTo>
                <a:lnTo>
                  <a:pt x="1663411" y="1210377"/>
                </a:lnTo>
                <a:lnTo>
                  <a:pt x="1652618" y="1225297"/>
                </a:lnTo>
                <a:lnTo>
                  <a:pt x="1641191" y="1239898"/>
                </a:lnTo>
                <a:lnTo>
                  <a:pt x="1629763" y="1254183"/>
                </a:lnTo>
                <a:lnTo>
                  <a:pt x="1617701" y="1268150"/>
                </a:lnTo>
                <a:lnTo>
                  <a:pt x="1605638" y="1282117"/>
                </a:lnTo>
                <a:lnTo>
                  <a:pt x="1592941" y="1295449"/>
                </a:lnTo>
                <a:lnTo>
                  <a:pt x="1579926" y="1308782"/>
                </a:lnTo>
                <a:lnTo>
                  <a:pt x="1567229" y="1321797"/>
                </a:lnTo>
                <a:lnTo>
                  <a:pt x="1553579" y="1334176"/>
                </a:lnTo>
                <a:lnTo>
                  <a:pt x="1539929" y="1346239"/>
                </a:lnTo>
                <a:lnTo>
                  <a:pt x="1525962" y="1357984"/>
                </a:lnTo>
                <a:lnTo>
                  <a:pt x="1511360" y="1370047"/>
                </a:lnTo>
                <a:lnTo>
                  <a:pt x="1496758" y="1381157"/>
                </a:lnTo>
                <a:lnTo>
                  <a:pt x="1482156" y="1391949"/>
                </a:lnTo>
                <a:lnTo>
                  <a:pt x="1466602" y="1402425"/>
                </a:lnTo>
                <a:lnTo>
                  <a:pt x="1451365" y="1412583"/>
                </a:lnTo>
                <a:lnTo>
                  <a:pt x="1435494" y="1422423"/>
                </a:lnTo>
                <a:lnTo>
                  <a:pt x="1419622" y="1431946"/>
                </a:lnTo>
                <a:lnTo>
                  <a:pt x="1403433" y="1441152"/>
                </a:lnTo>
                <a:lnTo>
                  <a:pt x="1386926" y="1449723"/>
                </a:lnTo>
                <a:lnTo>
                  <a:pt x="1370420" y="1457976"/>
                </a:lnTo>
                <a:lnTo>
                  <a:pt x="1353278" y="1465912"/>
                </a:lnTo>
                <a:lnTo>
                  <a:pt x="1336454" y="1473213"/>
                </a:lnTo>
                <a:lnTo>
                  <a:pt x="1318995" y="1480196"/>
                </a:lnTo>
                <a:lnTo>
                  <a:pt x="1301854" y="1487180"/>
                </a:lnTo>
                <a:lnTo>
                  <a:pt x="1284077" y="1493528"/>
                </a:lnTo>
                <a:lnTo>
                  <a:pt x="1265984" y="1498925"/>
                </a:lnTo>
                <a:lnTo>
                  <a:pt x="1247890" y="1504639"/>
                </a:lnTo>
                <a:lnTo>
                  <a:pt x="1229479" y="1509400"/>
                </a:lnTo>
                <a:lnTo>
                  <a:pt x="1211067" y="1514162"/>
                </a:lnTo>
                <a:lnTo>
                  <a:pt x="1192656" y="1518288"/>
                </a:lnTo>
                <a:lnTo>
                  <a:pt x="1173928" y="1521463"/>
                </a:lnTo>
                <a:lnTo>
                  <a:pt x="1154882" y="1524637"/>
                </a:lnTo>
                <a:lnTo>
                  <a:pt x="1135836" y="1527494"/>
                </a:lnTo>
                <a:lnTo>
                  <a:pt x="1116790" y="1529716"/>
                </a:lnTo>
                <a:lnTo>
                  <a:pt x="1097109" y="1531303"/>
                </a:lnTo>
                <a:lnTo>
                  <a:pt x="1077745" y="1532573"/>
                </a:lnTo>
                <a:lnTo>
                  <a:pt x="1058064" y="1533208"/>
                </a:lnTo>
                <a:lnTo>
                  <a:pt x="1038066" y="1533525"/>
                </a:lnTo>
                <a:lnTo>
                  <a:pt x="1018702" y="1533208"/>
                </a:lnTo>
                <a:lnTo>
                  <a:pt x="998704" y="1532573"/>
                </a:lnTo>
                <a:lnTo>
                  <a:pt x="979340" y="1531303"/>
                </a:lnTo>
                <a:lnTo>
                  <a:pt x="959977" y="1529716"/>
                </a:lnTo>
                <a:lnTo>
                  <a:pt x="940931" y="1527494"/>
                </a:lnTo>
                <a:lnTo>
                  <a:pt x="921567" y="1524637"/>
                </a:lnTo>
                <a:lnTo>
                  <a:pt x="902839" y="1521463"/>
                </a:lnTo>
                <a:lnTo>
                  <a:pt x="884110" y="1518288"/>
                </a:lnTo>
                <a:lnTo>
                  <a:pt x="865382" y="1514162"/>
                </a:lnTo>
                <a:lnTo>
                  <a:pt x="846970" y="1509400"/>
                </a:lnTo>
                <a:lnTo>
                  <a:pt x="828559" y="1504639"/>
                </a:lnTo>
                <a:lnTo>
                  <a:pt x="810465" y="1498925"/>
                </a:lnTo>
                <a:lnTo>
                  <a:pt x="792689" y="1493528"/>
                </a:lnTo>
                <a:lnTo>
                  <a:pt x="774913" y="1487180"/>
                </a:lnTo>
                <a:lnTo>
                  <a:pt x="757136" y="1480196"/>
                </a:lnTo>
                <a:lnTo>
                  <a:pt x="739995" y="1473213"/>
                </a:lnTo>
                <a:lnTo>
                  <a:pt x="722854" y="1465912"/>
                </a:lnTo>
                <a:lnTo>
                  <a:pt x="706030" y="1457976"/>
                </a:lnTo>
                <a:lnTo>
                  <a:pt x="689523" y="1449723"/>
                </a:lnTo>
                <a:lnTo>
                  <a:pt x="673334" y="1441152"/>
                </a:lnTo>
                <a:lnTo>
                  <a:pt x="657145" y="1431946"/>
                </a:lnTo>
                <a:lnTo>
                  <a:pt x="640956" y="1422423"/>
                </a:lnTo>
                <a:lnTo>
                  <a:pt x="625401" y="1412583"/>
                </a:lnTo>
                <a:lnTo>
                  <a:pt x="609847" y="1402425"/>
                </a:lnTo>
                <a:lnTo>
                  <a:pt x="594610" y="1391949"/>
                </a:lnTo>
                <a:lnTo>
                  <a:pt x="579691" y="1381157"/>
                </a:lnTo>
                <a:lnTo>
                  <a:pt x="565089" y="1370047"/>
                </a:lnTo>
                <a:lnTo>
                  <a:pt x="550804" y="1357984"/>
                </a:lnTo>
                <a:lnTo>
                  <a:pt x="536837" y="1346239"/>
                </a:lnTo>
                <a:lnTo>
                  <a:pt x="522870" y="1334176"/>
                </a:lnTo>
                <a:lnTo>
                  <a:pt x="509538" y="1321797"/>
                </a:lnTo>
                <a:lnTo>
                  <a:pt x="496205" y="1308782"/>
                </a:lnTo>
                <a:lnTo>
                  <a:pt x="483508" y="1295449"/>
                </a:lnTo>
                <a:lnTo>
                  <a:pt x="470811" y="1282117"/>
                </a:lnTo>
                <a:lnTo>
                  <a:pt x="458748" y="1268150"/>
                </a:lnTo>
                <a:lnTo>
                  <a:pt x="447003" y="1254183"/>
                </a:lnTo>
                <a:lnTo>
                  <a:pt x="435258" y="1239898"/>
                </a:lnTo>
                <a:lnTo>
                  <a:pt x="424148" y="1225297"/>
                </a:lnTo>
                <a:lnTo>
                  <a:pt x="413038" y="1210377"/>
                </a:lnTo>
                <a:lnTo>
                  <a:pt x="402562" y="1195140"/>
                </a:lnTo>
                <a:lnTo>
                  <a:pt x="392404" y="1179586"/>
                </a:lnTo>
                <a:lnTo>
                  <a:pt x="382881" y="1164349"/>
                </a:lnTo>
                <a:lnTo>
                  <a:pt x="373041" y="1147843"/>
                </a:lnTo>
                <a:lnTo>
                  <a:pt x="364470" y="1132288"/>
                </a:lnTo>
                <a:lnTo>
                  <a:pt x="355582" y="1115464"/>
                </a:lnTo>
                <a:lnTo>
                  <a:pt x="347329" y="1098958"/>
                </a:lnTo>
                <a:lnTo>
                  <a:pt x="339393" y="1082134"/>
                </a:lnTo>
                <a:lnTo>
                  <a:pt x="331775" y="1064992"/>
                </a:lnTo>
                <a:lnTo>
                  <a:pt x="324791" y="1047851"/>
                </a:lnTo>
                <a:lnTo>
                  <a:pt x="318125" y="1030074"/>
                </a:lnTo>
                <a:lnTo>
                  <a:pt x="312094" y="1012298"/>
                </a:lnTo>
                <a:lnTo>
                  <a:pt x="306062" y="994521"/>
                </a:lnTo>
                <a:lnTo>
                  <a:pt x="300666" y="976428"/>
                </a:lnTo>
                <a:lnTo>
                  <a:pt x="295904" y="958016"/>
                </a:lnTo>
                <a:lnTo>
                  <a:pt x="290825" y="939605"/>
                </a:lnTo>
                <a:lnTo>
                  <a:pt x="287016" y="921194"/>
                </a:lnTo>
                <a:lnTo>
                  <a:pt x="283525" y="902465"/>
                </a:lnTo>
                <a:lnTo>
                  <a:pt x="280350" y="883419"/>
                </a:lnTo>
                <a:lnTo>
                  <a:pt x="277811" y="864056"/>
                </a:lnTo>
                <a:lnTo>
                  <a:pt x="275589" y="845010"/>
                </a:lnTo>
                <a:lnTo>
                  <a:pt x="273684" y="825646"/>
                </a:lnTo>
                <a:lnTo>
                  <a:pt x="272414" y="806283"/>
                </a:lnTo>
                <a:lnTo>
                  <a:pt x="271779" y="786285"/>
                </a:lnTo>
                <a:lnTo>
                  <a:pt x="271462" y="766921"/>
                </a:lnTo>
                <a:lnTo>
                  <a:pt x="271779" y="746923"/>
                </a:lnTo>
                <a:lnTo>
                  <a:pt x="272414" y="727242"/>
                </a:lnTo>
                <a:lnTo>
                  <a:pt x="273684" y="707878"/>
                </a:lnTo>
                <a:lnTo>
                  <a:pt x="275589" y="688515"/>
                </a:lnTo>
                <a:lnTo>
                  <a:pt x="277811" y="669151"/>
                </a:lnTo>
                <a:lnTo>
                  <a:pt x="280350" y="650423"/>
                </a:lnTo>
                <a:lnTo>
                  <a:pt x="283525" y="631059"/>
                </a:lnTo>
                <a:lnTo>
                  <a:pt x="287016" y="612331"/>
                </a:lnTo>
                <a:lnTo>
                  <a:pt x="290825" y="593919"/>
                </a:lnTo>
                <a:lnTo>
                  <a:pt x="295904" y="575508"/>
                </a:lnTo>
                <a:lnTo>
                  <a:pt x="300666" y="557097"/>
                </a:lnTo>
                <a:lnTo>
                  <a:pt x="306062" y="539003"/>
                </a:lnTo>
                <a:lnTo>
                  <a:pt x="312094" y="520910"/>
                </a:lnTo>
                <a:lnTo>
                  <a:pt x="318125" y="503133"/>
                </a:lnTo>
                <a:lnTo>
                  <a:pt x="324791" y="485992"/>
                </a:lnTo>
                <a:lnTo>
                  <a:pt x="331775" y="468533"/>
                </a:lnTo>
                <a:lnTo>
                  <a:pt x="339393" y="451709"/>
                </a:lnTo>
                <a:lnTo>
                  <a:pt x="347329" y="434567"/>
                </a:lnTo>
                <a:lnTo>
                  <a:pt x="355582" y="418061"/>
                </a:lnTo>
                <a:lnTo>
                  <a:pt x="364470" y="401554"/>
                </a:lnTo>
                <a:lnTo>
                  <a:pt x="373041" y="385365"/>
                </a:lnTo>
                <a:lnTo>
                  <a:pt x="382881" y="369493"/>
                </a:lnTo>
                <a:lnTo>
                  <a:pt x="392404" y="353939"/>
                </a:lnTo>
                <a:lnTo>
                  <a:pt x="402562" y="338385"/>
                </a:lnTo>
                <a:lnTo>
                  <a:pt x="413038" y="323148"/>
                </a:lnTo>
                <a:lnTo>
                  <a:pt x="424148" y="308229"/>
                </a:lnTo>
                <a:lnTo>
                  <a:pt x="435258" y="293309"/>
                </a:lnTo>
                <a:lnTo>
                  <a:pt x="447003" y="279025"/>
                </a:lnTo>
                <a:lnTo>
                  <a:pt x="458748" y="265057"/>
                </a:lnTo>
                <a:lnTo>
                  <a:pt x="470811" y="251408"/>
                </a:lnTo>
                <a:lnTo>
                  <a:pt x="483508" y="237758"/>
                </a:lnTo>
                <a:lnTo>
                  <a:pt x="496205" y="224743"/>
                </a:lnTo>
                <a:lnTo>
                  <a:pt x="509538" y="212046"/>
                </a:lnTo>
                <a:lnTo>
                  <a:pt x="522870" y="199349"/>
                </a:lnTo>
                <a:lnTo>
                  <a:pt x="536837" y="187286"/>
                </a:lnTo>
                <a:lnTo>
                  <a:pt x="550804" y="175224"/>
                </a:lnTo>
                <a:lnTo>
                  <a:pt x="565089" y="163796"/>
                </a:lnTo>
                <a:lnTo>
                  <a:pt x="579691" y="152686"/>
                </a:lnTo>
                <a:lnTo>
                  <a:pt x="594610" y="141576"/>
                </a:lnTo>
                <a:lnTo>
                  <a:pt x="609847" y="131100"/>
                </a:lnTo>
                <a:lnTo>
                  <a:pt x="625401" y="120942"/>
                </a:lnTo>
                <a:lnTo>
                  <a:pt x="640956" y="110784"/>
                </a:lnTo>
                <a:lnTo>
                  <a:pt x="657145" y="101579"/>
                </a:lnTo>
                <a:lnTo>
                  <a:pt x="673334" y="92373"/>
                </a:lnTo>
                <a:lnTo>
                  <a:pt x="689523" y="84120"/>
                </a:lnTo>
                <a:lnTo>
                  <a:pt x="706030" y="75549"/>
                </a:lnTo>
                <a:lnTo>
                  <a:pt x="722854" y="67931"/>
                </a:lnTo>
                <a:lnTo>
                  <a:pt x="739995" y="59995"/>
                </a:lnTo>
                <a:lnTo>
                  <a:pt x="757136" y="53011"/>
                </a:lnTo>
                <a:lnTo>
                  <a:pt x="774913" y="46345"/>
                </a:lnTo>
                <a:lnTo>
                  <a:pt x="792689" y="39997"/>
                </a:lnTo>
                <a:lnTo>
                  <a:pt x="810465" y="34283"/>
                </a:lnTo>
                <a:lnTo>
                  <a:pt x="828559" y="29204"/>
                </a:lnTo>
                <a:lnTo>
                  <a:pt x="846970" y="23807"/>
                </a:lnTo>
                <a:lnTo>
                  <a:pt x="865382" y="19363"/>
                </a:lnTo>
                <a:lnTo>
                  <a:pt x="884110" y="15554"/>
                </a:lnTo>
                <a:lnTo>
                  <a:pt x="902839" y="11745"/>
                </a:lnTo>
                <a:lnTo>
                  <a:pt x="921567" y="8888"/>
                </a:lnTo>
                <a:lnTo>
                  <a:pt x="940931" y="6349"/>
                </a:lnTo>
                <a:lnTo>
                  <a:pt x="959977" y="4127"/>
                </a:lnTo>
                <a:lnTo>
                  <a:pt x="979340" y="2222"/>
                </a:lnTo>
                <a:lnTo>
                  <a:pt x="998704" y="635"/>
                </a:lnTo>
                <a:lnTo>
                  <a:pt x="1018702" y="0"/>
                </a:lnTo>
                <a:close/>
              </a:path>
            </a:pathLst>
          </a:cu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6177" name="KSO_Shape"/>
          <p:cNvSpPr>
            <a:spLocks noChangeArrowheads="1"/>
          </p:cNvSpPr>
          <p:nvPr/>
        </p:nvSpPr>
        <p:spPr bwMode="auto">
          <a:xfrm>
            <a:off x="8523288" y="5178425"/>
            <a:ext cx="368300" cy="381000"/>
          </a:xfrm>
          <a:custGeom>
            <a:gdLst>
              <a:gd name="T0" fmla="*/ 0 w 1119349"/>
              <a:gd name="T1" fmla="*/ 0 h 1157433"/>
              <a:gd name="T2" fmla="*/ 1119349 w 1119349"/>
              <a:gd name="T3" fmla="*/ 1157433 h 1157433"/>
            </a:gdLst>
            <a:rect l="T0" t="T1" r="T2" b="T3"/>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78" name="KSO_Shape"/>
          <p:cNvSpPr>
            <a:spLocks noChangeArrowheads="1"/>
          </p:cNvSpPr>
          <p:nvPr/>
        </p:nvSpPr>
        <p:spPr bwMode="auto">
          <a:xfrm>
            <a:off x="5838825" y="2617788"/>
            <a:ext cx="381000" cy="309562"/>
          </a:xfrm>
          <a:custGeom>
            <a:gdLst>
              <a:gd name="T0" fmla="*/ 0 w 684048"/>
              <a:gd name="T1" fmla="*/ 0 h 556307"/>
              <a:gd name="T2" fmla="*/ 684048 w 684048"/>
              <a:gd name="T3" fmla="*/ 556307 h 556307"/>
            </a:gdLst>
            <a:rect l="T0" t="T1" r="T2" b="T3"/>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79" name="KSO_Shape"/>
          <p:cNvSpPr>
            <a:spLocks noChangeArrowheads="1"/>
          </p:cNvSpPr>
          <p:nvPr/>
        </p:nvSpPr>
        <p:spPr bwMode="auto">
          <a:xfrm>
            <a:off x="7188200" y="5619750"/>
            <a:ext cx="381000" cy="355600"/>
          </a:xfrm>
          <a:custGeom>
            <a:gdLst>
              <a:gd name="T0" fmla="*/ 0 w 969654"/>
              <a:gd name="T1" fmla="*/ 0 h 903534"/>
              <a:gd name="T2" fmla="*/ 969654 w 969654"/>
              <a:gd name="T3" fmla="*/ 903534 h 903534"/>
            </a:gdLst>
            <a:rect l="T0" t="T1" r="T2" b="T3"/>
            <a:pathLst>
              <a:path w="969654" h="903533">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80" name="KSO_Shape"/>
          <p:cNvSpPr>
            <a:spLocks noChangeArrowheads="1"/>
          </p:cNvSpPr>
          <p:nvPr/>
        </p:nvSpPr>
        <p:spPr bwMode="auto">
          <a:xfrm>
            <a:off x="5876925" y="5140325"/>
            <a:ext cx="280988" cy="381000"/>
          </a:xfrm>
          <a:custGeom>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87475"/>
              <a:gd name="T178" fmla="*/ 0 h 1890713"/>
              <a:gd name="T179" fmla="*/ 1387475 w 1387475"/>
              <a:gd name="T180" fmla="*/ 1890713 h 1890713"/>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6181" name="KSO_Shape"/>
          <p:cNvSpPr>
            <a:spLocks noChangeArrowheads="1"/>
          </p:cNvSpPr>
          <p:nvPr/>
        </p:nvSpPr>
        <p:spPr bwMode="auto">
          <a:xfrm>
            <a:off x="8469313" y="2581275"/>
            <a:ext cx="374650" cy="382588"/>
          </a:xfrm>
          <a:custGeom>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43300"/>
              <a:gd name="T178" fmla="*/ 0 h 3617913"/>
              <a:gd name="T179" fmla="*/ 3543300 w 3543300"/>
              <a:gd name="T180" fmla="*/ 3617913 h 3617913"/>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6182" name="KSO_Shape"/>
          <p:cNvSpPr>
            <a:spLocks noChangeArrowheads="1"/>
          </p:cNvSpPr>
          <p:nvPr/>
        </p:nvSpPr>
        <p:spPr bwMode="auto">
          <a:xfrm>
            <a:off x="10445750" y="3914775"/>
            <a:ext cx="501650" cy="295275"/>
          </a:xfrm>
          <a:custGeom>
            <a:gdLst>
              <a:gd name="T0" fmla="*/ 1905000 w 6649"/>
              <a:gd name="T1" fmla="*/ 302090 h 3908"/>
              <a:gd name="T2" fmla="*/ 952357 w 6649"/>
              <a:gd name="T3" fmla="*/ 0 h 3908"/>
              <a:gd name="T4" fmla="*/ 0 w 6649"/>
              <a:gd name="T5" fmla="*/ 302090 h 3908"/>
              <a:gd name="T6" fmla="*/ 488785 w 6649"/>
              <a:gd name="T7" fmla="*/ 456861 h 3908"/>
              <a:gd name="T8" fmla="*/ 400540 w 6649"/>
              <a:gd name="T9" fmla="*/ 923753 h 3908"/>
              <a:gd name="T10" fmla="*/ 952357 w 6649"/>
              <a:gd name="T11" fmla="*/ 1120083 h 3908"/>
              <a:gd name="T12" fmla="*/ 1504460 w 6649"/>
              <a:gd name="T13" fmla="*/ 923753 h 3908"/>
              <a:gd name="T14" fmla="*/ 1416215 w 6649"/>
              <a:gd name="T15" fmla="*/ 456861 h 3908"/>
              <a:gd name="T16" fmla="*/ 1905000 w 6649"/>
              <a:gd name="T17" fmla="*/ 302090 h 39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49"/>
              <a:gd name="T28" fmla="*/ 0 h 3908"/>
              <a:gd name="T29" fmla="*/ 6649 w 6649"/>
              <a:gd name="T30" fmla="*/ 3908 h 3908"/>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48" h="3908">
                <a:moveTo>
                  <a:pt x="6649" y="1054"/>
                </a:moveTo>
                <a:lnTo>
                  <a:pt x="3324" y="0"/>
                </a:lnTo>
                <a:lnTo>
                  <a:pt x="0" y="1054"/>
                </a:lnTo>
                <a:lnTo>
                  <a:pt x="1706" y="1594"/>
                </a:lnTo>
                <a:lnTo>
                  <a:pt x="1398" y="3223"/>
                </a:lnTo>
                <a:lnTo>
                  <a:pt x="3324" y="3908"/>
                </a:lnTo>
                <a:lnTo>
                  <a:pt x="5251" y="3223"/>
                </a:lnTo>
                <a:lnTo>
                  <a:pt x="4943" y="1594"/>
                </a:lnTo>
                <a:lnTo>
                  <a:pt x="6649" y="1054"/>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6183" name="KSO_Shape"/>
          <p:cNvSpPr>
            <a:spLocks noChangeArrowheads="1"/>
          </p:cNvSpPr>
          <p:nvPr/>
        </p:nvSpPr>
        <p:spPr bwMode="auto">
          <a:xfrm>
            <a:off x="8924925" y="3876675"/>
            <a:ext cx="336550" cy="327025"/>
          </a:xfrm>
          <a:custGeom>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440"/>
              <a:gd name="T166" fmla="*/ 0 h 5267"/>
              <a:gd name="T167" fmla="*/ 5440 w 5440"/>
              <a:gd name="T168" fmla="*/ 5267 h 5267"/>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6184" name="KSO_Shape"/>
          <p:cNvSpPr>
            <a:spLocks noChangeArrowheads="1"/>
          </p:cNvSpPr>
          <p:nvPr/>
        </p:nvSpPr>
        <p:spPr bwMode="auto">
          <a:xfrm>
            <a:off x="7180263" y="2101850"/>
            <a:ext cx="322262" cy="381000"/>
          </a:xfrm>
          <a:custGeom>
            <a:gdLst>
              <a:gd name="T0" fmla="*/ 928882 w 1282700"/>
              <a:gd name="T1" fmla="*/ 1017606 h 1516063"/>
              <a:gd name="T2" fmla="*/ 953834 w 1282700"/>
              <a:gd name="T3" fmla="*/ 1109512 h 1516063"/>
              <a:gd name="T4" fmla="*/ 917237 w 1282700"/>
              <a:gd name="T5" fmla="*/ 1195446 h 1516063"/>
              <a:gd name="T6" fmla="*/ 718619 w 1282700"/>
              <a:gd name="T7" fmla="*/ 1214690 h 1516063"/>
              <a:gd name="T8" fmla="*/ 666385 w 1282700"/>
              <a:gd name="T9" fmla="*/ 1138046 h 1516063"/>
              <a:gd name="T10" fmla="*/ 672706 w 1282700"/>
              <a:gd name="T11" fmla="*/ 1042491 h 1516063"/>
              <a:gd name="T12" fmla="*/ 734255 w 1282700"/>
              <a:gd name="T13" fmla="*/ 973146 h 1516063"/>
              <a:gd name="T14" fmla="*/ 673760 w 1282700"/>
              <a:gd name="T15" fmla="*/ 453398 h 1516063"/>
              <a:gd name="T16" fmla="*/ 520784 w 1282700"/>
              <a:gd name="T17" fmla="*/ 504920 h 1516063"/>
              <a:gd name="T18" fmla="*/ 387096 w 1282700"/>
              <a:gd name="T19" fmla="*/ 590347 h 1516063"/>
              <a:gd name="T20" fmla="*/ 278018 w 1282700"/>
              <a:gd name="T21" fmla="*/ 704694 h 1516063"/>
              <a:gd name="T22" fmla="*/ 198869 w 1282700"/>
              <a:gd name="T23" fmla="*/ 842641 h 1516063"/>
              <a:gd name="T24" fmla="*/ 154306 w 1282700"/>
              <a:gd name="T25" fmla="*/ 998871 h 1516063"/>
              <a:gd name="T26" fmla="*/ 150316 w 1282700"/>
              <a:gd name="T27" fmla="*/ 1166401 h 1516063"/>
              <a:gd name="T28" fmla="*/ 186897 w 1282700"/>
              <a:gd name="T29" fmla="*/ 1325623 h 1516063"/>
              <a:gd name="T30" fmla="*/ 259394 w 1282700"/>
              <a:gd name="T31" fmla="*/ 1467558 h 1516063"/>
              <a:gd name="T32" fmla="*/ 363152 w 1282700"/>
              <a:gd name="T33" fmla="*/ 1587224 h 1516063"/>
              <a:gd name="T34" fmla="*/ 492184 w 1282700"/>
              <a:gd name="T35" fmla="*/ 1678967 h 1516063"/>
              <a:gd name="T36" fmla="*/ 641834 w 1282700"/>
              <a:gd name="T37" fmla="*/ 1737802 h 1516063"/>
              <a:gd name="T38" fmla="*/ 806783 w 1282700"/>
              <a:gd name="T39" fmla="*/ 1758410 h 1516063"/>
              <a:gd name="T40" fmla="*/ 971398 w 1282700"/>
              <a:gd name="T41" fmla="*/ 1737802 h 1516063"/>
              <a:gd name="T42" fmla="*/ 1120716 w 1282700"/>
              <a:gd name="T43" fmla="*/ 1678967 h 1516063"/>
              <a:gd name="T44" fmla="*/ 1249748 w 1282700"/>
              <a:gd name="T45" fmla="*/ 1587224 h 1516063"/>
              <a:gd name="T46" fmla="*/ 1353506 w 1282700"/>
              <a:gd name="T47" fmla="*/ 1467558 h 1516063"/>
              <a:gd name="T48" fmla="*/ 1426336 w 1282700"/>
              <a:gd name="T49" fmla="*/ 1325623 h 1516063"/>
              <a:gd name="T50" fmla="*/ 1462585 w 1282700"/>
              <a:gd name="T51" fmla="*/ 1166401 h 1516063"/>
              <a:gd name="T52" fmla="*/ 1458594 w 1282700"/>
              <a:gd name="T53" fmla="*/ 998871 h 1516063"/>
              <a:gd name="T54" fmla="*/ 1414031 w 1282700"/>
              <a:gd name="T55" fmla="*/ 842641 h 1516063"/>
              <a:gd name="T56" fmla="*/ 1334882 w 1282700"/>
              <a:gd name="T57" fmla="*/ 704694 h 1516063"/>
              <a:gd name="T58" fmla="*/ 1225804 w 1282700"/>
              <a:gd name="T59" fmla="*/ 590347 h 1516063"/>
              <a:gd name="T60" fmla="*/ 1092449 w 1282700"/>
              <a:gd name="T61" fmla="*/ 504920 h 1516063"/>
              <a:gd name="T62" fmla="*/ 939140 w 1282700"/>
              <a:gd name="T63" fmla="*/ 453398 h 1516063"/>
              <a:gd name="T64" fmla="*/ 953107 w 1282700"/>
              <a:gd name="T65" fmla="*/ 0 h 1516063"/>
              <a:gd name="T66" fmla="*/ 979380 w 1282700"/>
              <a:gd name="T67" fmla="*/ 312459 h 1516063"/>
              <a:gd name="T68" fmla="*/ 1113732 w 1282700"/>
              <a:gd name="T69" fmla="*/ 354342 h 1516063"/>
              <a:gd name="T70" fmla="*/ 1236446 w 1282700"/>
              <a:gd name="T71" fmla="*/ 418163 h 1516063"/>
              <a:gd name="T72" fmla="*/ 1467573 w 1282700"/>
              <a:gd name="T73" fmla="*/ 638879 h 1516063"/>
              <a:gd name="T74" fmla="*/ 1545723 w 1282700"/>
              <a:gd name="T75" fmla="*/ 777822 h 1516063"/>
              <a:gd name="T76" fmla="*/ 1595275 w 1282700"/>
              <a:gd name="T77" fmla="*/ 932723 h 1516063"/>
              <a:gd name="T78" fmla="*/ 1612900 w 1282700"/>
              <a:gd name="T79" fmla="*/ 1099256 h 1516063"/>
              <a:gd name="T80" fmla="*/ 1587626 w 1282700"/>
              <a:gd name="T81" fmla="*/ 1300692 h 1516063"/>
              <a:gd name="T82" fmla="*/ 1515461 w 1282700"/>
              <a:gd name="T83" fmla="*/ 1483181 h 1516063"/>
              <a:gd name="T84" fmla="*/ 1403389 w 1282700"/>
              <a:gd name="T85" fmla="*/ 1641073 h 1516063"/>
              <a:gd name="T86" fmla="*/ 1257397 w 1282700"/>
              <a:gd name="T87" fmla="*/ 1767718 h 1516063"/>
              <a:gd name="T88" fmla="*/ 1083470 w 1282700"/>
              <a:gd name="T89" fmla="*/ 1856137 h 1516063"/>
              <a:gd name="T90" fmla="*/ 888925 w 1282700"/>
              <a:gd name="T91" fmla="*/ 1901012 h 1516063"/>
              <a:gd name="T92" fmla="*/ 683737 w 1282700"/>
              <a:gd name="T93" fmla="*/ 1895693 h 1516063"/>
              <a:gd name="T94" fmla="*/ 492517 w 1282700"/>
              <a:gd name="T95" fmla="*/ 1841844 h 1516063"/>
              <a:gd name="T96" fmla="*/ 323910 w 1282700"/>
              <a:gd name="T97" fmla="*/ 1745115 h 1516063"/>
              <a:gd name="T98" fmla="*/ 184237 w 1282700"/>
              <a:gd name="T99" fmla="*/ 1611821 h 1516063"/>
              <a:gd name="T100" fmla="*/ 79814 w 1282700"/>
              <a:gd name="T101" fmla="*/ 1448612 h 1516063"/>
              <a:gd name="T102" fmla="*/ 16628 w 1282700"/>
              <a:gd name="T103" fmla="*/ 1261468 h 1516063"/>
              <a:gd name="T104" fmla="*/ 1330 w 1282700"/>
              <a:gd name="T105" fmla="*/ 1059700 h 1516063"/>
              <a:gd name="T106" fmla="*/ 32591 w 1282700"/>
              <a:gd name="T107" fmla="*/ 871892 h 1516063"/>
              <a:gd name="T108" fmla="*/ 105088 w 1282700"/>
              <a:gd name="T109" fmla="*/ 701702 h 1516063"/>
              <a:gd name="T110" fmla="*/ 212837 w 1282700"/>
              <a:gd name="T111" fmla="*/ 554448 h 1516063"/>
              <a:gd name="T112" fmla="*/ 350183 w 1282700"/>
              <a:gd name="T113" fmla="*/ 434783 h 1516063"/>
              <a:gd name="T114" fmla="*/ 512802 w 1282700"/>
              <a:gd name="T115" fmla="*/ 348691 h 1516063"/>
              <a:gd name="T116" fmla="*/ 695043 w 1282700"/>
              <a:gd name="T117" fmla="*/ 301157 h 15160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82700"/>
              <a:gd name="T178" fmla="*/ 0 h 1516063"/>
              <a:gd name="T179" fmla="*/ 1282700 w 1282700"/>
              <a:gd name="T180" fmla="*/ 1516063 h 1516063"/>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82700" h="1516063">
                <a:moveTo>
                  <a:pt x="583935" y="525463"/>
                </a:moveTo>
                <a:lnTo>
                  <a:pt x="700617" y="525463"/>
                </a:lnTo>
                <a:lnTo>
                  <a:pt x="700617" y="774462"/>
                </a:lnTo>
                <a:lnTo>
                  <a:pt x="706967" y="778423"/>
                </a:lnTo>
                <a:lnTo>
                  <a:pt x="712788" y="782648"/>
                </a:lnTo>
                <a:lnTo>
                  <a:pt x="718873" y="787401"/>
                </a:lnTo>
                <a:lnTo>
                  <a:pt x="724429" y="792682"/>
                </a:lnTo>
                <a:lnTo>
                  <a:pt x="729456" y="797963"/>
                </a:lnTo>
                <a:lnTo>
                  <a:pt x="734484" y="803508"/>
                </a:lnTo>
                <a:lnTo>
                  <a:pt x="738717" y="809845"/>
                </a:lnTo>
                <a:lnTo>
                  <a:pt x="742686" y="815918"/>
                </a:lnTo>
                <a:lnTo>
                  <a:pt x="746390" y="822519"/>
                </a:lnTo>
                <a:lnTo>
                  <a:pt x="749565" y="829649"/>
                </a:lnTo>
                <a:lnTo>
                  <a:pt x="752475" y="836514"/>
                </a:lnTo>
                <a:lnTo>
                  <a:pt x="754592" y="843643"/>
                </a:lnTo>
                <a:lnTo>
                  <a:pt x="756444" y="851301"/>
                </a:lnTo>
                <a:lnTo>
                  <a:pt x="757767" y="858958"/>
                </a:lnTo>
                <a:lnTo>
                  <a:pt x="758561" y="866880"/>
                </a:lnTo>
                <a:lnTo>
                  <a:pt x="758825" y="874801"/>
                </a:lnTo>
                <a:lnTo>
                  <a:pt x="758561" y="882987"/>
                </a:lnTo>
                <a:lnTo>
                  <a:pt x="757767" y="890644"/>
                </a:lnTo>
                <a:lnTo>
                  <a:pt x="756444" y="898038"/>
                </a:lnTo>
                <a:lnTo>
                  <a:pt x="754592" y="905695"/>
                </a:lnTo>
                <a:lnTo>
                  <a:pt x="752475" y="912824"/>
                </a:lnTo>
                <a:lnTo>
                  <a:pt x="749565" y="920218"/>
                </a:lnTo>
                <a:lnTo>
                  <a:pt x="746390" y="926819"/>
                </a:lnTo>
                <a:lnTo>
                  <a:pt x="742686" y="933420"/>
                </a:lnTo>
                <a:lnTo>
                  <a:pt x="738717" y="939757"/>
                </a:lnTo>
                <a:lnTo>
                  <a:pt x="734484" y="945831"/>
                </a:lnTo>
                <a:lnTo>
                  <a:pt x="729456" y="951376"/>
                </a:lnTo>
                <a:lnTo>
                  <a:pt x="724429" y="956921"/>
                </a:lnTo>
                <a:lnTo>
                  <a:pt x="718873" y="961938"/>
                </a:lnTo>
                <a:lnTo>
                  <a:pt x="712788" y="966691"/>
                </a:lnTo>
                <a:lnTo>
                  <a:pt x="706967" y="970915"/>
                </a:lnTo>
                <a:lnTo>
                  <a:pt x="700617" y="975140"/>
                </a:lnTo>
                <a:lnTo>
                  <a:pt x="700617" y="1049338"/>
                </a:lnTo>
                <a:lnTo>
                  <a:pt x="583935" y="1049338"/>
                </a:lnTo>
                <a:lnTo>
                  <a:pt x="583935" y="975140"/>
                </a:lnTo>
                <a:lnTo>
                  <a:pt x="577585" y="970915"/>
                </a:lnTo>
                <a:lnTo>
                  <a:pt x="571500" y="966691"/>
                </a:lnTo>
                <a:lnTo>
                  <a:pt x="565679" y="961938"/>
                </a:lnTo>
                <a:lnTo>
                  <a:pt x="560123" y="956921"/>
                </a:lnTo>
                <a:lnTo>
                  <a:pt x="555096" y="951376"/>
                </a:lnTo>
                <a:lnTo>
                  <a:pt x="550333" y="945831"/>
                </a:lnTo>
                <a:lnTo>
                  <a:pt x="545835" y="939757"/>
                </a:lnTo>
                <a:lnTo>
                  <a:pt x="541602" y="933420"/>
                </a:lnTo>
                <a:lnTo>
                  <a:pt x="538162" y="926819"/>
                </a:lnTo>
                <a:lnTo>
                  <a:pt x="534987" y="920218"/>
                </a:lnTo>
                <a:lnTo>
                  <a:pt x="532077" y="912824"/>
                </a:lnTo>
                <a:lnTo>
                  <a:pt x="529960" y="905695"/>
                </a:lnTo>
                <a:lnTo>
                  <a:pt x="528108" y="898038"/>
                </a:lnTo>
                <a:lnTo>
                  <a:pt x="526785" y="890644"/>
                </a:lnTo>
                <a:lnTo>
                  <a:pt x="525727" y="882987"/>
                </a:lnTo>
                <a:lnTo>
                  <a:pt x="525462" y="874801"/>
                </a:lnTo>
                <a:lnTo>
                  <a:pt x="525727" y="866880"/>
                </a:lnTo>
                <a:lnTo>
                  <a:pt x="526785" y="858958"/>
                </a:lnTo>
                <a:lnTo>
                  <a:pt x="528108" y="851301"/>
                </a:lnTo>
                <a:lnTo>
                  <a:pt x="529960" y="843643"/>
                </a:lnTo>
                <a:lnTo>
                  <a:pt x="532077" y="836514"/>
                </a:lnTo>
                <a:lnTo>
                  <a:pt x="534987" y="829649"/>
                </a:lnTo>
                <a:lnTo>
                  <a:pt x="538162" y="822519"/>
                </a:lnTo>
                <a:lnTo>
                  <a:pt x="541602" y="815918"/>
                </a:lnTo>
                <a:lnTo>
                  <a:pt x="545835" y="809845"/>
                </a:lnTo>
                <a:lnTo>
                  <a:pt x="550333" y="803508"/>
                </a:lnTo>
                <a:lnTo>
                  <a:pt x="555096" y="797963"/>
                </a:lnTo>
                <a:lnTo>
                  <a:pt x="560123" y="792682"/>
                </a:lnTo>
                <a:lnTo>
                  <a:pt x="565679" y="787401"/>
                </a:lnTo>
                <a:lnTo>
                  <a:pt x="571500" y="782648"/>
                </a:lnTo>
                <a:lnTo>
                  <a:pt x="577585" y="778423"/>
                </a:lnTo>
                <a:lnTo>
                  <a:pt x="583935" y="774462"/>
                </a:lnTo>
                <a:lnTo>
                  <a:pt x="583935" y="525463"/>
                </a:lnTo>
                <a:close/>
                <a:moveTo>
                  <a:pt x="641615" y="349983"/>
                </a:moveTo>
                <a:lnTo>
                  <a:pt x="627862" y="350247"/>
                </a:lnTo>
                <a:lnTo>
                  <a:pt x="614374" y="350512"/>
                </a:lnTo>
                <a:lnTo>
                  <a:pt x="601150" y="351570"/>
                </a:lnTo>
                <a:lnTo>
                  <a:pt x="587926" y="352628"/>
                </a:lnTo>
                <a:lnTo>
                  <a:pt x="574703" y="354216"/>
                </a:lnTo>
                <a:lnTo>
                  <a:pt x="561479" y="356067"/>
                </a:lnTo>
                <a:lnTo>
                  <a:pt x="548784" y="358184"/>
                </a:lnTo>
                <a:lnTo>
                  <a:pt x="535825" y="360829"/>
                </a:lnTo>
                <a:lnTo>
                  <a:pt x="522866" y="363474"/>
                </a:lnTo>
                <a:lnTo>
                  <a:pt x="510435" y="366649"/>
                </a:lnTo>
                <a:lnTo>
                  <a:pt x="498005" y="369823"/>
                </a:lnTo>
                <a:lnTo>
                  <a:pt x="485575" y="373527"/>
                </a:lnTo>
                <a:lnTo>
                  <a:pt x="473409" y="377759"/>
                </a:lnTo>
                <a:lnTo>
                  <a:pt x="461243" y="381992"/>
                </a:lnTo>
                <a:lnTo>
                  <a:pt x="449077" y="386489"/>
                </a:lnTo>
                <a:lnTo>
                  <a:pt x="437441" y="391251"/>
                </a:lnTo>
                <a:lnTo>
                  <a:pt x="425539" y="396541"/>
                </a:lnTo>
                <a:lnTo>
                  <a:pt x="414167" y="401832"/>
                </a:lnTo>
                <a:lnTo>
                  <a:pt x="402794" y="407388"/>
                </a:lnTo>
                <a:lnTo>
                  <a:pt x="391422" y="413207"/>
                </a:lnTo>
                <a:lnTo>
                  <a:pt x="380579" y="419556"/>
                </a:lnTo>
                <a:lnTo>
                  <a:pt x="369471" y="425905"/>
                </a:lnTo>
                <a:lnTo>
                  <a:pt x="358892" y="432519"/>
                </a:lnTo>
                <a:lnTo>
                  <a:pt x="348313" y="439661"/>
                </a:lnTo>
                <a:lnTo>
                  <a:pt x="337998" y="446804"/>
                </a:lnTo>
                <a:lnTo>
                  <a:pt x="327684" y="454475"/>
                </a:lnTo>
                <a:lnTo>
                  <a:pt x="317634" y="462147"/>
                </a:lnTo>
                <a:lnTo>
                  <a:pt x="307848" y="469818"/>
                </a:lnTo>
                <a:lnTo>
                  <a:pt x="298063" y="478019"/>
                </a:lnTo>
                <a:lnTo>
                  <a:pt x="288806" y="486484"/>
                </a:lnTo>
                <a:lnTo>
                  <a:pt x="279549" y="495214"/>
                </a:lnTo>
                <a:lnTo>
                  <a:pt x="270557" y="503679"/>
                </a:lnTo>
                <a:lnTo>
                  <a:pt x="261565" y="512938"/>
                </a:lnTo>
                <a:lnTo>
                  <a:pt x="253102" y="521932"/>
                </a:lnTo>
                <a:lnTo>
                  <a:pt x="244903" y="531455"/>
                </a:lnTo>
                <a:lnTo>
                  <a:pt x="236705" y="540979"/>
                </a:lnTo>
                <a:lnTo>
                  <a:pt x="228770" y="551031"/>
                </a:lnTo>
                <a:lnTo>
                  <a:pt x="221101" y="560819"/>
                </a:lnTo>
                <a:lnTo>
                  <a:pt x="213695" y="571136"/>
                </a:lnTo>
                <a:lnTo>
                  <a:pt x="206290" y="581453"/>
                </a:lnTo>
                <a:lnTo>
                  <a:pt x="199414" y="592035"/>
                </a:lnTo>
                <a:lnTo>
                  <a:pt x="192802" y="602881"/>
                </a:lnTo>
                <a:lnTo>
                  <a:pt x="186190" y="613727"/>
                </a:lnTo>
                <a:lnTo>
                  <a:pt x="180107" y="624837"/>
                </a:lnTo>
                <a:lnTo>
                  <a:pt x="174289" y="635948"/>
                </a:lnTo>
                <a:lnTo>
                  <a:pt x="168470" y="647587"/>
                </a:lnTo>
                <a:lnTo>
                  <a:pt x="163181" y="659227"/>
                </a:lnTo>
                <a:lnTo>
                  <a:pt x="158156" y="670602"/>
                </a:lnTo>
                <a:lnTo>
                  <a:pt x="153395" y="682506"/>
                </a:lnTo>
                <a:lnTo>
                  <a:pt x="148635" y="694410"/>
                </a:lnTo>
                <a:lnTo>
                  <a:pt x="144403" y="706579"/>
                </a:lnTo>
                <a:lnTo>
                  <a:pt x="140436" y="719012"/>
                </a:lnTo>
                <a:lnTo>
                  <a:pt x="136733" y="731181"/>
                </a:lnTo>
                <a:lnTo>
                  <a:pt x="133295" y="743614"/>
                </a:lnTo>
                <a:lnTo>
                  <a:pt x="130122" y="756577"/>
                </a:lnTo>
                <a:lnTo>
                  <a:pt x="127477" y="769010"/>
                </a:lnTo>
                <a:lnTo>
                  <a:pt x="124832" y="781972"/>
                </a:lnTo>
                <a:lnTo>
                  <a:pt x="122716" y="794935"/>
                </a:lnTo>
                <a:lnTo>
                  <a:pt x="121129" y="808161"/>
                </a:lnTo>
                <a:lnTo>
                  <a:pt x="119543" y="821124"/>
                </a:lnTo>
                <a:lnTo>
                  <a:pt x="118485" y="834351"/>
                </a:lnTo>
                <a:lnTo>
                  <a:pt x="117427" y="847842"/>
                </a:lnTo>
                <a:lnTo>
                  <a:pt x="116898" y="861069"/>
                </a:lnTo>
                <a:lnTo>
                  <a:pt x="116898" y="874825"/>
                </a:lnTo>
                <a:lnTo>
                  <a:pt x="116898" y="888316"/>
                </a:lnTo>
                <a:lnTo>
                  <a:pt x="117427" y="901808"/>
                </a:lnTo>
                <a:lnTo>
                  <a:pt x="118485" y="915035"/>
                </a:lnTo>
                <a:lnTo>
                  <a:pt x="119543" y="928261"/>
                </a:lnTo>
                <a:lnTo>
                  <a:pt x="121129" y="941488"/>
                </a:lnTo>
                <a:lnTo>
                  <a:pt x="122716" y="954451"/>
                </a:lnTo>
                <a:lnTo>
                  <a:pt x="124832" y="967413"/>
                </a:lnTo>
                <a:lnTo>
                  <a:pt x="127477" y="980375"/>
                </a:lnTo>
                <a:lnTo>
                  <a:pt x="130122" y="993073"/>
                </a:lnTo>
                <a:lnTo>
                  <a:pt x="133295" y="1005771"/>
                </a:lnTo>
                <a:lnTo>
                  <a:pt x="136733" y="1018469"/>
                </a:lnTo>
                <a:lnTo>
                  <a:pt x="140436" y="1030637"/>
                </a:lnTo>
                <a:lnTo>
                  <a:pt x="144403" y="1042806"/>
                </a:lnTo>
                <a:lnTo>
                  <a:pt x="148635" y="1054975"/>
                </a:lnTo>
                <a:lnTo>
                  <a:pt x="153395" y="1066879"/>
                </a:lnTo>
                <a:lnTo>
                  <a:pt x="158156" y="1078783"/>
                </a:lnTo>
                <a:lnTo>
                  <a:pt x="163181" y="1090687"/>
                </a:lnTo>
                <a:lnTo>
                  <a:pt x="168470" y="1102062"/>
                </a:lnTo>
                <a:lnTo>
                  <a:pt x="174289" y="1113437"/>
                </a:lnTo>
                <a:lnTo>
                  <a:pt x="180107" y="1124813"/>
                </a:lnTo>
                <a:lnTo>
                  <a:pt x="186190" y="1135659"/>
                </a:lnTo>
                <a:lnTo>
                  <a:pt x="192802" y="1146769"/>
                </a:lnTo>
                <a:lnTo>
                  <a:pt x="199414" y="1157351"/>
                </a:lnTo>
                <a:lnTo>
                  <a:pt x="206290" y="1167932"/>
                </a:lnTo>
                <a:lnTo>
                  <a:pt x="213695" y="1178249"/>
                </a:lnTo>
                <a:lnTo>
                  <a:pt x="221101" y="1188566"/>
                </a:lnTo>
                <a:lnTo>
                  <a:pt x="228770" y="1198354"/>
                </a:lnTo>
                <a:lnTo>
                  <a:pt x="236705" y="1208406"/>
                </a:lnTo>
                <a:lnTo>
                  <a:pt x="244903" y="1217930"/>
                </a:lnTo>
                <a:lnTo>
                  <a:pt x="253102" y="1227453"/>
                </a:lnTo>
                <a:lnTo>
                  <a:pt x="261565" y="1236447"/>
                </a:lnTo>
                <a:lnTo>
                  <a:pt x="270557" y="1245706"/>
                </a:lnTo>
                <a:lnTo>
                  <a:pt x="279549" y="1254436"/>
                </a:lnTo>
                <a:lnTo>
                  <a:pt x="288806" y="1263166"/>
                </a:lnTo>
                <a:lnTo>
                  <a:pt x="298063" y="1271366"/>
                </a:lnTo>
                <a:lnTo>
                  <a:pt x="307848" y="1279567"/>
                </a:lnTo>
                <a:lnTo>
                  <a:pt x="317634" y="1287503"/>
                </a:lnTo>
                <a:lnTo>
                  <a:pt x="327684" y="1295175"/>
                </a:lnTo>
                <a:lnTo>
                  <a:pt x="337998" y="1302582"/>
                </a:lnTo>
                <a:lnTo>
                  <a:pt x="348313" y="1309724"/>
                </a:lnTo>
                <a:lnTo>
                  <a:pt x="358892" y="1316867"/>
                </a:lnTo>
                <a:lnTo>
                  <a:pt x="369471" y="1323480"/>
                </a:lnTo>
                <a:lnTo>
                  <a:pt x="380579" y="1329829"/>
                </a:lnTo>
                <a:lnTo>
                  <a:pt x="391422" y="1336178"/>
                </a:lnTo>
                <a:lnTo>
                  <a:pt x="402794" y="1341998"/>
                </a:lnTo>
                <a:lnTo>
                  <a:pt x="414167" y="1347553"/>
                </a:lnTo>
                <a:lnTo>
                  <a:pt x="425539" y="1353108"/>
                </a:lnTo>
                <a:lnTo>
                  <a:pt x="437441" y="1358399"/>
                </a:lnTo>
                <a:lnTo>
                  <a:pt x="449077" y="1363161"/>
                </a:lnTo>
                <a:lnTo>
                  <a:pt x="461243" y="1367922"/>
                </a:lnTo>
                <a:lnTo>
                  <a:pt x="473409" y="1372155"/>
                </a:lnTo>
                <a:lnTo>
                  <a:pt x="485575" y="1375858"/>
                </a:lnTo>
                <a:lnTo>
                  <a:pt x="498005" y="1379562"/>
                </a:lnTo>
                <a:lnTo>
                  <a:pt x="510435" y="1383001"/>
                </a:lnTo>
                <a:lnTo>
                  <a:pt x="522866" y="1385911"/>
                </a:lnTo>
                <a:lnTo>
                  <a:pt x="535825" y="1389085"/>
                </a:lnTo>
                <a:lnTo>
                  <a:pt x="548784" y="1391466"/>
                </a:lnTo>
                <a:lnTo>
                  <a:pt x="561479" y="1393582"/>
                </a:lnTo>
                <a:lnTo>
                  <a:pt x="574703" y="1395434"/>
                </a:lnTo>
                <a:lnTo>
                  <a:pt x="587926" y="1396757"/>
                </a:lnTo>
                <a:lnTo>
                  <a:pt x="601150" y="1398080"/>
                </a:lnTo>
                <a:lnTo>
                  <a:pt x="614374" y="1398873"/>
                </a:lnTo>
                <a:lnTo>
                  <a:pt x="627862" y="1399402"/>
                </a:lnTo>
                <a:lnTo>
                  <a:pt x="641615" y="1399402"/>
                </a:lnTo>
                <a:lnTo>
                  <a:pt x="654838" y="1399402"/>
                </a:lnTo>
                <a:lnTo>
                  <a:pt x="668327" y="1398873"/>
                </a:lnTo>
                <a:lnTo>
                  <a:pt x="681815" y="1398080"/>
                </a:lnTo>
                <a:lnTo>
                  <a:pt x="695038" y="1396757"/>
                </a:lnTo>
                <a:lnTo>
                  <a:pt x="707998" y="1395434"/>
                </a:lnTo>
                <a:lnTo>
                  <a:pt x="721221" y="1393582"/>
                </a:lnTo>
                <a:lnTo>
                  <a:pt x="734181" y="1391466"/>
                </a:lnTo>
                <a:lnTo>
                  <a:pt x="746875" y="1389085"/>
                </a:lnTo>
                <a:lnTo>
                  <a:pt x="759835" y="1385911"/>
                </a:lnTo>
                <a:lnTo>
                  <a:pt x="772529" y="1383001"/>
                </a:lnTo>
                <a:lnTo>
                  <a:pt x="784695" y="1379562"/>
                </a:lnTo>
                <a:lnTo>
                  <a:pt x="797390" y="1375858"/>
                </a:lnTo>
                <a:lnTo>
                  <a:pt x="809556" y="1372155"/>
                </a:lnTo>
                <a:lnTo>
                  <a:pt x="821457" y="1367922"/>
                </a:lnTo>
                <a:lnTo>
                  <a:pt x="833623" y="1363161"/>
                </a:lnTo>
                <a:lnTo>
                  <a:pt x="845524" y="1358399"/>
                </a:lnTo>
                <a:lnTo>
                  <a:pt x="857161" y="1353108"/>
                </a:lnTo>
                <a:lnTo>
                  <a:pt x="868798" y="1347553"/>
                </a:lnTo>
                <a:lnTo>
                  <a:pt x="879906" y="1341998"/>
                </a:lnTo>
                <a:lnTo>
                  <a:pt x="891278" y="1336178"/>
                </a:lnTo>
                <a:lnTo>
                  <a:pt x="902386" y="1329829"/>
                </a:lnTo>
                <a:lnTo>
                  <a:pt x="913230" y="1323480"/>
                </a:lnTo>
                <a:lnTo>
                  <a:pt x="924073" y="1316867"/>
                </a:lnTo>
                <a:lnTo>
                  <a:pt x="934387" y="1309724"/>
                </a:lnTo>
                <a:lnTo>
                  <a:pt x="944966" y="1302582"/>
                </a:lnTo>
                <a:lnTo>
                  <a:pt x="955016" y="1295175"/>
                </a:lnTo>
                <a:lnTo>
                  <a:pt x="965066" y="1287503"/>
                </a:lnTo>
                <a:lnTo>
                  <a:pt x="974852" y="1279567"/>
                </a:lnTo>
                <a:lnTo>
                  <a:pt x="984638" y="1271366"/>
                </a:lnTo>
                <a:lnTo>
                  <a:pt x="993894" y="1263166"/>
                </a:lnTo>
                <a:lnTo>
                  <a:pt x="1003151" y="1254436"/>
                </a:lnTo>
                <a:lnTo>
                  <a:pt x="1012143" y="1245706"/>
                </a:lnTo>
                <a:lnTo>
                  <a:pt x="1021135" y="1236447"/>
                </a:lnTo>
                <a:lnTo>
                  <a:pt x="1029598" y="1227453"/>
                </a:lnTo>
                <a:lnTo>
                  <a:pt x="1038061" y="1217930"/>
                </a:lnTo>
                <a:lnTo>
                  <a:pt x="1045996" y="1208406"/>
                </a:lnTo>
                <a:lnTo>
                  <a:pt x="1054194" y="1198354"/>
                </a:lnTo>
                <a:lnTo>
                  <a:pt x="1061599" y="1188566"/>
                </a:lnTo>
                <a:lnTo>
                  <a:pt x="1069005" y="1178249"/>
                </a:lnTo>
                <a:lnTo>
                  <a:pt x="1076410" y="1167932"/>
                </a:lnTo>
                <a:lnTo>
                  <a:pt x="1083286" y="1157351"/>
                </a:lnTo>
                <a:lnTo>
                  <a:pt x="1090163" y="1146769"/>
                </a:lnTo>
                <a:lnTo>
                  <a:pt x="1096510" y="1135659"/>
                </a:lnTo>
                <a:lnTo>
                  <a:pt x="1102593" y="1124813"/>
                </a:lnTo>
                <a:lnTo>
                  <a:pt x="1108676" y="1113437"/>
                </a:lnTo>
                <a:lnTo>
                  <a:pt x="1114230" y="1102062"/>
                </a:lnTo>
                <a:lnTo>
                  <a:pt x="1119519" y="1090687"/>
                </a:lnTo>
                <a:lnTo>
                  <a:pt x="1124544" y="1078783"/>
                </a:lnTo>
                <a:lnTo>
                  <a:pt x="1129834" y="1066879"/>
                </a:lnTo>
                <a:lnTo>
                  <a:pt x="1134330" y="1054975"/>
                </a:lnTo>
                <a:lnTo>
                  <a:pt x="1138297" y="1042806"/>
                </a:lnTo>
                <a:lnTo>
                  <a:pt x="1142264" y="1030637"/>
                </a:lnTo>
                <a:lnTo>
                  <a:pt x="1146231" y="1018469"/>
                </a:lnTo>
                <a:lnTo>
                  <a:pt x="1149669" y="1005771"/>
                </a:lnTo>
                <a:lnTo>
                  <a:pt x="1152579" y="993073"/>
                </a:lnTo>
                <a:lnTo>
                  <a:pt x="1155488" y="980375"/>
                </a:lnTo>
                <a:lnTo>
                  <a:pt x="1157868" y="967413"/>
                </a:lnTo>
                <a:lnTo>
                  <a:pt x="1159984" y="954451"/>
                </a:lnTo>
                <a:lnTo>
                  <a:pt x="1161835" y="941488"/>
                </a:lnTo>
                <a:lnTo>
                  <a:pt x="1163158" y="928261"/>
                </a:lnTo>
                <a:lnTo>
                  <a:pt x="1164745" y="915035"/>
                </a:lnTo>
                <a:lnTo>
                  <a:pt x="1165538" y="901808"/>
                </a:lnTo>
                <a:lnTo>
                  <a:pt x="1166067" y="888316"/>
                </a:lnTo>
                <a:lnTo>
                  <a:pt x="1166067" y="874825"/>
                </a:lnTo>
                <a:lnTo>
                  <a:pt x="1166067" y="861069"/>
                </a:lnTo>
                <a:lnTo>
                  <a:pt x="1165538" y="847842"/>
                </a:lnTo>
                <a:lnTo>
                  <a:pt x="1164745" y="834351"/>
                </a:lnTo>
                <a:lnTo>
                  <a:pt x="1163158" y="821124"/>
                </a:lnTo>
                <a:lnTo>
                  <a:pt x="1161835" y="808161"/>
                </a:lnTo>
                <a:lnTo>
                  <a:pt x="1159984" y="794935"/>
                </a:lnTo>
                <a:lnTo>
                  <a:pt x="1157868" y="781972"/>
                </a:lnTo>
                <a:lnTo>
                  <a:pt x="1155488" y="769010"/>
                </a:lnTo>
                <a:lnTo>
                  <a:pt x="1152579" y="756577"/>
                </a:lnTo>
                <a:lnTo>
                  <a:pt x="1149669" y="743614"/>
                </a:lnTo>
                <a:lnTo>
                  <a:pt x="1146231" y="731181"/>
                </a:lnTo>
                <a:lnTo>
                  <a:pt x="1142264" y="719012"/>
                </a:lnTo>
                <a:lnTo>
                  <a:pt x="1138297" y="706579"/>
                </a:lnTo>
                <a:lnTo>
                  <a:pt x="1134330" y="694410"/>
                </a:lnTo>
                <a:lnTo>
                  <a:pt x="1129834" y="682506"/>
                </a:lnTo>
                <a:lnTo>
                  <a:pt x="1124544" y="670602"/>
                </a:lnTo>
                <a:lnTo>
                  <a:pt x="1119519" y="659227"/>
                </a:lnTo>
                <a:lnTo>
                  <a:pt x="1114230" y="647587"/>
                </a:lnTo>
                <a:lnTo>
                  <a:pt x="1108676" y="635948"/>
                </a:lnTo>
                <a:lnTo>
                  <a:pt x="1102593" y="624837"/>
                </a:lnTo>
                <a:lnTo>
                  <a:pt x="1096510" y="613727"/>
                </a:lnTo>
                <a:lnTo>
                  <a:pt x="1090163" y="602881"/>
                </a:lnTo>
                <a:lnTo>
                  <a:pt x="1083286" y="592035"/>
                </a:lnTo>
                <a:lnTo>
                  <a:pt x="1076410" y="581453"/>
                </a:lnTo>
                <a:lnTo>
                  <a:pt x="1069005" y="571136"/>
                </a:lnTo>
                <a:lnTo>
                  <a:pt x="1061599" y="560819"/>
                </a:lnTo>
                <a:lnTo>
                  <a:pt x="1054194" y="551031"/>
                </a:lnTo>
                <a:lnTo>
                  <a:pt x="1045996" y="540979"/>
                </a:lnTo>
                <a:lnTo>
                  <a:pt x="1038061" y="531455"/>
                </a:lnTo>
                <a:lnTo>
                  <a:pt x="1029598" y="521932"/>
                </a:lnTo>
                <a:lnTo>
                  <a:pt x="1021135" y="512938"/>
                </a:lnTo>
                <a:lnTo>
                  <a:pt x="1012143" y="503679"/>
                </a:lnTo>
                <a:lnTo>
                  <a:pt x="1003151" y="495214"/>
                </a:lnTo>
                <a:lnTo>
                  <a:pt x="993894" y="486484"/>
                </a:lnTo>
                <a:lnTo>
                  <a:pt x="984638" y="478019"/>
                </a:lnTo>
                <a:lnTo>
                  <a:pt x="974852" y="469818"/>
                </a:lnTo>
                <a:lnTo>
                  <a:pt x="965066" y="462147"/>
                </a:lnTo>
                <a:lnTo>
                  <a:pt x="955016" y="454475"/>
                </a:lnTo>
                <a:lnTo>
                  <a:pt x="944966" y="446804"/>
                </a:lnTo>
                <a:lnTo>
                  <a:pt x="934387" y="439661"/>
                </a:lnTo>
                <a:lnTo>
                  <a:pt x="924073" y="432519"/>
                </a:lnTo>
                <a:lnTo>
                  <a:pt x="913230" y="425905"/>
                </a:lnTo>
                <a:lnTo>
                  <a:pt x="902386" y="419556"/>
                </a:lnTo>
                <a:lnTo>
                  <a:pt x="891278" y="413207"/>
                </a:lnTo>
                <a:lnTo>
                  <a:pt x="879906" y="407388"/>
                </a:lnTo>
                <a:lnTo>
                  <a:pt x="868798" y="401832"/>
                </a:lnTo>
                <a:lnTo>
                  <a:pt x="857161" y="396541"/>
                </a:lnTo>
                <a:lnTo>
                  <a:pt x="845524" y="391251"/>
                </a:lnTo>
                <a:lnTo>
                  <a:pt x="833623" y="386489"/>
                </a:lnTo>
                <a:lnTo>
                  <a:pt x="821457" y="381992"/>
                </a:lnTo>
                <a:lnTo>
                  <a:pt x="809556" y="377759"/>
                </a:lnTo>
                <a:lnTo>
                  <a:pt x="797390" y="373527"/>
                </a:lnTo>
                <a:lnTo>
                  <a:pt x="784695" y="369823"/>
                </a:lnTo>
                <a:lnTo>
                  <a:pt x="772529" y="366649"/>
                </a:lnTo>
                <a:lnTo>
                  <a:pt x="759835" y="363474"/>
                </a:lnTo>
                <a:lnTo>
                  <a:pt x="746875" y="360829"/>
                </a:lnTo>
                <a:lnTo>
                  <a:pt x="734181" y="358184"/>
                </a:lnTo>
                <a:lnTo>
                  <a:pt x="721221" y="356067"/>
                </a:lnTo>
                <a:lnTo>
                  <a:pt x="707998" y="354216"/>
                </a:lnTo>
                <a:lnTo>
                  <a:pt x="695038" y="352628"/>
                </a:lnTo>
                <a:lnTo>
                  <a:pt x="681815" y="351570"/>
                </a:lnTo>
                <a:lnTo>
                  <a:pt x="668327" y="350512"/>
                </a:lnTo>
                <a:lnTo>
                  <a:pt x="654838" y="350247"/>
                </a:lnTo>
                <a:lnTo>
                  <a:pt x="641615" y="349983"/>
                </a:lnTo>
                <a:close/>
                <a:moveTo>
                  <a:pt x="524717" y="0"/>
                </a:moveTo>
                <a:lnTo>
                  <a:pt x="757983" y="0"/>
                </a:lnTo>
                <a:lnTo>
                  <a:pt x="757983" y="116926"/>
                </a:lnTo>
                <a:lnTo>
                  <a:pt x="699799" y="116926"/>
                </a:lnTo>
                <a:lnTo>
                  <a:pt x="699799" y="236232"/>
                </a:lnTo>
                <a:lnTo>
                  <a:pt x="711171" y="237555"/>
                </a:lnTo>
                <a:lnTo>
                  <a:pt x="722544" y="238877"/>
                </a:lnTo>
                <a:lnTo>
                  <a:pt x="734181" y="240200"/>
                </a:lnTo>
                <a:lnTo>
                  <a:pt x="745289" y="242052"/>
                </a:lnTo>
                <a:lnTo>
                  <a:pt x="756661" y="243903"/>
                </a:lnTo>
                <a:lnTo>
                  <a:pt x="767504" y="246020"/>
                </a:lnTo>
                <a:lnTo>
                  <a:pt x="778877" y="248665"/>
                </a:lnTo>
                <a:lnTo>
                  <a:pt x="789985" y="251046"/>
                </a:lnTo>
                <a:lnTo>
                  <a:pt x="800828" y="253691"/>
                </a:lnTo>
                <a:lnTo>
                  <a:pt x="811672" y="256601"/>
                </a:lnTo>
                <a:lnTo>
                  <a:pt x="822515" y="259776"/>
                </a:lnTo>
                <a:lnTo>
                  <a:pt x="833359" y="262950"/>
                </a:lnTo>
                <a:lnTo>
                  <a:pt x="843673" y="266654"/>
                </a:lnTo>
                <a:lnTo>
                  <a:pt x="854516" y="270093"/>
                </a:lnTo>
                <a:lnTo>
                  <a:pt x="865095" y="273796"/>
                </a:lnTo>
                <a:lnTo>
                  <a:pt x="875145" y="277764"/>
                </a:lnTo>
                <a:lnTo>
                  <a:pt x="885724" y="281997"/>
                </a:lnTo>
                <a:lnTo>
                  <a:pt x="895774" y="286494"/>
                </a:lnTo>
                <a:lnTo>
                  <a:pt x="905824" y="290991"/>
                </a:lnTo>
                <a:lnTo>
                  <a:pt x="915874" y="295488"/>
                </a:lnTo>
                <a:lnTo>
                  <a:pt x="925924" y="300250"/>
                </a:lnTo>
                <a:lnTo>
                  <a:pt x="935445" y="305541"/>
                </a:lnTo>
                <a:lnTo>
                  <a:pt x="945495" y="310567"/>
                </a:lnTo>
                <a:lnTo>
                  <a:pt x="955016" y="315858"/>
                </a:lnTo>
                <a:lnTo>
                  <a:pt x="964537" y="321148"/>
                </a:lnTo>
                <a:lnTo>
                  <a:pt x="973794" y="327233"/>
                </a:lnTo>
                <a:lnTo>
                  <a:pt x="983315" y="332788"/>
                </a:lnTo>
                <a:lnTo>
                  <a:pt x="992307" y="338608"/>
                </a:lnTo>
                <a:lnTo>
                  <a:pt x="1001564" y="344957"/>
                </a:lnTo>
                <a:lnTo>
                  <a:pt x="1010556" y="351041"/>
                </a:lnTo>
                <a:lnTo>
                  <a:pt x="1019548" y="357390"/>
                </a:lnTo>
                <a:lnTo>
                  <a:pt x="1028276" y="364268"/>
                </a:lnTo>
                <a:lnTo>
                  <a:pt x="1156017" y="236232"/>
                </a:lnTo>
                <a:lnTo>
                  <a:pt x="1279791" y="360035"/>
                </a:lnTo>
                <a:lnTo>
                  <a:pt x="1152050" y="487807"/>
                </a:lnTo>
                <a:lnTo>
                  <a:pt x="1159455" y="498124"/>
                </a:lnTo>
                <a:lnTo>
                  <a:pt x="1167125" y="508441"/>
                </a:lnTo>
                <a:lnTo>
                  <a:pt x="1174001" y="518758"/>
                </a:lnTo>
                <a:lnTo>
                  <a:pt x="1180877" y="529604"/>
                </a:lnTo>
                <a:lnTo>
                  <a:pt x="1187754" y="540185"/>
                </a:lnTo>
                <a:lnTo>
                  <a:pt x="1194366" y="551031"/>
                </a:lnTo>
                <a:lnTo>
                  <a:pt x="1200449" y="561877"/>
                </a:lnTo>
                <a:lnTo>
                  <a:pt x="1206796" y="573252"/>
                </a:lnTo>
                <a:lnTo>
                  <a:pt x="1212614" y="584627"/>
                </a:lnTo>
                <a:lnTo>
                  <a:pt x="1218433" y="596003"/>
                </a:lnTo>
                <a:lnTo>
                  <a:pt x="1223987" y="607642"/>
                </a:lnTo>
                <a:lnTo>
                  <a:pt x="1229276" y="619017"/>
                </a:lnTo>
                <a:lnTo>
                  <a:pt x="1234037" y="630922"/>
                </a:lnTo>
                <a:lnTo>
                  <a:pt x="1239062" y="643090"/>
                </a:lnTo>
                <a:lnTo>
                  <a:pt x="1243558" y="654730"/>
                </a:lnTo>
                <a:lnTo>
                  <a:pt x="1248054" y="667163"/>
                </a:lnTo>
                <a:lnTo>
                  <a:pt x="1252021" y="679332"/>
                </a:lnTo>
                <a:lnTo>
                  <a:pt x="1255724" y="691501"/>
                </a:lnTo>
                <a:lnTo>
                  <a:pt x="1259691" y="704198"/>
                </a:lnTo>
                <a:lnTo>
                  <a:pt x="1262864" y="716896"/>
                </a:lnTo>
                <a:lnTo>
                  <a:pt x="1266038" y="729329"/>
                </a:lnTo>
                <a:lnTo>
                  <a:pt x="1268683" y="742292"/>
                </a:lnTo>
                <a:lnTo>
                  <a:pt x="1271328" y="755254"/>
                </a:lnTo>
                <a:lnTo>
                  <a:pt x="1273708" y="767952"/>
                </a:lnTo>
                <a:lnTo>
                  <a:pt x="1275559" y="781179"/>
                </a:lnTo>
                <a:lnTo>
                  <a:pt x="1277675" y="794406"/>
                </a:lnTo>
                <a:lnTo>
                  <a:pt x="1279262" y="807632"/>
                </a:lnTo>
                <a:lnTo>
                  <a:pt x="1280584" y="820595"/>
                </a:lnTo>
                <a:lnTo>
                  <a:pt x="1281378" y="834086"/>
                </a:lnTo>
                <a:lnTo>
                  <a:pt x="1282171" y="847842"/>
                </a:lnTo>
                <a:lnTo>
                  <a:pt x="1282435" y="861069"/>
                </a:lnTo>
                <a:lnTo>
                  <a:pt x="1282700" y="874825"/>
                </a:lnTo>
                <a:lnTo>
                  <a:pt x="1282435" y="891226"/>
                </a:lnTo>
                <a:lnTo>
                  <a:pt x="1281907" y="907892"/>
                </a:lnTo>
                <a:lnTo>
                  <a:pt x="1280849" y="924293"/>
                </a:lnTo>
                <a:lnTo>
                  <a:pt x="1279526" y="940430"/>
                </a:lnTo>
                <a:lnTo>
                  <a:pt x="1277675" y="956302"/>
                </a:lnTo>
                <a:lnTo>
                  <a:pt x="1275030" y="972439"/>
                </a:lnTo>
                <a:lnTo>
                  <a:pt x="1272650" y="988311"/>
                </a:lnTo>
                <a:lnTo>
                  <a:pt x="1269476" y="1003919"/>
                </a:lnTo>
                <a:lnTo>
                  <a:pt x="1266303" y="1019527"/>
                </a:lnTo>
                <a:lnTo>
                  <a:pt x="1262600" y="1035134"/>
                </a:lnTo>
                <a:lnTo>
                  <a:pt x="1258368" y="1050478"/>
                </a:lnTo>
                <a:lnTo>
                  <a:pt x="1253608" y="1065292"/>
                </a:lnTo>
                <a:lnTo>
                  <a:pt x="1248847" y="1080370"/>
                </a:lnTo>
                <a:lnTo>
                  <a:pt x="1243822" y="1095184"/>
                </a:lnTo>
                <a:lnTo>
                  <a:pt x="1238004" y="1109999"/>
                </a:lnTo>
                <a:lnTo>
                  <a:pt x="1232185" y="1124284"/>
                </a:lnTo>
                <a:lnTo>
                  <a:pt x="1226103" y="1138569"/>
                </a:lnTo>
                <a:lnTo>
                  <a:pt x="1219226" y="1152854"/>
                </a:lnTo>
                <a:lnTo>
                  <a:pt x="1212350" y="1166874"/>
                </a:lnTo>
                <a:lnTo>
                  <a:pt x="1205209" y="1180365"/>
                </a:lnTo>
                <a:lnTo>
                  <a:pt x="1197539" y="1193857"/>
                </a:lnTo>
                <a:lnTo>
                  <a:pt x="1189869" y="1207348"/>
                </a:lnTo>
                <a:lnTo>
                  <a:pt x="1181406" y="1220575"/>
                </a:lnTo>
                <a:lnTo>
                  <a:pt x="1173208" y="1233273"/>
                </a:lnTo>
                <a:lnTo>
                  <a:pt x="1164480" y="1245971"/>
                </a:lnTo>
                <a:lnTo>
                  <a:pt x="1155223" y="1258668"/>
                </a:lnTo>
                <a:lnTo>
                  <a:pt x="1145967" y="1270573"/>
                </a:lnTo>
                <a:lnTo>
                  <a:pt x="1136181" y="1282741"/>
                </a:lnTo>
                <a:lnTo>
                  <a:pt x="1126396" y="1294646"/>
                </a:lnTo>
                <a:lnTo>
                  <a:pt x="1116081" y="1306021"/>
                </a:lnTo>
                <a:lnTo>
                  <a:pt x="1105502" y="1317396"/>
                </a:lnTo>
                <a:lnTo>
                  <a:pt x="1094923" y="1328242"/>
                </a:lnTo>
                <a:lnTo>
                  <a:pt x="1083815" y="1339088"/>
                </a:lnTo>
                <a:lnTo>
                  <a:pt x="1072707" y="1349669"/>
                </a:lnTo>
                <a:lnTo>
                  <a:pt x="1061071" y="1359722"/>
                </a:lnTo>
                <a:lnTo>
                  <a:pt x="1049169" y="1369774"/>
                </a:lnTo>
                <a:lnTo>
                  <a:pt x="1037268" y="1379297"/>
                </a:lnTo>
                <a:lnTo>
                  <a:pt x="1025102" y="1388821"/>
                </a:lnTo>
                <a:lnTo>
                  <a:pt x="1012407" y="1397815"/>
                </a:lnTo>
                <a:lnTo>
                  <a:pt x="999977" y="1406809"/>
                </a:lnTo>
                <a:lnTo>
                  <a:pt x="987018" y="1415010"/>
                </a:lnTo>
                <a:lnTo>
                  <a:pt x="973794" y="1423211"/>
                </a:lnTo>
                <a:lnTo>
                  <a:pt x="960570" y="1431147"/>
                </a:lnTo>
                <a:lnTo>
                  <a:pt x="947082" y="1438554"/>
                </a:lnTo>
                <a:lnTo>
                  <a:pt x="933330" y="1445961"/>
                </a:lnTo>
                <a:lnTo>
                  <a:pt x="919313" y="1452839"/>
                </a:lnTo>
                <a:lnTo>
                  <a:pt x="905295" y="1459452"/>
                </a:lnTo>
                <a:lnTo>
                  <a:pt x="891014" y="1465801"/>
                </a:lnTo>
                <a:lnTo>
                  <a:pt x="876468" y="1471621"/>
                </a:lnTo>
                <a:lnTo>
                  <a:pt x="861657" y="1477176"/>
                </a:lnTo>
                <a:lnTo>
                  <a:pt x="847111" y="1482467"/>
                </a:lnTo>
                <a:lnTo>
                  <a:pt x="832036" y="1487493"/>
                </a:lnTo>
                <a:lnTo>
                  <a:pt x="816961" y="1491726"/>
                </a:lnTo>
                <a:lnTo>
                  <a:pt x="801622" y="1495958"/>
                </a:lnTo>
                <a:lnTo>
                  <a:pt x="786018" y="1499926"/>
                </a:lnTo>
                <a:lnTo>
                  <a:pt x="770678" y="1503101"/>
                </a:lnTo>
                <a:lnTo>
                  <a:pt x="755074" y="1506275"/>
                </a:lnTo>
                <a:lnTo>
                  <a:pt x="739206" y="1508656"/>
                </a:lnTo>
                <a:lnTo>
                  <a:pt x="723073" y="1511037"/>
                </a:lnTo>
                <a:lnTo>
                  <a:pt x="706940" y="1512889"/>
                </a:lnTo>
                <a:lnTo>
                  <a:pt x="690542" y="1514211"/>
                </a:lnTo>
                <a:lnTo>
                  <a:pt x="674409" y="1515270"/>
                </a:lnTo>
                <a:lnTo>
                  <a:pt x="658012" y="1515799"/>
                </a:lnTo>
                <a:lnTo>
                  <a:pt x="641615" y="1516063"/>
                </a:lnTo>
                <a:lnTo>
                  <a:pt x="624953" y="1515799"/>
                </a:lnTo>
                <a:lnTo>
                  <a:pt x="608555" y="1515270"/>
                </a:lnTo>
                <a:lnTo>
                  <a:pt x="592158" y="1514211"/>
                </a:lnTo>
                <a:lnTo>
                  <a:pt x="575761" y="1512889"/>
                </a:lnTo>
                <a:lnTo>
                  <a:pt x="559628" y="1511037"/>
                </a:lnTo>
                <a:lnTo>
                  <a:pt x="543759" y="1508656"/>
                </a:lnTo>
                <a:lnTo>
                  <a:pt x="527891" y="1506275"/>
                </a:lnTo>
                <a:lnTo>
                  <a:pt x="512287" y="1503101"/>
                </a:lnTo>
                <a:lnTo>
                  <a:pt x="496683" y="1499926"/>
                </a:lnTo>
                <a:lnTo>
                  <a:pt x="481079" y="1495958"/>
                </a:lnTo>
                <a:lnTo>
                  <a:pt x="465739" y="1491726"/>
                </a:lnTo>
                <a:lnTo>
                  <a:pt x="450929" y="1487493"/>
                </a:lnTo>
                <a:lnTo>
                  <a:pt x="435854" y="1482467"/>
                </a:lnTo>
                <a:lnTo>
                  <a:pt x="421043" y="1477176"/>
                </a:lnTo>
                <a:lnTo>
                  <a:pt x="406233" y="1471621"/>
                </a:lnTo>
                <a:lnTo>
                  <a:pt x="391687" y="1465801"/>
                </a:lnTo>
                <a:lnTo>
                  <a:pt x="377669" y="1459452"/>
                </a:lnTo>
                <a:lnTo>
                  <a:pt x="363388" y="1452839"/>
                </a:lnTo>
                <a:lnTo>
                  <a:pt x="349371" y="1445961"/>
                </a:lnTo>
                <a:lnTo>
                  <a:pt x="335618" y="1438554"/>
                </a:lnTo>
                <a:lnTo>
                  <a:pt x="322394" y="1431147"/>
                </a:lnTo>
                <a:lnTo>
                  <a:pt x="308906" y="1423211"/>
                </a:lnTo>
                <a:lnTo>
                  <a:pt x="295682" y="1415010"/>
                </a:lnTo>
                <a:lnTo>
                  <a:pt x="282988" y="1406809"/>
                </a:lnTo>
                <a:lnTo>
                  <a:pt x="270293" y="1397815"/>
                </a:lnTo>
                <a:lnTo>
                  <a:pt x="257598" y="1388821"/>
                </a:lnTo>
                <a:lnTo>
                  <a:pt x="245697" y="1379297"/>
                </a:lnTo>
                <a:lnTo>
                  <a:pt x="233531" y="1369774"/>
                </a:lnTo>
                <a:lnTo>
                  <a:pt x="221630" y="1359722"/>
                </a:lnTo>
                <a:lnTo>
                  <a:pt x="210257" y="1349669"/>
                </a:lnTo>
                <a:lnTo>
                  <a:pt x="198885" y="1339088"/>
                </a:lnTo>
                <a:lnTo>
                  <a:pt x="188041" y="1328242"/>
                </a:lnTo>
                <a:lnTo>
                  <a:pt x="177198" y="1317396"/>
                </a:lnTo>
                <a:lnTo>
                  <a:pt x="166619" y="1306021"/>
                </a:lnTo>
                <a:lnTo>
                  <a:pt x="156569" y="1294646"/>
                </a:lnTo>
                <a:lnTo>
                  <a:pt x="146519" y="1282741"/>
                </a:lnTo>
                <a:lnTo>
                  <a:pt x="136998" y="1270573"/>
                </a:lnTo>
                <a:lnTo>
                  <a:pt x="127477" y="1258668"/>
                </a:lnTo>
                <a:lnTo>
                  <a:pt x="118485" y="1245971"/>
                </a:lnTo>
                <a:lnTo>
                  <a:pt x="109493" y="1233273"/>
                </a:lnTo>
                <a:lnTo>
                  <a:pt x="101294" y="1220575"/>
                </a:lnTo>
                <a:lnTo>
                  <a:pt x="92831" y="1207348"/>
                </a:lnTo>
                <a:lnTo>
                  <a:pt x="85161" y="1193857"/>
                </a:lnTo>
                <a:lnTo>
                  <a:pt x="77756" y="1180365"/>
                </a:lnTo>
                <a:lnTo>
                  <a:pt x="70350" y="1166874"/>
                </a:lnTo>
                <a:lnTo>
                  <a:pt x="63474" y="1152854"/>
                </a:lnTo>
                <a:lnTo>
                  <a:pt x="56862" y="1138569"/>
                </a:lnTo>
                <a:lnTo>
                  <a:pt x="50515" y="1124284"/>
                </a:lnTo>
                <a:lnTo>
                  <a:pt x="44696" y="1109999"/>
                </a:lnTo>
                <a:lnTo>
                  <a:pt x="39142" y="1095184"/>
                </a:lnTo>
                <a:lnTo>
                  <a:pt x="33853" y="1080370"/>
                </a:lnTo>
                <a:lnTo>
                  <a:pt x="29092" y="1065292"/>
                </a:lnTo>
                <a:lnTo>
                  <a:pt x="24596" y="1050478"/>
                </a:lnTo>
                <a:lnTo>
                  <a:pt x="20365" y="1035134"/>
                </a:lnTo>
                <a:lnTo>
                  <a:pt x="16398" y="1019527"/>
                </a:lnTo>
                <a:lnTo>
                  <a:pt x="13224" y="1003919"/>
                </a:lnTo>
                <a:lnTo>
                  <a:pt x="10315" y="988311"/>
                </a:lnTo>
                <a:lnTo>
                  <a:pt x="7670" y="972439"/>
                </a:lnTo>
                <a:lnTo>
                  <a:pt x="5290" y="956302"/>
                </a:lnTo>
                <a:lnTo>
                  <a:pt x="3703" y="940430"/>
                </a:lnTo>
                <a:lnTo>
                  <a:pt x="2116" y="924293"/>
                </a:lnTo>
                <a:lnTo>
                  <a:pt x="1058" y="907892"/>
                </a:lnTo>
                <a:lnTo>
                  <a:pt x="529" y="891226"/>
                </a:lnTo>
                <a:lnTo>
                  <a:pt x="0" y="874825"/>
                </a:lnTo>
                <a:lnTo>
                  <a:pt x="529" y="858953"/>
                </a:lnTo>
                <a:lnTo>
                  <a:pt x="1058" y="843345"/>
                </a:lnTo>
                <a:lnTo>
                  <a:pt x="1852" y="828266"/>
                </a:lnTo>
                <a:lnTo>
                  <a:pt x="3174" y="812923"/>
                </a:lnTo>
                <a:lnTo>
                  <a:pt x="4761" y="797580"/>
                </a:lnTo>
                <a:lnTo>
                  <a:pt x="6877" y="782237"/>
                </a:lnTo>
                <a:lnTo>
                  <a:pt x="9257" y="767158"/>
                </a:lnTo>
                <a:lnTo>
                  <a:pt x="11902" y="752609"/>
                </a:lnTo>
                <a:lnTo>
                  <a:pt x="14811" y="737795"/>
                </a:lnTo>
                <a:lnTo>
                  <a:pt x="18249" y="722980"/>
                </a:lnTo>
                <a:lnTo>
                  <a:pt x="21952" y="708431"/>
                </a:lnTo>
                <a:lnTo>
                  <a:pt x="25919" y="693881"/>
                </a:lnTo>
                <a:lnTo>
                  <a:pt x="30415" y="679861"/>
                </a:lnTo>
                <a:lnTo>
                  <a:pt x="34911" y="665840"/>
                </a:lnTo>
                <a:lnTo>
                  <a:pt x="40200" y="651820"/>
                </a:lnTo>
                <a:lnTo>
                  <a:pt x="45225" y="637799"/>
                </a:lnTo>
                <a:lnTo>
                  <a:pt x="50779" y="624308"/>
                </a:lnTo>
                <a:lnTo>
                  <a:pt x="56862" y="610817"/>
                </a:lnTo>
                <a:lnTo>
                  <a:pt x="63210" y="597325"/>
                </a:lnTo>
                <a:lnTo>
                  <a:pt x="69557" y="584363"/>
                </a:lnTo>
                <a:lnTo>
                  <a:pt x="76433" y="571401"/>
                </a:lnTo>
                <a:lnTo>
                  <a:pt x="83574" y="558438"/>
                </a:lnTo>
                <a:lnTo>
                  <a:pt x="90715" y="546005"/>
                </a:lnTo>
                <a:lnTo>
                  <a:pt x="98649" y="533572"/>
                </a:lnTo>
                <a:lnTo>
                  <a:pt x="106319" y="521139"/>
                </a:lnTo>
                <a:lnTo>
                  <a:pt x="114782" y="509234"/>
                </a:lnTo>
                <a:lnTo>
                  <a:pt x="122981" y="497330"/>
                </a:lnTo>
                <a:lnTo>
                  <a:pt x="131973" y="485691"/>
                </a:lnTo>
                <a:lnTo>
                  <a:pt x="140701" y="474315"/>
                </a:lnTo>
                <a:lnTo>
                  <a:pt x="149693" y="462940"/>
                </a:lnTo>
                <a:lnTo>
                  <a:pt x="159478" y="451830"/>
                </a:lnTo>
                <a:lnTo>
                  <a:pt x="169264" y="441248"/>
                </a:lnTo>
                <a:lnTo>
                  <a:pt x="179049" y="430402"/>
                </a:lnTo>
                <a:lnTo>
                  <a:pt x="189364" y="420350"/>
                </a:lnTo>
                <a:lnTo>
                  <a:pt x="199678" y="410033"/>
                </a:lnTo>
                <a:lnTo>
                  <a:pt x="210522" y="400245"/>
                </a:lnTo>
                <a:lnTo>
                  <a:pt x="221101" y="390457"/>
                </a:lnTo>
                <a:lnTo>
                  <a:pt x="232209" y="381198"/>
                </a:lnTo>
                <a:lnTo>
                  <a:pt x="243317" y="371940"/>
                </a:lnTo>
                <a:lnTo>
                  <a:pt x="254953" y="363210"/>
                </a:lnTo>
                <a:lnTo>
                  <a:pt x="266855" y="354216"/>
                </a:lnTo>
                <a:lnTo>
                  <a:pt x="278492" y="346015"/>
                </a:lnTo>
                <a:lnTo>
                  <a:pt x="290922" y="337814"/>
                </a:lnTo>
                <a:lnTo>
                  <a:pt x="303088" y="330143"/>
                </a:lnTo>
                <a:lnTo>
                  <a:pt x="315518" y="322471"/>
                </a:lnTo>
                <a:lnTo>
                  <a:pt x="328213" y="315064"/>
                </a:lnTo>
                <a:lnTo>
                  <a:pt x="341172" y="308186"/>
                </a:lnTo>
                <a:lnTo>
                  <a:pt x="354131" y="301308"/>
                </a:lnTo>
                <a:lnTo>
                  <a:pt x="367355" y="294959"/>
                </a:lnTo>
                <a:lnTo>
                  <a:pt x="380843" y="288875"/>
                </a:lnTo>
                <a:lnTo>
                  <a:pt x="394331" y="282790"/>
                </a:lnTo>
                <a:lnTo>
                  <a:pt x="407819" y="277500"/>
                </a:lnTo>
                <a:lnTo>
                  <a:pt x="421837" y="272209"/>
                </a:lnTo>
                <a:lnTo>
                  <a:pt x="435854" y="267447"/>
                </a:lnTo>
                <a:lnTo>
                  <a:pt x="449871" y="262686"/>
                </a:lnTo>
                <a:lnTo>
                  <a:pt x="464153" y="258453"/>
                </a:lnTo>
                <a:lnTo>
                  <a:pt x="478699" y="254485"/>
                </a:lnTo>
                <a:lnTo>
                  <a:pt x="493245" y="251046"/>
                </a:lnTo>
                <a:lnTo>
                  <a:pt x="508055" y="247607"/>
                </a:lnTo>
                <a:lnTo>
                  <a:pt x="522601" y="244433"/>
                </a:lnTo>
                <a:lnTo>
                  <a:pt x="537676" y="242052"/>
                </a:lnTo>
                <a:lnTo>
                  <a:pt x="552751" y="239671"/>
                </a:lnTo>
                <a:lnTo>
                  <a:pt x="567826" y="237819"/>
                </a:lnTo>
                <a:lnTo>
                  <a:pt x="583166" y="236232"/>
                </a:lnTo>
                <a:lnTo>
                  <a:pt x="583166" y="116926"/>
                </a:lnTo>
                <a:lnTo>
                  <a:pt x="524717" y="116926"/>
                </a:lnTo>
                <a:lnTo>
                  <a:pt x="524717" y="0"/>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6185" name="KSO_Shape"/>
          <p:cNvSpPr>
            <a:spLocks noChangeArrowheads="1"/>
          </p:cNvSpPr>
          <p:nvPr/>
        </p:nvSpPr>
        <p:spPr bwMode="auto">
          <a:xfrm>
            <a:off x="9877425" y="5251450"/>
            <a:ext cx="349250" cy="334963"/>
          </a:xfrm>
          <a:custGeom>
            <a:gdLst>
              <a:gd name="T0" fmla="*/ 0 w 1889279"/>
              <a:gd name="T1" fmla="*/ 0 h 1810503"/>
              <a:gd name="T2" fmla="*/ 1889279 w 1889279"/>
              <a:gd name="T3" fmla="*/ 1810503 h 1810503"/>
            </a:gdLst>
            <a:rect l="T0" t="T1" r="T2" b="T3"/>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86" name="KSO_Shape"/>
          <p:cNvSpPr>
            <a:spLocks noChangeArrowheads="1"/>
          </p:cNvSpPr>
          <p:nvPr/>
        </p:nvSpPr>
        <p:spPr bwMode="auto">
          <a:xfrm>
            <a:off x="9898063" y="2530475"/>
            <a:ext cx="325437" cy="349250"/>
          </a:xfrm>
          <a:custGeom>
            <a:gdLst>
              <a:gd name="T0" fmla="*/ 0 w 4295694"/>
              <a:gd name="T1" fmla="*/ 0 h 4602950"/>
              <a:gd name="T2" fmla="*/ 4295694 w 4295694"/>
              <a:gd name="T3" fmla="*/ 4602950 h 4602950"/>
            </a:gdLst>
            <a:rect l="T0" t="T1" r="T2" b="T3"/>
            <a:pathLst>
              <a:path w="4295694" h="4602950">
                <a:moveTo>
                  <a:pt x="788546" y="3262602"/>
                </a:moveTo>
                <a:lnTo>
                  <a:pt x="722065" y="3276024"/>
                </a:lnTo>
                <a:lnTo>
                  <a:pt x="703443" y="3286707"/>
                </a:lnTo>
                <a:lnTo>
                  <a:pt x="667154" y="3311174"/>
                </a:lnTo>
                <a:lnTo>
                  <a:pt x="650940" y="3329902"/>
                </a:lnTo>
                <a:lnTo>
                  <a:pt x="628475" y="3363222"/>
                </a:lnTo>
                <a:lnTo>
                  <a:pt x="611251" y="3407093"/>
                </a:lnTo>
                <a:lnTo>
                  <a:pt x="611248" y="3407104"/>
                </a:lnTo>
                <a:cubicBezTo>
                  <a:pt x="608837" y="3418885"/>
                  <a:pt x="607571" y="3431083"/>
                  <a:pt x="607571" y="3443577"/>
                </a:cubicBezTo>
                <a:cubicBezTo>
                  <a:pt x="607571" y="3543527"/>
                  <a:pt x="688596" y="3624552"/>
                  <a:pt x="788546" y="3624552"/>
                </a:cubicBezTo>
                <a:cubicBezTo>
                  <a:pt x="888496" y="3624552"/>
                  <a:pt x="969521" y="3543527"/>
                  <a:pt x="969521" y="3443577"/>
                </a:cubicBezTo>
                <a:cubicBezTo>
                  <a:pt x="969521" y="3431083"/>
                  <a:pt x="968255" y="3418885"/>
                  <a:pt x="965845" y="3407104"/>
                </a:cubicBezTo>
                <a:lnTo>
                  <a:pt x="962750" y="3397135"/>
                </a:lnTo>
                <a:lnTo>
                  <a:pt x="962749" y="3397136"/>
                </a:lnTo>
                <a:lnTo>
                  <a:pt x="955298" y="3373133"/>
                </a:lnTo>
                <a:lnTo>
                  <a:pt x="955291" y="3373121"/>
                </a:lnTo>
                <a:lnTo>
                  <a:pt x="920412" y="3321388"/>
                </a:lnTo>
                <a:lnTo>
                  <a:pt x="906965" y="3309169"/>
                </a:lnTo>
                <a:lnTo>
                  <a:pt x="868849" y="3283471"/>
                </a:lnTo>
                <a:lnTo>
                  <a:pt x="852148" y="3275443"/>
                </a:lnTo>
                <a:close/>
                <a:moveTo>
                  <a:pt x="3704648" y="908397"/>
                </a:moveTo>
                <a:lnTo>
                  <a:pt x="2413156" y="1136122"/>
                </a:lnTo>
                <a:lnTo>
                  <a:pt x="3048940" y="2044116"/>
                </a:lnTo>
                <a:close/>
                <a:moveTo>
                  <a:pt x="1220089" y="619236"/>
                </a:moveTo>
                <a:lnTo>
                  <a:pt x="1204000" y="653307"/>
                </a:lnTo>
                <a:cubicBezTo>
                  <a:pt x="955662" y="1247544"/>
                  <a:pt x="1007937" y="1952277"/>
                  <a:pt x="1404665" y="2518863"/>
                </a:cubicBezTo>
                <a:cubicBezTo>
                  <a:pt x="1801394" y="3085450"/>
                  <a:pt x="2445746" y="3375605"/>
                  <a:pt x="3089083" y="3345485"/>
                </a:cubicBezTo>
                <a:lnTo>
                  <a:pt x="3126598" y="3342019"/>
                </a:lnTo>
                <a:lnTo>
                  <a:pt x="3126489" y="3342009"/>
                </a:lnTo>
                <a:cubicBezTo>
                  <a:pt x="2522425" y="3261313"/>
                  <a:pt x="1952730" y="2937731"/>
                  <a:pt x="1575619" y="2399160"/>
                </a:cubicBezTo>
                <a:cubicBezTo>
                  <a:pt x="1198508" y="1860590"/>
                  <a:pt x="1089288" y="1214580"/>
                  <a:pt x="1220060" y="619347"/>
                </a:cubicBezTo>
                <a:close/>
                <a:moveTo>
                  <a:pt x="1617635" y="0"/>
                </a:moveTo>
                <a:lnTo>
                  <a:pt x="2292594" y="963942"/>
                </a:lnTo>
                <a:lnTo>
                  <a:pt x="3658628" y="723073"/>
                </a:lnTo>
                <a:lnTo>
                  <a:pt x="3663439" y="662289"/>
                </a:lnTo>
                <a:cubicBezTo>
                  <a:pt x="3677595" y="582007"/>
                  <a:pt x="3722377" y="507126"/>
                  <a:pt x="3794430" y="456674"/>
                </a:cubicBezTo>
                <a:cubicBezTo>
                  <a:pt x="3938536" y="355769"/>
                  <a:pt x="4137157" y="390792"/>
                  <a:pt x="4238061" y="534898"/>
                </a:cubicBezTo>
                <a:cubicBezTo>
                  <a:pt x="4338965" y="679004"/>
                  <a:pt x="4303943" y="877625"/>
                  <a:pt x="4159837" y="978529"/>
                </a:cubicBezTo>
                <a:cubicBezTo>
                  <a:pt x="4087784" y="1028981"/>
                  <a:pt x="4002102" y="1045452"/>
                  <a:pt x="3921820" y="1031296"/>
                </a:cubicBezTo>
                <a:lnTo>
                  <a:pt x="3863056" y="1015027"/>
                </a:lnTo>
                <a:lnTo>
                  <a:pt x="3169503" y="2216297"/>
                </a:lnTo>
                <a:lnTo>
                  <a:pt x="3844461" y="3180237"/>
                </a:lnTo>
                <a:lnTo>
                  <a:pt x="3708278" y="3265695"/>
                </a:lnTo>
                <a:cubicBezTo>
                  <a:pt x="2956045" y="3686124"/>
                  <a:pt x="2019093" y="3555481"/>
                  <a:pt x="1410024" y="2964151"/>
                </a:cubicBezTo>
                <a:lnTo>
                  <a:pt x="1376409" y="2928277"/>
                </a:lnTo>
                <a:lnTo>
                  <a:pt x="1156105" y="3177978"/>
                </a:lnTo>
                <a:lnTo>
                  <a:pt x="1202745" y="3230084"/>
                </a:lnTo>
                <a:cubicBezTo>
                  <a:pt x="1216415" y="3250449"/>
                  <a:pt x="1227745" y="3273276"/>
                  <a:pt x="1236231" y="3297943"/>
                </a:cubicBezTo>
                <a:lnTo>
                  <a:pt x="1246620" y="3361214"/>
                </a:lnTo>
                <a:lnTo>
                  <a:pt x="1138418" y="3948390"/>
                </a:lnTo>
                <a:lnTo>
                  <a:pt x="1183839" y="3969580"/>
                </a:lnTo>
                <a:cubicBezTo>
                  <a:pt x="1377847" y="4081138"/>
                  <a:pt x="1520277" y="4272289"/>
                  <a:pt x="1566559" y="4498463"/>
                </a:cubicBezTo>
                <a:lnTo>
                  <a:pt x="1577092" y="4602950"/>
                </a:lnTo>
                <a:lnTo>
                  <a:pt x="0" y="4602950"/>
                </a:lnTo>
                <a:lnTo>
                  <a:pt x="10534" y="4498463"/>
                </a:lnTo>
                <a:cubicBezTo>
                  <a:pt x="56816" y="4272289"/>
                  <a:pt x="199246" y="4081138"/>
                  <a:pt x="393255" y="3969580"/>
                </a:cubicBezTo>
                <a:lnTo>
                  <a:pt x="438675" y="3948390"/>
                </a:lnTo>
                <a:lnTo>
                  <a:pt x="330473" y="3361214"/>
                </a:lnTo>
                <a:lnTo>
                  <a:pt x="340862" y="3297943"/>
                </a:lnTo>
                <a:cubicBezTo>
                  <a:pt x="349348" y="3273276"/>
                  <a:pt x="360679" y="3250449"/>
                  <a:pt x="374348" y="3230084"/>
                </a:cubicBezTo>
                <a:lnTo>
                  <a:pt x="400339" y="3201047"/>
                </a:lnTo>
                <a:lnTo>
                  <a:pt x="322880" y="3110756"/>
                </a:lnTo>
                <a:cubicBezTo>
                  <a:pt x="267986" y="3046768"/>
                  <a:pt x="283977" y="2937741"/>
                  <a:pt x="353773" y="2837154"/>
                </a:cubicBezTo>
                <a:lnTo>
                  <a:pt x="405273" y="2780511"/>
                </a:lnTo>
                <a:lnTo>
                  <a:pt x="1005359" y="2395676"/>
                </a:lnTo>
                <a:lnTo>
                  <a:pt x="988063" y="2361529"/>
                </a:lnTo>
                <a:cubicBezTo>
                  <a:pt x="640709" y="1586944"/>
                  <a:pt x="838400" y="661814"/>
                  <a:pt x="1490754" y="98742"/>
                </a:cubicBez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Tree>
  </p:cSld>
  <p:clrMapOvr>
    <a:masterClrMapping/>
  </p:clrMapOvr>
  <p:transition spd="med">
    <p:fade/>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170"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sp>
        <p:nvSpPr>
          <p:cNvPr id="7171"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sp>
        <p:nvSpPr>
          <p:cNvPr id="7172"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7173" name="图片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矩形 2"/>
          <p:cNvSpPr>
            <a:spLocks noChangeArrowheads="1"/>
          </p:cNvSpPr>
          <p:nvPr/>
        </p:nvSpPr>
        <p:spPr bwMode="auto">
          <a:xfrm>
            <a:off x="750888" y="1998663"/>
            <a:ext cx="2333625" cy="4110037"/>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175" name="TextBox 4"/>
          <p:cNvSpPr>
            <a:spLocks noChangeArrowheads="1"/>
          </p:cNvSpPr>
          <p:nvPr/>
        </p:nvSpPr>
        <p:spPr bwMode="auto">
          <a:xfrm>
            <a:off x="890588" y="4606925"/>
            <a:ext cx="2052637"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lnSpc>
                <a:spcPct val="150000"/>
              </a:lnSpc>
            </a:pPr>
            <a:r>
              <a:rPr lang="zh-CN" altLang="en-US" sz="1400">
                <a:solidFill>
                  <a:srgbClr val="262626"/>
                </a:solidFill>
                <a:latin typeface="Franklin Gothic Book" pitchFamily="34" charset="0"/>
                <a:ea typeface="微软雅黑" panose="020b0503020204020204" pitchFamily="34" charset="-122"/>
                <a:sym typeface="Franklin Gothic Book" pitchFamily="34" charset="0"/>
              </a:rPr>
              <a:t>点击添加文字说明</a:t>
            </a:r>
            <a:endParaRPr lang="zh-CN" altLang="en-US" sz="1400">
              <a:solidFill>
                <a:srgbClr val="262626"/>
              </a:solidFill>
              <a:latin typeface="Franklin Gothic Book" pitchFamily="34" charset="0"/>
              <a:ea typeface="微软雅黑" panose="020b0503020204020204" pitchFamily="34" charset="-122"/>
              <a:sym typeface="Franklin Gothic Book" pitchFamily="34" charset="0"/>
            </a:endParaRPr>
          </a:p>
          <a:p>
            <a:pPr algn="ctr">
              <a:lnSpc>
                <a:spcPct val="150000"/>
              </a:lnSpc>
            </a:pPr>
            <a:r>
              <a:rPr lang="zh-CN" altLang="en-US" sz="1400">
                <a:solidFill>
                  <a:srgbClr val="262626"/>
                </a:solidFill>
                <a:latin typeface="Franklin Gothic Book" pitchFamily="34" charset="0"/>
                <a:ea typeface="微软雅黑" panose="020b0503020204020204" pitchFamily="34" charset="-122"/>
                <a:sym typeface="Franklin Gothic Book" pitchFamily="34" charset="0"/>
              </a:rPr>
              <a:t>点击添加文字说明</a:t>
            </a:r>
            <a:endParaRPr lang="en-US" altLang="zh-CN" sz="1400">
              <a:solidFill>
                <a:srgbClr val="262626"/>
              </a:solidFill>
              <a:latin typeface="Franklin Gothic Book" pitchFamily="34" charset="0"/>
              <a:ea typeface="微软雅黑" panose="020b0503020204020204" pitchFamily="34" charset="-122"/>
              <a:sym typeface="Franklin Gothic Book" pitchFamily="34" charset="0"/>
            </a:endParaRPr>
          </a:p>
          <a:p>
            <a:pPr algn="ctr">
              <a:lnSpc>
                <a:spcPct val="150000"/>
              </a:lnSpc>
            </a:pPr>
            <a:r>
              <a:rPr lang="zh-CN" altLang="en-US" sz="1400">
                <a:solidFill>
                  <a:srgbClr val="262626"/>
                </a:solidFill>
                <a:latin typeface="Franklin Gothic Book" pitchFamily="34" charset="0"/>
                <a:ea typeface="微软雅黑" panose="020b0503020204020204" pitchFamily="34" charset="-122"/>
                <a:sym typeface="Franklin Gothic Book" pitchFamily="34" charset="0"/>
              </a:rPr>
              <a:t>点击添加文字说明</a:t>
            </a:r>
            <a:endParaRPr lang="en-US" altLang="zh-CN" sz="1400">
              <a:solidFill>
                <a:srgbClr val="262626"/>
              </a:solidFill>
              <a:latin typeface="Franklin Gothic Book" pitchFamily="34" charset="0"/>
              <a:ea typeface="微软雅黑" panose="020b0503020204020204" pitchFamily="34" charset="-122"/>
              <a:sym typeface="Franklin Gothic Book" pitchFamily="34" charset="0"/>
            </a:endParaRPr>
          </a:p>
          <a:p>
            <a:pPr algn="ctr">
              <a:lnSpc>
                <a:spcPct val="150000"/>
              </a:lnSpc>
            </a:pPr>
            <a:r>
              <a:rPr lang="zh-CN" altLang="en-US" sz="1400">
                <a:solidFill>
                  <a:srgbClr val="262626"/>
                </a:solidFill>
                <a:latin typeface="Franklin Gothic Book" pitchFamily="34" charset="0"/>
                <a:ea typeface="微软雅黑" panose="020b0503020204020204" pitchFamily="34" charset="-122"/>
                <a:sym typeface="Franklin Gothic Book" pitchFamily="34" charset="0"/>
              </a:rPr>
              <a:t>点击添加文字说明</a:t>
            </a:r>
            <a:endParaRPr lang="en-US" altLang="zh-CN" sz="1400">
              <a:solidFill>
                <a:srgbClr val="262626"/>
              </a:solidFill>
              <a:latin typeface="Franklin Gothic Book" pitchFamily="34" charset="0"/>
              <a:ea typeface="微软雅黑" panose="020b0503020204020204" pitchFamily="34" charset="-122"/>
              <a:sym typeface="Franklin Gothic Book" pitchFamily="34" charset="0"/>
            </a:endParaRPr>
          </a:p>
        </p:txBody>
      </p:sp>
      <p:pic>
        <p:nvPicPr>
          <p:cNvPr id="7176" name="图片 5"/>
          <p:cNvPicPr>
            <a:picLocks noChangeAspect="1" noChangeArrowheads="1"/>
          </p:cNvPicPr>
          <p:nvPr/>
        </p:nvPicPr>
        <p:blipFill>
          <a:blip r:embed="rId3">
            <a:grayscl/>
            <a:extLst>
              <a:ext uri="{28A0092B-C50C-407E-A947-70E740481C1C}">
                <a14:useLocalDpi xmlns:a14="http://schemas.microsoft.com/office/drawing/2010/main" val="0"/>
              </a:ext>
            </a:extLst>
          </a:blip>
          <a:srcRect l="11920" t="3793" r="38052" b="21205"/>
          <a:stretch>
            <a:fillRect/>
          </a:stretch>
        </p:blipFill>
        <p:spPr bwMode="auto">
          <a:xfrm>
            <a:off x="1038225" y="2457450"/>
            <a:ext cx="1757363" cy="1757363"/>
          </a:xfrm>
          <a:prstGeom prst="rect">
            <a:avLst/>
          </a:prstGeom>
          <a:noFill/>
          <a:ln w="57150" cmpd="sng">
            <a:solidFill>
              <a:schemeClr val="bg1"/>
            </a:solidFill>
            <a:miter lim="800000"/>
          </a:ln>
          <a:extLst>
            <a:ext uri="{909E8E84-426E-40DD-AFC4-6F175D3DCCD1}">
              <a14:hiddenFill xmlns:a14="http://schemas.microsoft.com/office/drawing/2010/main">
                <a:solidFill>
                  <a:srgbClr val="FFFFFF"/>
                </a:solidFill>
              </a14:hiddenFill>
            </a:ext>
          </a:extLst>
        </p:spPr>
      </p:pic>
      <p:sp>
        <p:nvSpPr>
          <p:cNvPr id="7177" name="矩形 34"/>
          <p:cNvSpPr>
            <a:spLocks noChangeArrowheads="1"/>
          </p:cNvSpPr>
          <p:nvPr/>
        </p:nvSpPr>
        <p:spPr bwMode="auto">
          <a:xfrm>
            <a:off x="750888" y="1928813"/>
            <a:ext cx="2333625" cy="69850"/>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178" name="矩形 36"/>
          <p:cNvSpPr>
            <a:spLocks noChangeArrowheads="1"/>
          </p:cNvSpPr>
          <p:nvPr/>
        </p:nvSpPr>
        <p:spPr bwMode="auto">
          <a:xfrm>
            <a:off x="3533775" y="1998663"/>
            <a:ext cx="2333625" cy="4110037"/>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179" name="TextBox 4"/>
          <p:cNvSpPr>
            <a:spLocks noChangeArrowheads="1"/>
          </p:cNvSpPr>
          <p:nvPr/>
        </p:nvSpPr>
        <p:spPr bwMode="auto">
          <a:xfrm>
            <a:off x="3673475" y="4606925"/>
            <a:ext cx="2052638"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lnSpc>
                <a:spcPct val="150000"/>
              </a:lnSpc>
            </a:pPr>
            <a:r>
              <a:rPr lang="zh-CN" altLang="en-US" sz="1400">
                <a:solidFill>
                  <a:schemeClr val="bg1"/>
                </a:solidFill>
                <a:latin typeface="Franklin Gothic Book" pitchFamily="34" charset="0"/>
                <a:ea typeface="微软雅黑" panose="020b0503020204020204" pitchFamily="34" charset="-122"/>
                <a:sym typeface="Franklin Gothic Book" pitchFamily="34" charset="0"/>
              </a:rPr>
              <a:t>点击添加文字说明</a:t>
            </a:r>
            <a:endParaRPr lang="zh-CN" altLang="en-US" sz="1400">
              <a:solidFill>
                <a:schemeClr val="bg1"/>
              </a:solidFill>
              <a:latin typeface="Franklin Gothic Book" pitchFamily="34" charset="0"/>
              <a:ea typeface="微软雅黑" panose="020b0503020204020204" pitchFamily="34" charset="-122"/>
              <a:sym typeface="Franklin Gothic Book" pitchFamily="34" charset="0"/>
            </a:endParaRPr>
          </a:p>
          <a:p>
            <a:pPr algn="ctr">
              <a:lnSpc>
                <a:spcPct val="150000"/>
              </a:lnSpc>
            </a:pPr>
            <a:r>
              <a:rPr lang="zh-CN" altLang="en-US" sz="1400">
                <a:solidFill>
                  <a:schemeClr val="bg1"/>
                </a:solidFill>
                <a:latin typeface="Franklin Gothic Book" pitchFamily="34" charset="0"/>
                <a:ea typeface="微软雅黑" panose="020b0503020204020204" pitchFamily="34" charset="-122"/>
                <a:sym typeface="Franklin Gothic Book" pitchFamily="34" charset="0"/>
              </a:rPr>
              <a:t>点击添加文字说明</a:t>
            </a:r>
            <a:endParaRPr lang="en-US" altLang="zh-CN" sz="1400">
              <a:solidFill>
                <a:schemeClr val="bg1"/>
              </a:solidFill>
              <a:latin typeface="Franklin Gothic Book" pitchFamily="34" charset="0"/>
              <a:ea typeface="微软雅黑" panose="020b0503020204020204" pitchFamily="34" charset="-122"/>
              <a:sym typeface="Franklin Gothic Book" pitchFamily="34" charset="0"/>
            </a:endParaRPr>
          </a:p>
          <a:p>
            <a:pPr algn="ctr">
              <a:lnSpc>
                <a:spcPct val="150000"/>
              </a:lnSpc>
            </a:pPr>
            <a:r>
              <a:rPr lang="zh-CN" altLang="en-US" sz="1400">
                <a:solidFill>
                  <a:schemeClr val="bg1"/>
                </a:solidFill>
                <a:latin typeface="Franklin Gothic Book" pitchFamily="34" charset="0"/>
                <a:ea typeface="微软雅黑" panose="020b0503020204020204" pitchFamily="34" charset="-122"/>
                <a:sym typeface="Franklin Gothic Book" pitchFamily="34" charset="0"/>
              </a:rPr>
              <a:t>点击添加文字说明</a:t>
            </a:r>
            <a:endParaRPr lang="en-US" altLang="zh-CN" sz="1400">
              <a:solidFill>
                <a:schemeClr val="bg1"/>
              </a:solidFill>
              <a:latin typeface="Franklin Gothic Book" pitchFamily="34" charset="0"/>
              <a:ea typeface="微软雅黑" panose="020b0503020204020204" pitchFamily="34" charset="-122"/>
              <a:sym typeface="Franklin Gothic Book" pitchFamily="34" charset="0"/>
            </a:endParaRPr>
          </a:p>
          <a:p>
            <a:pPr algn="ctr">
              <a:lnSpc>
                <a:spcPct val="150000"/>
              </a:lnSpc>
            </a:pPr>
            <a:r>
              <a:rPr lang="zh-CN" altLang="en-US" sz="1400">
                <a:solidFill>
                  <a:schemeClr val="bg1"/>
                </a:solidFill>
                <a:latin typeface="Franklin Gothic Book" pitchFamily="34" charset="0"/>
                <a:ea typeface="微软雅黑" panose="020b0503020204020204" pitchFamily="34" charset="-122"/>
                <a:sym typeface="Franklin Gothic Book" pitchFamily="34" charset="0"/>
              </a:rPr>
              <a:t>点击添加文字说明</a:t>
            </a:r>
            <a:endParaRPr lang="en-US" altLang="zh-CN" sz="1400">
              <a:solidFill>
                <a:schemeClr val="bg1"/>
              </a:solidFill>
              <a:latin typeface="Franklin Gothic Book" pitchFamily="34" charset="0"/>
              <a:ea typeface="微软雅黑" panose="020b0503020204020204" pitchFamily="34" charset="-122"/>
              <a:sym typeface="Franklin Gothic Book" pitchFamily="34" charset="0"/>
            </a:endParaRPr>
          </a:p>
        </p:txBody>
      </p:sp>
      <p:sp>
        <p:nvSpPr>
          <p:cNvPr id="7180" name="矩形 39"/>
          <p:cNvSpPr>
            <a:spLocks noChangeArrowheads="1"/>
          </p:cNvSpPr>
          <p:nvPr/>
        </p:nvSpPr>
        <p:spPr bwMode="auto">
          <a:xfrm>
            <a:off x="3533775" y="1928813"/>
            <a:ext cx="2333625" cy="69850"/>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181" name="矩形 41"/>
          <p:cNvSpPr>
            <a:spLocks noChangeArrowheads="1"/>
          </p:cNvSpPr>
          <p:nvPr/>
        </p:nvSpPr>
        <p:spPr bwMode="auto">
          <a:xfrm>
            <a:off x="6316663" y="1998663"/>
            <a:ext cx="2335212" cy="4110037"/>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182" name="TextBox 4"/>
          <p:cNvSpPr>
            <a:spLocks noChangeArrowheads="1"/>
          </p:cNvSpPr>
          <p:nvPr/>
        </p:nvSpPr>
        <p:spPr bwMode="auto">
          <a:xfrm>
            <a:off x="6457950" y="4606925"/>
            <a:ext cx="2052638"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lnSpc>
                <a:spcPct val="150000"/>
              </a:lnSpc>
            </a:pPr>
            <a:r>
              <a:rPr lang="zh-CN" altLang="en-US" sz="1400">
                <a:solidFill>
                  <a:srgbClr val="262626"/>
                </a:solidFill>
                <a:latin typeface="Franklin Gothic Book" pitchFamily="34" charset="0"/>
                <a:ea typeface="微软雅黑" panose="020b0503020204020204" pitchFamily="34" charset="-122"/>
                <a:sym typeface="Franklin Gothic Book" pitchFamily="34" charset="0"/>
              </a:rPr>
              <a:t>点击添加文字说明</a:t>
            </a:r>
            <a:endParaRPr lang="zh-CN" altLang="en-US" sz="1400">
              <a:solidFill>
                <a:srgbClr val="262626"/>
              </a:solidFill>
              <a:latin typeface="Franklin Gothic Book" pitchFamily="34" charset="0"/>
              <a:ea typeface="微软雅黑" panose="020b0503020204020204" pitchFamily="34" charset="-122"/>
              <a:sym typeface="Franklin Gothic Book" pitchFamily="34" charset="0"/>
            </a:endParaRPr>
          </a:p>
          <a:p>
            <a:pPr algn="ctr">
              <a:lnSpc>
                <a:spcPct val="150000"/>
              </a:lnSpc>
            </a:pPr>
            <a:r>
              <a:rPr lang="zh-CN" altLang="en-US" sz="1400">
                <a:solidFill>
                  <a:srgbClr val="262626"/>
                </a:solidFill>
                <a:latin typeface="Franklin Gothic Book" pitchFamily="34" charset="0"/>
                <a:ea typeface="微软雅黑" panose="020b0503020204020204" pitchFamily="34" charset="-122"/>
                <a:sym typeface="Franklin Gothic Book" pitchFamily="34" charset="0"/>
              </a:rPr>
              <a:t>点击添加文字说明</a:t>
            </a:r>
            <a:endParaRPr lang="en-US" altLang="zh-CN" sz="1400">
              <a:solidFill>
                <a:srgbClr val="262626"/>
              </a:solidFill>
              <a:latin typeface="Franklin Gothic Book" pitchFamily="34" charset="0"/>
              <a:ea typeface="微软雅黑" panose="020b0503020204020204" pitchFamily="34" charset="-122"/>
              <a:sym typeface="Franklin Gothic Book" pitchFamily="34" charset="0"/>
            </a:endParaRPr>
          </a:p>
          <a:p>
            <a:pPr algn="ctr">
              <a:lnSpc>
                <a:spcPct val="150000"/>
              </a:lnSpc>
            </a:pPr>
            <a:r>
              <a:rPr lang="zh-CN" altLang="en-US" sz="1400">
                <a:solidFill>
                  <a:srgbClr val="262626"/>
                </a:solidFill>
                <a:latin typeface="Franklin Gothic Book" pitchFamily="34" charset="0"/>
                <a:ea typeface="微软雅黑" panose="020b0503020204020204" pitchFamily="34" charset="-122"/>
                <a:sym typeface="Franklin Gothic Book" pitchFamily="34" charset="0"/>
              </a:rPr>
              <a:t>点击添加文字说明</a:t>
            </a:r>
            <a:endParaRPr lang="en-US" altLang="zh-CN" sz="1400">
              <a:solidFill>
                <a:srgbClr val="262626"/>
              </a:solidFill>
              <a:latin typeface="Franklin Gothic Book" pitchFamily="34" charset="0"/>
              <a:ea typeface="微软雅黑" panose="020b0503020204020204" pitchFamily="34" charset="-122"/>
              <a:sym typeface="Franklin Gothic Book" pitchFamily="34" charset="0"/>
            </a:endParaRPr>
          </a:p>
          <a:p>
            <a:pPr algn="ctr">
              <a:lnSpc>
                <a:spcPct val="150000"/>
              </a:lnSpc>
            </a:pPr>
            <a:r>
              <a:rPr lang="zh-CN" altLang="en-US" sz="1400">
                <a:solidFill>
                  <a:srgbClr val="262626"/>
                </a:solidFill>
                <a:latin typeface="Franklin Gothic Book" pitchFamily="34" charset="0"/>
                <a:ea typeface="微软雅黑" panose="020b0503020204020204" pitchFamily="34" charset="-122"/>
                <a:sym typeface="Franklin Gothic Book" pitchFamily="34" charset="0"/>
              </a:rPr>
              <a:t>点击添加文字说明</a:t>
            </a:r>
            <a:endParaRPr lang="en-US" altLang="zh-CN" sz="1400">
              <a:solidFill>
                <a:srgbClr val="262626"/>
              </a:solidFill>
              <a:latin typeface="Franklin Gothic Book" pitchFamily="34" charset="0"/>
              <a:ea typeface="微软雅黑" panose="020b0503020204020204" pitchFamily="34" charset="-122"/>
              <a:sym typeface="Franklin Gothic Book" pitchFamily="34" charset="0"/>
            </a:endParaRPr>
          </a:p>
        </p:txBody>
      </p:sp>
      <p:sp>
        <p:nvSpPr>
          <p:cNvPr id="7183" name="矩形 43"/>
          <p:cNvSpPr>
            <a:spLocks noChangeArrowheads="1"/>
          </p:cNvSpPr>
          <p:nvPr/>
        </p:nvSpPr>
        <p:spPr bwMode="auto">
          <a:xfrm>
            <a:off x="6316663" y="1928813"/>
            <a:ext cx="2335212" cy="69850"/>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184" name="矩形 45"/>
          <p:cNvSpPr>
            <a:spLocks noChangeArrowheads="1"/>
          </p:cNvSpPr>
          <p:nvPr/>
        </p:nvSpPr>
        <p:spPr bwMode="auto">
          <a:xfrm>
            <a:off x="9099550" y="1998663"/>
            <a:ext cx="2335213" cy="4110037"/>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185" name="TextBox 4"/>
          <p:cNvSpPr>
            <a:spLocks noChangeArrowheads="1"/>
          </p:cNvSpPr>
          <p:nvPr/>
        </p:nvSpPr>
        <p:spPr bwMode="auto">
          <a:xfrm>
            <a:off x="9240838" y="4606925"/>
            <a:ext cx="2052637"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lnSpc>
                <a:spcPct val="150000"/>
              </a:lnSpc>
            </a:pPr>
            <a:r>
              <a:rPr lang="zh-CN" altLang="en-US" sz="1400">
                <a:solidFill>
                  <a:schemeClr val="bg1"/>
                </a:solidFill>
                <a:latin typeface="Franklin Gothic Book" pitchFamily="34" charset="0"/>
                <a:ea typeface="微软雅黑" panose="020b0503020204020204" pitchFamily="34" charset="-122"/>
                <a:sym typeface="Franklin Gothic Book" pitchFamily="34" charset="0"/>
              </a:rPr>
              <a:t>点击添加文字说明</a:t>
            </a:r>
            <a:endParaRPr lang="zh-CN" altLang="en-US" sz="1400">
              <a:solidFill>
                <a:schemeClr val="bg1"/>
              </a:solidFill>
              <a:latin typeface="Franklin Gothic Book" pitchFamily="34" charset="0"/>
              <a:ea typeface="微软雅黑" panose="020b0503020204020204" pitchFamily="34" charset="-122"/>
              <a:sym typeface="Franklin Gothic Book" pitchFamily="34" charset="0"/>
            </a:endParaRPr>
          </a:p>
          <a:p>
            <a:pPr algn="ctr">
              <a:lnSpc>
                <a:spcPct val="150000"/>
              </a:lnSpc>
            </a:pPr>
            <a:r>
              <a:rPr lang="zh-CN" altLang="en-US" sz="1400">
                <a:solidFill>
                  <a:schemeClr val="bg1"/>
                </a:solidFill>
                <a:latin typeface="Franklin Gothic Book" pitchFamily="34" charset="0"/>
                <a:ea typeface="微软雅黑" panose="020b0503020204020204" pitchFamily="34" charset="-122"/>
                <a:sym typeface="Franklin Gothic Book" pitchFamily="34" charset="0"/>
              </a:rPr>
              <a:t>点击添加文字说明</a:t>
            </a:r>
            <a:endParaRPr lang="en-US" altLang="zh-CN" sz="1400">
              <a:solidFill>
                <a:schemeClr val="bg1"/>
              </a:solidFill>
              <a:latin typeface="Franklin Gothic Book" pitchFamily="34" charset="0"/>
              <a:ea typeface="微软雅黑" panose="020b0503020204020204" pitchFamily="34" charset="-122"/>
              <a:sym typeface="Franklin Gothic Book" pitchFamily="34" charset="0"/>
            </a:endParaRPr>
          </a:p>
          <a:p>
            <a:pPr algn="ctr">
              <a:lnSpc>
                <a:spcPct val="150000"/>
              </a:lnSpc>
            </a:pPr>
            <a:r>
              <a:rPr lang="zh-CN" altLang="en-US" sz="1400">
                <a:solidFill>
                  <a:schemeClr val="bg1"/>
                </a:solidFill>
                <a:latin typeface="Franklin Gothic Book" pitchFamily="34" charset="0"/>
                <a:ea typeface="微软雅黑" panose="020b0503020204020204" pitchFamily="34" charset="-122"/>
                <a:sym typeface="Franklin Gothic Book" pitchFamily="34" charset="0"/>
              </a:rPr>
              <a:t>点击添加文字说明</a:t>
            </a:r>
            <a:endParaRPr lang="en-US" altLang="zh-CN" sz="1400">
              <a:solidFill>
                <a:schemeClr val="bg1"/>
              </a:solidFill>
              <a:latin typeface="Franklin Gothic Book" pitchFamily="34" charset="0"/>
              <a:ea typeface="微软雅黑" panose="020b0503020204020204" pitchFamily="34" charset="-122"/>
              <a:sym typeface="Franklin Gothic Book" pitchFamily="34" charset="0"/>
            </a:endParaRPr>
          </a:p>
          <a:p>
            <a:pPr algn="ctr">
              <a:lnSpc>
                <a:spcPct val="150000"/>
              </a:lnSpc>
            </a:pPr>
            <a:r>
              <a:rPr lang="zh-CN" altLang="en-US" sz="1400">
                <a:solidFill>
                  <a:schemeClr val="bg1"/>
                </a:solidFill>
                <a:latin typeface="Franklin Gothic Book" pitchFamily="34" charset="0"/>
                <a:ea typeface="微软雅黑" panose="020b0503020204020204" pitchFamily="34" charset="-122"/>
                <a:sym typeface="Franklin Gothic Book" pitchFamily="34" charset="0"/>
              </a:rPr>
              <a:t>点击添加文字说明</a:t>
            </a:r>
            <a:endParaRPr lang="en-US" altLang="zh-CN" sz="1400">
              <a:solidFill>
                <a:schemeClr val="bg1"/>
              </a:solidFill>
              <a:latin typeface="Franklin Gothic Book" pitchFamily="34" charset="0"/>
              <a:ea typeface="微软雅黑" panose="020b0503020204020204" pitchFamily="34" charset="-122"/>
              <a:sym typeface="Franklin Gothic Book" pitchFamily="34" charset="0"/>
            </a:endParaRPr>
          </a:p>
        </p:txBody>
      </p:sp>
      <p:sp>
        <p:nvSpPr>
          <p:cNvPr id="7186" name="矩形 47"/>
          <p:cNvSpPr>
            <a:spLocks noChangeArrowheads="1"/>
          </p:cNvSpPr>
          <p:nvPr/>
        </p:nvSpPr>
        <p:spPr bwMode="auto">
          <a:xfrm>
            <a:off x="9099550" y="1928813"/>
            <a:ext cx="2335213" cy="69850"/>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7187" name="图片 6"/>
          <p:cNvPicPr>
            <a:picLocks noChangeAspect="1" noChangeArrowheads="1"/>
          </p:cNvPicPr>
          <p:nvPr/>
        </p:nvPicPr>
        <p:blipFill>
          <a:blip r:embed="rId4">
            <a:grayscl/>
            <a:extLst>
              <a:ext uri="{28A0092B-C50C-407E-A947-70E740481C1C}">
                <a14:useLocalDpi xmlns:a14="http://schemas.microsoft.com/office/drawing/2010/main" val="0"/>
              </a:ext>
            </a:extLst>
          </a:blip>
          <a:srcRect l="27377" t="12500" r="17122" b="12500"/>
          <a:stretch>
            <a:fillRect/>
          </a:stretch>
        </p:blipFill>
        <p:spPr bwMode="auto">
          <a:xfrm>
            <a:off x="3822700" y="2457450"/>
            <a:ext cx="1755775" cy="1757363"/>
          </a:xfrm>
          <a:prstGeom prst="rect">
            <a:avLst/>
          </a:prstGeom>
          <a:noFill/>
          <a:ln w="57150" cmpd="sng">
            <a:solidFill>
              <a:schemeClr val="bg1"/>
            </a:solidFill>
            <a:miter lim="800000"/>
          </a:ln>
          <a:extLst>
            <a:ext uri="{909E8E84-426E-40DD-AFC4-6F175D3DCCD1}">
              <a14:hiddenFill xmlns:a14="http://schemas.microsoft.com/office/drawing/2010/main">
                <a:solidFill>
                  <a:srgbClr val="FFFFFF"/>
                </a:solidFill>
              </a14:hiddenFill>
            </a:ext>
          </a:extLst>
        </p:spPr>
      </p:pic>
      <p:pic>
        <p:nvPicPr>
          <p:cNvPr id="7188" name="图片 7"/>
          <p:cNvPicPr>
            <a:picLocks noChangeAspect="1" noChangeArrowheads="1"/>
          </p:cNvPicPr>
          <p:nvPr/>
        </p:nvPicPr>
        <p:blipFill>
          <a:blip r:embed="rId5">
            <a:grayscl/>
            <a:extLst>
              <a:ext uri="{28A0092B-C50C-407E-A947-70E740481C1C}">
                <a14:useLocalDpi xmlns:a14="http://schemas.microsoft.com/office/drawing/2010/main" val="0"/>
              </a:ext>
            </a:extLst>
          </a:blip>
          <a:srcRect l="44696" t="12500" r="3552" b="12500"/>
          <a:stretch>
            <a:fillRect/>
          </a:stretch>
        </p:blipFill>
        <p:spPr bwMode="auto">
          <a:xfrm>
            <a:off x="6605588" y="2457450"/>
            <a:ext cx="1757362" cy="1757363"/>
          </a:xfrm>
          <a:prstGeom prst="rect">
            <a:avLst/>
          </a:prstGeom>
          <a:noFill/>
          <a:ln w="57150" cmpd="sng">
            <a:solidFill>
              <a:schemeClr val="bg1"/>
            </a:solidFill>
            <a:miter lim="800000"/>
          </a:ln>
          <a:extLst>
            <a:ext uri="{909E8E84-426E-40DD-AFC4-6F175D3DCCD1}">
              <a14:hiddenFill xmlns:a14="http://schemas.microsoft.com/office/drawing/2010/main">
                <a:solidFill>
                  <a:srgbClr val="FFFFFF"/>
                </a:solidFill>
              </a14:hiddenFill>
            </a:ext>
          </a:extLst>
        </p:spPr>
      </p:pic>
      <p:pic>
        <p:nvPicPr>
          <p:cNvPr id="7189" name="图片 8"/>
          <p:cNvPicPr>
            <a:picLocks noChangeAspect="1" noChangeArrowheads="1"/>
          </p:cNvPicPr>
          <p:nvPr/>
        </p:nvPicPr>
        <p:blipFill>
          <a:blip r:embed="rId6">
            <a:grayscl/>
            <a:extLst>
              <a:ext uri="{28A0092B-C50C-407E-A947-70E740481C1C}">
                <a14:useLocalDpi xmlns:a14="http://schemas.microsoft.com/office/drawing/2010/main" val="0"/>
              </a:ext>
            </a:extLst>
          </a:blip>
          <a:srcRect l="51797" t="-116" r="1282" b="29790"/>
          <a:stretch>
            <a:fillRect/>
          </a:stretch>
        </p:blipFill>
        <p:spPr bwMode="auto">
          <a:xfrm>
            <a:off x="9388475" y="2457450"/>
            <a:ext cx="1757363" cy="1757363"/>
          </a:xfrm>
          <a:prstGeom prst="rect">
            <a:avLst/>
          </a:prstGeom>
          <a:noFill/>
          <a:ln w="57150" cmpd="sng">
            <a:solidFill>
              <a:schemeClr val="bg1"/>
            </a:solidFill>
            <a:miter lim="800000"/>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194"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sp>
        <p:nvSpPr>
          <p:cNvPr id="8195"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sp>
        <p:nvSpPr>
          <p:cNvPr id="8196"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8197" name="图片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8" name="Group 4"/>
          <p:cNvGrpSpPr/>
          <p:nvPr/>
        </p:nvGrpSpPr>
        <p:grpSpPr>
          <a:xfrm>
            <a:off x="681038" y="2085975"/>
            <a:ext cx="2482850" cy="3717925"/>
            <a:chExt cx="1564" cy="2343"/>
          </a:xfrm>
        </p:grpSpPr>
        <p:sp>
          <p:nvSpPr>
            <p:cNvPr id="8199" name="Freeform 5"/>
            <p:cNvSpPr>
              <a:spLocks noEditPoints="1" noChangeArrowheads="1"/>
            </p:cNvSpPr>
            <p:nvPr/>
          </p:nvSpPr>
          <p:spPr bwMode="auto">
            <a:xfrm>
              <a:off x="237" y="187"/>
              <a:ext cx="1267" cy="1964"/>
            </a:xfrm>
            <a:custGeom>
              <a:gdLst>
                <a:gd name="T0" fmla="*/ 303 w 534"/>
                <a:gd name="T1" fmla="*/ 483 h 829"/>
                <a:gd name="T2" fmla="*/ 285 w 534"/>
                <a:gd name="T3" fmla="*/ 372 h 829"/>
                <a:gd name="T4" fmla="*/ 341 w 534"/>
                <a:gd name="T5" fmla="*/ 316 h 829"/>
                <a:gd name="T6" fmla="*/ 394 w 534"/>
                <a:gd name="T7" fmla="*/ 375 h 829"/>
                <a:gd name="T8" fmla="*/ 386 w 534"/>
                <a:gd name="T9" fmla="*/ 474 h 829"/>
                <a:gd name="T10" fmla="*/ 339 w 534"/>
                <a:gd name="T11" fmla="*/ 254 h 829"/>
                <a:gd name="T12" fmla="*/ 281 w 534"/>
                <a:gd name="T13" fmla="*/ 273 h 829"/>
                <a:gd name="T14" fmla="*/ 242 w 534"/>
                <a:gd name="T15" fmla="*/ 344 h 829"/>
                <a:gd name="T16" fmla="*/ 238 w 534"/>
                <a:gd name="T17" fmla="*/ 449 h 829"/>
                <a:gd name="T18" fmla="*/ 274 w 534"/>
                <a:gd name="T19" fmla="*/ 533 h 829"/>
                <a:gd name="T20" fmla="*/ 330 w 534"/>
                <a:gd name="T21" fmla="*/ 569 h 829"/>
                <a:gd name="T22" fmla="*/ 385 w 534"/>
                <a:gd name="T23" fmla="*/ 549 h 829"/>
                <a:gd name="T24" fmla="*/ 420 w 534"/>
                <a:gd name="T25" fmla="*/ 490 h 829"/>
                <a:gd name="T26" fmla="*/ 431 w 534"/>
                <a:gd name="T27" fmla="*/ 409 h 829"/>
                <a:gd name="T28" fmla="*/ 414 w 534"/>
                <a:gd name="T29" fmla="*/ 329 h 829"/>
                <a:gd name="T30" fmla="*/ 375 w 534"/>
                <a:gd name="T31" fmla="*/ 272 h 829"/>
                <a:gd name="T32" fmla="*/ 352 w 534"/>
                <a:gd name="T33" fmla="*/ 635 h 829"/>
                <a:gd name="T34" fmla="*/ 198 w 534"/>
                <a:gd name="T35" fmla="*/ 516 h 829"/>
                <a:gd name="T36" fmla="*/ 228 w 534"/>
                <a:gd name="T37" fmla="*/ 234 h 829"/>
                <a:gd name="T38" fmla="*/ 388 w 534"/>
                <a:gd name="T39" fmla="*/ 217 h 829"/>
                <a:gd name="T40" fmla="*/ 463 w 534"/>
                <a:gd name="T41" fmla="*/ 409 h 829"/>
                <a:gd name="T42" fmla="*/ 402 w 534"/>
                <a:gd name="T43" fmla="*/ 604 h 829"/>
                <a:gd name="T44" fmla="*/ 298 w 534"/>
                <a:gd name="T45" fmla="*/ 130 h 829"/>
                <a:gd name="T46" fmla="*/ 196 w 534"/>
                <a:gd name="T47" fmla="*/ 186 h 829"/>
                <a:gd name="T48" fmla="*/ 133 w 534"/>
                <a:gd name="T49" fmla="*/ 345 h 829"/>
                <a:gd name="T50" fmla="*/ 155 w 534"/>
                <a:gd name="T51" fmla="*/ 547 h 829"/>
                <a:gd name="T52" fmla="*/ 245 w 534"/>
                <a:gd name="T53" fmla="*/ 673 h 829"/>
                <a:gd name="T54" fmla="*/ 354 w 534"/>
                <a:gd name="T55" fmla="*/ 689 h 829"/>
                <a:gd name="T56" fmla="*/ 437 w 534"/>
                <a:gd name="T57" fmla="*/ 616 h 829"/>
                <a:gd name="T58" fmla="*/ 480 w 534"/>
                <a:gd name="T59" fmla="*/ 499 h 829"/>
                <a:gd name="T60" fmla="*/ 482 w 534"/>
                <a:gd name="T61" fmla="*/ 362 h 829"/>
                <a:gd name="T62" fmla="*/ 443 w 534"/>
                <a:gd name="T63" fmla="*/ 238 h 829"/>
                <a:gd name="T64" fmla="*/ 368 w 534"/>
                <a:gd name="T65" fmla="*/ 150 h 829"/>
                <a:gd name="T66" fmla="*/ 265 w 534"/>
                <a:gd name="T67" fmla="*/ 765 h 829"/>
                <a:gd name="T68" fmla="*/ 61 w 534"/>
                <a:gd name="T69" fmla="*/ 416 h 829"/>
                <a:gd name="T70" fmla="*/ 241 w 534"/>
                <a:gd name="T71" fmla="*/ 63 h 829"/>
                <a:gd name="T72" fmla="*/ 464 w 534"/>
                <a:gd name="T73" fmla="*/ 203 h 829"/>
                <a:gd name="T74" fmla="*/ 507 w 534"/>
                <a:gd name="T75" fmla="*/ 517 h 829"/>
                <a:gd name="T76" fmla="*/ 356 w 534"/>
                <a:gd name="T77" fmla="*/ 756 h 829"/>
                <a:gd name="T78" fmla="*/ 223 w 534"/>
                <a:gd name="T79" fmla="*/ 4 h 829"/>
                <a:gd name="T80" fmla="*/ 69 w 534"/>
                <a:gd name="T81" fmla="*/ 126 h 829"/>
                <a:gd name="T82" fmla="*/ 1 w 534"/>
                <a:gd name="T83" fmla="*/ 417 h 829"/>
                <a:gd name="T84" fmla="*/ 87 w 534"/>
                <a:gd name="T85" fmla="*/ 708 h 829"/>
                <a:gd name="T86" fmla="*/ 251 w 534"/>
                <a:gd name="T87" fmla="*/ 826 h 829"/>
                <a:gd name="T88" fmla="*/ 404 w 534"/>
                <a:gd name="T89" fmla="*/ 778 h 829"/>
                <a:gd name="T90" fmla="*/ 496 w 534"/>
                <a:gd name="T91" fmla="*/ 641 h 829"/>
                <a:gd name="T92" fmla="*/ 533 w 534"/>
                <a:gd name="T93" fmla="*/ 470 h 829"/>
                <a:gd name="T94" fmla="*/ 517 w 534"/>
                <a:gd name="T95" fmla="*/ 286 h 829"/>
                <a:gd name="T96" fmla="*/ 451 w 534"/>
                <a:gd name="T97" fmla="*/ 127 h 829"/>
                <a:gd name="T98" fmla="*/ 330 w 534"/>
                <a:gd name="T99" fmla="*/ 17 h 8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4"/>
                <a:gd name="T151" fmla="*/ 0 h 829"/>
                <a:gd name="T152" fmla="*/ 534 w 534"/>
                <a:gd name="T153" fmla="*/ 829 h 82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4" h="829">
                  <a:moveTo>
                    <a:pt x="347" y="506"/>
                  </a:moveTo>
                  <a:cubicBezTo>
                    <a:pt x="339" y="507"/>
                    <a:pt x="331" y="506"/>
                    <a:pt x="324" y="502"/>
                  </a:cubicBezTo>
                  <a:cubicBezTo>
                    <a:pt x="316" y="497"/>
                    <a:pt x="309" y="491"/>
                    <a:pt x="303" y="483"/>
                  </a:cubicBezTo>
                  <a:cubicBezTo>
                    <a:pt x="297" y="474"/>
                    <a:pt x="291" y="463"/>
                    <a:pt x="288" y="452"/>
                  </a:cubicBezTo>
                  <a:cubicBezTo>
                    <a:pt x="284" y="440"/>
                    <a:pt x="282" y="426"/>
                    <a:pt x="281" y="412"/>
                  </a:cubicBezTo>
                  <a:cubicBezTo>
                    <a:pt x="281" y="398"/>
                    <a:pt x="282" y="384"/>
                    <a:pt x="285" y="372"/>
                  </a:cubicBezTo>
                  <a:cubicBezTo>
                    <a:pt x="288" y="360"/>
                    <a:pt x="292" y="350"/>
                    <a:pt x="298" y="341"/>
                  </a:cubicBezTo>
                  <a:cubicBezTo>
                    <a:pt x="304" y="332"/>
                    <a:pt x="310" y="326"/>
                    <a:pt x="317" y="321"/>
                  </a:cubicBezTo>
                  <a:cubicBezTo>
                    <a:pt x="325" y="317"/>
                    <a:pt x="333" y="315"/>
                    <a:pt x="341" y="316"/>
                  </a:cubicBezTo>
                  <a:cubicBezTo>
                    <a:pt x="349" y="317"/>
                    <a:pt x="356" y="320"/>
                    <a:pt x="363" y="325"/>
                  </a:cubicBezTo>
                  <a:cubicBezTo>
                    <a:pt x="370" y="330"/>
                    <a:pt x="376" y="337"/>
                    <a:pt x="381" y="346"/>
                  </a:cubicBezTo>
                  <a:cubicBezTo>
                    <a:pt x="386" y="354"/>
                    <a:pt x="391" y="364"/>
                    <a:pt x="394" y="375"/>
                  </a:cubicBezTo>
                  <a:cubicBezTo>
                    <a:pt x="397" y="386"/>
                    <a:pt x="398" y="398"/>
                    <a:pt x="399" y="410"/>
                  </a:cubicBezTo>
                  <a:cubicBezTo>
                    <a:pt x="399" y="422"/>
                    <a:pt x="398" y="434"/>
                    <a:pt x="396" y="445"/>
                  </a:cubicBezTo>
                  <a:cubicBezTo>
                    <a:pt x="394" y="456"/>
                    <a:pt x="390" y="466"/>
                    <a:pt x="386" y="474"/>
                  </a:cubicBezTo>
                  <a:cubicBezTo>
                    <a:pt x="381" y="483"/>
                    <a:pt x="376" y="490"/>
                    <a:pt x="369" y="496"/>
                  </a:cubicBezTo>
                  <a:cubicBezTo>
                    <a:pt x="363" y="502"/>
                    <a:pt x="355" y="505"/>
                    <a:pt x="347" y="506"/>
                  </a:cubicBezTo>
                  <a:moveTo>
                    <a:pt x="339" y="254"/>
                  </a:moveTo>
                  <a:cubicBezTo>
                    <a:pt x="332" y="253"/>
                    <a:pt x="325" y="253"/>
                    <a:pt x="319" y="254"/>
                  </a:cubicBezTo>
                  <a:cubicBezTo>
                    <a:pt x="312" y="255"/>
                    <a:pt x="306" y="257"/>
                    <a:pt x="299" y="260"/>
                  </a:cubicBezTo>
                  <a:cubicBezTo>
                    <a:pt x="293" y="264"/>
                    <a:pt x="287" y="268"/>
                    <a:pt x="281" y="273"/>
                  </a:cubicBezTo>
                  <a:cubicBezTo>
                    <a:pt x="276" y="278"/>
                    <a:pt x="270" y="284"/>
                    <a:pt x="265" y="292"/>
                  </a:cubicBezTo>
                  <a:cubicBezTo>
                    <a:pt x="260" y="299"/>
                    <a:pt x="256" y="307"/>
                    <a:pt x="252" y="316"/>
                  </a:cubicBezTo>
                  <a:cubicBezTo>
                    <a:pt x="248" y="324"/>
                    <a:pt x="245" y="334"/>
                    <a:pt x="242" y="344"/>
                  </a:cubicBezTo>
                  <a:cubicBezTo>
                    <a:pt x="239" y="355"/>
                    <a:pt x="237" y="366"/>
                    <a:pt x="236" y="377"/>
                  </a:cubicBezTo>
                  <a:cubicBezTo>
                    <a:pt x="235" y="389"/>
                    <a:pt x="234" y="401"/>
                    <a:pt x="235" y="413"/>
                  </a:cubicBezTo>
                  <a:cubicBezTo>
                    <a:pt x="235" y="425"/>
                    <a:pt x="236" y="437"/>
                    <a:pt x="238" y="449"/>
                  </a:cubicBezTo>
                  <a:cubicBezTo>
                    <a:pt x="240" y="460"/>
                    <a:pt x="243" y="471"/>
                    <a:pt x="247" y="481"/>
                  </a:cubicBezTo>
                  <a:cubicBezTo>
                    <a:pt x="250" y="491"/>
                    <a:pt x="254" y="501"/>
                    <a:pt x="259" y="510"/>
                  </a:cubicBezTo>
                  <a:cubicBezTo>
                    <a:pt x="263" y="518"/>
                    <a:pt x="268" y="526"/>
                    <a:pt x="274" y="533"/>
                  </a:cubicBezTo>
                  <a:cubicBezTo>
                    <a:pt x="279" y="540"/>
                    <a:pt x="285" y="546"/>
                    <a:pt x="291" y="551"/>
                  </a:cubicBezTo>
                  <a:cubicBezTo>
                    <a:pt x="297" y="556"/>
                    <a:pt x="303" y="560"/>
                    <a:pt x="310" y="563"/>
                  </a:cubicBezTo>
                  <a:cubicBezTo>
                    <a:pt x="316" y="566"/>
                    <a:pt x="323" y="568"/>
                    <a:pt x="330" y="569"/>
                  </a:cubicBezTo>
                  <a:cubicBezTo>
                    <a:pt x="336" y="570"/>
                    <a:pt x="343" y="570"/>
                    <a:pt x="350" y="568"/>
                  </a:cubicBezTo>
                  <a:cubicBezTo>
                    <a:pt x="356" y="567"/>
                    <a:pt x="363" y="565"/>
                    <a:pt x="369" y="561"/>
                  </a:cubicBezTo>
                  <a:cubicBezTo>
                    <a:pt x="374" y="558"/>
                    <a:pt x="380" y="554"/>
                    <a:pt x="385" y="549"/>
                  </a:cubicBezTo>
                  <a:cubicBezTo>
                    <a:pt x="390" y="544"/>
                    <a:pt x="395" y="539"/>
                    <a:pt x="399" y="533"/>
                  </a:cubicBezTo>
                  <a:cubicBezTo>
                    <a:pt x="404" y="526"/>
                    <a:pt x="408" y="520"/>
                    <a:pt x="411" y="513"/>
                  </a:cubicBezTo>
                  <a:cubicBezTo>
                    <a:pt x="415" y="505"/>
                    <a:pt x="418" y="498"/>
                    <a:pt x="420" y="490"/>
                  </a:cubicBezTo>
                  <a:cubicBezTo>
                    <a:pt x="423" y="482"/>
                    <a:pt x="425" y="473"/>
                    <a:pt x="427" y="465"/>
                  </a:cubicBezTo>
                  <a:cubicBezTo>
                    <a:pt x="428" y="456"/>
                    <a:pt x="430" y="447"/>
                    <a:pt x="430" y="438"/>
                  </a:cubicBezTo>
                  <a:cubicBezTo>
                    <a:pt x="431" y="429"/>
                    <a:pt x="431" y="419"/>
                    <a:pt x="431" y="409"/>
                  </a:cubicBezTo>
                  <a:cubicBezTo>
                    <a:pt x="431" y="400"/>
                    <a:pt x="430" y="390"/>
                    <a:pt x="428" y="381"/>
                  </a:cubicBezTo>
                  <a:cubicBezTo>
                    <a:pt x="427" y="372"/>
                    <a:pt x="425" y="363"/>
                    <a:pt x="423" y="354"/>
                  </a:cubicBezTo>
                  <a:cubicBezTo>
                    <a:pt x="420" y="346"/>
                    <a:pt x="418" y="337"/>
                    <a:pt x="414" y="329"/>
                  </a:cubicBezTo>
                  <a:cubicBezTo>
                    <a:pt x="411" y="322"/>
                    <a:pt x="408" y="314"/>
                    <a:pt x="404" y="307"/>
                  </a:cubicBezTo>
                  <a:cubicBezTo>
                    <a:pt x="400" y="300"/>
                    <a:pt x="395" y="294"/>
                    <a:pt x="390" y="288"/>
                  </a:cubicBezTo>
                  <a:cubicBezTo>
                    <a:pt x="386" y="282"/>
                    <a:pt x="381" y="276"/>
                    <a:pt x="375" y="272"/>
                  </a:cubicBezTo>
                  <a:cubicBezTo>
                    <a:pt x="370" y="267"/>
                    <a:pt x="364" y="263"/>
                    <a:pt x="358" y="260"/>
                  </a:cubicBezTo>
                  <a:cubicBezTo>
                    <a:pt x="352" y="257"/>
                    <a:pt x="345" y="255"/>
                    <a:pt x="339" y="254"/>
                  </a:cubicBezTo>
                  <a:moveTo>
                    <a:pt x="352" y="635"/>
                  </a:moveTo>
                  <a:cubicBezTo>
                    <a:pt x="333" y="641"/>
                    <a:pt x="313" y="640"/>
                    <a:pt x="294" y="633"/>
                  </a:cubicBezTo>
                  <a:cubicBezTo>
                    <a:pt x="275" y="625"/>
                    <a:pt x="256" y="612"/>
                    <a:pt x="240" y="592"/>
                  </a:cubicBezTo>
                  <a:cubicBezTo>
                    <a:pt x="223" y="572"/>
                    <a:pt x="209" y="546"/>
                    <a:pt x="198" y="516"/>
                  </a:cubicBezTo>
                  <a:cubicBezTo>
                    <a:pt x="187" y="486"/>
                    <a:pt x="181" y="451"/>
                    <a:pt x="179" y="414"/>
                  </a:cubicBezTo>
                  <a:cubicBezTo>
                    <a:pt x="178" y="377"/>
                    <a:pt x="182" y="342"/>
                    <a:pt x="191" y="311"/>
                  </a:cubicBezTo>
                  <a:cubicBezTo>
                    <a:pt x="200" y="281"/>
                    <a:pt x="212" y="255"/>
                    <a:pt x="228" y="234"/>
                  </a:cubicBezTo>
                  <a:cubicBezTo>
                    <a:pt x="243" y="215"/>
                    <a:pt x="260" y="200"/>
                    <a:pt x="279" y="192"/>
                  </a:cubicBezTo>
                  <a:cubicBezTo>
                    <a:pt x="297" y="185"/>
                    <a:pt x="317" y="183"/>
                    <a:pt x="336" y="188"/>
                  </a:cubicBezTo>
                  <a:cubicBezTo>
                    <a:pt x="355" y="192"/>
                    <a:pt x="372" y="202"/>
                    <a:pt x="388" y="217"/>
                  </a:cubicBezTo>
                  <a:cubicBezTo>
                    <a:pt x="402" y="230"/>
                    <a:pt x="415" y="248"/>
                    <a:pt x="426" y="268"/>
                  </a:cubicBezTo>
                  <a:cubicBezTo>
                    <a:pt x="437" y="287"/>
                    <a:pt x="445" y="309"/>
                    <a:pt x="452" y="333"/>
                  </a:cubicBezTo>
                  <a:cubicBezTo>
                    <a:pt x="458" y="357"/>
                    <a:pt x="462" y="382"/>
                    <a:pt x="463" y="409"/>
                  </a:cubicBezTo>
                  <a:cubicBezTo>
                    <a:pt x="464" y="435"/>
                    <a:pt x="462" y="461"/>
                    <a:pt x="457" y="485"/>
                  </a:cubicBezTo>
                  <a:cubicBezTo>
                    <a:pt x="453" y="509"/>
                    <a:pt x="446" y="531"/>
                    <a:pt x="437" y="551"/>
                  </a:cubicBezTo>
                  <a:cubicBezTo>
                    <a:pt x="427" y="572"/>
                    <a:pt x="415" y="590"/>
                    <a:pt x="402" y="604"/>
                  </a:cubicBezTo>
                  <a:cubicBezTo>
                    <a:pt x="387" y="619"/>
                    <a:pt x="371" y="630"/>
                    <a:pt x="352" y="635"/>
                  </a:cubicBezTo>
                  <a:moveTo>
                    <a:pt x="334" y="135"/>
                  </a:moveTo>
                  <a:cubicBezTo>
                    <a:pt x="322" y="131"/>
                    <a:pt x="310" y="129"/>
                    <a:pt x="298" y="130"/>
                  </a:cubicBezTo>
                  <a:cubicBezTo>
                    <a:pt x="286" y="130"/>
                    <a:pt x="274" y="132"/>
                    <a:pt x="262" y="136"/>
                  </a:cubicBezTo>
                  <a:cubicBezTo>
                    <a:pt x="250" y="140"/>
                    <a:pt x="239" y="147"/>
                    <a:pt x="228" y="155"/>
                  </a:cubicBezTo>
                  <a:cubicBezTo>
                    <a:pt x="216" y="163"/>
                    <a:pt x="206" y="173"/>
                    <a:pt x="196" y="186"/>
                  </a:cubicBezTo>
                  <a:cubicBezTo>
                    <a:pt x="185" y="198"/>
                    <a:pt x="176" y="212"/>
                    <a:pt x="168" y="228"/>
                  </a:cubicBezTo>
                  <a:cubicBezTo>
                    <a:pt x="159" y="245"/>
                    <a:pt x="152" y="263"/>
                    <a:pt x="146" y="282"/>
                  </a:cubicBezTo>
                  <a:cubicBezTo>
                    <a:pt x="141" y="302"/>
                    <a:pt x="136" y="323"/>
                    <a:pt x="133" y="345"/>
                  </a:cubicBezTo>
                  <a:cubicBezTo>
                    <a:pt x="130" y="367"/>
                    <a:pt x="129" y="391"/>
                    <a:pt x="130" y="415"/>
                  </a:cubicBezTo>
                  <a:cubicBezTo>
                    <a:pt x="131" y="439"/>
                    <a:pt x="134" y="462"/>
                    <a:pt x="138" y="484"/>
                  </a:cubicBezTo>
                  <a:cubicBezTo>
                    <a:pt x="142" y="507"/>
                    <a:pt x="148" y="528"/>
                    <a:pt x="155" y="547"/>
                  </a:cubicBezTo>
                  <a:cubicBezTo>
                    <a:pt x="162" y="566"/>
                    <a:pt x="171" y="584"/>
                    <a:pt x="180" y="600"/>
                  </a:cubicBezTo>
                  <a:cubicBezTo>
                    <a:pt x="190" y="616"/>
                    <a:pt x="200" y="630"/>
                    <a:pt x="211" y="643"/>
                  </a:cubicBezTo>
                  <a:cubicBezTo>
                    <a:pt x="222" y="655"/>
                    <a:pt x="233" y="665"/>
                    <a:pt x="245" y="673"/>
                  </a:cubicBezTo>
                  <a:cubicBezTo>
                    <a:pt x="257" y="680"/>
                    <a:pt x="269" y="686"/>
                    <a:pt x="282" y="690"/>
                  </a:cubicBezTo>
                  <a:cubicBezTo>
                    <a:pt x="294" y="694"/>
                    <a:pt x="306" y="696"/>
                    <a:pt x="318" y="695"/>
                  </a:cubicBezTo>
                  <a:cubicBezTo>
                    <a:pt x="330" y="695"/>
                    <a:pt x="342" y="693"/>
                    <a:pt x="354" y="689"/>
                  </a:cubicBezTo>
                  <a:cubicBezTo>
                    <a:pt x="365" y="685"/>
                    <a:pt x="376" y="679"/>
                    <a:pt x="387" y="672"/>
                  </a:cubicBezTo>
                  <a:cubicBezTo>
                    <a:pt x="396" y="665"/>
                    <a:pt x="406" y="657"/>
                    <a:pt x="414" y="647"/>
                  </a:cubicBezTo>
                  <a:cubicBezTo>
                    <a:pt x="423" y="638"/>
                    <a:pt x="430" y="627"/>
                    <a:pt x="437" y="616"/>
                  </a:cubicBezTo>
                  <a:cubicBezTo>
                    <a:pt x="444" y="605"/>
                    <a:pt x="450" y="593"/>
                    <a:pt x="456" y="581"/>
                  </a:cubicBezTo>
                  <a:cubicBezTo>
                    <a:pt x="461" y="568"/>
                    <a:pt x="466" y="555"/>
                    <a:pt x="470" y="541"/>
                  </a:cubicBezTo>
                  <a:cubicBezTo>
                    <a:pt x="474" y="528"/>
                    <a:pt x="477" y="514"/>
                    <a:pt x="480" y="499"/>
                  </a:cubicBezTo>
                  <a:cubicBezTo>
                    <a:pt x="482" y="485"/>
                    <a:pt x="484" y="470"/>
                    <a:pt x="485" y="455"/>
                  </a:cubicBezTo>
                  <a:cubicBezTo>
                    <a:pt x="486" y="440"/>
                    <a:pt x="487" y="424"/>
                    <a:pt x="486" y="408"/>
                  </a:cubicBezTo>
                  <a:cubicBezTo>
                    <a:pt x="485" y="392"/>
                    <a:pt x="484" y="377"/>
                    <a:pt x="482" y="362"/>
                  </a:cubicBezTo>
                  <a:cubicBezTo>
                    <a:pt x="480" y="347"/>
                    <a:pt x="477" y="332"/>
                    <a:pt x="473" y="318"/>
                  </a:cubicBezTo>
                  <a:cubicBezTo>
                    <a:pt x="470" y="303"/>
                    <a:pt x="465" y="290"/>
                    <a:pt x="460" y="276"/>
                  </a:cubicBezTo>
                  <a:cubicBezTo>
                    <a:pt x="455" y="263"/>
                    <a:pt x="450" y="250"/>
                    <a:pt x="443" y="238"/>
                  </a:cubicBezTo>
                  <a:cubicBezTo>
                    <a:pt x="437" y="226"/>
                    <a:pt x="430" y="214"/>
                    <a:pt x="422" y="203"/>
                  </a:cubicBezTo>
                  <a:cubicBezTo>
                    <a:pt x="414" y="193"/>
                    <a:pt x="406" y="183"/>
                    <a:pt x="397" y="174"/>
                  </a:cubicBezTo>
                  <a:cubicBezTo>
                    <a:pt x="388" y="165"/>
                    <a:pt x="378" y="157"/>
                    <a:pt x="368" y="150"/>
                  </a:cubicBezTo>
                  <a:cubicBezTo>
                    <a:pt x="357" y="144"/>
                    <a:pt x="346" y="138"/>
                    <a:pt x="334" y="135"/>
                  </a:cubicBezTo>
                  <a:moveTo>
                    <a:pt x="356" y="756"/>
                  </a:moveTo>
                  <a:cubicBezTo>
                    <a:pt x="326" y="769"/>
                    <a:pt x="295" y="772"/>
                    <a:pt x="265" y="765"/>
                  </a:cubicBezTo>
                  <a:cubicBezTo>
                    <a:pt x="232" y="758"/>
                    <a:pt x="201" y="739"/>
                    <a:pt x="172" y="711"/>
                  </a:cubicBezTo>
                  <a:cubicBezTo>
                    <a:pt x="142" y="681"/>
                    <a:pt x="115" y="640"/>
                    <a:pt x="96" y="590"/>
                  </a:cubicBezTo>
                  <a:cubicBezTo>
                    <a:pt x="76" y="539"/>
                    <a:pt x="63" y="479"/>
                    <a:pt x="61" y="416"/>
                  </a:cubicBezTo>
                  <a:cubicBezTo>
                    <a:pt x="59" y="353"/>
                    <a:pt x="68" y="293"/>
                    <a:pt x="85" y="242"/>
                  </a:cubicBezTo>
                  <a:cubicBezTo>
                    <a:pt x="101" y="192"/>
                    <a:pt x="124" y="151"/>
                    <a:pt x="152" y="120"/>
                  </a:cubicBezTo>
                  <a:cubicBezTo>
                    <a:pt x="179" y="91"/>
                    <a:pt x="209" y="72"/>
                    <a:pt x="241" y="63"/>
                  </a:cubicBezTo>
                  <a:cubicBezTo>
                    <a:pt x="270" y="55"/>
                    <a:pt x="301" y="57"/>
                    <a:pt x="332" y="69"/>
                  </a:cubicBezTo>
                  <a:cubicBezTo>
                    <a:pt x="360" y="80"/>
                    <a:pt x="386" y="98"/>
                    <a:pt x="409" y="122"/>
                  </a:cubicBezTo>
                  <a:cubicBezTo>
                    <a:pt x="430" y="145"/>
                    <a:pt x="448" y="172"/>
                    <a:pt x="464" y="203"/>
                  </a:cubicBezTo>
                  <a:cubicBezTo>
                    <a:pt x="478" y="232"/>
                    <a:pt x="490" y="265"/>
                    <a:pt x="498" y="300"/>
                  </a:cubicBezTo>
                  <a:cubicBezTo>
                    <a:pt x="507" y="333"/>
                    <a:pt x="512" y="370"/>
                    <a:pt x="513" y="408"/>
                  </a:cubicBezTo>
                  <a:cubicBezTo>
                    <a:pt x="515" y="446"/>
                    <a:pt x="512" y="482"/>
                    <a:pt x="507" y="517"/>
                  </a:cubicBezTo>
                  <a:cubicBezTo>
                    <a:pt x="501" y="552"/>
                    <a:pt x="491" y="585"/>
                    <a:pt x="479" y="615"/>
                  </a:cubicBezTo>
                  <a:cubicBezTo>
                    <a:pt x="466" y="647"/>
                    <a:pt x="449" y="675"/>
                    <a:pt x="430" y="699"/>
                  </a:cubicBezTo>
                  <a:cubicBezTo>
                    <a:pt x="409" y="724"/>
                    <a:pt x="384" y="744"/>
                    <a:pt x="356" y="756"/>
                  </a:cubicBezTo>
                  <a:moveTo>
                    <a:pt x="330" y="17"/>
                  </a:moveTo>
                  <a:cubicBezTo>
                    <a:pt x="313" y="9"/>
                    <a:pt x="295" y="4"/>
                    <a:pt x="278" y="2"/>
                  </a:cubicBezTo>
                  <a:cubicBezTo>
                    <a:pt x="259" y="0"/>
                    <a:pt x="241" y="0"/>
                    <a:pt x="223" y="4"/>
                  </a:cubicBezTo>
                  <a:cubicBezTo>
                    <a:pt x="204" y="7"/>
                    <a:pt x="186" y="14"/>
                    <a:pt x="168" y="24"/>
                  </a:cubicBezTo>
                  <a:cubicBezTo>
                    <a:pt x="150" y="34"/>
                    <a:pt x="132" y="48"/>
                    <a:pt x="116" y="64"/>
                  </a:cubicBezTo>
                  <a:cubicBezTo>
                    <a:pt x="99" y="82"/>
                    <a:pt x="83" y="102"/>
                    <a:pt x="69" y="126"/>
                  </a:cubicBezTo>
                  <a:cubicBezTo>
                    <a:pt x="54" y="150"/>
                    <a:pt x="41" y="177"/>
                    <a:pt x="31" y="207"/>
                  </a:cubicBezTo>
                  <a:cubicBezTo>
                    <a:pt x="20" y="237"/>
                    <a:pt x="12" y="271"/>
                    <a:pt x="7" y="306"/>
                  </a:cubicBezTo>
                  <a:cubicBezTo>
                    <a:pt x="2" y="341"/>
                    <a:pt x="0" y="379"/>
                    <a:pt x="1" y="417"/>
                  </a:cubicBezTo>
                  <a:cubicBezTo>
                    <a:pt x="2" y="456"/>
                    <a:pt x="7" y="493"/>
                    <a:pt x="14" y="529"/>
                  </a:cubicBezTo>
                  <a:cubicBezTo>
                    <a:pt x="21" y="564"/>
                    <a:pt x="32" y="597"/>
                    <a:pt x="44" y="627"/>
                  </a:cubicBezTo>
                  <a:cubicBezTo>
                    <a:pt x="57" y="657"/>
                    <a:pt x="71" y="684"/>
                    <a:pt x="87" y="708"/>
                  </a:cubicBezTo>
                  <a:cubicBezTo>
                    <a:pt x="103" y="731"/>
                    <a:pt x="120" y="752"/>
                    <a:pt x="139" y="768"/>
                  </a:cubicBezTo>
                  <a:cubicBezTo>
                    <a:pt x="157" y="785"/>
                    <a:pt x="175" y="798"/>
                    <a:pt x="195" y="807"/>
                  </a:cubicBezTo>
                  <a:cubicBezTo>
                    <a:pt x="213" y="817"/>
                    <a:pt x="232" y="823"/>
                    <a:pt x="251" y="826"/>
                  </a:cubicBezTo>
                  <a:cubicBezTo>
                    <a:pt x="270" y="829"/>
                    <a:pt x="288" y="829"/>
                    <a:pt x="306" y="826"/>
                  </a:cubicBezTo>
                  <a:cubicBezTo>
                    <a:pt x="324" y="823"/>
                    <a:pt x="341" y="817"/>
                    <a:pt x="358" y="809"/>
                  </a:cubicBezTo>
                  <a:cubicBezTo>
                    <a:pt x="375" y="801"/>
                    <a:pt x="390" y="790"/>
                    <a:pt x="404" y="778"/>
                  </a:cubicBezTo>
                  <a:cubicBezTo>
                    <a:pt x="417" y="767"/>
                    <a:pt x="430" y="753"/>
                    <a:pt x="441" y="739"/>
                  </a:cubicBezTo>
                  <a:cubicBezTo>
                    <a:pt x="453" y="724"/>
                    <a:pt x="463" y="709"/>
                    <a:pt x="472" y="692"/>
                  </a:cubicBezTo>
                  <a:cubicBezTo>
                    <a:pt x="481" y="676"/>
                    <a:pt x="489" y="659"/>
                    <a:pt x="496" y="641"/>
                  </a:cubicBezTo>
                  <a:cubicBezTo>
                    <a:pt x="503" y="624"/>
                    <a:pt x="509" y="606"/>
                    <a:pt x="514" y="587"/>
                  </a:cubicBezTo>
                  <a:cubicBezTo>
                    <a:pt x="519" y="568"/>
                    <a:pt x="523" y="549"/>
                    <a:pt x="526" y="530"/>
                  </a:cubicBezTo>
                  <a:cubicBezTo>
                    <a:pt x="529" y="510"/>
                    <a:pt x="531" y="490"/>
                    <a:pt x="533" y="470"/>
                  </a:cubicBezTo>
                  <a:cubicBezTo>
                    <a:pt x="534" y="449"/>
                    <a:pt x="534" y="429"/>
                    <a:pt x="533" y="407"/>
                  </a:cubicBezTo>
                  <a:cubicBezTo>
                    <a:pt x="532" y="386"/>
                    <a:pt x="531" y="365"/>
                    <a:pt x="528" y="345"/>
                  </a:cubicBezTo>
                  <a:cubicBezTo>
                    <a:pt x="525" y="325"/>
                    <a:pt x="522" y="305"/>
                    <a:pt x="517" y="286"/>
                  </a:cubicBezTo>
                  <a:cubicBezTo>
                    <a:pt x="512" y="267"/>
                    <a:pt x="507" y="248"/>
                    <a:pt x="501" y="230"/>
                  </a:cubicBezTo>
                  <a:cubicBezTo>
                    <a:pt x="494" y="211"/>
                    <a:pt x="487" y="193"/>
                    <a:pt x="479" y="176"/>
                  </a:cubicBezTo>
                  <a:cubicBezTo>
                    <a:pt x="470" y="159"/>
                    <a:pt x="461" y="143"/>
                    <a:pt x="451" y="127"/>
                  </a:cubicBezTo>
                  <a:cubicBezTo>
                    <a:pt x="441" y="111"/>
                    <a:pt x="430" y="96"/>
                    <a:pt x="417" y="83"/>
                  </a:cubicBezTo>
                  <a:cubicBezTo>
                    <a:pt x="405" y="69"/>
                    <a:pt x="392" y="56"/>
                    <a:pt x="377" y="45"/>
                  </a:cubicBezTo>
                  <a:cubicBezTo>
                    <a:pt x="363" y="34"/>
                    <a:pt x="347" y="24"/>
                    <a:pt x="330" y="17"/>
                  </a:cubicBez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200" name="Freeform 6"/>
            <p:cNvSpPr>
              <a:spLocks noEditPoints="1" noChangeArrowheads="1"/>
            </p:cNvSpPr>
            <p:nvPr/>
          </p:nvSpPr>
          <p:spPr bwMode="auto">
            <a:xfrm>
              <a:off x="0" y="0"/>
              <a:ext cx="1538" cy="2343"/>
            </a:xfrm>
            <a:custGeom>
              <a:gdLst>
                <a:gd name="T0" fmla="*/ 476 w 648"/>
                <a:gd name="T1" fmla="*/ 296 h 989"/>
                <a:gd name="T2" fmla="*/ 317 w 648"/>
                <a:gd name="T3" fmla="*/ 313 h 989"/>
                <a:gd name="T4" fmla="*/ 287 w 648"/>
                <a:gd name="T5" fmla="*/ 595 h 989"/>
                <a:gd name="T6" fmla="*/ 441 w 648"/>
                <a:gd name="T7" fmla="*/ 714 h 989"/>
                <a:gd name="T8" fmla="*/ 546 w 648"/>
                <a:gd name="T9" fmla="*/ 564 h 989"/>
                <a:gd name="T10" fmla="*/ 519 w 648"/>
                <a:gd name="T11" fmla="*/ 517 h 989"/>
                <a:gd name="T12" fmla="*/ 500 w 648"/>
                <a:gd name="T13" fmla="*/ 592 h 989"/>
                <a:gd name="T14" fmla="*/ 457 w 648"/>
                <a:gd name="T15" fmla="*/ 640 h 989"/>
                <a:gd name="T16" fmla="*/ 399 w 648"/>
                <a:gd name="T17" fmla="*/ 642 h 989"/>
                <a:gd name="T18" fmla="*/ 348 w 648"/>
                <a:gd name="T19" fmla="*/ 589 h 989"/>
                <a:gd name="T20" fmla="*/ 324 w 648"/>
                <a:gd name="T21" fmla="*/ 492 h 989"/>
                <a:gd name="T22" fmla="*/ 341 w 648"/>
                <a:gd name="T23" fmla="*/ 395 h 989"/>
                <a:gd name="T24" fmla="*/ 388 w 648"/>
                <a:gd name="T25" fmla="*/ 339 h 989"/>
                <a:gd name="T26" fmla="*/ 447 w 648"/>
                <a:gd name="T27" fmla="*/ 339 h 989"/>
                <a:gd name="T28" fmla="*/ 493 w 648"/>
                <a:gd name="T29" fmla="*/ 386 h 989"/>
                <a:gd name="T30" fmla="*/ 517 w 648"/>
                <a:gd name="T31" fmla="*/ 460 h 989"/>
                <a:gd name="T32" fmla="*/ 587 w 648"/>
                <a:gd name="T33" fmla="*/ 379 h 989"/>
                <a:gd name="T34" fmla="*/ 421 w 648"/>
                <a:gd name="T35" fmla="*/ 148 h 989"/>
                <a:gd name="T36" fmla="*/ 174 w 648"/>
                <a:gd name="T37" fmla="*/ 321 h 989"/>
                <a:gd name="T38" fmla="*/ 261 w 648"/>
                <a:gd name="T39" fmla="*/ 790 h 989"/>
                <a:gd name="T40" fmla="*/ 519 w 648"/>
                <a:gd name="T41" fmla="*/ 778 h 989"/>
                <a:gd name="T42" fmla="*/ 602 w 648"/>
                <a:gd name="T43" fmla="*/ 487 h 989"/>
                <a:gd name="T44" fmla="*/ 569 w 648"/>
                <a:gd name="T45" fmla="*/ 578 h 989"/>
                <a:gd name="T46" fmla="*/ 526 w 648"/>
                <a:gd name="T47" fmla="*/ 695 h 989"/>
                <a:gd name="T48" fmla="*/ 443 w 648"/>
                <a:gd name="T49" fmla="*/ 768 h 989"/>
                <a:gd name="T50" fmla="*/ 334 w 648"/>
                <a:gd name="T51" fmla="*/ 752 h 989"/>
                <a:gd name="T52" fmla="*/ 244 w 648"/>
                <a:gd name="T53" fmla="*/ 626 h 989"/>
                <a:gd name="T54" fmla="*/ 222 w 648"/>
                <a:gd name="T55" fmla="*/ 424 h 989"/>
                <a:gd name="T56" fmla="*/ 284 w 648"/>
                <a:gd name="T57" fmla="*/ 265 h 989"/>
                <a:gd name="T58" fmla="*/ 387 w 648"/>
                <a:gd name="T59" fmla="*/ 209 h 989"/>
                <a:gd name="T60" fmla="*/ 486 w 648"/>
                <a:gd name="T61" fmla="*/ 253 h 989"/>
                <a:gd name="T62" fmla="*/ 549 w 648"/>
                <a:gd name="T63" fmla="*/ 355 h 989"/>
                <a:gd name="T64" fmla="*/ 575 w 648"/>
                <a:gd name="T65" fmla="*/ 487 h 989"/>
                <a:gd name="T66" fmla="*/ 628 w 648"/>
                <a:gd name="T67" fmla="*/ 349 h 989"/>
                <a:gd name="T68" fmla="*/ 417 w 648"/>
                <a:gd name="T69" fmla="*/ 30 h 989"/>
                <a:gd name="T70" fmla="*/ 44 w 648"/>
                <a:gd name="T71" fmla="*/ 236 h 989"/>
                <a:gd name="T72" fmla="*/ 182 w 648"/>
                <a:gd name="T73" fmla="*/ 927 h 989"/>
                <a:gd name="T74" fmla="*/ 545 w 648"/>
                <a:gd name="T75" fmla="*/ 867 h 989"/>
                <a:gd name="T76" fmla="*/ 646 w 648"/>
                <a:gd name="T77" fmla="*/ 486 h 989"/>
                <a:gd name="T78" fmla="*/ 603 w 648"/>
                <a:gd name="T79" fmla="*/ 666 h 989"/>
                <a:gd name="T80" fmla="*/ 530 w 648"/>
                <a:gd name="T81" fmla="*/ 818 h 989"/>
                <a:gd name="T82" fmla="*/ 395 w 648"/>
                <a:gd name="T83" fmla="*/ 905 h 989"/>
                <a:gd name="T84" fmla="*/ 228 w 648"/>
                <a:gd name="T85" fmla="*/ 847 h 989"/>
                <a:gd name="T86" fmla="*/ 103 w 648"/>
                <a:gd name="T87" fmla="*/ 608 h 989"/>
                <a:gd name="T88" fmla="*/ 120 w 648"/>
                <a:gd name="T89" fmla="*/ 286 h 989"/>
                <a:gd name="T90" fmla="*/ 257 w 648"/>
                <a:gd name="T91" fmla="*/ 103 h 989"/>
                <a:gd name="T92" fmla="*/ 419 w 648"/>
                <a:gd name="T93" fmla="*/ 96 h 989"/>
                <a:gd name="T94" fmla="*/ 540 w 648"/>
                <a:gd name="T95" fmla="*/ 206 h 989"/>
                <a:gd name="T96" fmla="*/ 606 w 648"/>
                <a:gd name="T97" fmla="*/ 365 h 989"/>
                <a:gd name="T98" fmla="*/ 622 w 648"/>
                <a:gd name="T99" fmla="*/ 549 h 989"/>
                <a:gd name="T100" fmla="*/ 452 w 648"/>
                <a:gd name="T101" fmla="*/ 404 h 989"/>
                <a:gd name="T102" fmla="*/ 387 w 648"/>
                <a:gd name="T103" fmla="*/ 420 h 989"/>
                <a:gd name="T104" fmla="*/ 377 w 648"/>
                <a:gd name="T105" fmla="*/ 531 h 989"/>
                <a:gd name="T106" fmla="*/ 436 w 648"/>
                <a:gd name="T107" fmla="*/ 585 h 989"/>
                <a:gd name="T108" fmla="*/ 485 w 648"/>
                <a:gd name="T109" fmla="*/ 524 h 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48"/>
                <a:gd name="T166" fmla="*/ 0 h 989"/>
                <a:gd name="T167" fmla="*/ 648 w 648"/>
                <a:gd name="T168" fmla="*/ 989 h 989"/>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48" h="989">
                  <a:moveTo>
                    <a:pt x="541" y="412"/>
                  </a:moveTo>
                  <a:cubicBezTo>
                    <a:pt x="534" y="388"/>
                    <a:pt x="526" y="366"/>
                    <a:pt x="515" y="347"/>
                  </a:cubicBezTo>
                  <a:cubicBezTo>
                    <a:pt x="504" y="327"/>
                    <a:pt x="491" y="309"/>
                    <a:pt x="476" y="296"/>
                  </a:cubicBezTo>
                  <a:cubicBezTo>
                    <a:pt x="461" y="281"/>
                    <a:pt x="444" y="271"/>
                    <a:pt x="425" y="267"/>
                  </a:cubicBezTo>
                  <a:cubicBezTo>
                    <a:pt x="405" y="262"/>
                    <a:pt x="386" y="264"/>
                    <a:pt x="368" y="271"/>
                  </a:cubicBezTo>
                  <a:cubicBezTo>
                    <a:pt x="349" y="279"/>
                    <a:pt x="332" y="294"/>
                    <a:pt x="317" y="313"/>
                  </a:cubicBezTo>
                  <a:cubicBezTo>
                    <a:pt x="301" y="334"/>
                    <a:pt x="289" y="360"/>
                    <a:pt x="280" y="390"/>
                  </a:cubicBezTo>
                  <a:cubicBezTo>
                    <a:pt x="271" y="421"/>
                    <a:pt x="267" y="456"/>
                    <a:pt x="268" y="493"/>
                  </a:cubicBezTo>
                  <a:cubicBezTo>
                    <a:pt x="269" y="530"/>
                    <a:pt x="276" y="565"/>
                    <a:pt x="287" y="595"/>
                  </a:cubicBezTo>
                  <a:cubicBezTo>
                    <a:pt x="298" y="625"/>
                    <a:pt x="312" y="651"/>
                    <a:pt x="329" y="671"/>
                  </a:cubicBezTo>
                  <a:cubicBezTo>
                    <a:pt x="345" y="691"/>
                    <a:pt x="364" y="704"/>
                    <a:pt x="383" y="712"/>
                  </a:cubicBezTo>
                  <a:cubicBezTo>
                    <a:pt x="402" y="719"/>
                    <a:pt x="422" y="720"/>
                    <a:pt x="441" y="714"/>
                  </a:cubicBezTo>
                  <a:cubicBezTo>
                    <a:pt x="459" y="709"/>
                    <a:pt x="476" y="698"/>
                    <a:pt x="490" y="683"/>
                  </a:cubicBezTo>
                  <a:cubicBezTo>
                    <a:pt x="504" y="669"/>
                    <a:pt x="516" y="651"/>
                    <a:pt x="526" y="630"/>
                  </a:cubicBezTo>
                  <a:cubicBezTo>
                    <a:pt x="535" y="610"/>
                    <a:pt x="542" y="588"/>
                    <a:pt x="546" y="564"/>
                  </a:cubicBezTo>
                  <a:cubicBezTo>
                    <a:pt x="550" y="540"/>
                    <a:pt x="552" y="514"/>
                    <a:pt x="551" y="488"/>
                  </a:cubicBezTo>
                  <a:cubicBezTo>
                    <a:pt x="550" y="461"/>
                    <a:pt x="547" y="436"/>
                    <a:pt x="541" y="412"/>
                  </a:cubicBezTo>
                  <a:close/>
                  <a:moveTo>
                    <a:pt x="519" y="517"/>
                  </a:moveTo>
                  <a:cubicBezTo>
                    <a:pt x="519" y="526"/>
                    <a:pt x="517" y="535"/>
                    <a:pt x="516" y="544"/>
                  </a:cubicBezTo>
                  <a:cubicBezTo>
                    <a:pt x="514" y="552"/>
                    <a:pt x="512" y="561"/>
                    <a:pt x="509" y="569"/>
                  </a:cubicBezTo>
                  <a:cubicBezTo>
                    <a:pt x="507" y="577"/>
                    <a:pt x="503" y="584"/>
                    <a:pt x="500" y="592"/>
                  </a:cubicBezTo>
                  <a:cubicBezTo>
                    <a:pt x="496" y="599"/>
                    <a:pt x="493" y="605"/>
                    <a:pt x="488" y="612"/>
                  </a:cubicBezTo>
                  <a:cubicBezTo>
                    <a:pt x="484" y="618"/>
                    <a:pt x="479" y="623"/>
                    <a:pt x="474" y="628"/>
                  </a:cubicBezTo>
                  <a:cubicBezTo>
                    <a:pt x="469" y="633"/>
                    <a:pt x="463" y="637"/>
                    <a:pt x="457" y="640"/>
                  </a:cubicBezTo>
                  <a:cubicBezTo>
                    <a:pt x="451" y="644"/>
                    <a:pt x="445" y="646"/>
                    <a:pt x="439" y="647"/>
                  </a:cubicBezTo>
                  <a:cubicBezTo>
                    <a:pt x="432" y="649"/>
                    <a:pt x="425" y="649"/>
                    <a:pt x="419" y="648"/>
                  </a:cubicBezTo>
                  <a:cubicBezTo>
                    <a:pt x="412" y="647"/>
                    <a:pt x="405" y="645"/>
                    <a:pt x="399" y="642"/>
                  </a:cubicBezTo>
                  <a:cubicBezTo>
                    <a:pt x="392" y="639"/>
                    <a:pt x="386" y="635"/>
                    <a:pt x="380" y="630"/>
                  </a:cubicBezTo>
                  <a:cubicBezTo>
                    <a:pt x="374" y="625"/>
                    <a:pt x="368" y="619"/>
                    <a:pt x="363" y="612"/>
                  </a:cubicBezTo>
                  <a:cubicBezTo>
                    <a:pt x="357" y="605"/>
                    <a:pt x="352" y="597"/>
                    <a:pt x="348" y="589"/>
                  </a:cubicBezTo>
                  <a:cubicBezTo>
                    <a:pt x="343" y="580"/>
                    <a:pt x="339" y="570"/>
                    <a:pt x="336" y="560"/>
                  </a:cubicBezTo>
                  <a:cubicBezTo>
                    <a:pt x="332" y="550"/>
                    <a:pt x="329" y="539"/>
                    <a:pt x="327" y="528"/>
                  </a:cubicBezTo>
                  <a:cubicBezTo>
                    <a:pt x="325" y="516"/>
                    <a:pt x="324" y="504"/>
                    <a:pt x="324" y="492"/>
                  </a:cubicBezTo>
                  <a:cubicBezTo>
                    <a:pt x="323" y="480"/>
                    <a:pt x="324" y="468"/>
                    <a:pt x="325" y="456"/>
                  </a:cubicBezTo>
                  <a:cubicBezTo>
                    <a:pt x="326" y="445"/>
                    <a:pt x="328" y="434"/>
                    <a:pt x="331" y="423"/>
                  </a:cubicBezTo>
                  <a:cubicBezTo>
                    <a:pt x="334" y="413"/>
                    <a:pt x="337" y="403"/>
                    <a:pt x="341" y="395"/>
                  </a:cubicBezTo>
                  <a:cubicBezTo>
                    <a:pt x="345" y="386"/>
                    <a:pt x="349" y="378"/>
                    <a:pt x="354" y="371"/>
                  </a:cubicBezTo>
                  <a:cubicBezTo>
                    <a:pt x="359" y="363"/>
                    <a:pt x="365" y="357"/>
                    <a:pt x="370" y="352"/>
                  </a:cubicBezTo>
                  <a:cubicBezTo>
                    <a:pt x="376" y="347"/>
                    <a:pt x="382" y="343"/>
                    <a:pt x="388" y="339"/>
                  </a:cubicBezTo>
                  <a:cubicBezTo>
                    <a:pt x="394" y="336"/>
                    <a:pt x="401" y="334"/>
                    <a:pt x="407" y="333"/>
                  </a:cubicBezTo>
                  <a:cubicBezTo>
                    <a:pt x="414" y="332"/>
                    <a:pt x="421" y="332"/>
                    <a:pt x="427" y="333"/>
                  </a:cubicBezTo>
                  <a:cubicBezTo>
                    <a:pt x="434" y="334"/>
                    <a:pt x="441" y="336"/>
                    <a:pt x="447" y="339"/>
                  </a:cubicBezTo>
                  <a:cubicBezTo>
                    <a:pt x="453" y="342"/>
                    <a:pt x="459" y="346"/>
                    <a:pt x="464" y="351"/>
                  </a:cubicBezTo>
                  <a:cubicBezTo>
                    <a:pt x="469" y="355"/>
                    <a:pt x="475" y="361"/>
                    <a:pt x="479" y="367"/>
                  </a:cubicBezTo>
                  <a:cubicBezTo>
                    <a:pt x="484" y="373"/>
                    <a:pt x="489" y="379"/>
                    <a:pt x="493" y="386"/>
                  </a:cubicBezTo>
                  <a:cubicBezTo>
                    <a:pt x="497" y="393"/>
                    <a:pt x="500" y="401"/>
                    <a:pt x="503" y="408"/>
                  </a:cubicBezTo>
                  <a:cubicBezTo>
                    <a:pt x="507" y="416"/>
                    <a:pt x="509" y="425"/>
                    <a:pt x="512" y="433"/>
                  </a:cubicBezTo>
                  <a:cubicBezTo>
                    <a:pt x="514" y="442"/>
                    <a:pt x="516" y="451"/>
                    <a:pt x="517" y="460"/>
                  </a:cubicBezTo>
                  <a:cubicBezTo>
                    <a:pt x="519" y="469"/>
                    <a:pt x="519" y="479"/>
                    <a:pt x="520" y="488"/>
                  </a:cubicBezTo>
                  <a:cubicBezTo>
                    <a:pt x="520" y="498"/>
                    <a:pt x="520" y="508"/>
                    <a:pt x="519" y="517"/>
                  </a:cubicBezTo>
                  <a:close/>
                  <a:moveTo>
                    <a:pt x="587" y="379"/>
                  </a:moveTo>
                  <a:cubicBezTo>
                    <a:pt x="579" y="344"/>
                    <a:pt x="567" y="311"/>
                    <a:pt x="552" y="282"/>
                  </a:cubicBezTo>
                  <a:cubicBezTo>
                    <a:pt x="537" y="251"/>
                    <a:pt x="519" y="224"/>
                    <a:pt x="498" y="201"/>
                  </a:cubicBezTo>
                  <a:cubicBezTo>
                    <a:pt x="475" y="177"/>
                    <a:pt x="449" y="159"/>
                    <a:pt x="421" y="148"/>
                  </a:cubicBezTo>
                  <a:cubicBezTo>
                    <a:pt x="390" y="136"/>
                    <a:pt x="359" y="134"/>
                    <a:pt x="330" y="142"/>
                  </a:cubicBezTo>
                  <a:cubicBezTo>
                    <a:pt x="298" y="151"/>
                    <a:pt x="268" y="170"/>
                    <a:pt x="241" y="199"/>
                  </a:cubicBezTo>
                  <a:cubicBezTo>
                    <a:pt x="213" y="230"/>
                    <a:pt x="190" y="271"/>
                    <a:pt x="174" y="321"/>
                  </a:cubicBezTo>
                  <a:cubicBezTo>
                    <a:pt x="157" y="372"/>
                    <a:pt x="148" y="432"/>
                    <a:pt x="150" y="495"/>
                  </a:cubicBezTo>
                  <a:cubicBezTo>
                    <a:pt x="152" y="558"/>
                    <a:pt x="165" y="618"/>
                    <a:pt x="185" y="669"/>
                  </a:cubicBezTo>
                  <a:cubicBezTo>
                    <a:pt x="204" y="719"/>
                    <a:pt x="231" y="760"/>
                    <a:pt x="261" y="790"/>
                  </a:cubicBezTo>
                  <a:cubicBezTo>
                    <a:pt x="289" y="818"/>
                    <a:pt x="321" y="837"/>
                    <a:pt x="354" y="844"/>
                  </a:cubicBezTo>
                  <a:cubicBezTo>
                    <a:pt x="384" y="851"/>
                    <a:pt x="415" y="848"/>
                    <a:pt x="445" y="835"/>
                  </a:cubicBezTo>
                  <a:cubicBezTo>
                    <a:pt x="473" y="823"/>
                    <a:pt x="498" y="803"/>
                    <a:pt x="519" y="778"/>
                  </a:cubicBezTo>
                  <a:cubicBezTo>
                    <a:pt x="538" y="754"/>
                    <a:pt x="555" y="726"/>
                    <a:pt x="568" y="694"/>
                  </a:cubicBezTo>
                  <a:cubicBezTo>
                    <a:pt x="580" y="664"/>
                    <a:pt x="590" y="631"/>
                    <a:pt x="595" y="596"/>
                  </a:cubicBezTo>
                  <a:cubicBezTo>
                    <a:pt x="601" y="561"/>
                    <a:pt x="604" y="525"/>
                    <a:pt x="602" y="487"/>
                  </a:cubicBezTo>
                  <a:cubicBezTo>
                    <a:pt x="601" y="449"/>
                    <a:pt x="596" y="412"/>
                    <a:pt x="587" y="379"/>
                  </a:cubicBezTo>
                  <a:close/>
                  <a:moveTo>
                    <a:pt x="574" y="534"/>
                  </a:moveTo>
                  <a:cubicBezTo>
                    <a:pt x="573" y="549"/>
                    <a:pt x="571" y="564"/>
                    <a:pt x="569" y="578"/>
                  </a:cubicBezTo>
                  <a:cubicBezTo>
                    <a:pt x="566" y="593"/>
                    <a:pt x="563" y="607"/>
                    <a:pt x="559" y="620"/>
                  </a:cubicBezTo>
                  <a:cubicBezTo>
                    <a:pt x="555" y="634"/>
                    <a:pt x="550" y="647"/>
                    <a:pt x="545" y="660"/>
                  </a:cubicBezTo>
                  <a:cubicBezTo>
                    <a:pt x="539" y="672"/>
                    <a:pt x="533" y="684"/>
                    <a:pt x="526" y="695"/>
                  </a:cubicBezTo>
                  <a:cubicBezTo>
                    <a:pt x="519" y="706"/>
                    <a:pt x="511" y="717"/>
                    <a:pt x="503" y="726"/>
                  </a:cubicBezTo>
                  <a:cubicBezTo>
                    <a:pt x="495" y="736"/>
                    <a:pt x="485" y="744"/>
                    <a:pt x="475" y="751"/>
                  </a:cubicBezTo>
                  <a:cubicBezTo>
                    <a:pt x="465" y="758"/>
                    <a:pt x="454" y="764"/>
                    <a:pt x="443" y="768"/>
                  </a:cubicBezTo>
                  <a:cubicBezTo>
                    <a:pt x="431" y="772"/>
                    <a:pt x="419" y="774"/>
                    <a:pt x="407" y="774"/>
                  </a:cubicBezTo>
                  <a:cubicBezTo>
                    <a:pt x="395" y="775"/>
                    <a:pt x="382" y="773"/>
                    <a:pt x="370" y="769"/>
                  </a:cubicBezTo>
                  <a:cubicBezTo>
                    <a:pt x="358" y="765"/>
                    <a:pt x="346" y="759"/>
                    <a:pt x="334" y="752"/>
                  </a:cubicBezTo>
                  <a:cubicBezTo>
                    <a:pt x="322" y="744"/>
                    <a:pt x="311" y="734"/>
                    <a:pt x="300" y="722"/>
                  </a:cubicBezTo>
                  <a:cubicBezTo>
                    <a:pt x="289" y="709"/>
                    <a:pt x="278" y="695"/>
                    <a:pt x="269" y="679"/>
                  </a:cubicBezTo>
                  <a:cubicBezTo>
                    <a:pt x="260" y="663"/>
                    <a:pt x="251" y="645"/>
                    <a:pt x="244" y="626"/>
                  </a:cubicBezTo>
                  <a:cubicBezTo>
                    <a:pt x="237" y="607"/>
                    <a:pt x="231" y="586"/>
                    <a:pt x="227" y="563"/>
                  </a:cubicBezTo>
                  <a:cubicBezTo>
                    <a:pt x="222" y="541"/>
                    <a:pt x="220" y="518"/>
                    <a:pt x="219" y="494"/>
                  </a:cubicBezTo>
                  <a:cubicBezTo>
                    <a:pt x="218" y="470"/>
                    <a:pt x="219" y="446"/>
                    <a:pt x="222" y="424"/>
                  </a:cubicBezTo>
                  <a:cubicBezTo>
                    <a:pt x="225" y="402"/>
                    <a:pt x="229" y="381"/>
                    <a:pt x="235" y="361"/>
                  </a:cubicBezTo>
                  <a:cubicBezTo>
                    <a:pt x="241" y="342"/>
                    <a:pt x="248" y="324"/>
                    <a:pt x="257" y="307"/>
                  </a:cubicBezTo>
                  <a:cubicBezTo>
                    <a:pt x="265" y="291"/>
                    <a:pt x="274" y="277"/>
                    <a:pt x="284" y="265"/>
                  </a:cubicBezTo>
                  <a:cubicBezTo>
                    <a:pt x="294" y="252"/>
                    <a:pt x="305" y="242"/>
                    <a:pt x="317" y="234"/>
                  </a:cubicBezTo>
                  <a:cubicBezTo>
                    <a:pt x="328" y="226"/>
                    <a:pt x="339" y="219"/>
                    <a:pt x="351" y="215"/>
                  </a:cubicBezTo>
                  <a:cubicBezTo>
                    <a:pt x="363" y="211"/>
                    <a:pt x="375" y="209"/>
                    <a:pt x="387" y="209"/>
                  </a:cubicBezTo>
                  <a:cubicBezTo>
                    <a:pt x="399" y="208"/>
                    <a:pt x="411" y="210"/>
                    <a:pt x="423" y="214"/>
                  </a:cubicBezTo>
                  <a:cubicBezTo>
                    <a:pt x="435" y="217"/>
                    <a:pt x="446" y="223"/>
                    <a:pt x="457" y="229"/>
                  </a:cubicBezTo>
                  <a:cubicBezTo>
                    <a:pt x="467" y="236"/>
                    <a:pt x="477" y="244"/>
                    <a:pt x="486" y="253"/>
                  </a:cubicBezTo>
                  <a:cubicBezTo>
                    <a:pt x="495" y="262"/>
                    <a:pt x="503" y="272"/>
                    <a:pt x="511" y="282"/>
                  </a:cubicBezTo>
                  <a:cubicBezTo>
                    <a:pt x="519" y="293"/>
                    <a:pt x="526" y="305"/>
                    <a:pt x="532" y="317"/>
                  </a:cubicBezTo>
                  <a:cubicBezTo>
                    <a:pt x="539" y="329"/>
                    <a:pt x="544" y="342"/>
                    <a:pt x="549" y="355"/>
                  </a:cubicBezTo>
                  <a:cubicBezTo>
                    <a:pt x="554" y="369"/>
                    <a:pt x="559" y="382"/>
                    <a:pt x="562" y="397"/>
                  </a:cubicBezTo>
                  <a:cubicBezTo>
                    <a:pt x="566" y="411"/>
                    <a:pt x="569" y="426"/>
                    <a:pt x="571" y="441"/>
                  </a:cubicBezTo>
                  <a:cubicBezTo>
                    <a:pt x="573" y="456"/>
                    <a:pt x="574" y="471"/>
                    <a:pt x="575" y="487"/>
                  </a:cubicBezTo>
                  <a:cubicBezTo>
                    <a:pt x="575" y="503"/>
                    <a:pt x="575" y="519"/>
                    <a:pt x="574" y="534"/>
                  </a:cubicBezTo>
                  <a:close/>
                  <a:moveTo>
                    <a:pt x="646" y="486"/>
                  </a:moveTo>
                  <a:cubicBezTo>
                    <a:pt x="644" y="438"/>
                    <a:pt x="638" y="392"/>
                    <a:pt x="628" y="349"/>
                  </a:cubicBezTo>
                  <a:cubicBezTo>
                    <a:pt x="618" y="305"/>
                    <a:pt x="604" y="263"/>
                    <a:pt x="586" y="224"/>
                  </a:cubicBezTo>
                  <a:cubicBezTo>
                    <a:pt x="567" y="183"/>
                    <a:pt x="544" y="145"/>
                    <a:pt x="517" y="113"/>
                  </a:cubicBezTo>
                  <a:cubicBezTo>
                    <a:pt x="488" y="79"/>
                    <a:pt x="455" y="50"/>
                    <a:pt x="417" y="30"/>
                  </a:cubicBezTo>
                  <a:cubicBezTo>
                    <a:pt x="375" y="8"/>
                    <a:pt x="332" y="0"/>
                    <a:pt x="289" y="4"/>
                  </a:cubicBezTo>
                  <a:cubicBezTo>
                    <a:pt x="242" y="9"/>
                    <a:pt x="196" y="30"/>
                    <a:pt x="154" y="67"/>
                  </a:cubicBezTo>
                  <a:cubicBezTo>
                    <a:pt x="110" y="107"/>
                    <a:pt x="71" y="164"/>
                    <a:pt x="44" y="236"/>
                  </a:cubicBezTo>
                  <a:cubicBezTo>
                    <a:pt x="15" y="312"/>
                    <a:pt x="0" y="401"/>
                    <a:pt x="3" y="498"/>
                  </a:cubicBezTo>
                  <a:cubicBezTo>
                    <a:pt x="5" y="594"/>
                    <a:pt x="26" y="684"/>
                    <a:pt x="60" y="759"/>
                  </a:cubicBezTo>
                  <a:cubicBezTo>
                    <a:pt x="92" y="831"/>
                    <a:pt x="134" y="888"/>
                    <a:pt x="182" y="927"/>
                  </a:cubicBezTo>
                  <a:cubicBezTo>
                    <a:pt x="226" y="963"/>
                    <a:pt x="274" y="983"/>
                    <a:pt x="322" y="986"/>
                  </a:cubicBezTo>
                  <a:cubicBezTo>
                    <a:pt x="366" y="989"/>
                    <a:pt x="409" y="979"/>
                    <a:pt x="449" y="955"/>
                  </a:cubicBezTo>
                  <a:cubicBezTo>
                    <a:pt x="487" y="934"/>
                    <a:pt x="518" y="903"/>
                    <a:pt x="545" y="867"/>
                  </a:cubicBezTo>
                  <a:cubicBezTo>
                    <a:pt x="569" y="833"/>
                    <a:pt x="590" y="794"/>
                    <a:pt x="606" y="752"/>
                  </a:cubicBezTo>
                  <a:cubicBezTo>
                    <a:pt x="620" y="712"/>
                    <a:pt x="632" y="669"/>
                    <a:pt x="638" y="624"/>
                  </a:cubicBezTo>
                  <a:cubicBezTo>
                    <a:pt x="645" y="580"/>
                    <a:pt x="648" y="534"/>
                    <a:pt x="646" y="486"/>
                  </a:cubicBezTo>
                  <a:close/>
                  <a:moveTo>
                    <a:pt x="622" y="549"/>
                  </a:moveTo>
                  <a:cubicBezTo>
                    <a:pt x="620" y="569"/>
                    <a:pt x="618" y="589"/>
                    <a:pt x="615" y="609"/>
                  </a:cubicBezTo>
                  <a:cubicBezTo>
                    <a:pt x="612" y="628"/>
                    <a:pt x="608" y="647"/>
                    <a:pt x="603" y="666"/>
                  </a:cubicBezTo>
                  <a:cubicBezTo>
                    <a:pt x="598" y="685"/>
                    <a:pt x="592" y="703"/>
                    <a:pt x="585" y="720"/>
                  </a:cubicBezTo>
                  <a:cubicBezTo>
                    <a:pt x="578" y="738"/>
                    <a:pt x="570" y="755"/>
                    <a:pt x="561" y="771"/>
                  </a:cubicBezTo>
                  <a:cubicBezTo>
                    <a:pt x="552" y="788"/>
                    <a:pt x="541" y="803"/>
                    <a:pt x="530" y="818"/>
                  </a:cubicBezTo>
                  <a:cubicBezTo>
                    <a:pt x="519" y="832"/>
                    <a:pt x="506" y="846"/>
                    <a:pt x="493" y="857"/>
                  </a:cubicBezTo>
                  <a:cubicBezTo>
                    <a:pt x="479" y="869"/>
                    <a:pt x="463" y="880"/>
                    <a:pt x="447" y="888"/>
                  </a:cubicBezTo>
                  <a:cubicBezTo>
                    <a:pt x="430" y="896"/>
                    <a:pt x="413" y="902"/>
                    <a:pt x="395" y="905"/>
                  </a:cubicBezTo>
                  <a:cubicBezTo>
                    <a:pt x="377" y="908"/>
                    <a:pt x="358" y="908"/>
                    <a:pt x="340" y="905"/>
                  </a:cubicBezTo>
                  <a:cubicBezTo>
                    <a:pt x="321" y="902"/>
                    <a:pt x="302" y="896"/>
                    <a:pt x="283" y="886"/>
                  </a:cubicBezTo>
                  <a:cubicBezTo>
                    <a:pt x="264" y="877"/>
                    <a:pt x="245" y="864"/>
                    <a:pt x="228" y="847"/>
                  </a:cubicBezTo>
                  <a:cubicBezTo>
                    <a:pt x="209" y="831"/>
                    <a:pt x="192" y="810"/>
                    <a:pt x="176" y="787"/>
                  </a:cubicBezTo>
                  <a:cubicBezTo>
                    <a:pt x="160" y="763"/>
                    <a:pt x="146" y="736"/>
                    <a:pt x="133" y="706"/>
                  </a:cubicBezTo>
                  <a:cubicBezTo>
                    <a:pt x="121" y="676"/>
                    <a:pt x="110" y="643"/>
                    <a:pt x="103" y="608"/>
                  </a:cubicBezTo>
                  <a:cubicBezTo>
                    <a:pt x="95" y="572"/>
                    <a:pt x="91" y="535"/>
                    <a:pt x="90" y="496"/>
                  </a:cubicBezTo>
                  <a:cubicBezTo>
                    <a:pt x="89" y="458"/>
                    <a:pt x="91" y="420"/>
                    <a:pt x="96" y="385"/>
                  </a:cubicBezTo>
                  <a:cubicBezTo>
                    <a:pt x="101" y="350"/>
                    <a:pt x="109" y="316"/>
                    <a:pt x="120" y="286"/>
                  </a:cubicBezTo>
                  <a:cubicBezTo>
                    <a:pt x="130" y="256"/>
                    <a:pt x="143" y="229"/>
                    <a:pt x="158" y="205"/>
                  </a:cubicBezTo>
                  <a:cubicBezTo>
                    <a:pt x="172" y="181"/>
                    <a:pt x="188" y="161"/>
                    <a:pt x="205" y="143"/>
                  </a:cubicBezTo>
                  <a:cubicBezTo>
                    <a:pt x="221" y="127"/>
                    <a:pt x="239" y="113"/>
                    <a:pt x="257" y="103"/>
                  </a:cubicBezTo>
                  <a:cubicBezTo>
                    <a:pt x="275" y="93"/>
                    <a:pt x="293" y="86"/>
                    <a:pt x="312" y="83"/>
                  </a:cubicBezTo>
                  <a:cubicBezTo>
                    <a:pt x="330" y="79"/>
                    <a:pt x="348" y="79"/>
                    <a:pt x="366" y="81"/>
                  </a:cubicBezTo>
                  <a:cubicBezTo>
                    <a:pt x="384" y="83"/>
                    <a:pt x="402" y="88"/>
                    <a:pt x="419" y="96"/>
                  </a:cubicBezTo>
                  <a:cubicBezTo>
                    <a:pt x="436" y="103"/>
                    <a:pt x="452" y="113"/>
                    <a:pt x="466" y="124"/>
                  </a:cubicBezTo>
                  <a:cubicBezTo>
                    <a:pt x="481" y="135"/>
                    <a:pt x="494" y="148"/>
                    <a:pt x="506" y="162"/>
                  </a:cubicBezTo>
                  <a:cubicBezTo>
                    <a:pt x="518" y="175"/>
                    <a:pt x="530" y="190"/>
                    <a:pt x="540" y="206"/>
                  </a:cubicBezTo>
                  <a:cubicBezTo>
                    <a:pt x="550" y="222"/>
                    <a:pt x="559" y="238"/>
                    <a:pt x="568" y="255"/>
                  </a:cubicBezTo>
                  <a:cubicBezTo>
                    <a:pt x="576" y="272"/>
                    <a:pt x="583" y="290"/>
                    <a:pt x="589" y="309"/>
                  </a:cubicBezTo>
                  <a:cubicBezTo>
                    <a:pt x="596" y="327"/>
                    <a:pt x="601" y="346"/>
                    <a:pt x="606" y="365"/>
                  </a:cubicBezTo>
                  <a:cubicBezTo>
                    <a:pt x="610" y="384"/>
                    <a:pt x="614" y="404"/>
                    <a:pt x="617" y="424"/>
                  </a:cubicBezTo>
                  <a:cubicBezTo>
                    <a:pt x="620" y="444"/>
                    <a:pt x="621" y="465"/>
                    <a:pt x="622" y="486"/>
                  </a:cubicBezTo>
                  <a:cubicBezTo>
                    <a:pt x="623" y="508"/>
                    <a:pt x="623" y="528"/>
                    <a:pt x="622" y="549"/>
                  </a:cubicBezTo>
                  <a:close/>
                  <a:moveTo>
                    <a:pt x="482" y="454"/>
                  </a:moveTo>
                  <a:cubicBezTo>
                    <a:pt x="479" y="443"/>
                    <a:pt x="475" y="433"/>
                    <a:pt x="470" y="425"/>
                  </a:cubicBezTo>
                  <a:cubicBezTo>
                    <a:pt x="465" y="416"/>
                    <a:pt x="459" y="409"/>
                    <a:pt x="452" y="404"/>
                  </a:cubicBezTo>
                  <a:cubicBezTo>
                    <a:pt x="445" y="399"/>
                    <a:pt x="438" y="396"/>
                    <a:pt x="430" y="395"/>
                  </a:cubicBezTo>
                  <a:cubicBezTo>
                    <a:pt x="421" y="394"/>
                    <a:pt x="414" y="396"/>
                    <a:pt x="406" y="400"/>
                  </a:cubicBezTo>
                  <a:cubicBezTo>
                    <a:pt x="399" y="405"/>
                    <a:pt x="392" y="411"/>
                    <a:pt x="387" y="420"/>
                  </a:cubicBezTo>
                  <a:cubicBezTo>
                    <a:pt x="381" y="429"/>
                    <a:pt x="377" y="439"/>
                    <a:pt x="374" y="451"/>
                  </a:cubicBezTo>
                  <a:cubicBezTo>
                    <a:pt x="371" y="463"/>
                    <a:pt x="369" y="477"/>
                    <a:pt x="370" y="491"/>
                  </a:cubicBezTo>
                  <a:cubicBezTo>
                    <a:pt x="370" y="505"/>
                    <a:pt x="373" y="519"/>
                    <a:pt x="377" y="531"/>
                  </a:cubicBezTo>
                  <a:cubicBezTo>
                    <a:pt x="380" y="542"/>
                    <a:pt x="386" y="553"/>
                    <a:pt x="392" y="562"/>
                  </a:cubicBezTo>
                  <a:cubicBezTo>
                    <a:pt x="398" y="570"/>
                    <a:pt x="405" y="576"/>
                    <a:pt x="413" y="581"/>
                  </a:cubicBezTo>
                  <a:cubicBezTo>
                    <a:pt x="420" y="585"/>
                    <a:pt x="428" y="586"/>
                    <a:pt x="436" y="585"/>
                  </a:cubicBezTo>
                  <a:cubicBezTo>
                    <a:pt x="444" y="584"/>
                    <a:pt x="452" y="581"/>
                    <a:pt x="458" y="575"/>
                  </a:cubicBezTo>
                  <a:cubicBezTo>
                    <a:pt x="465" y="569"/>
                    <a:pt x="470" y="562"/>
                    <a:pt x="475" y="553"/>
                  </a:cubicBezTo>
                  <a:cubicBezTo>
                    <a:pt x="479" y="545"/>
                    <a:pt x="483" y="535"/>
                    <a:pt x="485" y="524"/>
                  </a:cubicBezTo>
                  <a:cubicBezTo>
                    <a:pt x="487" y="513"/>
                    <a:pt x="488" y="501"/>
                    <a:pt x="488" y="489"/>
                  </a:cubicBezTo>
                  <a:cubicBezTo>
                    <a:pt x="487" y="477"/>
                    <a:pt x="485" y="465"/>
                    <a:pt x="482" y="454"/>
                  </a:cubicBezTo>
                  <a:close/>
                </a:path>
              </a:pathLst>
            </a:custGeom>
            <a:solidFill>
              <a:srgbClr val="3B3B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201" name="Freeform 7"/>
            <p:cNvSpPr>
              <a:spLocks noEditPoints="1" noChangeArrowheads="1"/>
            </p:cNvSpPr>
            <p:nvPr/>
          </p:nvSpPr>
          <p:spPr bwMode="auto">
            <a:xfrm>
              <a:off x="26" y="0"/>
              <a:ext cx="1538" cy="2343"/>
            </a:xfrm>
            <a:custGeom>
              <a:gdLst>
                <a:gd name="T0" fmla="*/ 477 w 648"/>
                <a:gd name="T1" fmla="*/ 296 h 989"/>
                <a:gd name="T2" fmla="*/ 317 w 648"/>
                <a:gd name="T3" fmla="*/ 313 h 989"/>
                <a:gd name="T4" fmla="*/ 287 w 648"/>
                <a:gd name="T5" fmla="*/ 595 h 989"/>
                <a:gd name="T6" fmla="*/ 441 w 648"/>
                <a:gd name="T7" fmla="*/ 714 h 989"/>
                <a:gd name="T8" fmla="*/ 546 w 648"/>
                <a:gd name="T9" fmla="*/ 564 h 989"/>
                <a:gd name="T10" fmla="*/ 519 w 648"/>
                <a:gd name="T11" fmla="*/ 517 h 989"/>
                <a:gd name="T12" fmla="*/ 500 w 648"/>
                <a:gd name="T13" fmla="*/ 592 h 989"/>
                <a:gd name="T14" fmla="*/ 458 w 648"/>
                <a:gd name="T15" fmla="*/ 640 h 989"/>
                <a:gd name="T16" fmla="*/ 399 w 648"/>
                <a:gd name="T17" fmla="*/ 642 h 989"/>
                <a:gd name="T18" fmla="*/ 348 w 648"/>
                <a:gd name="T19" fmla="*/ 589 h 989"/>
                <a:gd name="T20" fmla="*/ 324 w 648"/>
                <a:gd name="T21" fmla="*/ 492 h 989"/>
                <a:gd name="T22" fmla="*/ 341 w 648"/>
                <a:gd name="T23" fmla="*/ 395 h 989"/>
                <a:gd name="T24" fmla="*/ 388 w 648"/>
                <a:gd name="T25" fmla="*/ 339 h 989"/>
                <a:gd name="T26" fmla="*/ 447 w 648"/>
                <a:gd name="T27" fmla="*/ 339 h 989"/>
                <a:gd name="T28" fmla="*/ 493 w 648"/>
                <a:gd name="T29" fmla="*/ 386 h 989"/>
                <a:gd name="T30" fmla="*/ 517 w 648"/>
                <a:gd name="T31" fmla="*/ 460 h 989"/>
                <a:gd name="T32" fmla="*/ 587 w 648"/>
                <a:gd name="T33" fmla="*/ 379 h 989"/>
                <a:gd name="T34" fmla="*/ 421 w 648"/>
                <a:gd name="T35" fmla="*/ 148 h 989"/>
                <a:gd name="T36" fmla="*/ 174 w 648"/>
                <a:gd name="T37" fmla="*/ 321 h 989"/>
                <a:gd name="T38" fmla="*/ 261 w 648"/>
                <a:gd name="T39" fmla="*/ 790 h 989"/>
                <a:gd name="T40" fmla="*/ 519 w 648"/>
                <a:gd name="T41" fmla="*/ 778 h 989"/>
                <a:gd name="T42" fmla="*/ 602 w 648"/>
                <a:gd name="T43" fmla="*/ 487 h 989"/>
                <a:gd name="T44" fmla="*/ 569 w 648"/>
                <a:gd name="T45" fmla="*/ 578 h 989"/>
                <a:gd name="T46" fmla="*/ 526 w 648"/>
                <a:gd name="T47" fmla="*/ 695 h 989"/>
                <a:gd name="T48" fmla="*/ 443 w 648"/>
                <a:gd name="T49" fmla="*/ 768 h 989"/>
                <a:gd name="T50" fmla="*/ 334 w 648"/>
                <a:gd name="T51" fmla="*/ 752 h 989"/>
                <a:gd name="T52" fmla="*/ 244 w 648"/>
                <a:gd name="T53" fmla="*/ 626 h 989"/>
                <a:gd name="T54" fmla="*/ 222 w 648"/>
                <a:gd name="T55" fmla="*/ 424 h 989"/>
                <a:gd name="T56" fmla="*/ 285 w 648"/>
                <a:gd name="T57" fmla="*/ 265 h 989"/>
                <a:gd name="T58" fmla="*/ 387 w 648"/>
                <a:gd name="T59" fmla="*/ 209 h 989"/>
                <a:gd name="T60" fmla="*/ 486 w 648"/>
                <a:gd name="T61" fmla="*/ 253 h 989"/>
                <a:gd name="T62" fmla="*/ 549 w 648"/>
                <a:gd name="T63" fmla="*/ 355 h 989"/>
                <a:gd name="T64" fmla="*/ 575 w 648"/>
                <a:gd name="T65" fmla="*/ 487 h 989"/>
                <a:gd name="T66" fmla="*/ 628 w 648"/>
                <a:gd name="T67" fmla="*/ 349 h 989"/>
                <a:gd name="T68" fmla="*/ 417 w 648"/>
                <a:gd name="T69" fmla="*/ 30 h 989"/>
                <a:gd name="T70" fmla="*/ 44 w 648"/>
                <a:gd name="T71" fmla="*/ 236 h 989"/>
                <a:gd name="T72" fmla="*/ 182 w 648"/>
                <a:gd name="T73" fmla="*/ 927 h 989"/>
                <a:gd name="T74" fmla="*/ 545 w 648"/>
                <a:gd name="T75" fmla="*/ 867 h 989"/>
                <a:gd name="T76" fmla="*/ 646 w 648"/>
                <a:gd name="T77" fmla="*/ 486 h 989"/>
                <a:gd name="T78" fmla="*/ 603 w 648"/>
                <a:gd name="T79" fmla="*/ 666 h 989"/>
                <a:gd name="T80" fmla="*/ 530 w 648"/>
                <a:gd name="T81" fmla="*/ 818 h 989"/>
                <a:gd name="T82" fmla="*/ 395 w 648"/>
                <a:gd name="T83" fmla="*/ 905 h 989"/>
                <a:gd name="T84" fmla="*/ 228 w 648"/>
                <a:gd name="T85" fmla="*/ 847 h 989"/>
                <a:gd name="T86" fmla="*/ 103 w 648"/>
                <a:gd name="T87" fmla="*/ 608 h 989"/>
                <a:gd name="T88" fmla="*/ 120 w 648"/>
                <a:gd name="T89" fmla="*/ 286 h 989"/>
                <a:gd name="T90" fmla="*/ 257 w 648"/>
                <a:gd name="T91" fmla="*/ 103 h 989"/>
                <a:gd name="T92" fmla="*/ 419 w 648"/>
                <a:gd name="T93" fmla="*/ 96 h 989"/>
                <a:gd name="T94" fmla="*/ 540 w 648"/>
                <a:gd name="T95" fmla="*/ 206 h 989"/>
                <a:gd name="T96" fmla="*/ 606 w 648"/>
                <a:gd name="T97" fmla="*/ 365 h 989"/>
                <a:gd name="T98" fmla="*/ 622 w 648"/>
                <a:gd name="T99" fmla="*/ 549 h 989"/>
                <a:gd name="T100" fmla="*/ 452 w 648"/>
                <a:gd name="T101" fmla="*/ 404 h 989"/>
                <a:gd name="T102" fmla="*/ 387 w 648"/>
                <a:gd name="T103" fmla="*/ 420 h 989"/>
                <a:gd name="T104" fmla="*/ 377 w 648"/>
                <a:gd name="T105" fmla="*/ 531 h 989"/>
                <a:gd name="T106" fmla="*/ 436 w 648"/>
                <a:gd name="T107" fmla="*/ 585 h 989"/>
                <a:gd name="T108" fmla="*/ 485 w 648"/>
                <a:gd name="T109" fmla="*/ 524 h 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48"/>
                <a:gd name="T166" fmla="*/ 0 h 989"/>
                <a:gd name="T167" fmla="*/ 648 w 648"/>
                <a:gd name="T168" fmla="*/ 989 h 989"/>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48" h="989">
                  <a:moveTo>
                    <a:pt x="541" y="412"/>
                  </a:moveTo>
                  <a:cubicBezTo>
                    <a:pt x="534" y="388"/>
                    <a:pt x="526" y="366"/>
                    <a:pt x="515" y="347"/>
                  </a:cubicBezTo>
                  <a:cubicBezTo>
                    <a:pt x="504" y="327"/>
                    <a:pt x="491" y="309"/>
                    <a:pt x="477" y="296"/>
                  </a:cubicBezTo>
                  <a:cubicBezTo>
                    <a:pt x="461" y="281"/>
                    <a:pt x="444" y="271"/>
                    <a:pt x="425" y="267"/>
                  </a:cubicBezTo>
                  <a:cubicBezTo>
                    <a:pt x="406" y="262"/>
                    <a:pt x="386" y="264"/>
                    <a:pt x="368" y="271"/>
                  </a:cubicBezTo>
                  <a:cubicBezTo>
                    <a:pt x="349" y="279"/>
                    <a:pt x="332" y="294"/>
                    <a:pt x="317" y="313"/>
                  </a:cubicBezTo>
                  <a:cubicBezTo>
                    <a:pt x="301" y="334"/>
                    <a:pt x="289" y="360"/>
                    <a:pt x="280" y="390"/>
                  </a:cubicBezTo>
                  <a:cubicBezTo>
                    <a:pt x="271" y="421"/>
                    <a:pt x="267" y="456"/>
                    <a:pt x="268" y="493"/>
                  </a:cubicBezTo>
                  <a:cubicBezTo>
                    <a:pt x="270" y="530"/>
                    <a:pt x="276" y="565"/>
                    <a:pt x="287" y="595"/>
                  </a:cubicBezTo>
                  <a:cubicBezTo>
                    <a:pt x="298" y="625"/>
                    <a:pt x="312" y="651"/>
                    <a:pt x="329" y="671"/>
                  </a:cubicBezTo>
                  <a:cubicBezTo>
                    <a:pt x="345" y="691"/>
                    <a:pt x="364" y="704"/>
                    <a:pt x="383" y="712"/>
                  </a:cubicBezTo>
                  <a:cubicBezTo>
                    <a:pt x="402" y="719"/>
                    <a:pt x="422" y="720"/>
                    <a:pt x="441" y="714"/>
                  </a:cubicBezTo>
                  <a:cubicBezTo>
                    <a:pt x="460" y="709"/>
                    <a:pt x="476" y="698"/>
                    <a:pt x="491" y="683"/>
                  </a:cubicBezTo>
                  <a:cubicBezTo>
                    <a:pt x="504" y="669"/>
                    <a:pt x="516" y="651"/>
                    <a:pt x="526" y="630"/>
                  </a:cubicBezTo>
                  <a:cubicBezTo>
                    <a:pt x="535" y="610"/>
                    <a:pt x="542" y="588"/>
                    <a:pt x="546" y="564"/>
                  </a:cubicBezTo>
                  <a:cubicBezTo>
                    <a:pt x="551" y="540"/>
                    <a:pt x="553" y="514"/>
                    <a:pt x="552" y="488"/>
                  </a:cubicBezTo>
                  <a:cubicBezTo>
                    <a:pt x="551" y="461"/>
                    <a:pt x="547" y="436"/>
                    <a:pt x="541" y="412"/>
                  </a:cubicBezTo>
                  <a:close/>
                  <a:moveTo>
                    <a:pt x="519" y="517"/>
                  </a:moveTo>
                  <a:cubicBezTo>
                    <a:pt x="519" y="526"/>
                    <a:pt x="517" y="535"/>
                    <a:pt x="516" y="544"/>
                  </a:cubicBezTo>
                  <a:cubicBezTo>
                    <a:pt x="514" y="552"/>
                    <a:pt x="512" y="561"/>
                    <a:pt x="509" y="569"/>
                  </a:cubicBezTo>
                  <a:cubicBezTo>
                    <a:pt x="507" y="577"/>
                    <a:pt x="504" y="584"/>
                    <a:pt x="500" y="592"/>
                  </a:cubicBezTo>
                  <a:cubicBezTo>
                    <a:pt x="497" y="599"/>
                    <a:pt x="493" y="605"/>
                    <a:pt x="488" y="612"/>
                  </a:cubicBezTo>
                  <a:cubicBezTo>
                    <a:pt x="484" y="618"/>
                    <a:pt x="479" y="623"/>
                    <a:pt x="474" y="628"/>
                  </a:cubicBezTo>
                  <a:cubicBezTo>
                    <a:pt x="469" y="633"/>
                    <a:pt x="463" y="637"/>
                    <a:pt x="458" y="640"/>
                  </a:cubicBezTo>
                  <a:cubicBezTo>
                    <a:pt x="452" y="644"/>
                    <a:pt x="445" y="646"/>
                    <a:pt x="439" y="647"/>
                  </a:cubicBezTo>
                  <a:cubicBezTo>
                    <a:pt x="432" y="649"/>
                    <a:pt x="425" y="649"/>
                    <a:pt x="419" y="648"/>
                  </a:cubicBezTo>
                  <a:cubicBezTo>
                    <a:pt x="412" y="647"/>
                    <a:pt x="405" y="645"/>
                    <a:pt x="399" y="642"/>
                  </a:cubicBezTo>
                  <a:cubicBezTo>
                    <a:pt x="392" y="639"/>
                    <a:pt x="386" y="635"/>
                    <a:pt x="380" y="630"/>
                  </a:cubicBezTo>
                  <a:cubicBezTo>
                    <a:pt x="374" y="625"/>
                    <a:pt x="368" y="619"/>
                    <a:pt x="363" y="612"/>
                  </a:cubicBezTo>
                  <a:cubicBezTo>
                    <a:pt x="357" y="605"/>
                    <a:pt x="352" y="597"/>
                    <a:pt x="348" y="589"/>
                  </a:cubicBezTo>
                  <a:cubicBezTo>
                    <a:pt x="343" y="580"/>
                    <a:pt x="339" y="570"/>
                    <a:pt x="336" y="560"/>
                  </a:cubicBezTo>
                  <a:cubicBezTo>
                    <a:pt x="332" y="550"/>
                    <a:pt x="329" y="539"/>
                    <a:pt x="327" y="528"/>
                  </a:cubicBezTo>
                  <a:cubicBezTo>
                    <a:pt x="325" y="516"/>
                    <a:pt x="324" y="504"/>
                    <a:pt x="324" y="492"/>
                  </a:cubicBezTo>
                  <a:cubicBezTo>
                    <a:pt x="323" y="480"/>
                    <a:pt x="324" y="468"/>
                    <a:pt x="325" y="456"/>
                  </a:cubicBezTo>
                  <a:cubicBezTo>
                    <a:pt x="326" y="445"/>
                    <a:pt x="328" y="434"/>
                    <a:pt x="331" y="423"/>
                  </a:cubicBezTo>
                  <a:cubicBezTo>
                    <a:pt x="334" y="413"/>
                    <a:pt x="337" y="403"/>
                    <a:pt x="341" y="395"/>
                  </a:cubicBezTo>
                  <a:cubicBezTo>
                    <a:pt x="345" y="386"/>
                    <a:pt x="349" y="378"/>
                    <a:pt x="354" y="371"/>
                  </a:cubicBezTo>
                  <a:cubicBezTo>
                    <a:pt x="359" y="363"/>
                    <a:pt x="365" y="357"/>
                    <a:pt x="370" y="352"/>
                  </a:cubicBezTo>
                  <a:cubicBezTo>
                    <a:pt x="376" y="347"/>
                    <a:pt x="382" y="343"/>
                    <a:pt x="388" y="339"/>
                  </a:cubicBezTo>
                  <a:cubicBezTo>
                    <a:pt x="395" y="336"/>
                    <a:pt x="401" y="334"/>
                    <a:pt x="408" y="333"/>
                  </a:cubicBezTo>
                  <a:cubicBezTo>
                    <a:pt x="414" y="332"/>
                    <a:pt x="421" y="332"/>
                    <a:pt x="428" y="333"/>
                  </a:cubicBezTo>
                  <a:cubicBezTo>
                    <a:pt x="434" y="334"/>
                    <a:pt x="441" y="336"/>
                    <a:pt x="447" y="339"/>
                  </a:cubicBezTo>
                  <a:cubicBezTo>
                    <a:pt x="453" y="342"/>
                    <a:pt x="459" y="346"/>
                    <a:pt x="464" y="351"/>
                  </a:cubicBezTo>
                  <a:cubicBezTo>
                    <a:pt x="470" y="355"/>
                    <a:pt x="475" y="361"/>
                    <a:pt x="479" y="367"/>
                  </a:cubicBezTo>
                  <a:cubicBezTo>
                    <a:pt x="484" y="373"/>
                    <a:pt x="489" y="379"/>
                    <a:pt x="493" y="386"/>
                  </a:cubicBezTo>
                  <a:cubicBezTo>
                    <a:pt x="497" y="393"/>
                    <a:pt x="500" y="401"/>
                    <a:pt x="503" y="408"/>
                  </a:cubicBezTo>
                  <a:cubicBezTo>
                    <a:pt x="507" y="416"/>
                    <a:pt x="509" y="425"/>
                    <a:pt x="512" y="433"/>
                  </a:cubicBezTo>
                  <a:cubicBezTo>
                    <a:pt x="514" y="442"/>
                    <a:pt x="516" y="451"/>
                    <a:pt x="517" y="460"/>
                  </a:cubicBezTo>
                  <a:cubicBezTo>
                    <a:pt x="519" y="469"/>
                    <a:pt x="520" y="479"/>
                    <a:pt x="520" y="488"/>
                  </a:cubicBezTo>
                  <a:cubicBezTo>
                    <a:pt x="520" y="498"/>
                    <a:pt x="520" y="508"/>
                    <a:pt x="519" y="517"/>
                  </a:cubicBezTo>
                  <a:close/>
                  <a:moveTo>
                    <a:pt x="587" y="379"/>
                  </a:moveTo>
                  <a:cubicBezTo>
                    <a:pt x="579" y="344"/>
                    <a:pt x="567" y="311"/>
                    <a:pt x="553" y="282"/>
                  </a:cubicBezTo>
                  <a:cubicBezTo>
                    <a:pt x="537" y="251"/>
                    <a:pt x="519" y="224"/>
                    <a:pt x="498" y="201"/>
                  </a:cubicBezTo>
                  <a:cubicBezTo>
                    <a:pt x="475" y="177"/>
                    <a:pt x="449" y="159"/>
                    <a:pt x="421" y="148"/>
                  </a:cubicBezTo>
                  <a:cubicBezTo>
                    <a:pt x="390" y="136"/>
                    <a:pt x="359" y="134"/>
                    <a:pt x="330" y="142"/>
                  </a:cubicBezTo>
                  <a:cubicBezTo>
                    <a:pt x="298" y="151"/>
                    <a:pt x="268" y="170"/>
                    <a:pt x="241" y="199"/>
                  </a:cubicBezTo>
                  <a:cubicBezTo>
                    <a:pt x="213" y="230"/>
                    <a:pt x="190" y="271"/>
                    <a:pt x="174" y="321"/>
                  </a:cubicBezTo>
                  <a:cubicBezTo>
                    <a:pt x="157" y="372"/>
                    <a:pt x="148" y="432"/>
                    <a:pt x="150" y="495"/>
                  </a:cubicBezTo>
                  <a:cubicBezTo>
                    <a:pt x="152" y="558"/>
                    <a:pt x="165" y="618"/>
                    <a:pt x="185" y="669"/>
                  </a:cubicBezTo>
                  <a:cubicBezTo>
                    <a:pt x="204" y="719"/>
                    <a:pt x="231" y="760"/>
                    <a:pt x="261" y="790"/>
                  </a:cubicBezTo>
                  <a:cubicBezTo>
                    <a:pt x="290" y="818"/>
                    <a:pt x="321" y="837"/>
                    <a:pt x="354" y="844"/>
                  </a:cubicBezTo>
                  <a:cubicBezTo>
                    <a:pt x="384" y="851"/>
                    <a:pt x="415" y="848"/>
                    <a:pt x="445" y="835"/>
                  </a:cubicBezTo>
                  <a:cubicBezTo>
                    <a:pt x="473" y="823"/>
                    <a:pt x="498" y="803"/>
                    <a:pt x="519" y="778"/>
                  </a:cubicBezTo>
                  <a:cubicBezTo>
                    <a:pt x="538" y="754"/>
                    <a:pt x="555" y="726"/>
                    <a:pt x="568" y="694"/>
                  </a:cubicBezTo>
                  <a:cubicBezTo>
                    <a:pt x="580" y="664"/>
                    <a:pt x="590" y="631"/>
                    <a:pt x="596" y="596"/>
                  </a:cubicBezTo>
                  <a:cubicBezTo>
                    <a:pt x="601" y="561"/>
                    <a:pt x="604" y="525"/>
                    <a:pt x="602" y="487"/>
                  </a:cubicBezTo>
                  <a:cubicBezTo>
                    <a:pt x="601" y="449"/>
                    <a:pt x="596" y="412"/>
                    <a:pt x="587" y="379"/>
                  </a:cubicBezTo>
                  <a:close/>
                  <a:moveTo>
                    <a:pt x="574" y="534"/>
                  </a:moveTo>
                  <a:cubicBezTo>
                    <a:pt x="573" y="549"/>
                    <a:pt x="571" y="564"/>
                    <a:pt x="569" y="578"/>
                  </a:cubicBezTo>
                  <a:cubicBezTo>
                    <a:pt x="566" y="593"/>
                    <a:pt x="563" y="607"/>
                    <a:pt x="559" y="620"/>
                  </a:cubicBezTo>
                  <a:cubicBezTo>
                    <a:pt x="555" y="634"/>
                    <a:pt x="550" y="647"/>
                    <a:pt x="545" y="660"/>
                  </a:cubicBezTo>
                  <a:cubicBezTo>
                    <a:pt x="539" y="672"/>
                    <a:pt x="533" y="684"/>
                    <a:pt x="526" y="695"/>
                  </a:cubicBezTo>
                  <a:cubicBezTo>
                    <a:pt x="519" y="706"/>
                    <a:pt x="512" y="717"/>
                    <a:pt x="503" y="726"/>
                  </a:cubicBezTo>
                  <a:cubicBezTo>
                    <a:pt x="495" y="736"/>
                    <a:pt x="485" y="744"/>
                    <a:pt x="476" y="751"/>
                  </a:cubicBezTo>
                  <a:cubicBezTo>
                    <a:pt x="465" y="758"/>
                    <a:pt x="454" y="764"/>
                    <a:pt x="443" y="768"/>
                  </a:cubicBezTo>
                  <a:cubicBezTo>
                    <a:pt x="431" y="772"/>
                    <a:pt x="419" y="774"/>
                    <a:pt x="407" y="774"/>
                  </a:cubicBezTo>
                  <a:cubicBezTo>
                    <a:pt x="395" y="775"/>
                    <a:pt x="383" y="773"/>
                    <a:pt x="371" y="769"/>
                  </a:cubicBezTo>
                  <a:cubicBezTo>
                    <a:pt x="358" y="765"/>
                    <a:pt x="346" y="759"/>
                    <a:pt x="334" y="752"/>
                  </a:cubicBezTo>
                  <a:cubicBezTo>
                    <a:pt x="322" y="744"/>
                    <a:pt x="311" y="734"/>
                    <a:pt x="300" y="722"/>
                  </a:cubicBezTo>
                  <a:cubicBezTo>
                    <a:pt x="289" y="709"/>
                    <a:pt x="279" y="695"/>
                    <a:pt x="269" y="679"/>
                  </a:cubicBezTo>
                  <a:cubicBezTo>
                    <a:pt x="260" y="663"/>
                    <a:pt x="251" y="645"/>
                    <a:pt x="244" y="626"/>
                  </a:cubicBezTo>
                  <a:cubicBezTo>
                    <a:pt x="237" y="607"/>
                    <a:pt x="231" y="586"/>
                    <a:pt x="227" y="563"/>
                  </a:cubicBezTo>
                  <a:cubicBezTo>
                    <a:pt x="223" y="541"/>
                    <a:pt x="220" y="518"/>
                    <a:pt x="219" y="494"/>
                  </a:cubicBezTo>
                  <a:cubicBezTo>
                    <a:pt x="218" y="470"/>
                    <a:pt x="219" y="446"/>
                    <a:pt x="222" y="424"/>
                  </a:cubicBezTo>
                  <a:cubicBezTo>
                    <a:pt x="225" y="402"/>
                    <a:pt x="230" y="381"/>
                    <a:pt x="235" y="361"/>
                  </a:cubicBezTo>
                  <a:cubicBezTo>
                    <a:pt x="241" y="342"/>
                    <a:pt x="248" y="324"/>
                    <a:pt x="257" y="307"/>
                  </a:cubicBezTo>
                  <a:cubicBezTo>
                    <a:pt x="265" y="291"/>
                    <a:pt x="274" y="277"/>
                    <a:pt x="285" y="265"/>
                  </a:cubicBezTo>
                  <a:cubicBezTo>
                    <a:pt x="295" y="252"/>
                    <a:pt x="305" y="242"/>
                    <a:pt x="317" y="234"/>
                  </a:cubicBezTo>
                  <a:cubicBezTo>
                    <a:pt x="328" y="226"/>
                    <a:pt x="339" y="219"/>
                    <a:pt x="351" y="215"/>
                  </a:cubicBezTo>
                  <a:cubicBezTo>
                    <a:pt x="363" y="211"/>
                    <a:pt x="375" y="209"/>
                    <a:pt x="387" y="209"/>
                  </a:cubicBezTo>
                  <a:cubicBezTo>
                    <a:pt x="399" y="208"/>
                    <a:pt x="411" y="210"/>
                    <a:pt x="423" y="214"/>
                  </a:cubicBezTo>
                  <a:cubicBezTo>
                    <a:pt x="435" y="217"/>
                    <a:pt x="446" y="223"/>
                    <a:pt x="457" y="229"/>
                  </a:cubicBezTo>
                  <a:cubicBezTo>
                    <a:pt x="467" y="236"/>
                    <a:pt x="477" y="244"/>
                    <a:pt x="486" y="253"/>
                  </a:cubicBezTo>
                  <a:cubicBezTo>
                    <a:pt x="495" y="262"/>
                    <a:pt x="503" y="272"/>
                    <a:pt x="511" y="282"/>
                  </a:cubicBezTo>
                  <a:cubicBezTo>
                    <a:pt x="519" y="293"/>
                    <a:pt x="526" y="305"/>
                    <a:pt x="532" y="317"/>
                  </a:cubicBezTo>
                  <a:cubicBezTo>
                    <a:pt x="539" y="329"/>
                    <a:pt x="544" y="342"/>
                    <a:pt x="549" y="355"/>
                  </a:cubicBezTo>
                  <a:cubicBezTo>
                    <a:pt x="554" y="369"/>
                    <a:pt x="559" y="382"/>
                    <a:pt x="562" y="397"/>
                  </a:cubicBezTo>
                  <a:cubicBezTo>
                    <a:pt x="566" y="411"/>
                    <a:pt x="569" y="426"/>
                    <a:pt x="571" y="441"/>
                  </a:cubicBezTo>
                  <a:cubicBezTo>
                    <a:pt x="573" y="456"/>
                    <a:pt x="574" y="471"/>
                    <a:pt x="575" y="487"/>
                  </a:cubicBezTo>
                  <a:cubicBezTo>
                    <a:pt x="576" y="503"/>
                    <a:pt x="575" y="519"/>
                    <a:pt x="574" y="534"/>
                  </a:cubicBezTo>
                  <a:close/>
                  <a:moveTo>
                    <a:pt x="646" y="486"/>
                  </a:moveTo>
                  <a:cubicBezTo>
                    <a:pt x="644" y="438"/>
                    <a:pt x="638" y="392"/>
                    <a:pt x="628" y="349"/>
                  </a:cubicBezTo>
                  <a:cubicBezTo>
                    <a:pt x="618" y="305"/>
                    <a:pt x="604" y="263"/>
                    <a:pt x="586" y="224"/>
                  </a:cubicBezTo>
                  <a:cubicBezTo>
                    <a:pt x="567" y="183"/>
                    <a:pt x="544" y="145"/>
                    <a:pt x="517" y="113"/>
                  </a:cubicBezTo>
                  <a:cubicBezTo>
                    <a:pt x="489" y="79"/>
                    <a:pt x="455" y="50"/>
                    <a:pt x="417" y="30"/>
                  </a:cubicBezTo>
                  <a:cubicBezTo>
                    <a:pt x="375" y="8"/>
                    <a:pt x="332" y="0"/>
                    <a:pt x="289" y="4"/>
                  </a:cubicBezTo>
                  <a:cubicBezTo>
                    <a:pt x="242" y="9"/>
                    <a:pt x="196" y="30"/>
                    <a:pt x="155" y="67"/>
                  </a:cubicBezTo>
                  <a:cubicBezTo>
                    <a:pt x="110" y="107"/>
                    <a:pt x="71" y="164"/>
                    <a:pt x="44" y="236"/>
                  </a:cubicBezTo>
                  <a:cubicBezTo>
                    <a:pt x="15" y="312"/>
                    <a:pt x="0" y="401"/>
                    <a:pt x="3" y="498"/>
                  </a:cubicBezTo>
                  <a:cubicBezTo>
                    <a:pt x="6" y="594"/>
                    <a:pt x="26" y="684"/>
                    <a:pt x="60" y="759"/>
                  </a:cubicBezTo>
                  <a:cubicBezTo>
                    <a:pt x="92" y="831"/>
                    <a:pt x="134" y="888"/>
                    <a:pt x="182" y="927"/>
                  </a:cubicBezTo>
                  <a:cubicBezTo>
                    <a:pt x="226" y="963"/>
                    <a:pt x="274" y="983"/>
                    <a:pt x="322" y="986"/>
                  </a:cubicBezTo>
                  <a:cubicBezTo>
                    <a:pt x="366" y="989"/>
                    <a:pt x="409" y="979"/>
                    <a:pt x="450" y="955"/>
                  </a:cubicBezTo>
                  <a:cubicBezTo>
                    <a:pt x="487" y="934"/>
                    <a:pt x="519" y="903"/>
                    <a:pt x="545" y="867"/>
                  </a:cubicBezTo>
                  <a:cubicBezTo>
                    <a:pt x="570" y="833"/>
                    <a:pt x="590" y="794"/>
                    <a:pt x="606" y="752"/>
                  </a:cubicBezTo>
                  <a:cubicBezTo>
                    <a:pt x="621" y="712"/>
                    <a:pt x="632" y="669"/>
                    <a:pt x="639" y="624"/>
                  </a:cubicBezTo>
                  <a:cubicBezTo>
                    <a:pt x="645" y="580"/>
                    <a:pt x="648" y="534"/>
                    <a:pt x="646" y="486"/>
                  </a:cubicBezTo>
                  <a:close/>
                  <a:moveTo>
                    <a:pt x="622" y="549"/>
                  </a:moveTo>
                  <a:cubicBezTo>
                    <a:pt x="620" y="569"/>
                    <a:pt x="618" y="589"/>
                    <a:pt x="615" y="609"/>
                  </a:cubicBezTo>
                  <a:cubicBezTo>
                    <a:pt x="612" y="628"/>
                    <a:pt x="608" y="647"/>
                    <a:pt x="603" y="666"/>
                  </a:cubicBezTo>
                  <a:cubicBezTo>
                    <a:pt x="598" y="685"/>
                    <a:pt x="592" y="703"/>
                    <a:pt x="585" y="720"/>
                  </a:cubicBezTo>
                  <a:cubicBezTo>
                    <a:pt x="578" y="738"/>
                    <a:pt x="570" y="755"/>
                    <a:pt x="561" y="771"/>
                  </a:cubicBezTo>
                  <a:cubicBezTo>
                    <a:pt x="552" y="788"/>
                    <a:pt x="542" y="803"/>
                    <a:pt x="530" y="818"/>
                  </a:cubicBezTo>
                  <a:cubicBezTo>
                    <a:pt x="519" y="832"/>
                    <a:pt x="506" y="846"/>
                    <a:pt x="493" y="857"/>
                  </a:cubicBezTo>
                  <a:cubicBezTo>
                    <a:pt x="479" y="869"/>
                    <a:pt x="464" y="880"/>
                    <a:pt x="447" y="888"/>
                  </a:cubicBezTo>
                  <a:cubicBezTo>
                    <a:pt x="430" y="896"/>
                    <a:pt x="413" y="902"/>
                    <a:pt x="395" y="905"/>
                  </a:cubicBezTo>
                  <a:cubicBezTo>
                    <a:pt x="377" y="908"/>
                    <a:pt x="359" y="908"/>
                    <a:pt x="340" y="905"/>
                  </a:cubicBezTo>
                  <a:cubicBezTo>
                    <a:pt x="321" y="902"/>
                    <a:pt x="302" y="896"/>
                    <a:pt x="284" y="886"/>
                  </a:cubicBezTo>
                  <a:cubicBezTo>
                    <a:pt x="264" y="877"/>
                    <a:pt x="246" y="864"/>
                    <a:pt x="228" y="847"/>
                  </a:cubicBezTo>
                  <a:cubicBezTo>
                    <a:pt x="209" y="831"/>
                    <a:pt x="192" y="810"/>
                    <a:pt x="176" y="787"/>
                  </a:cubicBezTo>
                  <a:cubicBezTo>
                    <a:pt x="160" y="763"/>
                    <a:pt x="146" y="736"/>
                    <a:pt x="133" y="706"/>
                  </a:cubicBezTo>
                  <a:cubicBezTo>
                    <a:pt x="121" y="676"/>
                    <a:pt x="110" y="643"/>
                    <a:pt x="103" y="608"/>
                  </a:cubicBezTo>
                  <a:cubicBezTo>
                    <a:pt x="96" y="572"/>
                    <a:pt x="91" y="535"/>
                    <a:pt x="90" y="496"/>
                  </a:cubicBezTo>
                  <a:cubicBezTo>
                    <a:pt x="89" y="458"/>
                    <a:pt x="91" y="420"/>
                    <a:pt x="96" y="385"/>
                  </a:cubicBezTo>
                  <a:cubicBezTo>
                    <a:pt x="101" y="350"/>
                    <a:pt x="109" y="316"/>
                    <a:pt x="120" y="286"/>
                  </a:cubicBezTo>
                  <a:cubicBezTo>
                    <a:pt x="130" y="256"/>
                    <a:pt x="143" y="229"/>
                    <a:pt x="158" y="205"/>
                  </a:cubicBezTo>
                  <a:cubicBezTo>
                    <a:pt x="172" y="181"/>
                    <a:pt x="188" y="161"/>
                    <a:pt x="205" y="143"/>
                  </a:cubicBezTo>
                  <a:cubicBezTo>
                    <a:pt x="221" y="127"/>
                    <a:pt x="239" y="113"/>
                    <a:pt x="257" y="103"/>
                  </a:cubicBezTo>
                  <a:cubicBezTo>
                    <a:pt x="275" y="93"/>
                    <a:pt x="293" y="86"/>
                    <a:pt x="312" y="83"/>
                  </a:cubicBezTo>
                  <a:cubicBezTo>
                    <a:pt x="330" y="79"/>
                    <a:pt x="348" y="79"/>
                    <a:pt x="367" y="81"/>
                  </a:cubicBezTo>
                  <a:cubicBezTo>
                    <a:pt x="384" y="83"/>
                    <a:pt x="402" y="88"/>
                    <a:pt x="419" y="96"/>
                  </a:cubicBezTo>
                  <a:cubicBezTo>
                    <a:pt x="436" y="103"/>
                    <a:pt x="452" y="113"/>
                    <a:pt x="466" y="124"/>
                  </a:cubicBezTo>
                  <a:cubicBezTo>
                    <a:pt x="481" y="135"/>
                    <a:pt x="494" y="148"/>
                    <a:pt x="506" y="162"/>
                  </a:cubicBezTo>
                  <a:cubicBezTo>
                    <a:pt x="519" y="175"/>
                    <a:pt x="530" y="190"/>
                    <a:pt x="540" y="206"/>
                  </a:cubicBezTo>
                  <a:cubicBezTo>
                    <a:pt x="550" y="222"/>
                    <a:pt x="559" y="238"/>
                    <a:pt x="568" y="255"/>
                  </a:cubicBezTo>
                  <a:cubicBezTo>
                    <a:pt x="576" y="272"/>
                    <a:pt x="583" y="290"/>
                    <a:pt x="590" y="309"/>
                  </a:cubicBezTo>
                  <a:cubicBezTo>
                    <a:pt x="596" y="327"/>
                    <a:pt x="601" y="346"/>
                    <a:pt x="606" y="365"/>
                  </a:cubicBezTo>
                  <a:cubicBezTo>
                    <a:pt x="611" y="384"/>
                    <a:pt x="614" y="404"/>
                    <a:pt x="617" y="424"/>
                  </a:cubicBezTo>
                  <a:cubicBezTo>
                    <a:pt x="620" y="444"/>
                    <a:pt x="621" y="465"/>
                    <a:pt x="622" y="486"/>
                  </a:cubicBezTo>
                  <a:cubicBezTo>
                    <a:pt x="623" y="508"/>
                    <a:pt x="623" y="528"/>
                    <a:pt x="622" y="549"/>
                  </a:cubicBezTo>
                  <a:close/>
                  <a:moveTo>
                    <a:pt x="483" y="454"/>
                  </a:moveTo>
                  <a:cubicBezTo>
                    <a:pt x="480" y="443"/>
                    <a:pt x="475" y="433"/>
                    <a:pt x="470" y="425"/>
                  </a:cubicBezTo>
                  <a:cubicBezTo>
                    <a:pt x="465" y="416"/>
                    <a:pt x="459" y="409"/>
                    <a:pt x="452" y="404"/>
                  </a:cubicBezTo>
                  <a:cubicBezTo>
                    <a:pt x="445" y="399"/>
                    <a:pt x="438" y="396"/>
                    <a:pt x="430" y="395"/>
                  </a:cubicBezTo>
                  <a:cubicBezTo>
                    <a:pt x="422" y="394"/>
                    <a:pt x="414" y="396"/>
                    <a:pt x="406" y="400"/>
                  </a:cubicBezTo>
                  <a:cubicBezTo>
                    <a:pt x="399" y="405"/>
                    <a:pt x="393" y="411"/>
                    <a:pt x="387" y="420"/>
                  </a:cubicBezTo>
                  <a:cubicBezTo>
                    <a:pt x="381" y="429"/>
                    <a:pt x="377" y="439"/>
                    <a:pt x="374" y="451"/>
                  </a:cubicBezTo>
                  <a:cubicBezTo>
                    <a:pt x="371" y="463"/>
                    <a:pt x="370" y="477"/>
                    <a:pt x="370" y="491"/>
                  </a:cubicBezTo>
                  <a:cubicBezTo>
                    <a:pt x="371" y="505"/>
                    <a:pt x="373" y="519"/>
                    <a:pt x="377" y="531"/>
                  </a:cubicBezTo>
                  <a:cubicBezTo>
                    <a:pt x="380" y="542"/>
                    <a:pt x="386" y="553"/>
                    <a:pt x="392" y="562"/>
                  </a:cubicBezTo>
                  <a:cubicBezTo>
                    <a:pt x="398" y="570"/>
                    <a:pt x="405" y="576"/>
                    <a:pt x="413" y="581"/>
                  </a:cubicBezTo>
                  <a:cubicBezTo>
                    <a:pt x="420" y="585"/>
                    <a:pt x="428" y="586"/>
                    <a:pt x="436" y="585"/>
                  </a:cubicBezTo>
                  <a:cubicBezTo>
                    <a:pt x="444" y="584"/>
                    <a:pt x="452" y="581"/>
                    <a:pt x="458" y="575"/>
                  </a:cubicBezTo>
                  <a:cubicBezTo>
                    <a:pt x="465" y="569"/>
                    <a:pt x="470" y="562"/>
                    <a:pt x="475" y="553"/>
                  </a:cubicBezTo>
                  <a:cubicBezTo>
                    <a:pt x="479" y="545"/>
                    <a:pt x="483" y="535"/>
                    <a:pt x="485" y="524"/>
                  </a:cubicBezTo>
                  <a:cubicBezTo>
                    <a:pt x="487" y="513"/>
                    <a:pt x="488" y="501"/>
                    <a:pt x="488" y="489"/>
                  </a:cubicBezTo>
                  <a:cubicBezTo>
                    <a:pt x="487" y="477"/>
                    <a:pt x="486" y="465"/>
                    <a:pt x="483" y="454"/>
                  </a:cubicBez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8202" name="组合 18"/>
          <p:cNvGrpSpPr/>
          <p:nvPr/>
        </p:nvGrpSpPr>
        <p:grpSpPr>
          <a:xfrm>
            <a:off x="2347913" y="2679700"/>
            <a:ext cx="8240712" cy="2447925"/>
            <a:chExt cx="6411128" cy="1904999"/>
          </a:xfrm>
        </p:grpSpPr>
        <p:sp>
          <p:nvSpPr>
            <p:cNvPr id="8203" name="任意多边形 17"/>
            <p:cNvSpPr>
              <a:spLocks noChangeArrowheads="1"/>
            </p:cNvSpPr>
            <p:nvPr/>
          </p:nvSpPr>
          <p:spPr bwMode="auto">
            <a:xfrm rot="10800000">
              <a:off x="5098152" y="101815"/>
              <a:ext cx="1312976" cy="1701363"/>
            </a:xfrm>
            <a:custGeom>
              <a:gdLst>
                <a:gd name="T0" fmla="*/ 653834 w 1312976"/>
                <a:gd name="T1" fmla="*/ 1701363 h 1701363"/>
                <a:gd name="T2" fmla="*/ 0 w 1312976"/>
                <a:gd name="T3" fmla="*/ 1701363 h 1701363"/>
                <a:gd name="T4" fmla="*/ 261230 w 1312976"/>
                <a:gd name="T5" fmla="*/ 1361485 h 1701363"/>
                <a:gd name="T6" fmla="*/ 209105 w 1312976"/>
                <a:gd name="T7" fmla="*/ 1361485 h 1701363"/>
                <a:gd name="T8" fmla="*/ 209105 w 1312976"/>
                <a:gd name="T9" fmla="*/ 339879 h 1701363"/>
                <a:gd name="T10" fmla="*/ 261231 w 1312976"/>
                <a:gd name="T11" fmla="*/ 339879 h 1701363"/>
                <a:gd name="T12" fmla="*/ 0 w 1312976"/>
                <a:gd name="T13" fmla="*/ 0 h 1701363"/>
                <a:gd name="T14" fmla="*/ 653834 w 1312976"/>
                <a:gd name="T15" fmla="*/ 0 h 1701363"/>
                <a:gd name="T16" fmla="*/ 915065 w 1312976"/>
                <a:gd name="T17" fmla="*/ 339879 h 1701363"/>
                <a:gd name="T18" fmla="*/ 1312976 w 1312976"/>
                <a:gd name="T19" fmla="*/ 339879 h 1701363"/>
                <a:gd name="T20" fmla="*/ 1312976 w 1312976"/>
                <a:gd name="T21" fmla="*/ 1361485 h 1701363"/>
                <a:gd name="T22" fmla="*/ 915064 w 1312976"/>
                <a:gd name="T23" fmla="*/ 1361485 h 17013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12976"/>
                <a:gd name="T37" fmla="*/ 0 h 1701363"/>
                <a:gd name="T38" fmla="*/ 1312976 w 1312976"/>
                <a:gd name="T39" fmla="*/ 1701363 h 1701363"/>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12976" h="1701363">
                  <a:moveTo>
                    <a:pt x="653834" y="1701363"/>
                  </a:moveTo>
                  <a:lnTo>
                    <a:pt x="0" y="1701363"/>
                  </a:lnTo>
                  <a:lnTo>
                    <a:pt x="261230" y="1361485"/>
                  </a:lnTo>
                  <a:lnTo>
                    <a:pt x="209105" y="1361485"/>
                  </a:lnTo>
                  <a:lnTo>
                    <a:pt x="209105" y="339879"/>
                  </a:lnTo>
                  <a:lnTo>
                    <a:pt x="261231" y="339879"/>
                  </a:lnTo>
                  <a:lnTo>
                    <a:pt x="0" y="0"/>
                  </a:lnTo>
                  <a:lnTo>
                    <a:pt x="653834" y="0"/>
                  </a:lnTo>
                  <a:lnTo>
                    <a:pt x="915065" y="339879"/>
                  </a:lnTo>
                  <a:lnTo>
                    <a:pt x="1312976" y="339879"/>
                  </a:lnTo>
                  <a:lnTo>
                    <a:pt x="1312976" y="1361485"/>
                  </a:lnTo>
                  <a:lnTo>
                    <a:pt x="915064" y="1361485"/>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8204" name="任意多边形 15"/>
            <p:cNvSpPr>
              <a:spLocks noChangeArrowheads="1"/>
            </p:cNvSpPr>
            <p:nvPr/>
          </p:nvSpPr>
          <p:spPr bwMode="auto">
            <a:xfrm rot="5400000">
              <a:off x="4092663" y="342542"/>
              <a:ext cx="1021607" cy="1219907"/>
            </a:xfrm>
            <a:custGeom>
              <a:gdLst>
                <a:gd name="T0" fmla="*/ 0 w 1021607"/>
                <a:gd name="T1" fmla="*/ 1219907 h 1219907"/>
                <a:gd name="T2" fmla="*/ 0 w 1021607"/>
                <a:gd name="T3" fmla="*/ 116036 h 1219907"/>
                <a:gd name="T4" fmla="*/ 381631 w 1021607"/>
                <a:gd name="T5" fmla="*/ 116036 h 1219907"/>
                <a:gd name="T6" fmla="*/ 510804 w 1021607"/>
                <a:gd name="T7" fmla="*/ 0 h 1219907"/>
                <a:gd name="T8" fmla="*/ 639977 w 1021607"/>
                <a:gd name="T9" fmla="*/ 116036 h 1219907"/>
                <a:gd name="T10" fmla="*/ 1021607 w 1021607"/>
                <a:gd name="T11" fmla="*/ 116036 h 1219907"/>
                <a:gd name="T12" fmla="*/ 1021607 w 1021607"/>
                <a:gd name="T13" fmla="*/ 1219907 h 1219907"/>
                <a:gd name="T14" fmla="*/ 0 60000 65536"/>
                <a:gd name="T15" fmla="*/ 0 60000 65536"/>
                <a:gd name="T16" fmla="*/ 0 60000 65536"/>
                <a:gd name="T17" fmla="*/ 0 60000 65536"/>
                <a:gd name="T18" fmla="*/ 0 60000 65536"/>
                <a:gd name="T19" fmla="*/ 0 60000 65536"/>
                <a:gd name="T20" fmla="*/ 0 60000 65536"/>
                <a:gd name="T21" fmla="*/ 0 w 1021607"/>
                <a:gd name="T22" fmla="*/ 0 h 1219907"/>
                <a:gd name="T23" fmla="*/ 1021607 w 1021607"/>
                <a:gd name="T24" fmla="*/ 1219907 h 1219907"/>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205" name="任意多边形 14"/>
            <p:cNvSpPr>
              <a:spLocks noChangeArrowheads="1"/>
            </p:cNvSpPr>
            <p:nvPr/>
          </p:nvSpPr>
          <p:spPr bwMode="auto">
            <a:xfrm rot="5400000">
              <a:off x="3012057" y="342543"/>
              <a:ext cx="1021607" cy="1219907"/>
            </a:xfrm>
            <a:custGeom>
              <a:gdLst>
                <a:gd name="T0" fmla="*/ 0 w 1021607"/>
                <a:gd name="T1" fmla="*/ 1219907 h 1219907"/>
                <a:gd name="T2" fmla="*/ 0 w 1021607"/>
                <a:gd name="T3" fmla="*/ 116036 h 1219907"/>
                <a:gd name="T4" fmla="*/ 381631 w 1021607"/>
                <a:gd name="T5" fmla="*/ 116036 h 1219907"/>
                <a:gd name="T6" fmla="*/ 510804 w 1021607"/>
                <a:gd name="T7" fmla="*/ 0 h 1219907"/>
                <a:gd name="T8" fmla="*/ 639977 w 1021607"/>
                <a:gd name="T9" fmla="*/ 116036 h 1219907"/>
                <a:gd name="T10" fmla="*/ 1021607 w 1021607"/>
                <a:gd name="T11" fmla="*/ 116036 h 1219907"/>
                <a:gd name="T12" fmla="*/ 1021607 w 1021607"/>
                <a:gd name="T13" fmla="*/ 1219907 h 1219907"/>
                <a:gd name="T14" fmla="*/ 0 60000 65536"/>
                <a:gd name="T15" fmla="*/ 0 60000 65536"/>
                <a:gd name="T16" fmla="*/ 0 60000 65536"/>
                <a:gd name="T17" fmla="*/ 0 60000 65536"/>
                <a:gd name="T18" fmla="*/ 0 60000 65536"/>
                <a:gd name="T19" fmla="*/ 0 60000 65536"/>
                <a:gd name="T20" fmla="*/ 0 60000 65536"/>
                <a:gd name="T21" fmla="*/ 0 w 1021607"/>
                <a:gd name="T22" fmla="*/ 0 h 1219907"/>
                <a:gd name="T23" fmla="*/ 1021607 w 1021607"/>
                <a:gd name="T24" fmla="*/ 1219907 h 1219907"/>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206" name="任意多边形 13"/>
            <p:cNvSpPr>
              <a:spLocks noChangeArrowheads="1"/>
            </p:cNvSpPr>
            <p:nvPr/>
          </p:nvSpPr>
          <p:spPr bwMode="auto">
            <a:xfrm rot="5400000">
              <a:off x="1907420" y="342544"/>
              <a:ext cx="1021607" cy="1219907"/>
            </a:xfrm>
            <a:custGeom>
              <a:gdLst>
                <a:gd name="T0" fmla="*/ 0 w 1021607"/>
                <a:gd name="T1" fmla="*/ 1219907 h 1219907"/>
                <a:gd name="T2" fmla="*/ 0 w 1021607"/>
                <a:gd name="T3" fmla="*/ 116036 h 1219907"/>
                <a:gd name="T4" fmla="*/ 381631 w 1021607"/>
                <a:gd name="T5" fmla="*/ 116036 h 1219907"/>
                <a:gd name="T6" fmla="*/ 510804 w 1021607"/>
                <a:gd name="T7" fmla="*/ 0 h 1219907"/>
                <a:gd name="T8" fmla="*/ 639977 w 1021607"/>
                <a:gd name="T9" fmla="*/ 116036 h 1219907"/>
                <a:gd name="T10" fmla="*/ 1021607 w 1021607"/>
                <a:gd name="T11" fmla="*/ 116036 h 1219907"/>
                <a:gd name="T12" fmla="*/ 1021607 w 1021607"/>
                <a:gd name="T13" fmla="*/ 1219907 h 1219907"/>
                <a:gd name="T14" fmla="*/ 0 60000 65536"/>
                <a:gd name="T15" fmla="*/ 0 60000 65536"/>
                <a:gd name="T16" fmla="*/ 0 60000 65536"/>
                <a:gd name="T17" fmla="*/ 0 60000 65536"/>
                <a:gd name="T18" fmla="*/ 0 60000 65536"/>
                <a:gd name="T19" fmla="*/ 0 60000 65536"/>
                <a:gd name="T20" fmla="*/ 0 60000 65536"/>
                <a:gd name="T21" fmla="*/ 0 w 1021607"/>
                <a:gd name="T22" fmla="*/ 0 h 1219907"/>
                <a:gd name="T23" fmla="*/ 1021607 w 1021607"/>
                <a:gd name="T24" fmla="*/ 1219907 h 1219907"/>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207" name="任意多边形 10"/>
            <p:cNvSpPr>
              <a:spLocks noChangeArrowheads="1"/>
            </p:cNvSpPr>
            <p:nvPr/>
          </p:nvSpPr>
          <p:spPr bwMode="auto">
            <a:xfrm rot="16200000">
              <a:off x="4762" y="-4762"/>
              <a:ext cx="1904999" cy="1914523"/>
            </a:xfrm>
            <a:custGeom>
              <a:gdLst>
                <a:gd name="T0" fmla="*/ 1904845 w 1904999"/>
                <a:gd name="T1" fmla="*/ 1752153 h 1914523"/>
                <a:gd name="T2" fmla="*/ 1877202 w 1904999"/>
                <a:gd name="T3" fmla="*/ 1803749 h 1914523"/>
                <a:gd name="T4" fmla="*/ 1875316 w 1904999"/>
                <a:gd name="T5" fmla="*/ 1806080 h 1914523"/>
                <a:gd name="T6" fmla="*/ 1694971 w 1904999"/>
                <a:gd name="T7" fmla="*/ 1808463 h 1914523"/>
                <a:gd name="T8" fmla="*/ 1070569 w 1904999"/>
                <a:gd name="T9" fmla="*/ 1808462 h 1914523"/>
                <a:gd name="T10" fmla="*/ 952500 w 1904999"/>
                <a:gd name="T11" fmla="*/ 1914523 h 1914523"/>
                <a:gd name="T12" fmla="*/ 834430 w 1904999"/>
                <a:gd name="T13" fmla="*/ 1808461 h 1914523"/>
                <a:gd name="T14" fmla="*/ 196759 w 1904999"/>
                <a:gd name="T15" fmla="*/ 1808459 h 1914523"/>
                <a:gd name="T16" fmla="*/ 29203 w 1904999"/>
                <a:gd name="T17" fmla="*/ 1806079 h 1914523"/>
                <a:gd name="T18" fmla="*/ 27317 w 1904999"/>
                <a:gd name="T19" fmla="*/ 1803748 h 1914523"/>
                <a:gd name="T20" fmla="*/ 2898 w 1904999"/>
                <a:gd name="T21" fmla="*/ 1724324 h 1914523"/>
                <a:gd name="T22" fmla="*/ 815756 w 1904999"/>
                <a:gd name="T23" fmla="*/ 123258 h 1914523"/>
                <a:gd name="T24" fmla="*/ 833024 w 1904999"/>
                <a:gd name="T25" fmla="*/ 91381 h 1914523"/>
                <a:gd name="T26" fmla="*/ 955923 w 1904999"/>
                <a:gd name="T27" fmla="*/ 601 h 1914523"/>
                <a:gd name="T28" fmla="*/ 959324 w 1904999"/>
                <a:gd name="T29" fmla="*/ 0 h 1914523"/>
                <a:gd name="T30" fmla="*/ 1078826 w 1904999"/>
                <a:gd name="T31" fmla="*/ 91381 h 1914523"/>
                <a:gd name="T32" fmla="*/ 1148780 w 1904999"/>
                <a:gd name="T33" fmla="*/ 220519 h 1914523"/>
                <a:gd name="T34" fmla="*/ 1623257 w 1904999"/>
                <a:gd name="T35" fmla="*/ 1155085 h 1914523"/>
                <a:gd name="T36" fmla="*/ 1620212 w 1904999"/>
                <a:gd name="T37" fmla="*/ 1153362 h 1914523"/>
                <a:gd name="T38" fmla="*/ 1883174 w 1904999"/>
                <a:gd name="T39" fmla="*/ 1670667 h 1914523"/>
                <a:gd name="T40" fmla="*/ 1904845 w 1904999"/>
                <a:gd name="T41" fmla="*/ 1752153 h 19145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04999"/>
                <a:gd name="T64" fmla="*/ 0 h 1914523"/>
                <a:gd name="T65" fmla="*/ 1904999 w 1904999"/>
                <a:gd name="T66" fmla="*/ 1914523 h 1914523"/>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04999" h="1914523">
                  <a:moveTo>
                    <a:pt x="1904845" y="1752153"/>
                  </a:moveTo>
                  <a:cubicBezTo>
                    <a:pt x="1903540" y="1774608"/>
                    <a:pt x="1894016" y="1792082"/>
                    <a:pt x="1877202" y="1803749"/>
                  </a:cubicBezTo>
                  <a:cubicBezTo>
                    <a:pt x="1876917" y="1804790"/>
                    <a:pt x="1905689" y="1805294"/>
                    <a:pt x="1875316" y="1806080"/>
                  </a:cubicBezTo>
                  <a:cubicBezTo>
                    <a:pt x="1844945" y="1806866"/>
                    <a:pt x="1832201" y="1809506"/>
                    <a:pt x="1694971" y="1808463"/>
                  </a:cubicBezTo>
                  <a:lnTo>
                    <a:pt x="1070569" y="1808462"/>
                  </a:lnTo>
                  <a:lnTo>
                    <a:pt x="952500" y="1914523"/>
                  </a:lnTo>
                  <a:lnTo>
                    <a:pt x="834430" y="1808461"/>
                  </a:lnTo>
                  <a:lnTo>
                    <a:pt x="196759" y="1808459"/>
                  </a:lnTo>
                  <a:cubicBezTo>
                    <a:pt x="94828" y="1809500"/>
                    <a:pt x="60068" y="1830323"/>
                    <a:pt x="29203" y="1806079"/>
                  </a:cubicBezTo>
                  <a:cubicBezTo>
                    <a:pt x="28391" y="1805443"/>
                    <a:pt x="28332" y="1804453"/>
                    <a:pt x="27317" y="1803748"/>
                  </a:cubicBezTo>
                  <a:cubicBezTo>
                    <a:pt x="4061" y="1787610"/>
                    <a:pt x="-5249" y="1760366"/>
                    <a:pt x="2898" y="1724324"/>
                  </a:cubicBezTo>
                  <a:lnTo>
                    <a:pt x="815756" y="123258"/>
                  </a:lnTo>
                  <a:lnTo>
                    <a:pt x="833024" y="91381"/>
                  </a:lnTo>
                  <a:cubicBezTo>
                    <a:pt x="866887" y="28860"/>
                    <a:pt x="911551" y="-1578"/>
                    <a:pt x="955923" y="601"/>
                  </a:cubicBezTo>
                  <a:cubicBezTo>
                    <a:pt x="957052" y="24"/>
                    <a:pt x="958190" y="0"/>
                    <a:pt x="959324" y="0"/>
                  </a:cubicBezTo>
                  <a:cubicBezTo>
                    <a:pt x="1002574" y="0"/>
                    <a:pt x="1045826" y="30460"/>
                    <a:pt x="1078826" y="91381"/>
                  </a:cubicBezTo>
                  <a:lnTo>
                    <a:pt x="1148780" y="220519"/>
                  </a:lnTo>
                  <a:lnTo>
                    <a:pt x="1623257" y="1155085"/>
                  </a:lnTo>
                  <a:lnTo>
                    <a:pt x="1620212" y="1153362"/>
                  </a:lnTo>
                  <a:lnTo>
                    <a:pt x="1883174" y="1670667"/>
                  </a:lnTo>
                  <a:cubicBezTo>
                    <a:pt x="1899236" y="1702261"/>
                    <a:pt x="1906150" y="1729698"/>
                    <a:pt x="1904845" y="1752153"/>
                  </a:cubicBez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8208" name="Group 4"/>
          <p:cNvGrpSpPr/>
          <p:nvPr/>
        </p:nvGrpSpPr>
        <p:grpSpPr>
          <a:xfrm>
            <a:off x="6572250" y="3668713"/>
            <a:ext cx="436563" cy="458787"/>
            <a:chExt cx="472" cy="496"/>
          </a:xfrm>
        </p:grpSpPr>
        <p:sp>
          <p:nvSpPr>
            <p:cNvPr id="8209" name="Freeform 5"/>
            <p:cNvSpPr>
              <a:spLocks noChangeArrowheads="1"/>
            </p:cNvSpPr>
            <p:nvPr/>
          </p:nvSpPr>
          <p:spPr bwMode="auto">
            <a:xfrm>
              <a:off x="0" y="0"/>
              <a:ext cx="472" cy="294"/>
            </a:xfrm>
            <a:custGeom>
              <a:gdLst>
                <a:gd name="T0" fmla="*/ 295 w 472"/>
                <a:gd name="T1" fmla="*/ 25 h 294"/>
                <a:gd name="T2" fmla="*/ 350 w 472"/>
                <a:gd name="T3" fmla="*/ 76 h 294"/>
                <a:gd name="T4" fmla="*/ 270 w 472"/>
                <a:gd name="T5" fmla="*/ 156 h 294"/>
                <a:gd name="T6" fmla="*/ 228 w 472"/>
                <a:gd name="T7" fmla="*/ 118 h 294"/>
                <a:gd name="T8" fmla="*/ 228 w 472"/>
                <a:gd name="T9" fmla="*/ 118 h 294"/>
                <a:gd name="T10" fmla="*/ 181 w 472"/>
                <a:gd name="T11" fmla="*/ 67 h 294"/>
                <a:gd name="T12" fmla="*/ 177 w 472"/>
                <a:gd name="T13" fmla="*/ 67 h 294"/>
                <a:gd name="T14" fmla="*/ 177 w 472"/>
                <a:gd name="T15" fmla="*/ 67 h 294"/>
                <a:gd name="T16" fmla="*/ 131 w 472"/>
                <a:gd name="T17" fmla="*/ 118 h 294"/>
                <a:gd name="T18" fmla="*/ 131 w 472"/>
                <a:gd name="T19" fmla="*/ 118 h 294"/>
                <a:gd name="T20" fmla="*/ 0 w 472"/>
                <a:gd name="T21" fmla="*/ 244 h 294"/>
                <a:gd name="T22" fmla="*/ 50 w 472"/>
                <a:gd name="T23" fmla="*/ 294 h 294"/>
                <a:gd name="T24" fmla="*/ 177 w 472"/>
                <a:gd name="T25" fmla="*/ 168 h 294"/>
                <a:gd name="T26" fmla="*/ 219 w 472"/>
                <a:gd name="T27" fmla="*/ 206 h 294"/>
                <a:gd name="T28" fmla="*/ 219 w 472"/>
                <a:gd name="T29" fmla="*/ 206 h 294"/>
                <a:gd name="T30" fmla="*/ 266 w 472"/>
                <a:gd name="T31" fmla="*/ 257 h 294"/>
                <a:gd name="T32" fmla="*/ 270 w 472"/>
                <a:gd name="T33" fmla="*/ 257 h 294"/>
                <a:gd name="T34" fmla="*/ 270 w 472"/>
                <a:gd name="T35" fmla="*/ 257 h 294"/>
                <a:gd name="T36" fmla="*/ 316 w 472"/>
                <a:gd name="T37" fmla="*/ 206 h 294"/>
                <a:gd name="T38" fmla="*/ 316 w 472"/>
                <a:gd name="T39" fmla="*/ 206 h 294"/>
                <a:gd name="T40" fmla="*/ 396 w 472"/>
                <a:gd name="T41" fmla="*/ 126 h 294"/>
                <a:gd name="T42" fmla="*/ 451 w 472"/>
                <a:gd name="T43" fmla="*/ 177 h 294"/>
                <a:gd name="T44" fmla="*/ 460 w 472"/>
                <a:gd name="T45" fmla="*/ 88 h 294"/>
                <a:gd name="T46" fmla="*/ 472 w 472"/>
                <a:gd name="T47" fmla="*/ 0 h 294"/>
                <a:gd name="T48" fmla="*/ 384 w 472"/>
                <a:gd name="T49" fmla="*/ 13 h 294"/>
                <a:gd name="T50" fmla="*/ 295 w 472"/>
                <a:gd name="T51" fmla="*/ 25 h 2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72"/>
                <a:gd name="T79" fmla="*/ 0 h 294"/>
                <a:gd name="T80" fmla="*/ 472 w 472"/>
                <a:gd name="T81" fmla="*/ 294 h 294"/>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72" h="294">
                  <a:moveTo>
                    <a:pt x="295" y="25"/>
                  </a:moveTo>
                  <a:lnTo>
                    <a:pt x="350" y="76"/>
                  </a:lnTo>
                  <a:lnTo>
                    <a:pt x="270" y="156"/>
                  </a:lnTo>
                  <a:lnTo>
                    <a:pt x="228" y="118"/>
                  </a:lnTo>
                  <a:lnTo>
                    <a:pt x="228" y="118"/>
                  </a:lnTo>
                  <a:lnTo>
                    <a:pt x="181" y="67"/>
                  </a:lnTo>
                  <a:lnTo>
                    <a:pt x="177" y="67"/>
                  </a:lnTo>
                  <a:lnTo>
                    <a:pt x="177" y="67"/>
                  </a:lnTo>
                  <a:lnTo>
                    <a:pt x="131" y="118"/>
                  </a:lnTo>
                  <a:lnTo>
                    <a:pt x="131" y="118"/>
                  </a:lnTo>
                  <a:lnTo>
                    <a:pt x="0" y="244"/>
                  </a:lnTo>
                  <a:lnTo>
                    <a:pt x="50" y="294"/>
                  </a:lnTo>
                  <a:lnTo>
                    <a:pt x="177" y="168"/>
                  </a:lnTo>
                  <a:lnTo>
                    <a:pt x="219" y="206"/>
                  </a:lnTo>
                  <a:lnTo>
                    <a:pt x="219" y="206"/>
                  </a:lnTo>
                  <a:lnTo>
                    <a:pt x="266" y="257"/>
                  </a:lnTo>
                  <a:lnTo>
                    <a:pt x="270" y="257"/>
                  </a:lnTo>
                  <a:lnTo>
                    <a:pt x="270" y="257"/>
                  </a:lnTo>
                  <a:lnTo>
                    <a:pt x="316" y="206"/>
                  </a:lnTo>
                  <a:lnTo>
                    <a:pt x="316" y="206"/>
                  </a:lnTo>
                  <a:lnTo>
                    <a:pt x="396" y="126"/>
                  </a:lnTo>
                  <a:lnTo>
                    <a:pt x="451" y="177"/>
                  </a:lnTo>
                  <a:lnTo>
                    <a:pt x="460" y="88"/>
                  </a:lnTo>
                  <a:lnTo>
                    <a:pt x="472" y="0"/>
                  </a:lnTo>
                  <a:lnTo>
                    <a:pt x="384" y="13"/>
                  </a:lnTo>
                  <a:lnTo>
                    <a:pt x="295" y="25"/>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210" name="Rectangle 6"/>
            <p:cNvSpPr>
              <a:spLocks noChangeArrowheads="1"/>
            </p:cNvSpPr>
            <p:nvPr/>
          </p:nvSpPr>
          <p:spPr bwMode="auto">
            <a:xfrm>
              <a:off x="29" y="378"/>
              <a:ext cx="85" cy="1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211" name="Rectangle 7"/>
            <p:cNvSpPr>
              <a:spLocks noChangeArrowheads="1"/>
            </p:cNvSpPr>
            <p:nvPr/>
          </p:nvSpPr>
          <p:spPr bwMode="auto">
            <a:xfrm>
              <a:off x="152" y="273"/>
              <a:ext cx="80" cy="22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212" name="Rectangle 8"/>
            <p:cNvSpPr>
              <a:spLocks noChangeArrowheads="1"/>
            </p:cNvSpPr>
            <p:nvPr/>
          </p:nvSpPr>
          <p:spPr bwMode="auto">
            <a:xfrm>
              <a:off x="270" y="328"/>
              <a:ext cx="84" cy="16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213" name="Rectangle 9"/>
            <p:cNvSpPr>
              <a:spLocks noChangeArrowheads="1"/>
            </p:cNvSpPr>
            <p:nvPr/>
          </p:nvSpPr>
          <p:spPr bwMode="auto">
            <a:xfrm>
              <a:off x="388" y="223"/>
              <a:ext cx="80" cy="2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8214" name="Freeform 13"/>
          <p:cNvSpPr>
            <a:spLocks noEditPoints="1" noChangeArrowheads="1"/>
          </p:cNvSpPr>
          <p:nvPr/>
        </p:nvSpPr>
        <p:spPr bwMode="auto">
          <a:xfrm>
            <a:off x="5124450" y="3678238"/>
            <a:ext cx="450850" cy="441325"/>
          </a:xfrm>
          <a:custGeom>
            <a:gdLst>
              <a:gd name="T0" fmla="*/ 123 w 192"/>
              <a:gd name="T1" fmla="*/ 175 h 188"/>
              <a:gd name="T2" fmla="*/ 123 w 192"/>
              <a:gd name="T3" fmla="*/ 148 h 188"/>
              <a:gd name="T4" fmla="*/ 68 w 192"/>
              <a:gd name="T5" fmla="*/ 149 h 188"/>
              <a:gd name="T6" fmla="*/ 68 w 192"/>
              <a:gd name="T7" fmla="*/ 176 h 188"/>
              <a:gd name="T8" fmla="*/ 56 w 192"/>
              <a:gd name="T9" fmla="*/ 182 h 188"/>
              <a:gd name="T10" fmla="*/ 60 w 192"/>
              <a:gd name="T11" fmla="*/ 188 h 188"/>
              <a:gd name="T12" fmla="*/ 130 w 192"/>
              <a:gd name="T13" fmla="*/ 188 h 188"/>
              <a:gd name="T14" fmla="*/ 135 w 192"/>
              <a:gd name="T15" fmla="*/ 183 h 188"/>
              <a:gd name="T16" fmla="*/ 123 w 192"/>
              <a:gd name="T17" fmla="*/ 175 h 188"/>
              <a:gd name="T18" fmla="*/ 173 w 192"/>
              <a:gd name="T19" fmla="*/ 0 h 188"/>
              <a:gd name="T20" fmla="*/ 18 w 192"/>
              <a:gd name="T21" fmla="*/ 0 h 188"/>
              <a:gd name="T22" fmla="*/ 0 w 192"/>
              <a:gd name="T23" fmla="*/ 19 h 188"/>
              <a:gd name="T24" fmla="*/ 0 w 192"/>
              <a:gd name="T25" fmla="*/ 126 h 188"/>
              <a:gd name="T26" fmla="*/ 18 w 192"/>
              <a:gd name="T27" fmla="*/ 144 h 188"/>
              <a:gd name="T28" fmla="*/ 173 w 192"/>
              <a:gd name="T29" fmla="*/ 144 h 188"/>
              <a:gd name="T30" fmla="*/ 192 w 192"/>
              <a:gd name="T31" fmla="*/ 126 h 188"/>
              <a:gd name="T32" fmla="*/ 192 w 192"/>
              <a:gd name="T33" fmla="*/ 19 h 188"/>
              <a:gd name="T34" fmla="*/ 173 w 192"/>
              <a:gd name="T35" fmla="*/ 0 h 188"/>
              <a:gd name="T36" fmla="*/ 180 w 192"/>
              <a:gd name="T37" fmla="*/ 100 h 188"/>
              <a:gd name="T38" fmla="*/ 167 w 192"/>
              <a:gd name="T39" fmla="*/ 112 h 188"/>
              <a:gd name="T40" fmla="*/ 24 w 192"/>
              <a:gd name="T41" fmla="*/ 112 h 188"/>
              <a:gd name="T42" fmla="*/ 11 w 192"/>
              <a:gd name="T43" fmla="*/ 100 h 188"/>
              <a:gd name="T44" fmla="*/ 11 w 192"/>
              <a:gd name="T45" fmla="*/ 25 h 188"/>
              <a:gd name="T46" fmla="*/ 24 w 192"/>
              <a:gd name="T47" fmla="*/ 12 h 188"/>
              <a:gd name="T48" fmla="*/ 167 w 192"/>
              <a:gd name="T49" fmla="*/ 12 h 188"/>
              <a:gd name="T50" fmla="*/ 180 w 192"/>
              <a:gd name="T51" fmla="*/ 25 h 188"/>
              <a:gd name="T52" fmla="*/ 180 w 192"/>
              <a:gd name="T53" fmla="*/ 100 h 1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2"/>
              <a:gd name="T82" fmla="*/ 0 h 188"/>
              <a:gd name="T83" fmla="*/ 192 w 192"/>
              <a:gd name="T84" fmla="*/ 188 h 188"/>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2" h="188">
                <a:moveTo>
                  <a:pt x="123" y="175"/>
                </a:moveTo>
                <a:cubicBezTo>
                  <a:pt x="123" y="148"/>
                  <a:pt x="123" y="148"/>
                  <a:pt x="123" y="148"/>
                </a:cubicBezTo>
                <a:cubicBezTo>
                  <a:pt x="68" y="149"/>
                  <a:pt x="68" y="149"/>
                  <a:pt x="68" y="149"/>
                </a:cubicBezTo>
                <a:cubicBezTo>
                  <a:pt x="68" y="176"/>
                  <a:pt x="68" y="176"/>
                  <a:pt x="68" y="176"/>
                </a:cubicBezTo>
                <a:cubicBezTo>
                  <a:pt x="56" y="182"/>
                  <a:pt x="56" y="182"/>
                  <a:pt x="56" y="182"/>
                </a:cubicBezTo>
                <a:cubicBezTo>
                  <a:pt x="56" y="182"/>
                  <a:pt x="53" y="188"/>
                  <a:pt x="60" y="188"/>
                </a:cubicBezTo>
                <a:cubicBezTo>
                  <a:pt x="130" y="188"/>
                  <a:pt x="130" y="188"/>
                  <a:pt x="130" y="188"/>
                </a:cubicBezTo>
                <a:cubicBezTo>
                  <a:pt x="130" y="188"/>
                  <a:pt x="138" y="185"/>
                  <a:pt x="135" y="183"/>
                </a:cubicBezTo>
                <a:cubicBezTo>
                  <a:pt x="133" y="180"/>
                  <a:pt x="123" y="175"/>
                  <a:pt x="123" y="175"/>
                </a:cubicBezTo>
                <a:close/>
                <a:moveTo>
                  <a:pt x="173" y="0"/>
                </a:moveTo>
                <a:cubicBezTo>
                  <a:pt x="18" y="0"/>
                  <a:pt x="18" y="0"/>
                  <a:pt x="18" y="0"/>
                </a:cubicBezTo>
                <a:cubicBezTo>
                  <a:pt x="8" y="0"/>
                  <a:pt x="0" y="9"/>
                  <a:pt x="0" y="19"/>
                </a:cubicBezTo>
                <a:cubicBezTo>
                  <a:pt x="0" y="126"/>
                  <a:pt x="0" y="126"/>
                  <a:pt x="0" y="126"/>
                </a:cubicBezTo>
                <a:cubicBezTo>
                  <a:pt x="0" y="136"/>
                  <a:pt x="8" y="144"/>
                  <a:pt x="18" y="144"/>
                </a:cubicBezTo>
                <a:cubicBezTo>
                  <a:pt x="173" y="144"/>
                  <a:pt x="173" y="144"/>
                  <a:pt x="173" y="144"/>
                </a:cubicBezTo>
                <a:cubicBezTo>
                  <a:pt x="183" y="144"/>
                  <a:pt x="192" y="136"/>
                  <a:pt x="192" y="126"/>
                </a:cubicBezTo>
                <a:cubicBezTo>
                  <a:pt x="192" y="19"/>
                  <a:pt x="192" y="19"/>
                  <a:pt x="192" y="19"/>
                </a:cubicBezTo>
                <a:cubicBezTo>
                  <a:pt x="192" y="9"/>
                  <a:pt x="183" y="0"/>
                  <a:pt x="173" y="0"/>
                </a:cubicBezTo>
                <a:close/>
                <a:moveTo>
                  <a:pt x="180" y="100"/>
                </a:moveTo>
                <a:cubicBezTo>
                  <a:pt x="180" y="107"/>
                  <a:pt x="174" y="112"/>
                  <a:pt x="167" y="112"/>
                </a:cubicBezTo>
                <a:cubicBezTo>
                  <a:pt x="24" y="112"/>
                  <a:pt x="24" y="112"/>
                  <a:pt x="24" y="112"/>
                </a:cubicBezTo>
                <a:cubicBezTo>
                  <a:pt x="17" y="112"/>
                  <a:pt x="11" y="107"/>
                  <a:pt x="11" y="100"/>
                </a:cubicBezTo>
                <a:cubicBezTo>
                  <a:pt x="11" y="25"/>
                  <a:pt x="11" y="25"/>
                  <a:pt x="11" y="25"/>
                </a:cubicBezTo>
                <a:cubicBezTo>
                  <a:pt x="11" y="18"/>
                  <a:pt x="17" y="12"/>
                  <a:pt x="24" y="12"/>
                </a:cubicBezTo>
                <a:cubicBezTo>
                  <a:pt x="167" y="12"/>
                  <a:pt x="167" y="12"/>
                  <a:pt x="167" y="12"/>
                </a:cubicBezTo>
                <a:cubicBezTo>
                  <a:pt x="174" y="12"/>
                  <a:pt x="180" y="18"/>
                  <a:pt x="180" y="25"/>
                </a:cubicBezTo>
                <a:lnTo>
                  <a:pt x="180" y="100"/>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215" name="Freeform 21"/>
          <p:cNvSpPr>
            <a:spLocks noEditPoints="1" noChangeArrowheads="1"/>
          </p:cNvSpPr>
          <p:nvPr/>
        </p:nvSpPr>
        <p:spPr bwMode="auto">
          <a:xfrm>
            <a:off x="8020050" y="3660775"/>
            <a:ext cx="473075" cy="474663"/>
          </a:xfrm>
          <a:custGeom>
            <a:gdLst>
              <a:gd name="T0" fmla="*/ 198 w 201"/>
              <a:gd name="T1" fmla="*/ 35 h 202"/>
              <a:gd name="T2" fmla="*/ 188 w 201"/>
              <a:gd name="T3" fmla="*/ 44 h 202"/>
              <a:gd name="T4" fmla="*/ 157 w 201"/>
              <a:gd name="T5" fmla="*/ 13 h 202"/>
              <a:gd name="T6" fmla="*/ 167 w 201"/>
              <a:gd name="T7" fmla="*/ 4 h 202"/>
              <a:gd name="T8" fmla="*/ 179 w 201"/>
              <a:gd name="T9" fmla="*/ 3 h 202"/>
              <a:gd name="T10" fmla="*/ 198 w 201"/>
              <a:gd name="T11" fmla="*/ 23 h 202"/>
              <a:gd name="T12" fmla="*/ 198 w 201"/>
              <a:gd name="T13" fmla="*/ 35 h 202"/>
              <a:gd name="T14" fmla="*/ 115 w 201"/>
              <a:gd name="T15" fmla="*/ 117 h 202"/>
              <a:gd name="T16" fmla="*/ 84 w 201"/>
              <a:gd name="T17" fmla="*/ 86 h 202"/>
              <a:gd name="T18" fmla="*/ 153 w 201"/>
              <a:gd name="T19" fmla="*/ 18 h 202"/>
              <a:gd name="T20" fmla="*/ 184 w 201"/>
              <a:gd name="T21" fmla="*/ 49 h 202"/>
              <a:gd name="T22" fmla="*/ 115 w 201"/>
              <a:gd name="T23" fmla="*/ 117 h 202"/>
              <a:gd name="T24" fmla="*/ 111 w 201"/>
              <a:gd name="T25" fmla="*/ 121 h 202"/>
              <a:gd name="T26" fmla="*/ 67 w 201"/>
              <a:gd name="T27" fmla="*/ 133 h 202"/>
              <a:gd name="T28" fmla="*/ 80 w 201"/>
              <a:gd name="T29" fmla="*/ 90 h 202"/>
              <a:gd name="T30" fmla="*/ 111 w 201"/>
              <a:gd name="T31" fmla="*/ 121 h 202"/>
              <a:gd name="T32" fmla="*/ 39 w 201"/>
              <a:gd name="T33" fmla="*/ 26 h 202"/>
              <a:gd name="T34" fmla="*/ 20 w 201"/>
              <a:gd name="T35" fmla="*/ 45 h 202"/>
              <a:gd name="T36" fmla="*/ 20 w 201"/>
              <a:gd name="T37" fmla="*/ 162 h 202"/>
              <a:gd name="T38" fmla="*/ 39 w 201"/>
              <a:gd name="T39" fmla="*/ 182 h 202"/>
              <a:gd name="T40" fmla="*/ 156 w 201"/>
              <a:gd name="T41" fmla="*/ 182 h 202"/>
              <a:gd name="T42" fmla="*/ 176 w 201"/>
              <a:gd name="T43" fmla="*/ 162 h 202"/>
              <a:gd name="T44" fmla="*/ 176 w 201"/>
              <a:gd name="T45" fmla="*/ 85 h 202"/>
              <a:gd name="T46" fmla="*/ 196 w 201"/>
              <a:gd name="T47" fmla="*/ 66 h 202"/>
              <a:gd name="T48" fmla="*/ 196 w 201"/>
              <a:gd name="T49" fmla="*/ 169 h 202"/>
              <a:gd name="T50" fmla="*/ 163 w 201"/>
              <a:gd name="T51" fmla="*/ 202 h 202"/>
              <a:gd name="T52" fmla="*/ 32 w 201"/>
              <a:gd name="T53" fmla="*/ 202 h 202"/>
              <a:gd name="T54" fmla="*/ 0 w 201"/>
              <a:gd name="T55" fmla="*/ 169 h 202"/>
              <a:gd name="T56" fmla="*/ 0 w 201"/>
              <a:gd name="T57" fmla="*/ 40 h 202"/>
              <a:gd name="T58" fmla="*/ 32 w 201"/>
              <a:gd name="T59" fmla="*/ 6 h 202"/>
              <a:gd name="T60" fmla="*/ 136 w 201"/>
              <a:gd name="T61" fmla="*/ 6 h 202"/>
              <a:gd name="T62" fmla="*/ 116 w 201"/>
              <a:gd name="T63" fmla="*/ 26 h 202"/>
              <a:gd name="T64" fmla="*/ 39 w 201"/>
              <a:gd name="T65" fmla="*/ 26 h 2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202"/>
              <a:gd name="T101" fmla="*/ 201 w 201"/>
              <a:gd name="T102" fmla="*/ 202 h 202"/>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201">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216" name="Freeform 25"/>
          <p:cNvSpPr>
            <a:spLocks noEditPoints="1" noChangeArrowheads="1"/>
          </p:cNvSpPr>
          <p:nvPr/>
        </p:nvSpPr>
        <p:spPr bwMode="auto">
          <a:xfrm>
            <a:off x="9483725" y="3663950"/>
            <a:ext cx="466725" cy="469900"/>
          </a:xfrm>
          <a:custGeom>
            <a:gdLst>
              <a:gd name="T0" fmla="*/ 186 w 199"/>
              <a:gd name="T1" fmla="*/ 80 h 200"/>
              <a:gd name="T2" fmla="*/ 170 w 199"/>
              <a:gd name="T3" fmla="*/ 80 h 200"/>
              <a:gd name="T4" fmla="*/ 163 w 199"/>
              <a:gd name="T5" fmla="*/ 64 h 200"/>
              <a:gd name="T6" fmla="*/ 175 w 199"/>
              <a:gd name="T7" fmla="*/ 52 h 200"/>
              <a:gd name="T8" fmla="*/ 175 w 199"/>
              <a:gd name="T9" fmla="*/ 33 h 200"/>
              <a:gd name="T10" fmla="*/ 165 w 199"/>
              <a:gd name="T11" fmla="*/ 24 h 200"/>
              <a:gd name="T12" fmla="*/ 146 w 199"/>
              <a:gd name="T13" fmla="*/ 24 h 200"/>
              <a:gd name="T14" fmla="*/ 135 w 199"/>
              <a:gd name="T15" fmla="*/ 36 h 200"/>
              <a:gd name="T16" fmla="*/ 120 w 199"/>
              <a:gd name="T17" fmla="*/ 30 h 200"/>
              <a:gd name="T18" fmla="*/ 120 w 199"/>
              <a:gd name="T19" fmla="*/ 13 h 200"/>
              <a:gd name="T20" fmla="*/ 106 w 199"/>
              <a:gd name="T21" fmla="*/ 0 h 200"/>
              <a:gd name="T22" fmla="*/ 93 w 199"/>
              <a:gd name="T23" fmla="*/ 0 h 200"/>
              <a:gd name="T24" fmla="*/ 80 w 199"/>
              <a:gd name="T25" fmla="*/ 13 h 200"/>
              <a:gd name="T26" fmla="*/ 80 w 199"/>
              <a:gd name="T27" fmla="*/ 30 h 200"/>
              <a:gd name="T28" fmla="*/ 64 w 199"/>
              <a:gd name="T29" fmla="*/ 36 h 200"/>
              <a:gd name="T30" fmla="*/ 52 w 199"/>
              <a:gd name="T31" fmla="*/ 24 h 200"/>
              <a:gd name="T32" fmla="*/ 33 w 199"/>
              <a:gd name="T33" fmla="*/ 24 h 200"/>
              <a:gd name="T34" fmla="*/ 24 w 199"/>
              <a:gd name="T35" fmla="*/ 33 h 200"/>
              <a:gd name="T36" fmla="*/ 24 w 199"/>
              <a:gd name="T37" fmla="*/ 52 h 200"/>
              <a:gd name="T38" fmla="*/ 36 w 199"/>
              <a:gd name="T39" fmla="*/ 64 h 200"/>
              <a:gd name="T40" fmla="*/ 29 w 199"/>
              <a:gd name="T41" fmla="*/ 80 h 200"/>
              <a:gd name="T42" fmla="*/ 13 w 199"/>
              <a:gd name="T43" fmla="*/ 80 h 200"/>
              <a:gd name="T44" fmla="*/ 0 w 199"/>
              <a:gd name="T45" fmla="*/ 93 h 200"/>
              <a:gd name="T46" fmla="*/ 0 w 199"/>
              <a:gd name="T47" fmla="*/ 107 h 200"/>
              <a:gd name="T48" fmla="*/ 13 w 199"/>
              <a:gd name="T49" fmla="*/ 120 h 200"/>
              <a:gd name="T50" fmla="*/ 29 w 199"/>
              <a:gd name="T51" fmla="*/ 120 h 200"/>
              <a:gd name="T52" fmla="*/ 35 w 199"/>
              <a:gd name="T53" fmla="*/ 135 h 200"/>
              <a:gd name="T54" fmla="*/ 24 w 199"/>
              <a:gd name="T55" fmla="*/ 147 h 200"/>
              <a:gd name="T56" fmla="*/ 24 w 199"/>
              <a:gd name="T57" fmla="*/ 166 h 200"/>
              <a:gd name="T58" fmla="*/ 33 w 199"/>
              <a:gd name="T59" fmla="*/ 175 h 200"/>
              <a:gd name="T60" fmla="*/ 52 w 199"/>
              <a:gd name="T61" fmla="*/ 175 h 200"/>
              <a:gd name="T62" fmla="*/ 63 w 199"/>
              <a:gd name="T63" fmla="*/ 163 h 200"/>
              <a:gd name="T64" fmla="*/ 80 w 199"/>
              <a:gd name="T65" fmla="*/ 170 h 200"/>
              <a:gd name="T66" fmla="*/ 80 w 199"/>
              <a:gd name="T67" fmla="*/ 186 h 200"/>
              <a:gd name="T68" fmla="*/ 93 w 199"/>
              <a:gd name="T69" fmla="*/ 200 h 200"/>
              <a:gd name="T70" fmla="*/ 106 w 199"/>
              <a:gd name="T71" fmla="*/ 200 h 200"/>
              <a:gd name="T72" fmla="*/ 120 w 199"/>
              <a:gd name="T73" fmla="*/ 186 h 200"/>
              <a:gd name="T74" fmla="*/ 120 w 199"/>
              <a:gd name="T75" fmla="*/ 170 h 200"/>
              <a:gd name="T76" fmla="*/ 135 w 199"/>
              <a:gd name="T77" fmla="*/ 164 h 200"/>
              <a:gd name="T78" fmla="*/ 146 w 199"/>
              <a:gd name="T79" fmla="*/ 175 h 200"/>
              <a:gd name="T80" fmla="*/ 165 w 199"/>
              <a:gd name="T81" fmla="*/ 175 h 200"/>
              <a:gd name="T82" fmla="*/ 175 w 199"/>
              <a:gd name="T83" fmla="*/ 166 h 200"/>
              <a:gd name="T84" fmla="*/ 175 w 199"/>
              <a:gd name="T85" fmla="*/ 147 h 200"/>
              <a:gd name="T86" fmla="*/ 163 w 199"/>
              <a:gd name="T87" fmla="*/ 135 h 200"/>
              <a:gd name="T88" fmla="*/ 170 w 199"/>
              <a:gd name="T89" fmla="*/ 120 h 200"/>
              <a:gd name="T90" fmla="*/ 186 w 199"/>
              <a:gd name="T91" fmla="*/ 120 h 200"/>
              <a:gd name="T92" fmla="*/ 199 w 199"/>
              <a:gd name="T93" fmla="*/ 107 h 200"/>
              <a:gd name="T94" fmla="*/ 199 w 199"/>
              <a:gd name="T95" fmla="*/ 93 h 200"/>
              <a:gd name="T96" fmla="*/ 186 w 199"/>
              <a:gd name="T97" fmla="*/ 80 h 200"/>
              <a:gd name="T98" fmla="*/ 100 w 199"/>
              <a:gd name="T99" fmla="*/ 140 h 200"/>
              <a:gd name="T100" fmla="*/ 60 w 199"/>
              <a:gd name="T101" fmla="*/ 100 h 200"/>
              <a:gd name="T102" fmla="*/ 100 w 199"/>
              <a:gd name="T103" fmla="*/ 60 h 200"/>
              <a:gd name="T104" fmla="*/ 139 w 199"/>
              <a:gd name="T105" fmla="*/ 100 h 200"/>
              <a:gd name="T106" fmla="*/ 100 w 199"/>
              <a:gd name="T107" fmla="*/ 140 h 200"/>
              <a:gd name="T108" fmla="*/ 100 w 199"/>
              <a:gd name="T109" fmla="*/ 80 h 200"/>
              <a:gd name="T110" fmla="*/ 80 w 199"/>
              <a:gd name="T111" fmla="*/ 100 h 200"/>
              <a:gd name="T112" fmla="*/ 100 w 199"/>
              <a:gd name="T113" fmla="*/ 120 h 200"/>
              <a:gd name="T114" fmla="*/ 120 w 199"/>
              <a:gd name="T115" fmla="*/ 100 h 200"/>
              <a:gd name="T116" fmla="*/ 100 w 199"/>
              <a:gd name="T117" fmla="*/ 80 h 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9"/>
              <a:gd name="T178" fmla="*/ 0 h 200"/>
              <a:gd name="T179" fmla="*/ 199 w 199"/>
              <a:gd name="T180" fmla="*/ 200 h 20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9" h="200">
                <a:moveTo>
                  <a:pt x="186" y="80"/>
                </a:moveTo>
                <a:cubicBezTo>
                  <a:pt x="170" y="80"/>
                  <a:pt x="170" y="80"/>
                  <a:pt x="170" y="80"/>
                </a:cubicBezTo>
                <a:cubicBezTo>
                  <a:pt x="168" y="74"/>
                  <a:pt x="166" y="69"/>
                  <a:pt x="163" y="64"/>
                </a:cubicBezTo>
                <a:cubicBezTo>
                  <a:pt x="175" y="52"/>
                  <a:pt x="175" y="52"/>
                  <a:pt x="175" y="52"/>
                </a:cubicBezTo>
                <a:cubicBezTo>
                  <a:pt x="180" y="47"/>
                  <a:pt x="180" y="38"/>
                  <a:pt x="175" y="33"/>
                </a:cubicBezTo>
                <a:cubicBezTo>
                  <a:pt x="165" y="24"/>
                  <a:pt x="165" y="24"/>
                  <a:pt x="165" y="24"/>
                </a:cubicBezTo>
                <a:cubicBezTo>
                  <a:pt x="160" y="19"/>
                  <a:pt x="152" y="19"/>
                  <a:pt x="146" y="24"/>
                </a:cubicBezTo>
                <a:cubicBezTo>
                  <a:pt x="135" y="36"/>
                  <a:pt x="135" y="36"/>
                  <a:pt x="135" y="36"/>
                </a:cubicBezTo>
                <a:cubicBezTo>
                  <a:pt x="130" y="33"/>
                  <a:pt x="125" y="31"/>
                  <a:pt x="120" y="30"/>
                </a:cubicBezTo>
                <a:cubicBezTo>
                  <a:pt x="120" y="13"/>
                  <a:pt x="120" y="13"/>
                  <a:pt x="120" y="13"/>
                </a:cubicBezTo>
                <a:cubicBezTo>
                  <a:pt x="120" y="6"/>
                  <a:pt x="114" y="0"/>
                  <a:pt x="106" y="0"/>
                </a:cubicBezTo>
                <a:cubicBezTo>
                  <a:pt x="93" y="0"/>
                  <a:pt x="93" y="0"/>
                  <a:pt x="93" y="0"/>
                </a:cubicBezTo>
                <a:cubicBezTo>
                  <a:pt x="86" y="0"/>
                  <a:pt x="80" y="6"/>
                  <a:pt x="80" y="13"/>
                </a:cubicBezTo>
                <a:cubicBezTo>
                  <a:pt x="80" y="30"/>
                  <a:pt x="80" y="30"/>
                  <a:pt x="80" y="30"/>
                </a:cubicBezTo>
                <a:cubicBezTo>
                  <a:pt x="74" y="31"/>
                  <a:pt x="69" y="33"/>
                  <a:pt x="64" y="36"/>
                </a:cubicBezTo>
                <a:cubicBezTo>
                  <a:pt x="52" y="24"/>
                  <a:pt x="52" y="24"/>
                  <a:pt x="52" y="24"/>
                </a:cubicBezTo>
                <a:cubicBezTo>
                  <a:pt x="47" y="19"/>
                  <a:pt x="38" y="19"/>
                  <a:pt x="33" y="24"/>
                </a:cubicBezTo>
                <a:cubicBezTo>
                  <a:pt x="24" y="33"/>
                  <a:pt x="24" y="33"/>
                  <a:pt x="24" y="33"/>
                </a:cubicBezTo>
                <a:cubicBezTo>
                  <a:pt x="18" y="38"/>
                  <a:pt x="18" y="47"/>
                  <a:pt x="24" y="52"/>
                </a:cubicBezTo>
                <a:cubicBezTo>
                  <a:pt x="36" y="64"/>
                  <a:pt x="36" y="64"/>
                  <a:pt x="36" y="64"/>
                </a:cubicBezTo>
                <a:cubicBezTo>
                  <a:pt x="33" y="69"/>
                  <a:pt x="31" y="74"/>
                  <a:pt x="29" y="80"/>
                </a:cubicBezTo>
                <a:cubicBezTo>
                  <a:pt x="13" y="80"/>
                  <a:pt x="13" y="80"/>
                  <a:pt x="13" y="80"/>
                </a:cubicBezTo>
                <a:cubicBezTo>
                  <a:pt x="6" y="80"/>
                  <a:pt x="0" y="86"/>
                  <a:pt x="0" y="93"/>
                </a:cubicBezTo>
                <a:cubicBezTo>
                  <a:pt x="0" y="107"/>
                  <a:pt x="0" y="107"/>
                  <a:pt x="0" y="107"/>
                </a:cubicBezTo>
                <a:cubicBezTo>
                  <a:pt x="0" y="114"/>
                  <a:pt x="6" y="120"/>
                  <a:pt x="13" y="120"/>
                </a:cubicBezTo>
                <a:cubicBezTo>
                  <a:pt x="29" y="120"/>
                  <a:pt x="29" y="120"/>
                  <a:pt x="29" y="120"/>
                </a:cubicBezTo>
                <a:cubicBezTo>
                  <a:pt x="31" y="125"/>
                  <a:pt x="33" y="130"/>
                  <a:pt x="35" y="135"/>
                </a:cubicBezTo>
                <a:cubicBezTo>
                  <a:pt x="24" y="147"/>
                  <a:pt x="24" y="147"/>
                  <a:pt x="24" y="147"/>
                </a:cubicBezTo>
                <a:cubicBezTo>
                  <a:pt x="18" y="152"/>
                  <a:pt x="18" y="160"/>
                  <a:pt x="24" y="166"/>
                </a:cubicBezTo>
                <a:cubicBezTo>
                  <a:pt x="33" y="175"/>
                  <a:pt x="33" y="175"/>
                  <a:pt x="33" y="175"/>
                </a:cubicBezTo>
                <a:cubicBezTo>
                  <a:pt x="38" y="180"/>
                  <a:pt x="47" y="180"/>
                  <a:pt x="52" y="175"/>
                </a:cubicBezTo>
                <a:cubicBezTo>
                  <a:pt x="63" y="163"/>
                  <a:pt x="63" y="163"/>
                  <a:pt x="63" y="163"/>
                </a:cubicBezTo>
                <a:cubicBezTo>
                  <a:pt x="69" y="166"/>
                  <a:pt x="74" y="169"/>
                  <a:pt x="80" y="170"/>
                </a:cubicBezTo>
                <a:cubicBezTo>
                  <a:pt x="80" y="186"/>
                  <a:pt x="80" y="186"/>
                  <a:pt x="80" y="186"/>
                </a:cubicBezTo>
                <a:cubicBezTo>
                  <a:pt x="80" y="194"/>
                  <a:pt x="86" y="200"/>
                  <a:pt x="93" y="200"/>
                </a:cubicBezTo>
                <a:cubicBezTo>
                  <a:pt x="106" y="200"/>
                  <a:pt x="106" y="200"/>
                  <a:pt x="106" y="200"/>
                </a:cubicBezTo>
                <a:cubicBezTo>
                  <a:pt x="114" y="200"/>
                  <a:pt x="120" y="194"/>
                  <a:pt x="120" y="186"/>
                </a:cubicBezTo>
                <a:cubicBezTo>
                  <a:pt x="120" y="170"/>
                  <a:pt x="120" y="170"/>
                  <a:pt x="120" y="170"/>
                </a:cubicBezTo>
                <a:cubicBezTo>
                  <a:pt x="125" y="169"/>
                  <a:pt x="130" y="166"/>
                  <a:pt x="135" y="164"/>
                </a:cubicBezTo>
                <a:cubicBezTo>
                  <a:pt x="146" y="175"/>
                  <a:pt x="146" y="175"/>
                  <a:pt x="146" y="175"/>
                </a:cubicBezTo>
                <a:cubicBezTo>
                  <a:pt x="152" y="180"/>
                  <a:pt x="160" y="180"/>
                  <a:pt x="165" y="175"/>
                </a:cubicBezTo>
                <a:cubicBezTo>
                  <a:pt x="175" y="166"/>
                  <a:pt x="175" y="166"/>
                  <a:pt x="175" y="166"/>
                </a:cubicBezTo>
                <a:cubicBezTo>
                  <a:pt x="180" y="160"/>
                  <a:pt x="180" y="152"/>
                  <a:pt x="175" y="147"/>
                </a:cubicBezTo>
                <a:cubicBezTo>
                  <a:pt x="163" y="135"/>
                  <a:pt x="163" y="135"/>
                  <a:pt x="163" y="135"/>
                </a:cubicBezTo>
                <a:cubicBezTo>
                  <a:pt x="166" y="131"/>
                  <a:pt x="168" y="125"/>
                  <a:pt x="170" y="120"/>
                </a:cubicBezTo>
                <a:cubicBezTo>
                  <a:pt x="186" y="120"/>
                  <a:pt x="186" y="120"/>
                  <a:pt x="186" y="120"/>
                </a:cubicBezTo>
                <a:cubicBezTo>
                  <a:pt x="193" y="120"/>
                  <a:pt x="199" y="114"/>
                  <a:pt x="199" y="107"/>
                </a:cubicBezTo>
                <a:cubicBezTo>
                  <a:pt x="199" y="93"/>
                  <a:pt x="199" y="93"/>
                  <a:pt x="199" y="93"/>
                </a:cubicBezTo>
                <a:cubicBezTo>
                  <a:pt x="199" y="86"/>
                  <a:pt x="193" y="80"/>
                  <a:pt x="186" y="80"/>
                </a:cubicBezTo>
                <a:close/>
                <a:moveTo>
                  <a:pt x="100" y="140"/>
                </a:moveTo>
                <a:cubicBezTo>
                  <a:pt x="78" y="140"/>
                  <a:pt x="60" y="122"/>
                  <a:pt x="60" y="100"/>
                </a:cubicBezTo>
                <a:cubicBezTo>
                  <a:pt x="60" y="78"/>
                  <a:pt x="78" y="60"/>
                  <a:pt x="100" y="60"/>
                </a:cubicBezTo>
                <a:cubicBezTo>
                  <a:pt x="122" y="60"/>
                  <a:pt x="139" y="78"/>
                  <a:pt x="139" y="100"/>
                </a:cubicBezTo>
                <a:cubicBezTo>
                  <a:pt x="139" y="122"/>
                  <a:pt x="122" y="140"/>
                  <a:pt x="100" y="140"/>
                </a:cubicBezTo>
                <a:close/>
                <a:moveTo>
                  <a:pt x="100" y="80"/>
                </a:moveTo>
                <a:cubicBezTo>
                  <a:pt x="89" y="80"/>
                  <a:pt x="80" y="89"/>
                  <a:pt x="80" y="100"/>
                </a:cubicBezTo>
                <a:cubicBezTo>
                  <a:pt x="80" y="111"/>
                  <a:pt x="89" y="120"/>
                  <a:pt x="100" y="120"/>
                </a:cubicBezTo>
                <a:cubicBezTo>
                  <a:pt x="111" y="120"/>
                  <a:pt x="120" y="111"/>
                  <a:pt x="120" y="100"/>
                </a:cubicBezTo>
                <a:cubicBezTo>
                  <a:pt x="120" y="89"/>
                  <a:pt x="111" y="80"/>
                  <a:pt x="100" y="8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217" name="文本框 28"/>
          <p:cNvSpPr>
            <a:spLocks noChangeArrowheads="1"/>
          </p:cNvSpPr>
          <p:nvPr/>
        </p:nvSpPr>
        <p:spPr bwMode="auto">
          <a:xfrm>
            <a:off x="4733925" y="1816100"/>
            <a:ext cx="17986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endParaRPr lang="en-US" altLang="zh-CN" sz="1200">
              <a:solidFill>
                <a:srgbClr val="3B3B3B"/>
              </a:solidFill>
              <a:latin typeface="微软雅黑" panose="020b0503020204020204" pitchFamily="34" charset="-122"/>
              <a:ea typeface="微软雅黑" panose="020b0503020204020204" pitchFamily="34" charset="-122"/>
              <a:sym typeface="宋体" panose="02010600030101010101" pitchFamily="2" charset="-122"/>
            </a:endParaRPr>
          </a:p>
          <a:p>
            <a:r>
              <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endPar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endParaRPr>
          </a:p>
          <a:p>
            <a:r>
              <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endPar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218" name="文本框 29"/>
          <p:cNvSpPr>
            <a:spLocks noChangeArrowheads="1"/>
          </p:cNvSpPr>
          <p:nvPr/>
        </p:nvSpPr>
        <p:spPr bwMode="auto">
          <a:xfrm>
            <a:off x="4733925" y="2557463"/>
            <a:ext cx="1468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3B3B3B"/>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sz="2000" b="1">
              <a:solidFill>
                <a:srgbClr val="3B3B3B"/>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219" name="文本框 30"/>
          <p:cNvSpPr>
            <a:spLocks noChangeArrowheads="1"/>
          </p:cNvSpPr>
          <p:nvPr/>
        </p:nvSpPr>
        <p:spPr bwMode="auto">
          <a:xfrm>
            <a:off x="7480300" y="1806575"/>
            <a:ext cx="1800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endParaRPr lang="en-US" altLang="zh-CN" sz="1200">
              <a:solidFill>
                <a:srgbClr val="3B3B3B"/>
              </a:solidFill>
              <a:latin typeface="微软雅黑" panose="020b0503020204020204" pitchFamily="34" charset="-122"/>
              <a:ea typeface="微软雅黑" panose="020b0503020204020204" pitchFamily="34" charset="-122"/>
              <a:sym typeface="宋体" panose="02010600030101010101" pitchFamily="2" charset="-122"/>
            </a:endParaRPr>
          </a:p>
          <a:p>
            <a:r>
              <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endPar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endParaRPr>
          </a:p>
          <a:p>
            <a:r>
              <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endPar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220" name="文本框 31"/>
          <p:cNvSpPr>
            <a:spLocks noChangeArrowheads="1"/>
          </p:cNvSpPr>
          <p:nvPr/>
        </p:nvSpPr>
        <p:spPr bwMode="auto">
          <a:xfrm>
            <a:off x="7480300" y="2549525"/>
            <a:ext cx="1470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3B3B3B"/>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sz="2000" b="1">
              <a:solidFill>
                <a:srgbClr val="3B3B3B"/>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221" name="文本框 32"/>
          <p:cNvSpPr>
            <a:spLocks noChangeArrowheads="1"/>
          </p:cNvSpPr>
          <p:nvPr/>
        </p:nvSpPr>
        <p:spPr bwMode="auto">
          <a:xfrm>
            <a:off x="6069013" y="5181600"/>
            <a:ext cx="17986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endParaRPr lang="en-US" altLang="zh-CN" sz="1200">
              <a:solidFill>
                <a:srgbClr val="3B3B3B"/>
              </a:solidFill>
              <a:latin typeface="微软雅黑" panose="020b0503020204020204" pitchFamily="34" charset="-122"/>
              <a:ea typeface="微软雅黑" panose="020b0503020204020204" pitchFamily="34" charset="-122"/>
              <a:sym typeface="宋体" panose="02010600030101010101" pitchFamily="2" charset="-122"/>
            </a:endParaRPr>
          </a:p>
          <a:p>
            <a:r>
              <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endPar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endParaRPr>
          </a:p>
          <a:p>
            <a:r>
              <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endPar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222" name="文本框 33"/>
          <p:cNvSpPr>
            <a:spLocks noChangeArrowheads="1"/>
          </p:cNvSpPr>
          <p:nvPr/>
        </p:nvSpPr>
        <p:spPr bwMode="auto">
          <a:xfrm>
            <a:off x="6069013" y="4703763"/>
            <a:ext cx="1468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3B3B3B"/>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sz="2000" b="1">
              <a:solidFill>
                <a:srgbClr val="3B3B3B"/>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223" name="文本框 34"/>
          <p:cNvSpPr>
            <a:spLocks noChangeArrowheads="1"/>
          </p:cNvSpPr>
          <p:nvPr/>
        </p:nvSpPr>
        <p:spPr bwMode="auto">
          <a:xfrm>
            <a:off x="9021763" y="5692775"/>
            <a:ext cx="17986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endParaRPr lang="en-US" altLang="zh-CN" sz="1200">
              <a:solidFill>
                <a:srgbClr val="3B3B3B"/>
              </a:solidFill>
              <a:latin typeface="微软雅黑" panose="020b0503020204020204" pitchFamily="34" charset="-122"/>
              <a:ea typeface="微软雅黑" panose="020b0503020204020204" pitchFamily="34" charset="-122"/>
              <a:sym typeface="宋体" panose="02010600030101010101" pitchFamily="2" charset="-122"/>
            </a:endParaRPr>
          </a:p>
          <a:p>
            <a:r>
              <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endPar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endParaRPr>
          </a:p>
          <a:p>
            <a:r>
              <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endPar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224" name="文本框 35"/>
          <p:cNvSpPr>
            <a:spLocks noChangeArrowheads="1"/>
          </p:cNvSpPr>
          <p:nvPr/>
        </p:nvSpPr>
        <p:spPr bwMode="auto">
          <a:xfrm>
            <a:off x="9021763" y="5214938"/>
            <a:ext cx="1468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3B3B3B"/>
                </a:solidFill>
                <a:latin typeface="微软雅黑" panose="020b0503020204020204" pitchFamily="34" charset="-122"/>
                <a:ea typeface="微软雅黑" panose="020b0503020204020204" pitchFamily="34" charset="-122"/>
                <a:sym typeface="宋体" panose="02010600030101010101" pitchFamily="2" charset="-122"/>
              </a:rPr>
              <a:t>添加标题</a:t>
            </a:r>
            <a:endParaRPr lang="zh-CN" altLang="en-US" sz="2000" b="1">
              <a:solidFill>
                <a:srgbClr val="3B3B3B"/>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ransition spd="med">
    <p:fade/>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218"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sp>
        <p:nvSpPr>
          <p:cNvPr id="9219"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sp>
        <p:nvSpPr>
          <p:cNvPr id="9220"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9221" name="图片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2" name="组合 1"/>
          <p:cNvGrpSpPr/>
          <p:nvPr/>
        </p:nvGrpSpPr>
        <p:grpSpPr>
          <a:xfrm>
            <a:off x="2232025" y="2701925"/>
            <a:ext cx="7554913" cy="1441450"/>
            <a:chExt cx="6032665" cy="1152128"/>
          </a:xfrm>
        </p:grpSpPr>
        <p:sp>
          <p:nvSpPr>
            <p:cNvPr id="9223" name="直接连接符 2"/>
            <p:cNvSpPr>
              <a:spLocks noChangeShapeType="1"/>
            </p:cNvSpPr>
            <p:nvPr/>
          </p:nvSpPr>
          <p:spPr bwMode="auto">
            <a:xfrm>
              <a:off x="0" y="504056"/>
              <a:ext cx="6032665" cy="1"/>
            </a:xfrm>
            <a:prstGeom prst="line">
              <a:avLst/>
            </a:prstGeom>
            <a:noFill/>
            <a:ln w="6350" cap="flat" cmpd="sng">
              <a:solidFill>
                <a:srgbClr val="7F7F7F"/>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9224" name="直接箭头连接符 3"/>
            <p:cNvSpPr>
              <a:spLocks noChangeShapeType="1"/>
            </p:cNvSpPr>
            <p:nvPr/>
          </p:nvSpPr>
          <p:spPr bwMode="auto">
            <a:xfrm>
              <a:off x="0" y="504056"/>
              <a:ext cx="1" cy="648072"/>
            </a:xfrm>
            <a:prstGeom prst="straightConnector1">
              <a:avLst/>
            </a:prstGeom>
            <a:noFill/>
            <a:ln w="6350" cap="flat" cmpd="sng">
              <a:solidFill>
                <a:srgbClr val="7F7F7F"/>
              </a:solidFill>
              <a:miter lim="800000"/>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9225" name="直接箭头连接符 4"/>
            <p:cNvSpPr>
              <a:spLocks noChangeShapeType="1"/>
            </p:cNvSpPr>
            <p:nvPr/>
          </p:nvSpPr>
          <p:spPr bwMode="auto">
            <a:xfrm>
              <a:off x="2031485" y="504056"/>
              <a:ext cx="1" cy="648072"/>
            </a:xfrm>
            <a:prstGeom prst="straightConnector1">
              <a:avLst/>
            </a:prstGeom>
            <a:noFill/>
            <a:ln w="6350" cap="flat" cmpd="sng">
              <a:solidFill>
                <a:srgbClr val="7F7F7F"/>
              </a:solidFill>
              <a:miter lim="800000"/>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9226" name="直接箭头连接符 5"/>
            <p:cNvSpPr>
              <a:spLocks noChangeShapeType="1"/>
            </p:cNvSpPr>
            <p:nvPr/>
          </p:nvSpPr>
          <p:spPr bwMode="auto">
            <a:xfrm>
              <a:off x="4144450" y="504056"/>
              <a:ext cx="1" cy="648072"/>
            </a:xfrm>
            <a:prstGeom prst="straightConnector1">
              <a:avLst/>
            </a:prstGeom>
            <a:noFill/>
            <a:ln w="6350" cap="flat" cmpd="sng">
              <a:solidFill>
                <a:srgbClr val="7F7F7F"/>
              </a:solidFill>
              <a:miter lim="800000"/>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9227" name="直接箭头连接符 6"/>
            <p:cNvSpPr>
              <a:spLocks noChangeShapeType="1"/>
            </p:cNvSpPr>
            <p:nvPr/>
          </p:nvSpPr>
          <p:spPr bwMode="auto">
            <a:xfrm>
              <a:off x="6030758" y="504056"/>
              <a:ext cx="1" cy="648072"/>
            </a:xfrm>
            <a:prstGeom prst="straightConnector1">
              <a:avLst/>
            </a:prstGeom>
            <a:noFill/>
            <a:ln w="6350" cap="flat" cmpd="sng">
              <a:solidFill>
                <a:srgbClr val="7F7F7F"/>
              </a:solidFill>
              <a:miter lim="800000"/>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9228" name="直接连接符 7"/>
            <p:cNvSpPr>
              <a:spLocks noChangeShapeType="1"/>
            </p:cNvSpPr>
            <p:nvPr/>
          </p:nvSpPr>
          <p:spPr bwMode="auto">
            <a:xfrm flipH="1">
              <a:off x="3080337" y="0"/>
              <a:ext cx="1" cy="504056"/>
            </a:xfrm>
            <a:prstGeom prst="line">
              <a:avLst/>
            </a:prstGeom>
            <a:noFill/>
            <a:ln w="6350" cap="flat" cmpd="sng">
              <a:solidFill>
                <a:srgbClr val="7F7F7F"/>
              </a:solidFill>
              <a:miter lim="800000"/>
            </a:ln>
            <a:extLst>
              <a:ext uri="{909E8E84-426E-40DD-AFC4-6F175D3DCCD1}">
                <a14:hiddenFill xmlns:a14="http://schemas.microsoft.com/office/drawing/2010/main">
                  <a:noFill/>
                </a14:hiddenFill>
              </a:ext>
            </a:extLst>
          </p:spPr>
          <p:txBody>
            <a:bodyPr/>
            <a:lstStyle/>
            <a:p>
              <a:endParaRPr lang="zh-CN" altLang="en-US"/>
            </a:p>
          </p:txBody>
        </p:sp>
      </p:grpSp>
      <p:sp>
        <p:nvSpPr>
          <p:cNvPr id="9229" name="TextBox 29"/>
          <p:cNvSpPr>
            <a:spLocks noChangeArrowheads="1"/>
          </p:cNvSpPr>
          <p:nvPr/>
        </p:nvSpPr>
        <p:spPr bwMode="auto">
          <a:xfrm>
            <a:off x="889000" y="4940300"/>
            <a:ext cx="252571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50000"/>
              </a:lnSpc>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a:p>
        </p:txBody>
      </p:sp>
      <p:sp>
        <p:nvSpPr>
          <p:cNvPr id="9230" name="TextBox 30"/>
          <p:cNvSpPr>
            <a:spLocks noChangeArrowheads="1"/>
          </p:cNvSpPr>
          <p:nvPr/>
        </p:nvSpPr>
        <p:spPr bwMode="auto">
          <a:xfrm>
            <a:off x="3414713" y="4940300"/>
            <a:ext cx="25241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50000"/>
              </a:lnSpc>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a:p>
        </p:txBody>
      </p:sp>
      <p:sp>
        <p:nvSpPr>
          <p:cNvPr id="9231" name="TextBox 31"/>
          <p:cNvSpPr>
            <a:spLocks noChangeArrowheads="1"/>
          </p:cNvSpPr>
          <p:nvPr/>
        </p:nvSpPr>
        <p:spPr bwMode="auto">
          <a:xfrm>
            <a:off x="6029325" y="4940300"/>
            <a:ext cx="25241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50000"/>
              </a:lnSpc>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a:p>
        </p:txBody>
      </p:sp>
      <p:sp>
        <p:nvSpPr>
          <p:cNvPr id="9232" name="TextBox 32"/>
          <p:cNvSpPr>
            <a:spLocks noChangeArrowheads="1"/>
          </p:cNvSpPr>
          <p:nvPr/>
        </p:nvSpPr>
        <p:spPr bwMode="auto">
          <a:xfrm>
            <a:off x="8734425" y="4940300"/>
            <a:ext cx="25241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50000"/>
              </a:lnSpc>
            </a:pP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zh-CN" altLang="en-US"/>
          </a:p>
        </p:txBody>
      </p:sp>
      <p:grpSp>
        <p:nvGrpSpPr>
          <p:cNvPr id="9233" name="组合 14"/>
          <p:cNvGrpSpPr/>
          <p:nvPr/>
        </p:nvGrpSpPr>
        <p:grpSpPr>
          <a:xfrm>
            <a:off x="4621213" y="1979613"/>
            <a:ext cx="2906712" cy="722312"/>
            <a:chExt cx="2320263" cy="576064"/>
          </a:xfrm>
        </p:grpSpPr>
        <p:sp>
          <p:nvSpPr>
            <p:cNvPr id="9234" name="矩形 15"/>
            <p:cNvSpPr>
              <a:spLocks noChangeArrowheads="1"/>
            </p:cNvSpPr>
            <p:nvPr/>
          </p:nvSpPr>
          <p:spPr bwMode="auto">
            <a:xfrm>
              <a:off x="0" y="0"/>
              <a:ext cx="2320263" cy="576064"/>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235" name="TextBox 35"/>
            <p:cNvSpPr>
              <a:spLocks noChangeArrowheads="1"/>
            </p:cNvSpPr>
            <p:nvPr/>
          </p:nvSpPr>
          <p:spPr bwMode="auto">
            <a:xfrm>
              <a:off x="370029" y="128274"/>
              <a:ext cx="1560715" cy="319516"/>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此处输入标题</a:t>
              </a:r>
              <a:endPar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236" name="组合 17"/>
          <p:cNvGrpSpPr/>
          <p:nvPr/>
        </p:nvGrpSpPr>
        <p:grpSpPr>
          <a:xfrm>
            <a:off x="979488" y="4143375"/>
            <a:ext cx="2384425" cy="722313"/>
            <a:chExt cx="1904222" cy="576064"/>
          </a:xfrm>
        </p:grpSpPr>
        <p:sp>
          <p:nvSpPr>
            <p:cNvPr id="9237" name="矩形 18"/>
            <p:cNvSpPr>
              <a:spLocks noChangeArrowheads="1"/>
            </p:cNvSpPr>
            <p:nvPr/>
          </p:nvSpPr>
          <p:spPr bwMode="auto">
            <a:xfrm>
              <a:off x="0" y="0"/>
              <a:ext cx="1904222" cy="576064"/>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262626"/>
                </a:solidFill>
                <a:latin typeface="宋体" panose="02010600030101010101" pitchFamily="2" charset="-122"/>
                <a:sym typeface="宋体" panose="02010600030101010101" pitchFamily="2" charset="-122"/>
              </a:endParaRPr>
            </a:p>
          </p:txBody>
        </p:sp>
        <p:sp>
          <p:nvSpPr>
            <p:cNvPr id="9238" name="TextBox 36"/>
            <p:cNvSpPr>
              <a:spLocks noChangeArrowheads="1"/>
            </p:cNvSpPr>
            <p:nvPr/>
          </p:nvSpPr>
          <p:spPr bwMode="auto">
            <a:xfrm>
              <a:off x="325367" y="140563"/>
              <a:ext cx="1253487" cy="29493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此处输入标题</a:t>
              </a:r>
              <a:endParaRPr lang="zh-CN" altLang="en-US">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239" name="组合 20"/>
          <p:cNvGrpSpPr/>
          <p:nvPr/>
        </p:nvGrpSpPr>
        <p:grpSpPr>
          <a:xfrm>
            <a:off x="3554413" y="4143375"/>
            <a:ext cx="2384425" cy="722313"/>
            <a:chExt cx="1904222" cy="576064"/>
          </a:xfrm>
        </p:grpSpPr>
        <p:sp>
          <p:nvSpPr>
            <p:cNvPr id="9240" name="矩形 21"/>
            <p:cNvSpPr>
              <a:spLocks noChangeArrowheads="1"/>
            </p:cNvSpPr>
            <p:nvPr/>
          </p:nvSpPr>
          <p:spPr bwMode="auto">
            <a:xfrm>
              <a:off x="0" y="0"/>
              <a:ext cx="1904222" cy="576064"/>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262626"/>
                </a:solidFill>
                <a:latin typeface="宋体" panose="02010600030101010101" pitchFamily="2" charset="-122"/>
                <a:sym typeface="宋体" panose="02010600030101010101" pitchFamily="2" charset="-122"/>
              </a:endParaRPr>
            </a:p>
          </p:txBody>
        </p:sp>
        <p:sp>
          <p:nvSpPr>
            <p:cNvPr id="9241" name="TextBox 37"/>
            <p:cNvSpPr>
              <a:spLocks noChangeArrowheads="1"/>
            </p:cNvSpPr>
            <p:nvPr/>
          </p:nvSpPr>
          <p:spPr bwMode="auto">
            <a:xfrm>
              <a:off x="325367" y="140563"/>
              <a:ext cx="1253487" cy="29493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此处输入标题</a:t>
              </a:r>
              <a:endParaRPr lang="zh-CN" altLang="en-US">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242" name="组合 23"/>
          <p:cNvGrpSpPr/>
          <p:nvPr/>
        </p:nvGrpSpPr>
        <p:grpSpPr>
          <a:xfrm>
            <a:off x="6169025" y="4143375"/>
            <a:ext cx="2384425" cy="722313"/>
            <a:chExt cx="1904222" cy="576064"/>
          </a:xfrm>
        </p:grpSpPr>
        <p:sp>
          <p:nvSpPr>
            <p:cNvPr id="9243" name="矩形 24"/>
            <p:cNvSpPr>
              <a:spLocks noChangeArrowheads="1"/>
            </p:cNvSpPr>
            <p:nvPr/>
          </p:nvSpPr>
          <p:spPr bwMode="auto">
            <a:xfrm>
              <a:off x="0" y="0"/>
              <a:ext cx="1904222" cy="576064"/>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262626"/>
                </a:solidFill>
                <a:latin typeface="宋体" panose="02010600030101010101" pitchFamily="2" charset="-122"/>
                <a:sym typeface="宋体" panose="02010600030101010101" pitchFamily="2" charset="-122"/>
              </a:endParaRPr>
            </a:p>
          </p:txBody>
        </p:sp>
        <p:sp>
          <p:nvSpPr>
            <p:cNvPr id="9244" name="TextBox 38"/>
            <p:cNvSpPr>
              <a:spLocks noChangeArrowheads="1"/>
            </p:cNvSpPr>
            <p:nvPr/>
          </p:nvSpPr>
          <p:spPr bwMode="auto">
            <a:xfrm>
              <a:off x="325367" y="140563"/>
              <a:ext cx="1253487" cy="29493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此处输入标题</a:t>
              </a:r>
              <a:endParaRPr lang="zh-CN" altLang="en-US">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245" name="组合 26"/>
          <p:cNvGrpSpPr/>
          <p:nvPr/>
        </p:nvGrpSpPr>
        <p:grpSpPr>
          <a:xfrm>
            <a:off x="8785225" y="4143375"/>
            <a:ext cx="2384425" cy="722313"/>
            <a:chExt cx="1904222" cy="576064"/>
          </a:xfrm>
        </p:grpSpPr>
        <p:sp>
          <p:nvSpPr>
            <p:cNvPr id="9246" name="矩形 27"/>
            <p:cNvSpPr>
              <a:spLocks noChangeArrowheads="1"/>
            </p:cNvSpPr>
            <p:nvPr/>
          </p:nvSpPr>
          <p:spPr bwMode="auto">
            <a:xfrm>
              <a:off x="0" y="0"/>
              <a:ext cx="1904222" cy="576064"/>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262626"/>
                </a:solidFill>
                <a:latin typeface="宋体" panose="02010600030101010101" pitchFamily="2" charset="-122"/>
                <a:sym typeface="宋体" panose="02010600030101010101" pitchFamily="2" charset="-122"/>
              </a:endParaRPr>
            </a:p>
          </p:txBody>
        </p:sp>
        <p:sp>
          <p:nvSpPr>
            <p:cNvPr id="9247" name="TextBox 39"/>
            <p:cNvSpPr>
              <a:spLocks noChangeArrowheads="1"/>
            </p:cNvSpPr>
            <p:nvPr/>
          </p:nvSpPr>
          <p:spPr bwMode="auto">
            <a:xfrm>
              <a:off x="325367" y="140563"/>
              <a:ext cx="1253487" cy="29493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此处输入标题</a:t>
              </a:r>
              <a:endParaRPr lang="zh-CN" altLang="en-US">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transition spd="med">
    <p:fade/>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242"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sp>
        <p:nvSpPr>
          <p:cNvPr id="10243"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sp>
        <p:nvSpPr>
          <p:cNvPr id="10244"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10245" name="图片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任意多边形 1"/>
          <p:cNvSpPr>
            <a:spLocks noChangeArrowheads="1"/>
          </p:cNvSpPr>
          <p:nvPr/>
        </p:nvSpPr>
        <p:spPr bwMode="auto">
          <a:xfrm>
            <a:off x="5111750" y="1517650"/>
            <a:ext cx="1778000" cy="1776413"/>
          </a:xfrm>
          <a:custGeom>
            <a:gdLst>
              <a:gd name="T0" fmla="*/ 0 w 1776758"/>
              <a:gd name="T1" fmla="*/ 888379 h 1776758"/>
              <a:gd name="T2" fmla="*/ 888379 w 1776758"/>
              <a:gd name="T3" fmla="*/ 0 h 1776758"/>
              <a:gd name="T4" fmla="*/ 1776758 w 1776758"/>
              <a:gd name="T5" fmla="*/ 888379 h 1776758"/>
              <a:gd name="T6" fmla="*/ 888379 w 1776758"/>
              <a:gd name="T7" fmla="*/ 1776758 h 1776758"/>
              <a:gd name="T8" fmla="*/ 0 w 1776758"/>
              <a:gd name="T9" fmla="*/ 888379 h 1776758"/>
              <a:gd name="T10" fmla="*/ 0 60000 65536"/>
              <a:gd name="T11" fmla="*/ 0 60000 65536"/>
              <a:gd name="T12" fmla="*/ 0 60000 65536"/>
              <a:gd name="T13" fmla="*/ 0 60000 65536"/>
              <a:gd name="T14" fmla="*/ 0 60000 65536"/>
              <a:gd name="T15" fmla="*/ 0 w 1776758"/>
              <a:gd name="T16" fmla="*/ 0 h 1776758"/>
              <a:gd name="T17" fmla="*/ 1776758 w 1776758"/>
              <a:gd name="T18" fmla="*/ 1776758 h 1776758"/>
            </a:gdLst>
            <a:cxnLst>
              <a:cxn ang="T10">
                <a:pos x="T0" y="T1"/>
              </a:cxn>
              <a:cxn ang="T11">
                <a:pos x="T2" y="T3"/>
              </a:cxn>
              <a:cxn ang="T12">
                <a:pos x="T4" y="T5"/>
              </a:cxn>
              <a:cxn ang="T13">
                <a:pos x="T6" y="T7"/>
              </a:cxn>
              <a:cxn ang="T14">
                <a:pos x="T8" y="T9"/>
              </a:cxn>
            </a:cxnLst>
            <a:rect l="T15" t="T16" r="T17" b="T18"/>
            <a:pathLst>
              <a:path w="1776758" h="1776758">
                <a:moveTo>
                  <a:pt x="0" y="888379"/>
                </a:moveTo>
                <a:cubicBezTo>
                  <a:pt x="0" y="397741"/>
                  <a:pt x="397741" y="0"/>
                  <a:pt x="888379" y="0"/>
                </a:cubicBezTo>
                <a:cubicBezTo>
                  <a:pt x="1379017" y="0"/>
                  <a:pt x="1776758" y="397741"/>
                  <a:pt x="1776758" y="888379"/>
                </a:cubicBezTo>
                <a:cubicBezTo>
                  <a:pt x="1776758" y="1379017"/>
                  <a:pt x="1379017" y="1776758"/>
                  <a:pt x="888379" y="1776758"/>
                </a:cubicBezTo>
                <a:cubicBezTo>
                  <a:pt x="397741" y="1776758"/>
                  <a:pt x="0" y="1379017"/>
                  <a:pt x="0" y="888379"/>
                </a:cubicBezTo>
                <a:close/>
              </a:path>
            </a:pathLst>
          </a:custGeom>
          <a:solidFill>
            <a:srgbClr val="3F3F3F"/>
          </a:solidFill>
          <a:ln w="12700" cap="flat" cmpd="sng">
            <a:solidFill>
              <a:srgbClr val="FFFFFF"/>
            </a:solidFill>
            <a:miter lim="800000"/>
          </a:ln>
        </p:spPr>
        <p:txBody>
          <a:bodyPr lIns="309730" tIns="309730" rIns="309730" bIns="309730" anchor="ctr"/>
          <a:lstStyle/>
          <a:p>
            <a:pPr algn="ctr">
              <a:lnSpc>
                <a:spcPct val="90000"/>
              </a:lnSpc>
              <a:spcAft>
                <a:spcPct val="35000"/>
              </a:spcAft>
            </a:pPr>
            <a:endParaRPr lang="zh-CN" altLang="zh-CN" sz="3900">
              <a:solidFill>
                <a:srgbClr val="FFFFFF"/>
              </a:solidFill>
              <a:latin typeface="宋体" panose="02010600030101010101" pitchFamily="2" charset="-122"/>
              <a:sym typeface="宋体" panose="02010600030101010101" pitchFamily="2" charset="-122"/>
            </a:endParaRPr>
          </a:p>
        </p:txBody>
      </p:sp>
      <p:sp>
        <p:nvSpPr>
          <p:cNvPr id="10247" name="任意多边形 2"/>
          <p:cNvSpPr>
            <a:spLocks noChangeArrowheads="1"/>
          </p:cNvSpPr>
          <p:nvPr/>
        </p:nvSpPr>
        <p:spPr bwMode="auto">
          <a:xfrm>
            <a:off x="5484813" y="3438525"/>
            <a:ext cx="1030287" cy="1031875"/>
          </a:xfrm>
          <a:custGeom>
            <a:gdLst>
              <a:gd name="T0" fmla="*/ 136595 w 1030520"/>
              <a:gd name="T1" fmla="*/ 394071 h 1030520"/>
              <a:gd name="T2" fmla="*/ 394071 w 1030520"/>
              <a:gd name="T3" fmla="*/ 394071 h 1030520"/>
              <a:gd name="T4" fmla="*/ 394071 w 1030520"/>
              <a:gd name="T5" fmla="*/ 136595 h 1030520"/>
              <a:gd name="T6" fmla="*/ 636449 w 1030520"/>
              <a:gd name="T7" fmla="*/ 136595 h 1030520"/>
              <a:gd name="T8" fmla="*/ 636449 w 1030520"/>
              <a:gd name="T9" fmla="*/ 394071 h 1030520"/>
              <a:gd name="T10" fmla="*/ 893925 w 1030520"/>
              <a:gd name="T11" fmla="*/ 394071 h 1030520"/>
              <a:gd name="T12" fmla="*/ 893925 w 1030520"/>
              <a:gd name="T13" fmla="*/ 636449 h 1030520"/>
              <a:gd name="T14" fmla="*/ 636449 w 1030520"/>
              <a:gd name="T15" fmla="*/ 636449 h 1030520"/>
              <a:gd name="T16" fmla="*/ 636449 w 1030520"/>
              <a:gd name="T17" fmla="*/ 893925 h 1030520"/>
              <a:gd name="T18" fmla="*/ 394071 w 1030520"/>
              <a:gd name="T19" fmla="*/ 893925 h 1030520"/>
              <a:gd name="T20" fmla="*/ 394071 w 1030520"/>
              <a:gd name="T21" fmla="*/ 636449 h 1030520"/>
              <a:gd name="T22" fmla="*/ 136595 w 1030520"/>
              <a:gd name="T23" fmla="*/ 636449 h 1030520"/>
              <a:gd name="T24" fmla="*/ 136595 w 1030520"/>
              <a:gd name="T25" fmla="*/ 394071 h 10305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0520"/>
              <a:gd name="T40" fmla="*/ 0 h 1030520"/>
              <a:gd name="T41" fmla="*/ 1030520 w 1030520"/>
              <a:gd name="T42" fmla="*/ 1030520 h 1030520"/>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0520" h="1030520">
                <a:moveTo>
                  <a:pt x="136595" y="394071"/>
                </a:moveTo>
                <a:lnTo>
                  <a:pt x="394071" y="394071"/>
                </a:lnTo>
                <a:lnTo>
                  <a:pt x="394071" y="136595"/>
                </a:lnTo>
                <a:lnTo>
                  <a:pt x="636449" y="136595"/>
                </a:lnTo>
                <a:lnTo>
                  <a:pt x="636449" y="394071"/>
                </a:lnTo>
                <a:lnTo>
                  <a:pt x="893925" y="394071"/>
                </a:lnTo>
                <a:lnTo>
                  <a:pt x="893925" y="636449"/>
                </a:lnTo>
                <a:lnTo>
                  <a:pt x="636449" y="636449"/>
                </a:lnTo>
                <a:lnTo>
                  <a:pt x="636449" y="893925"/>
                </a:lnTo>
                <a:lnTo>
                  <a:pt x="394071" y="893925"/>
                </a:lnTo>
                <a:lnTo>
                  <a:pt x="394071" y="636449"/>
                </a:lnTo>
                <a:lnTo>
                  <a:pt x="136595" y="636449"/>
                </a:lnTo>
                <a:lnTo>
                  <a:pt x="136595" y="394071"/>
                </a:lnTo>
                <a:close/>
              </a:path>
            </a:pathLst>
          </a:cu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6595" tIns="394071" rIns="136595" bIns="394071" anchor="ctr"/>
          <a:lstStyle/>
          <a:p>
            <a:pPr algn="ctr">
              <a:lnSpc>
                <a:spcPct val="90000"/>
              </a:lnSpc>
              <a:spcAft>
                <a:spcPct val="35000"/>
              </a:spcAft>
            </a:pPr>
            <a:endParaRPr lang="zh-CN" altLang="zh-CN" sz="1700">
              <a:solidFill>
                <a:srgbClr val="FFFFFF"/>
              </a:solidFill>
              <a:latin typeface="宋体" panose="02010600030101010101" pitchFamily="2" charset="-122"/>
              <a:sym typeface="宋体" panose="02010600030101010101" pitchFamily="2" charset="-122"/>
            </a:endParaRPr>
          </a:p>
        </p:txBody>
      </p:sp>
      <p:sp>
        <p:nvSpPr>
          <p:cNvPr id="10248" name="任意多边形 3"/>
          <p:cNvSpPr>
            <a:spLocks noChangeArrowheads="1"/>
          </p:cNvSpPr>
          <p:nvPr/>
        </p:nvSpPr>
        <p:spPr bwMode="auto">
          <a:xfrm>
            <a:off x="5111750" y="4613275"/>
            <a:ext cx="1778000" cy="1778000"/>
          </a:xfrm>
          <a:custGeom>
            <a:gdLst>
              <a:gd name="T0" fmla="*/ 0 w 1776758"/>
              <a:gd name="T1" fmla="*/ 888379 h 1776758"/>
              <a:gd name="T2" fmla="*/ 888379 w 1776758"/>
              <a:gd name="T3" fmla="*/ 0 h 1776758"/>
              <a:gd name="T4" fmla="*/ 1776758 w 1776758"/>
              <a:gd name="T5" fmla="*/ 888379 h 1776758"/>
              <a:gd name="T6" fmla="*/ 888379 w 1776758"/>
              <a:gd name="T7" fmla="*/ 1776758 h 1776758"/>
              <a:gd name="T8" fmla="*/ 0 w 1776758"/>
              <a:gd name="T9" fmla="*/ 888379 h 1776758"/>
              <a:gd name="T10" fmla="*/ 0 60000 65536"/>
              <a:gd name="T11" fmla="*/ 0 60000 65536"/>
              <a:gd name="T12" fmla="*/ 0 60000 65536"/>
              <a:gd name="T13" fmla="*/ 0 60000 65536"/>
              <a:gd name="T14" fmla="*/ 0 60000 65536"/>
              <a:gd name="T15" fmla="*/ 0 w 1776758"/>
              <a:gd name="T16" fmla="*/ 0 h 1776758"/>
              <a:gd name="T17" fmla="*/ 1776758 w 1776758"/>
              <a:gd name="T18" fmla="*/ 1776758 h 1776758"/>
            </a:gdLst>
            <a:cxnLst>
              <a:cxn ang="T10">
                <a:pos x="T0" y="T1"/>
              </a:cxn>
              <a:cxn ang="T11">
                <a:pos x="T2" y="T3"/>
              </a:cxn>
              <a:cxn ang="T12">
                <a:pos x="T4" y="T5"/>
              </a:cxn>
              <a:cxn ang="T13">
                <a:pos x="T6" y="T7"/>
              </a:cxn>
              <a:cxn ang="T14">
                <a:pos x="T8" y="T9"/>
              </a:cxn>
            </a:cxnLst>
            <a:rect l="T15" t="T16" r="T17" b="T18"/>
            <a:pathLst>
              <a:path w="1776758" h="1776758">
                <a:moveTo>
                  <a:pt x="0" y="888379"/>
                </a:moveTo>
                <a:cubicBezTo>
                  <a:pt x="0" y="397741"/>
                  <a:pt x="397741" y="0"/>
                  <a:pt x="888379" y="0"/>
                </a:cubicBezTo>
                <a:cubicBezTo>
                  <a:pt x="1379017" y="0"/>
                  <a:pt x="1776758" y="397741"/>
                  <a:pt x="1776758" y="888379"/>
                </a:cubicBezTo>
                <a:cubicBezTo>
                  <a:pt x="1776758" y="1379017"/>
                  <a:pt x="1379017" y="1776758"/>
                  <a:pt x="888379" y="1776758"/>
                </a:cubicBezTo>
                <a:cubicBezTo>
                  <a:pt x="397741" y="1776758"/>
                  <a:pt x="0" y="1379017"/>
                  <a:pt x="0" y="888379"/>
                </a:cubicBezTo>
                <a:close/>
              </a:path>
            </a:pathLst>
          </a:custGeom>
          <a:solidFill>
            <a:srgbClr val="3F3F3F"/>
          </a:solidFill>
          <a:ln w="12700" cap="flat" cmpd="sng">
            <a:solidFill>
              <a:srgbClr val="FFFFFF"/>
            </a:solidFill>
            <a:miter lim="800000"/>
          </a:ln>
        </p:spPr>
        <p:txBody>
          <a:bodyPr lIns="309730" tIns="309730" rIns="309730" bIns="309730" anchor="ctr"/>
          <a:lstStyle/>
          <a:p>
            <a:pPr algn="ctr">
              <a:lnSpc>
                <a:spcPct val="90000"/>
              </a:lnSpc>
              <a:spcAft>
                <a:spcPct val="35000"/>
              </a:spcAft>
            </a:pPr>
            <a:endParaRPr lang="zh-CN" altLang="zh-CN" sz="3900">
              <a:solidFill>
                <a:srgbClr val="FFFFFF"/>
              </a:solidFill>
              <a:latin typeface="宋体" panose="02010600030101010101" pitchFamily="2" charset="-122"/>
              <a:sym typeface="宋体" panose="02010600030101010101" pitchFamily="2" charset="-122"/>
            </a:endParaRPr>
          </a:p>
        </p:txBody>
      </p:sp>
      <p:sp>
        <p:nvSpPr>
          <p:cNvPr id="10249" name="任意多边形 4"/>
          <p:cNvSpPr>
            <a:spLocks noChangeArrowheads="1"/>
          </p:cNvSpPr>
          <p:nvPr/>
        </p:nvSpPr>
        <p:spPr bwMode="auto">
          <a:xfrm>
            <a:off x="7154863" y="3624263"/>
            <a:ext cx="565150" cy="660400"/>
          </a:xfrm>
          <a:custGeom>
            <a:gdLst>
              <a:gd name="T0" fmla="*/ 0 w 565009"/>
              <a:gd name="T1" fmla="*/ 132191 h 660954"/>
              <a:gd name="T2" fmla="*/ 282505 w 565009"/>
              <a:gd name="T3" fmla="*/ 132191 h 660954"/>
              <a:gd name="T4" fmla="*/ 282505 w 565009"/>
              <a:gd name="T5" fmla="*/ 0 h 660954"/>
              <a:gd name="T6" fmla="*/ 565009 w 565009"/>
              <a:gd name="T7" fmla="*/ 330477 h 660954"/>
              <a:gd name="T8" fmla="*/ 282505 w 565009"/>
              <a:gd name="T9" fmla="*/ 660954 h 660954"/>
              <a:gd name="T10" fmla="*/ 282505 w 565009"/>
              <a:gd name="T11" fmla="*/ 528763 h 660954"/>
              <a:gd name="T12" fmla="*/ 0 w 565009"/>
              <a:gd name="T13" fmla="*/ 528763 h 660954"/>
              <a:gd name="T14" fmla="*/ 0 w 565009"/>
              <a:gd name="T15" fmla="*/ 132191 h 660954"/>
              <a:gd name="T16" fmla="*/ 0 60000 65536"/>
              <a:gd name="T17" fmla="*/ 0 60000 65536"/>
              <a:gd name="T18" fmla="*/ 0 60000 65536"/>
              <a:gd name="T19" fmla="*/ 0 60000 65536"/>
              <a:gd name="T20" fmla="*/ 0 60000 65536"/>
              <a:gd name="T21" fmla="*/ 0 60000 65536"/>
              <a:gd name="T22" fmla="*/ 0 60000 65536"/>
              <a:gd name="T23" fmla="*/ 0 60000 65536"/>
              <a:gd name="T24" fmla="*/ 0 w 565009"/>
              <a:gd name="T25" fmla="*/ 0 h 660954"/>
              <a:gd name="T26" fmla="*/ 565009 w 565009"/>
              <a:gd name="T27" fmla="*/ 660954 h 660954"/>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5009" h="660954">
                <a:moveTo>
                  <a:pt x="0" y="132191"/>
                </a:moveTo>
                <a:lnTo>
                  <a:pt x="282505" y="132191"/>
                </a:lnTo>
                <a:lnTo>
                  <a:pt x="282505" y="0"/>
                </a:lnTo>
                <a:lnTo>
                  <a:pt x="565009" y="330477"/>
                </a:lnTo>
                <a:lnTo>
                  <a:pt x="282505" y="660954"/>
                </a:lnTo>
                <a:lnTo>
                  <a:pt x="282505" y="528763"/>
                </a:lnTo>
                <a:lnTo>
                  <a:pt x="0" y="528763"/>
                </a:lnTo>
                <a:lnTo>
                  <a:pt x="0" y="132191"/>
                </a:lnTo>
                <a:close/>
              </a:path>
            </a:pathLst>
          </a:cu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32191" rIns="169503" bIns="132191" anchor="ctr"/>
          <a:lstStyle/>
          <a:p>
            <a:pPr algn="ctr">
              <a:lnSpc>
                <a:spcPct val="90000"/>
              </a:lnSpc>
              <a:spcAft>
                <a:spcPct val="35000"/>
              </a:spcAft>
            </a:pPr>
            <a:endParaRPr lang="zh-CN" altLang="zh-CN" sz="2800">
              <a:solidFill>
                <a:srgbClr val="FFFFFF"/>
              </a:solidFill>
              <a:latin typeface="宋体" panose="02010600030101010101" pitchFamily="2" charset="-122"/>
              <a:sym typeface="宋体" panose="02010600030101010101" pitchFamily="2" charset="-122"/>
            </a:endParaRPr>
          </a:p>
        </p:txBody>
      </p:sp>
      <p:sp>
        <p:nvSpPr>
          <p:cNvPr id="10250" name="任意多边形 5"/>
          <p:cNvSpPr>
            <a:spLocks noChangeArrowheads="1"/>
          </p:cNvSpPr>
          <p:nvPr/>
        </p:nvSpPr>
        <p:spPr bwMode="auto">
          <a:xfrm>
            <a:off x="7954963" y="2178050"/>
            <a:ext cx="3552825" cy="3552825"/>
          </a:xfrm>
          <a:custGeom>
            <a:gdLst>
              <a:gd name="T0" fmla="*/ 0 w 3553517"/>
              <a:gd name="T1" fmla="*/ 1776759 h 3553517"/>
              <a:gd name="T2" fmla="*/ 1776759 w 3553517"/>
              <a:gd name="T3" fmla="*/ 0 h 3553517"/>
              <a:gd name="T4" fmla="*/ 3553518 w 3553517"/>
              <a:gd name="T5" fmla="*/ 1776759 h 3553517"/>
              <a:gd name="T6" fmla="*/ 1776759 w 3553517"/>
              <a:gd name="T7" fmla="*/ 3553518 h 3553517"/>
              <a:gd name="T8" fmla="*/ 0 w 3553517"/>
              <a:gd name="T9" fmla="*/ 1776759 h 3553517"/>
              <a:gd name="T10" fmla="*/ 0 60000 65536"/>
              <a:gd name="T11" fmla="*/ 0 60000 65536"/>
              <a:gd name="T12" fmla="*/ 0 60000 65536"/>
              <a:gd name="T13" fmla="*/ 0 60000 65536"/>
              <a:gd name="T14" fmla="*/ 0 60000 65536"/>
              <a:gd name="T15" fmla="*/ 0 w 3553517"/>
              <a:gd name="T16" fmla="*/ 0 h 3553517"/>
              <a:gd name="T17" fmla="*/ 3553517 w 3553517"/>
              <a:gd name="T18" fmla="*/ 3553517 h 3553517"/>
            </a:gdLst>
            <a:cxnLst>
              <a:cxn ang="T10">
                <a:pos x="T0" y="T1"/>
              </a:cxn>
              <a:cxn ang="T11">
                <a:pos x="T2" y="T3"/>
              </a:cxn>
              <a:cxn ang="T12">
                <a:pos x="T4" y="T5"/>
              </a:cxn>
              <a:cxn ang="T13">
                <a:pos x="T6" y="T7"/>
              </a:cxn>
              <a:cxn ang="T14">
                <a:pos x="T8" y="T9"/>
              </a:cxn>
            </a:cxnLst>
            <a:rect l="T15" t="T16" r="T17" b="T18"/>
            <a:pathLst>
              <a:path w="3553517" h="3553517">
                <a:moveTo>
                  <a:pt x="0" y="1776759"/>
                </a:moveTo>
                <a:cubicBezTo>
                  <a:pt x="0" y="795482"/>
                  <a:pt x="795482" y="0"/>
                  <a:pt x="1776759" y="0"/>
                </a:cubicBezTo>
                <a:cubicBezTo>
                  <a:pt x="2758036" y="0"/>
                  <a:pt x="3553518" y="795482"/>
                  <a:pt x="3553518" y="1776759"/>
                </a:cubicBezTo>
                <a:cubicBezTo>
                  <a:pt x="3553518" y="2758036"/>
                  <a:pt x="2758036" y="3553518"/>
                  <a:pt x="1776759" y="3553518"/>
                </a:cubicBezTo>
                <a:cubicBezTo>
                  <a:pt x="795482" y="3553518"/>
                  <a:pt x="0" y="2758036"/>
                  <a:pt x="0" y="1776759"/>
                </a:cubicBezTo>
                <a:close/>
              </a:path>
            </a:pathLst>
          </a:custGeom>
          <a:solidFill>
            <a:srgbClr val="A5A5A5"/>
          </a:solidFill>
          <a:ln w="12700" cap="flat" cmpd="sng">
            <a:solidFill>
              <a:srgbClr val="FFFFFF"/>
            </a:solidFill>
            <a:miter lim="800000"/>
          </a:ln>
        </p:spPr>
        <p:txBody>
          <a:bodyPr lIns="602951" tIns="602951" rIns="602951" bIns="602951" anchor="ctr"/>
          <a:lstStyle/>
          <a:p>
            <a:pPr algn="ctr">
              <a:lnSpc>
                <a:spcPct val="90000"/>
              </a:lnSpc>
              <a:spcAft>
                <a:spcPct val="35000"/>
              </a:spcAft>
            </a:pPr>
            <a:endParaRPr lang="zh-CN" altLang="zh-CN" sz="6500">
              <a:solidFill>
                <a:srgbClr val="FFFFFF"/>
              </a:solidFill>
              <a:latin typeface="宋体" panose="02010600030101010101" pitchFamily="2" charset="-122"/>
              <a:sym typeface="宋体" panose="02010600030101010101" pitchFamily="2" charset="-122"/>
            </a:endParaRPr>
          </a:p>
        </p:txBody>
      </p:sp>
      <p:sp>
        <p:nvSpPr>
          <p:cNvPr id="10251" name="KSO_Shape"/>
          <p:cNvSpPr>
            <a:spLocks noChangeArrowheads="1"/>
          </p:cNvSpPr>
          <p:nvPr/>
        </p:nvSpPr>
        <p:spPr bwMode="auto">
          <a:xfrm>
            <a:off x="8669338" y="2782888"/>
            <a:ext cx="2124075" cy="2343150"/>
          </a:xfrm>
          <a:custGeom>
            <a:gdLst>
              <a:gd name="T0" fmla="*/ 1087103 w 2087563"/>
              <a:gd name="T1" fmla="*/ 1121484 h 2301875"/>
              <a:gd name="T2" fmla="*/ 1274364 w 2087563"/>
              <a:gd name="T3" fmla="*/ 983302 h 2301875"/>
              <a:gd name="T4" fmla="*/ 987564 w 2087563"/>
              <a:gd name="T5" fmla="*/ 1138298 h 2301875"/>
              <a:gd name="T6" fmla="*/ 625386 w 2087563"/>
              <a:gd name="T7" fmla="*/ 988031 h 2301875"/>
              <a:gd name="T8" fmla="*/ 753028 w 2087563"/>
              <a:gd name="T9" fmla="*/ 1156424 h 2301875"/>
              <a:gd name="T10" fmla="*/ 488289 w 2087563"/>
              <a:gd name="T11" fmla="*/ 1030589 h 2301875"/>
              <a:gd name="T12" fmla="*/ 606476 w 2087563"/>
              <a:gd name="T13" fmla="*/ 1085757 h 2301875"/>
              <a:gd name="T14" fmla="*/ 1663953 w 2087563"/>
              <a:gd name="T15" fmla="*/ 838990 h 2301875"/>
              <a:gd name="T16" fmla="*/ 1726412 w 2087563"/>
              <a:gd name="T17" fmla="*/ 901587 h 2301875"/>
              <a:gd name="T18" fmla="*/ 958788 w 2087563"/>
              <a:gd name="T19" fmla="*/ 1531252 h 2301875"/>
              <a:gd name="T20" fmla="*/ 1298905 w 2087563"/>
              <a:gd name="T21" fmla="*/ 1204321 h 2301875"/>
              <a:gd name="T22" fmla="*/ 1396005 w 2087563"/>
              <a:gd name="T23" fmla="*/ 1204321 h 2301875"/>
              <a:gd name="T24" fmla="*/ 1416213 w 2087563"/>
              <a:gd name="T25" fmla="*/ 1291116 h 2301875"/>
              <a:gd name="T26" fmla="*/ 1201541 w 2087563"/>
              <a:gd name="T27" fmla="*/ 1560710 h 2301875"/>
              <a:gd name="T28" fmla="*/ 1578661 w 2087563"/>
              <a:gd name="T29" fmla="*/ 905269 h 2301875"/>
              <a:gd name="T30" fmla="*/ 1637709 w 2087563"/>
              <a:gd name="T31" fmla="*/ 839515 h 2301875"/>
              <a:gd name="T32" fmla="*/ 127282 w 2087563"/>
              <a:gd name="T33" fmla="*/ 860031 h 2301875"/>
              <a:gd name="T34" fmla="*/ 510700 w 2087563"/>
              <a:gd name="T35" fmla="*/ 1603056 h 2301875"/>
              <a:gd name="T36" fmla="*/ 518574 w 2087563"/>
              <a:gd name="T37" fmla="*/ 1539142 h 2301875"/>
              <a:gd name="T38" fmla="*/ 307838 w 2087563"/>
              <a:gd name="T39" fmla="*/ 1241407 h 2301875"/>
              <a:gd name="T40" fmla="*/ 373446 w 2087563"/>
              <a:gd name="T41" fmla="*/ 1186699 h 2301875"/>
              <a:gd name="T42" fmla="*/ 725899 w 2087563"/>
              <a:gd name="T43" fmla="*/ 1463657 h 2301875"/>
              <a:gd name="T44" fmla="*/ 804367 w 2087563"/>
              <a:gd name="T45" fmla="*/ 1859235 h 2301875"/>
              <a:gd name="T46" fmla="*/ 17058 w 2087563"/>
              <a:gd name="T47" fmla="*/ 865291 h 2301875"/>
              <a:gd name="T48" fmla="*/ 1221311 w 2087563"/>
              <a:gd name="T49" fmla="*/ 720072 h 2301875"/>
              <a:gd name="T50" fmla="*/ 1341073 w 2087563"/>
              <a:gd name="T51" fmla="*/ 882686 h 2301875"/>
              <a:gd name="T52" fmla="*/ 889337 w 2087563"/>
              <a:gd name="T53" fmla="*/ 672785 h 2301875"/>
              <a:gd name="T54" fmla="*/ 1161167 w 2087563"/>
              <a:gd name="T55" fmla="*/ 704573 h 2301875"/>
              <a:gd name="T56" fmla="*/ 579950 w 2087563"/>
              <a:gd name="T57" fmla="*/ 854314 h 2301875"/>
              <a:gd name="T58" fmla="*/ 341475 w 2087563"/>
              <a:gd name="T59" fmla="*/ 796782 h 2301875"/>
              <a:gd name="T60" fmla="*/ 507987 w 2087563"/>
              <a:gd name="T61" fmla="*/ 810967 h 2301875"/>
              <a:gd name="T62" fmla="*/ 1206603 w 2087563"/>
              <a:gd name="T63" fmla="*/ 438979 h 2301875"/>
              <a:gd name="T64" fmla="*/ 1393863 w 2087563"/>
              <a:gd name="T65" fmla="*/ 546162 h 2301875"/>
              <a:gd name="T66" fmla="*/ 1163268 w 2087563"/>
              <a:gd name="T67" fmla="*/ 611575 h 2301875"/>
              <a:gd name="T68" fmla="*/ 1125185 w 2087563"/>
              <a:gd name="T69" fmla="*/ 367260 h 2301875"/>
              <a:gd name="T70" fmla="*/ 556050 w 2087563"/>
              <a:gd name="T71" fmla="*/ 579000 h 2301875"/>
              <a:gd name="T72" fmla="*/ 330182 w 2087563"/>
              <a:gd name="T73" fmla="*/ 514375 h 2301875"/>
              <a:gd name="T74" fmla="*/ 506149 w 2087563"/>
              <a:gd name="T75" fmla="*/ 468927 h 2301875"/>
              <a:gd name="T76" fmla="*/ 1124660 w 2087563"/>
              <a:gd name="T77" fmla="*/ 205172 h 2301875"/>
              <a:gd name="T78" fmla="*/ 1221836 w 2087563"/>
              <a:gd name="T79" fmla="*/ 231967 h 2301875"/>
              <a:gd name="T80" fmla="*/ 562878 w 2087563"/>
              <a:gd name="T81" fmla="*/ 180215 h 2301875"/>
              <a:gd name="T82" fmla="*/ 566555 w 2087563"/>
              <a:gd name="T83" fmla="*/ 259026 h 2301875"/>
              <a:gd name="T84" fmla="*/ 1095770 w 2087563"/>
              <a:gd name="T85" fmla="*/ 287924 h 2301875"/>
              <a:gd name="T86" fmla="*/ 971542 w 2087563"/>
              <a:gd name="T87" fmla="*/ 117691 h 2301875"/>
              <a:gd name="T88" fmla="*/ 764321 w 2087563"/>
              <a:gd name="T89" fmla="*/ 105607 h 2301875"/>
              <a:gd name="T90" fmla="*/ 647711 w 2087563"/>
              <a:gd name="T91" fmla="*/ 236959 h 2301875"/>
              <a:gd name="T92" fmla="*/ 986775 w 2087563"/>
              <a:gd name="T93" fmla="*/ 12872 h 2301875"/>
              <a:gd name="T94" fmla="*/ 1213432 w 2087563"/>
              <a:gd name="T95" fmla="*/ 108497 h 2301875"/>
              <a:gd name="T96" fmla="*/ 1385197 w 2087563"/>
              <a:gd name="T97" fmla="*/ 280043 h 2301875"/>
              <a:gd name="T98" fmla="*/ 1480534 w 2087563"/>
              <a:gd name="T99" fmla="*/ 506757 h 2301875"/>
              <a:gd name="T100" fmla="*/ 1480534 w 2087563"/>
              <a:gd name="T101" fmla="*/ 762367 h 2301875"/>
              <a:gd name="T102" fmla="*/ 1385197 w 2087563"/>
              <a:gd name="T103" fmla="*/ 989081 h 2301875"/>
              <a:gd name="T104" fmla="*/ 1213432 w 2087563"/>
              <a:gd name="T105" fmla="*/ 1160628 h 2301875"/>
              <a:gd name="T106" fmla="*/ 986775 w 2087563"/>
              <a:gd name="T107" fmla="*/ 1256514 h 2301875"/>
              <a:gd name="T108" fmla="*/ 731492 w 2087563"/>
              <a:gd name="T109" fmla="*/ 1256514 h 2301875"/>
              <a:gd name="T110" fmla="*/ 504573 w 2087563"/>
              <a:gd name="T111" fmla="*/ 1160628 h 2301875"/>
              <a:gd name="T112" fmla="*/ 333070 w 2087563"/>
              <a:gd name="T113" fmla="*/ 989081 h 2301875"/>
              <a:gd name="T114" fmla="*/ 237470 w 2087563"/>
              <a:gd name="T115" fmla="*/ 762367 h 2301875"/>
              <a:gd name="T116" fmla="*/ 237470 w 2087563"/>
              <a:gd name="T117" fmla="*/ 506757 h 2301875"/>
              <a:gd name="T118" fmla="*/ 333070 w 2087563"/>
              <a:gd name="T119" fmla="*/ 280043 h 2301875"/>
              <a:gd name="T120" fmla="*/ 504573 w 2087563"/>
              <a:gd name="T121" fmla="*/ 108497 h 2301875"/>
              <a:gd name="T122" fmla="*/ 731492 w 2087563"/>
              <a:gd name="T123" fmla="*/ 12872 h 23018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87563"/>
              <a:gd name="T187" fmla="*/ 0 h 2301875"/>
              <a:gd name="T188" fmla="*/ 2087563 w 2087563"/>
              <a:gd name="T189" fmla="*/ 2301875 h 230187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87563" h="2301875">
                <a:moveTo>
                  <a:pt x="1411686" y="1172602"/>
                </a:moveTo>
                <a:lnTo>
                  <a:pt x="1405972" y="1186570"/>
                </a:lnTo>
                <a:lnTo>
                  <a:pt x="1400576" y="1200219"/>
                </a:lnTo>
                <a:lnTo>
                  <a:pt x="1394862" y="1213551"/>
                </a:lnTo>
                <a:lnTo>
                  <a:pt x="1389148" y="1226884"/>
                </a:lnTo>
                <a:lnTo>
                  <a:pt x="1383117" y="1239898"/>
                </a:lnTo>
                <a:lnTo>
                  <a:pt x="1377086" y="1252278"/>
                </a:lnTo>
                <a:lnTo>
                  <a:pt x="1370737" y="1264976"/>
                </a:lnTo>
                <a:lnTo>
                  <a:pt x="1364071" y="1277038"/>
                </a:lnTo>
                <a:lnTo>
                  <a:pt x="1357405" y="1288783"/>
                </a:lnTo>
                <a:lnTo>
                  <a:pt x="1350421" y="1300528"/>
                </a:lnTo>
                <a:lnTo>
                  <a:pt x="1343438" y="1311956"/>
                </a:lnTo>
                <a:lnTo>
                  <a:pt x="1336454" y="1323066"/>
                </a:lnTo>
                <a:lnTo>
                  <a:pt x="1329153" y="1334176"/>
                </a:lnTo>
                <a:lnTo>
                  <a:pt x="1321535" y="1344969"/>
                </a:lnTo>
                <a:lnTo>
                  <a:pt x="1313916" y="1355127"/>
                </a:lnTo>
                <a:lnTo>
                  <a:pt x="1306615" y="1365285"/>
                </a:lnTo>
                <a:lnTo>
                  <a:pt x="1324392" y="1356714"/>
                </a:lnTo>
                <a:lnTo>
                  <a:pt x="1341850" y="1347826"/>
                </a:lnTo>
                <a:lnTo>
                  <a:pt x="1359627" y="1338303"/>
                </a:lnTo>
                <a:lnTo>
                  <a:pt x="1376451" y="1328145"/>
                </a:lnTo>
                <a:lnTo>
                  <a:pt x="1393275" y="1317987"/>
                </a:lnTo>
                <a:lnTo>
                  <a:pt x="1409781" y="1306877"/>
                </a:lnTo>
                <a:lnTo>
                  <a:pt x="1425653" y="1295449"/>
                </a:lnTo>
                <a:lnTo>
                  <a:pt x="1441525" y="1283704"/>
                </a:lnTo>
                <a:lnTo>
                  <a:pt x="1456444" y="1271007"/>
                </a:lnTo>
                <a:lnTo>
                  <a:pt x="1471681" y="1258310"/>
                </a:lnTo>
                <a:lnTo>
                  <a:pt x="1485966" y="1245295"/>
                </a:lnTo>
                <a:lnTo>
                  <a:pt x="1500568" y="1231328"/>
                </a:lnTo>
                <a:lnTo>
                  <a:pt x="1514217" y="1217361"/>
                </a:lnTo>
                <a:lnTo>
                  <a:pt x="1527232" y="1203076"/>
                </a:lnTo>
                <a:lnTo>
                  <a:pt x="1540247" y="1188157"/>
                </a:lnTo>
                <a:lnTo>
                  <a:pt x="1552944" y="1172602"/>
                </a:lnTo>
                <a:lnTo>
                  <a:pt x="1411686" y="1172602"/>
                </a:lnTo>
                <a:close/>
                <a:moveTo>
                  <a:pt x="1074888" y="1172602"/>
                </a:moveTo>
                <a:lnTo>
                  <a:pt x="1074888" y="1421153"/>
                </a:lnTo>
                <a:lnTo>
                  <a:pt x="1090760" y="1420201"/>
                </a:lnTo>
                <a:lnTo>
                  <a:pt x="1106632" y="1418614"/>
                </a:lnTo>
                <a:lnTo>
                  <a:pt x="1122503" y="1416709"/>
                </a:lnTo>
                <a:lnTo>
                  <a:pt x="1138058" y="1414487"/>
                </a:lnTo>
                <a:lnTo>
                  <a:pt x="1145041" y="1410361"/>
                </a:lnTo>
                <a:lnTo>
                  <a:pt x="1152342" y="1406551"/>
                </a:lnTo>
                <a:lnTo>
                  <a:pt x="1159326" y="1402107"/>
                </a:lnTo>
                <a:lnTo>
                  <a:pt x="1166309" y="1397346"/>
                </a:lnTo>
                <a:lnTo>
                  <a:pt x="1172975" y="1391949"/>
                </a:lnTo>
                <a:lnTo>
                  <a:pt x="1179959" y="1386871"/>
                </a:lnTo>
                <a:lnTo>
                  <a:pt x="1186625" y="1381474"/>
                </a:lnTo>
                <a:lnTo>
                  <a:pt x="1193609" y="1375443"/>
                </a:lnTo>
                <a:lnTo>
                  <a:pt x="1200275" y="1369729"/>
                </a:lnTo>
                <a:lnTo>
                  <a:pt x="1206623" y="1363380"/>
                </a:lnTo>
                <a:lnTo>
                  <a:pt x="1219956" y="1350048"/>
                </a:lnTo>
                <a:lnTo>
                  <a:pt x="1232336" y="1336081"/>
                </a:lnTo>
                <a:lnTo>
                  <a:pt x="1244716" y="1321162"/>
                </a:lnTo>
                <a:lnTo>
                  <a:pt x="1256778" y="1305290"/>
                </a:lnTo>
                <a:lnTo>
                  <a:pt x="1268206" y="1288783"/>
                </a:lnTo>
                <a:lnTo>
                  <a:pt x="1279633" y="1271007"/>
                </a:lnTo>
                <a:lnTo>
                  <a:pt x="1290426" y="1252913"/>
                </a:lnTo>
                <a:lnTo>
                  <a:pt x="1300901" y="1233867"/>
                </a:lnTo>
                <a:lnTo>
                  <a:pt x="1311059" y="1214504"/>
                </a:lnTo>
                <a:lnTo>
                  <a:pt x="1320582" y="1193871"/>
                </a:lnTo>
                <a:lnTo>
                  <a:pt x="1329788" y="1172602"/>
                </a:lnTo>
                <a:lnTo>
                  <a:pt x="1074888" y="1172602"/>
                </a:lnTo>
                <a:close/>
                <a:moveTo>
                  <a:pt x="746661" y="1172602"/>
                </a:moveTo>
                <a:lnTo>
                  <a:pt x="755867" y="1193871"/>
                </a:lnTo>
                <a:lnTo>
                  <a:pt x="765390" y="1214504"/>
                </a:lnTo>
                <a:lnTo>
                  <a:pt x="775865" y="1233867"/>
                </a:lnTo>
                <a:lnTo>
                  <a:pt x="786023" y="1252913"/>
                </a:lnTo>
                <a:lnTo>
                  <a:pt x="797133" y="1271007"/>
                </a:lnTo>
                <a:lnTo>
                  <a:pt x="808243" y="1288783"/>
                </a:lnTo>
                <a:lnTo>
                  <a:pt x="819988" y="1305290"/>
                </a:lnTo>
                <a:lnTo>
                  <a:pt x="831734" y="1321162"/>
                </a:lnTo>
                <a:lnTo>
                  <a:pt x="843796" y="1336081"/>
                </a:lnTo>
                <a:lnTo>
                  <a:pt x="856811" y="1350048"/>
                </a:lnTo>
                <a:lnTo>
                  <a:pt x="869826" y="1363380"/>
                </a:lnTo>
                <a:lnTo>
                  <a:pt x="876492" y="1369729"/>
                </a:lnTo>
                <a:lnTo>
                  <a:pt x="882840" y="1375443"/>
                </a:lnTo>
                <a:lnTo>
                  <a:pt x="889507" y="1381474"/>
                </a:lnTo>
                <a:lnTo>
                  <a:pt x="896173" y="1386871"/>
                </a:lnTo>
                <a:lnTo>
                  <a:pt x="903156" y="1391949"/>
                </a:lnTo>
                <a:lnTo>
                  <a:pt x="910140" y="1397346"/>
                </a:lnTo>
                <a:lnTo>
                  <a:pt x="916806" y="1402107"/>
                </a:lnTo>
                <a:lnTo>
                  <a:pt x="924424" y="1406551"/>
                </a:lnTo>
                <a:lnTo>
                  <a:pt x="931408" y="1410361"/>
                </a:lnTo>
                <a:lnTo>
                  <a:pt x="938391" y="1414487"/>
                </a:lnTo>
                <a:lnTo>
                  <a:pt x="953628" y="1416709"/>
                </a:lnTo>
                <a:lnTo>
                  <a:pt x="969500" y="1418614"/>
                </a:lnTo>
                <a:lnTo>
                  <a:pt x="985372" y="1420201"/>
                </a:lnTo>
                <a:lnTo>
                  <a:pt x="1001243" y="1421153"/>
                </a:lnTo>
                <a:lnTo>
                  <a:pt x="1001243" y="1172602"/>
                </a:lnTo>
                <a:lnTo>
                  <a:pt x="746661" y="1172602"/>
                </a:lnTo>
                <a:close/>
                <a:moveTo>
                  <a:pt x="523822" y="1172602"/>
                </a:moveTo>
                <a:lnTo>
                  <a:pt x="536202" y="1188157"/>
                </a:lnTo>
                <a:lnTo>
                  <a:pt x="548900" y="1203076"/>
                </a:lnTo>
                <a:lnTo>
                  <a:pt x="562232" y="1217361"/>
                </a:lnTo>
                <a:lnTo>
                  <a:pt x="576199" y="1231328"/>
                </a:lnTo>
                <a:lnTo>
                  <a:pt x="590166" y="1245295"/>
                </a:lnTo>
                <a:lnTo>
                  <a:pt x="604768" y="1258310"/>
                </a:lnTo>
                <a:lnTo>
                  <a:pt x="619687" y="1271007"/>
                </a:lnTo>
                <a:lnTo>
                  <a:pt x="634924" y="1283704"/>
                </a:lnTo>
                <a:lnTo>
                  <a:pt x="650796" y="1295449"/>
                </a:lnTo>
                <a:lnTo>
                  <a:pt x="666668" y="1306877"/>
                </a:lnTo>
                <a:lnTo>
                  <a:pt x="683174" y="1317987"/>
                </a:lnTo>
                <a:lnTo>
                  <a:pt x="699681" y="1328145"/>
                </a:lnTo>
                <a:lnTo>
                  <a:pt x="717140" y="1338303"/>
                </a:lnTo>
                <a:lnTo>
                  <a:pt x="734281" y="1347826"/>
                </a:lnTo>
                <a:lnTo>
                  <a:pt x="752058" y="1356714"/>
                </a:lnTo>
                <a:lnTo>
                  <a:pt x="770151" y="1365285"/>
                </a:lnTo>
                <a:lnTo>
                  <a:pt x="762533" y="1355127"/>
                </a:lnTo>
                <a:lnTo>
                  <a:pt x="754597" y="1344969"/>
                </a:lnTo>
                <a:lnTo>
                  <a:pt x="747296" y="1334176"/>
                </a:lnTo>
                <a:lnTo>
                  <a:pt x="739995" y="1323066"/>
                </a:lnTo>
                <a:lnTo>
                  <a:pt x="733011" y="1311956"/>
                </a:lnTo>
                <a:lnTo>
                  <a:pt x="726028" y="1300528"/>
                </a:lnTo>
                <a:lnTo>
                  <a:pt x="719362" y="1288783"/>
                </a:lnTo>
                <a:lnTo>
                  <a:pt x="712378" y="1277038"/>
                </a:lnTo>
                <a:lnTo>
                  <a:pt x="706030" y="1264976"/>
                </a:lnTo>
                <a:lnTo>
                  <a:pt x="699681" y="1252278"/>
                </a:lnTo>
                <a:lnTo>
                  <a:pt x="693650" y="1239898"/>
                </a:lnTo>
                <a:lnTo>
                  <a:pt x="687301" y="1226884"/>
                </a:lnTo>
                <a:lnTo>
                  <a:pt x="681587" y="1213551"/>
                </a:lnTo>
                <a:lnTo>
                  <a:pt x="675873" y="1200219"/>
                </a:lnTo>
                <a:lnTo>
                  <a:pt x="670159" y="1186570"/>
                </a:lnTo>
                <a:lnTo>
                  <a:pt x="665080" y="1172602"/>
                </a:lnTo>
                <a:lnTo>
                  <a:pt x="523822" y="1172602"/>
                </a:lnTo>
                <a:close/>
                <a:moveTo>
                  <a:pt x="1997481" y="1012825"/>
                </a:moveTo>
                <a:lnTo>
                  <a:pt x="2002239" y="1013143"/>
                </a:lnTo>
                <a:lnTo>
                  <a:pt x="2006679" y="1013461"/>
                </a:lnTo>
                <a:lnTo>
                  <a:pt x="2011120" y="1013779"/>
                </a:lnTo>
                <a:lnTo>
                  <a:pt x="2015561" y="1014414"/>
                </a:lnTo>
                <a:lnTo>
                  <a:pt x="2020001" y="1015685"/>
                </a:lnTo>
                <a:lnTo>
                  <a:pt x="2024442" y="1016639"/>
                </a:lnTo>
                <a:lnTo>
                  <a:pt x="2032372" y="1020135"/>
                </a:lnTo>
                <a:lnTo>
                  <a:pt x="2040619" y="1023631"/>
                </a:lnTo>
                <a:lnTo>
                  <a:pt x="2047914" y="1028080"/>
                </a:lnTo>
                <a:lnTo>
                  <a:pt x="2054892" y="1033483"/>
                </a:lnTo>
                <a:lnTo>
                  <a:pt x="2061236" y="1039204"/>
                </a:lnTo>
                <a:lnTo>
                  <a:pt x="2066946" y="1045560"/>
                </a:lnTo>
                <a:lnTo>
                  <a:pt x="2072338" y="1052552"/>
                </a:lnTo>
                <a:lnTo>
                  <a:pt x="2076778" y="1059861"/>
                </a:lnTo>
                <a:lnTo>
                  <a:pt x="2080268" y="1068125"/>
                </a:lnTo>
                <a:lnTo>
                  <a:pt x="2083757" y="1076070"/>
                </a:lnTo>
                <a:lnTo>
                  <a:pt x="2084708" y="1080519"/>
                </a:lnTo>
                <a:lnTo>
                  <a:pt x="2085977" y="1084969"/>
                </a:lnTo>
                <a:lnTo>
                  <a:pt x="2086611" y="1089418"/>
                </a:lnTo>
                <a:lnTo>
                  <a:pt x="2086929" y="1093867"/>
                </a:lnTo>
                <a:lnTo>
                  <a:pt x="2087246" y="1098635"/>
                </a:lnTo>
                <a:lnTo>
                  <a:pt x="2087563" y="1103084"/>
                </a:lnTo>
                <a:lnTo>
                  <a:pt x="2087563" y="1647816"/>
                </a:lnTo>
                <a:lnTo>
                  <a:pt x="2087563" y="1676419"/>
                </a:lnTo>
                <a:lnTo>
                  <a:pt x="2062505" y="1710425"/>
                </a:lnTo>
                <a:lnTo>
                  <a:pt x="1627954" y="2301875"/>
                </a:lnTo>
                <a:lnTo>
                  <a:pt x="1111250" y="2301875"/>
                </a:lnTo>
                <a:lnTo>
                  <a:pt x="1115373" y="2246576"/>
                </a:lnTo>
                <a:lnTo>
                  <a:pt x="1140432" y="1924313"/>
                </a:lnTo>
                <a:lnTo>
                  <a:pt x="1141383" y="1909376"/>
                </a:lnTo>
                <a:lnTo>
                  <a:pt x="1143286" y="1898252"/>
                </a:lnTo>
                <a:lnTo>
                  <a:pt x="1145824" y="1887129"/>
                </a:lnTo>
                <a:lnTo>
                  <a:pt x="1150582" y="1871874"/>
                </a:lnTo>
                <a:lnTo>
                  <a:pt x="1155657" y="1857572"/>
                </a:lnTo>
                <a:lnTo>
                  <a:pt x="1158829" y="1850263"/>
                </a:lnTo>
                <a:lnTo>
                  <a:pt x="1161683" y="1843271"/>
                </a:lnTo>
                <a:lnTo>
                  <a:pt x="1168662" y="1829923"/>
                </a:lnTo>
                <a:lnTo>
                  <a:pt x="1175640" y="1816892"/>
                </a:lnTo>
                <a:lnTo>
                  <a:pt x="1179446" y="1810218"/>
                </a:lnTo>
                <a:lnTo>
                  <a:pt x="1182935" y="1804180"/>
                </a:lnTo>
                <a:lnTo>
                  <a:pt x="1187059" y="1797824"/>
                </a:lnTo>
                <a:lnTo>
                  <a:pt x="1191499" y="1791785"/>
                </a:lnTo>
                <a:lnTo>
                  <a:pt x="1200698" y="1780026"/>
                </a:lnTo>
                <a:lnTo>
                  <a:pt x="1210531" y="1768585"/>
                </a:lnTo>
                <a:lnTo>
                  <a:pt x="1220364" y="1757461"/>
                </a:lnTo>
                <a:lnTo>
                  <a:pt x="1230514" y="1746973"/>
                </a:lnTo>
                <a:lnTo>
                  <a:pt x="1237492" y="1740299"/>
                </a:lnTo>
                <a:lnTo>
                  <a:pt x="1244153" y="1734261"/>
                </a:lnTo>
                <a:lnTo>
                  <a:pt x="1257158" y="1723137"/>
                </a:lnTo>
                <a:lnTo>
                  <a:pt x="1361196" y="1633832"/>
                </a:lnTo>
                <a:lnTo>
                  <a:pt x="1569908" y="1455221"/>
                </a:lnTo>
                <a:lnTo>
                  <a:pt x="1575934" y="1450454"/>
                </a:lnTo>
                <a:lnTo>
                  <a:pt x="1582913" y="1446004"/>
                </a:lnTo>
                <a:lnTo>
                  <a:pt x="1589891" y="1442191"/>
                </a:lnTo>
                <a:lnTo>
                  <a:pt x="1597503" y="1439013"/>
                </a:lnTo>
                <a:lnTo>
                  <a:pt x="1604799" y="1436788"/>
                </a:lnTo>
                <a:lnTo>
                  <a:pt x="1612411" y="1434881"/>
                </a:lnTo>
                <a:lnTo>
                  <a:pt x="1620341" y="1433928"/>
                </a:lnTo>
                <a:lnTo>
                  <a:pt x="1627954" y="1433610"/>
                </a:lnTo>
                <a:lnTo>
                  <a:pt x="1636201" y="1433928"/>
                </a:lnTo>
                <a:lnTo>
                  <a:pt x="1643813" y="1434881"/>
                </a:lnTo>
                <a:lnTo>
                  <a:pt x="1651426" y="1436470"/>
                </a:lnTo>
                <a:lnTo>
                  <a:pt x="1659038" y="1439013"/>
                </a:lnTo>
                <a:lnTo>
                  <a:pt x="1666651" y="1441873"/>
                </a:lnTo>
                <a:lnTo>
                  <a:pt x="1673629" y="1445687"/>
                </a:lnTo>
                <a:lnTo>
                  <a:pt x="1680607" y="1450136"/>
                </a:lnTo>
                <a:lnTo>
                  <a:pt x="1687268" y="1455221"/>
                </a:lnTo>
                <a:lnTo>
                  <a:pt x="1690757" y="1458717"/>
                </a:lnTo>
                <a:lnTo>
                  <a:pt x="1693929" y="1461895"/>
                </a:lnTo>
                <a:lnTo>
                  <a:pt x="1696784" y="1465073"/>
                </a:lnTo>
                <a:lnTo>
                  <a:pt x="1699956" y="1468569"/>
                </a:lnTo>
                <a:lnTo>
                  <a:pt x="1702494" y="1472383"/>
                </a:lnTo>
                <a:lnTo>
                  <a:pt x="1705031" y="1475879"/>
                </a:lnTo>
                <a:lnTo>
                  <a:pt x="1709472" y="1483824"/>
                </a:lnTo>
                <a:lnTo>
                  <a:pt x="1712961" y="1491770"/>
                </a:lnTo>
                <a:lnTo>
                  <a:pt x="1715498" y="1500033"/>
                </a:lnTo>
                <a:lnTo>
                  <a:pt x="1717401" y="1508296"/>
                </a:lnTo>
                <a:lnTo>
                  <a:pt x="1718670" y="1517195"/>
                </a:lnTo>
                <a:lnTo>
                  <a:pt x="1718987" y="1525776"/>
                </a:lnTo>
                <a:lnTo>
                  <a:pt x="1718353" y="1534674"/>
                </a:lnTo>
                <a:lnTo>
                  <a:pt x="1717084" y="1543255"/>
                </a:lnTo>
                <a:lnTo>
                  <a:pt x="1714547" y="1551518"/>
                </a:lnTo>
                <a:lnTo>
                  <a:pt x="1711692" y="1560099"/>
                </a:lnTo>
                <a:lnTo>
                  <a:pt x="1709789" y="1564231"/>
                </a:lnTo>
                <a:lnTo>
                  <a:pt x="1707569" y="1568362"/>
                </a:lnTo>
                <a:lnTo>
                  <a:pt x="1705348" y="1571858"/>
                </a:lnTo>
                <a:lnTo>
                  <a:pt x="1702811" y="1575990"/>
                </a:lnTo>
                <a:lnTo>
                  <a:pt x="1700273" y="1579804"/>
                </a:lnTo>
                <a:lnTo>
                  <a:pt x="1697101" y="1582982"/>
                </a:lnTo>
                <a:lnTo>
                  <a:pt x="1552779" y="1752376"/>
                </a:lnTo>
                <a:lnTo>
                  <a:pt x="1463649" y="1856937"/>
                </a:lnTo>
                <a:lnTo>
                  <a:pt x="1460794" y="1859797"/>
                </a:lnTo>
                <a:lnTo>
                  <a:pt x="1458257" y="1863611"/>
                </a:lnTo>
                <a:lnTo>
                  <a:pt x="1456354" y="1866789"/>
                </a:lnTo>
                <a:lnTo>
                  <a:pt x="1454768" y="1870603"/>
                </a:lnTo>
                <a:lnTo>
                  <a:pt x="1453499" y="1874099"/>
                </a:lnTo>
                <a:lnTo>
                  <a:pt x="1452547" y="1878230"/>
                </a:lnTo>
                <a:lnTo>
                  <a:pt x="1452230" y="1882044"/>
                </a:lnTo>
                <a:lnTo>
                  <a:pt x="1452230" y="1885858"/>
                </a:lnTo>
                <a:lnTo>
                  <a:pt x="1452230" y="1889989"/>
                </a:lnTo>
                <a:lnTo>
                  <a:pt x="1452547" y="1893803"/>
                </a:lnTo>
                <a:lnTo>
                  <a:pt x="1453499" y="1897935"/>
                </a:lnTo>
                <a:lnTo>
                  <a:pt x="1454450" y="1901748"/>
                </a:lnTo>
                <a:lnTo>
                  <a:pt x="1456671" y="1909694"/>
                </a:lnTo>
                <a:lnTo>
                  <a:pt x="1459525" y="1917003"/>
                </a:lnTo>
                <a:lnTo>
                  <a:pt x="1463014" y="1924313"/>
                </a:lnTo>
                <a:lnTo>
                  <a:pt x="1466504" y="1930987"/>
                </a:lnTo>
                <a:lnTo>
                  <a:pt x="1470310" y="1937026"/>
                </a:lnTo>
                <a:lnTo>
                  <a:pt x="1473799" y="1942111"/>
                </a:lnTo>
                <a:lnTo>
                  <a:pt x="1479191" y="1949420"/>
                </a:lnTo>
                <a:lnTo>
                  <a:pt x="1481094" y="1951963"/>
                </a:lnTo>
                <a:lnTo>
                  <a:pt x="1907399" y="1605864"/>
                </a:lnTo>
                <a:lnTo>
                  <a:pt x="1907399" y="1103084"/>
                </a:lnTo>
                <a:lnTo>
                  <a:pt x="1907399" y="1098635"/>
                </a:lnTo>
                <a:lnTo>
                  <a:pt x="1908033" y="1093867"/>
                </a:lnTo>
                <a:lnTo>
                  <a:pt x="1908350" y="1089418"/>
                </a:lnTo>
                <a:lnTo>
                  <a:pt x="1909302" y="1084969"/>
                </a:lnTo>
                <a:lnTo>
                  <a:pt x="1910253" y="1080519"/>
                </a:lnTo>
                <a:lnTo>
                  <a:pt x="1911522" y="1076070"/>
                </a:lnTo>
                <a:lnTo>
                  <a:pt x="1914694" y="1068125"/>
                </a:lnTo>
                <a:lnTo>
                  <a:pt x="1918183" y="1059861"/>
                </a:lnTo>
                <a:lnTo>
                  <a:pt x="1922624" y="1052552"/>
                </a:lnTo>
                <a:lnTo>
                  <a:pt x="1927699" y="1045560"/>
                </a:lnTo>
                <a:lnTo>
                  <a:pt x="1933726" y="1039204"/>
                </a:lnTo>
                <a:lnTo>
                  <a:pt x="1940069" y="1033483"/>
                </a:lnTo>
                <a:lnTo>
                  <a:pt x="1947048" y="1028080"/>
                </a:lnTo>
                <a:lnTo>
                  <a:pt x="1954343" y="1023631"/>
                </a:lnTo>
                <a:lnTo>
                  <a:pt x="1962590" y="1020135"/>
                </a:lnTo>
                <a:lnTo>
                  <a:pt x="1970520" y="1016639"/>
                </a:lnTo>
                <a:lnTo>
                  <a:pt x="1974960" y="1015685"/>
                </a:lnTo>
                <a:lnTo>
                  <a:pt x="1979401" y="1014414"/>
                </a:lnTo>
                <a:lnTo>
                  <a:pt x="1983842" y="1013779"/>
                </a:lnTo>
                <a:lnTo>
                  <a:pt x="1988282" y="1013461"/>
                </a:lnTo>
                <a:lnTo>
                  <a:pt x="1992723" y="1013143"/>
                </a:lnTo>
                <a:lnTo>
                  <a:pt x="1997481" y="1012825"/>
                </a:lnTo>
                <a:close/>
                <a:moveTo>
                  <a:pt x="90082" y="1012825"/>
                </a:moveTo>
                <a:lnTo>
                  <a:pt x="94523" y="1013143"/>
                </a:lnTo>
                <a:lnTo>
                  <a:pt x="99281" y="1013461"/>
                </a:lnTo>
                <a:lnTo>
                  <a:pt x="103721" y="1013779"/>
                </a:lnTo>
                <a:lnTo>
                  <a:pt x="108162" y="1014414"/>
                </a:lnTo>
                <a:lnTo>
                  <a:pt x="112603" y="1015685"/>
                </a:lnTo>
                <a:lnTo>
                  <a:pt x="117043" y="1016639"/>
                </a:lnTo>
                <a:lnTo>
                  <a:pt x="125290" y="1020135"/>
                </a:lnTo>
                <a:lnTo>
                  <a:pt x="133220" y="1023631"/>
                </a:lnTo>
                <a:lnTo>
                  <a:pt x="140515" y="1028080"/>
                </a:lnTo>
                <a:lnTo>
                  <a:pt x="147494" y="1033483"/>
                </a:lnTo>
                <a:lnTo>
                  <a:pt x="153838" y="1039204"/>
                </a:lnTo>
                <a:lnTo>
                  <a:pt x="159864" y="1045560"/>
                </a:lnTo>
                <a:lnTo>
                  <a:pt x="164939" y="1052552"/>
                </a:lnTo>
                <a:lnTo>
                  <a:pt x="169380" y="1059861"/>
                </a:lnTo>
                <a:lnTo>
                  <a:pt x="173186" y="1068125"/>
                </a:lnTo>
                <a:lnTo>
                  <a:pt x="176358" y="1076070"/>
                </a:lnTo>
                <a:lnTo>
                  <a:pt x="177310" y="1080519"/>
                </a:lnTo>
                <a:lnTo>
                  <a:pt x="178578" y="1084969"/>
                </a:lnTo>
                <a:lnTo>
                  <a:pt x="179213" y="1089418"/>
                </a:lnTo>
                <a:lnTo>
                  <a:pt x="179530" y="1093867"/>
                </a:lnTo>
                <a:lnTo>
                  <a:pt x="180164" y="1098635"/>
                </a:lnTo>
                <a:lnTo>
                  <a:pt x="180482" y="1103084"/>
                </a:lnTo>
                <a:lnTo>
                  <a:pt x="180482" y="1605864"/>
                </a:lnTo>
                <a:lnTo>
                  <a:pt x="606151" y="1951963"/>
                </a:lnTo>
                <a:lnTo>
                  <a:pt x="608372" y="1949420"/>
                </a:lnTo>
                <a:lnTo>
                  <a:pt x="614081" y="1942111"/>
                </a:lnTo>
                <a:lnTo>
                  <a:pt x="617253" y="1937026"/>
                </a:lnTo>
                <a:lnTo>
                  <a:pt x="621059" y="1930987"/>
                </a:lnTo>
                <a:lnTo>
                  <a:pt x="624548" y="1924313"/>
                </a:lnTo>
                <a:lnTo>
                  <a:pt x="628038" y="1917003"/>
                </a:lnTo>
                <a:lnTo>
                  <a:pt x="630892" y="1909694"/>
                </a:lnTo>
                <a:lnTo>
                  <a:pt x="633113" y="1901748"/>
                </a:lnTo>
                <a:lnTo>
                  <a:pt x="634064" y="1897935"/>
                </a:lnTo>
                <a:lnTo>
                  <a:pt x="635016" y="1893803"/>
                </a:lnTo>
                <a:lnTo>
                  <a:pt x="635333" y="1889989"/>
                </a:lnTo>
                <a:lnTo>
                  <a:pt x="635333" y="1885858"/>
                </a:lnTo>
                <a:lnTo>
                  <a:pt x="635333" y="1882044"/>
                </a:lnTo>
                <a:lnTo>
                  <a:pt x="635016" y="1878230"/>
                </a:lnTo>
                <a:lnTo>
                  <a:pt x="634064" y="1874099"/>
                </a:lnTo>
                <a:lnTo>
                  <a:pt x="632795" y="1870603"/>
                </a:lnTo>
                <a:lnTo>
                  <a:pt x="631210" y="1866789"/>
                </a:lnTo>
                <a:lnTo>
                  <a:pt x="629306" y="1863611"/>
                </a:lnTo>
                <a:lnTo>
                  <a:pt x="626769" y="1859797"/>
                </a:lnTo>
                <a:lnTo>
                  <a:pt x="623914" y="1856937"/>
                </a:lnTo>
                <a:lnTo>
                  <a:pt x="534784" y="1752376"/>
                </a:lnTo>
                <a:lnTo>
                  <a:pt x="390462" y="1582982"/>
                </a:lnTo>
                <a:lnTo>
                  <a:pt x="387290" y="1579804"/>
                </a:lnTo>
                <a:lnTo>
                  <a:pt x="384752" y="1575990"/>
                </a:lnTo>
                <a:lnTo>
                  <a:pt x="382215" y="1571858"/>
                </a:lnTo>
                <a:lnTo>
                  <a:pt x="379994" y="1568362"/>
                </a:lnTo>
                <a:lnTo>
                  <a:pt x="377774" y="1564231"/>
                </a:lnTo>
                <a:lnTo>
                  <a:pt x="375871" y="1560099"/>
                </a:lnTo>
                <a:lnTo>
                  <a:pt x="373016" y="1551518"/>
                </a:lnTo>
                <a:lnTo>
                  <a:pt x="370479" y="1543255"/>
                </a:lnTo>
                <a:lnTo>
                  <a:pt x="369210" y="1534674"/>
                </a:lnTo>
                <a:lnTo>
                  <a:pt x="368576" y="1525776"/>
                </a:lnTo>
                <a:lnTo>
                  <a:pt x="368893" y="1517195"/>
                </a:lnTo>
                <a:lnTo>
                  <a:pt x="370162" y="1508296"/>
                </a:lnTo>
                <a:lnTo>
                  <a:pt x="372065" y="1500033"/>
                </a:lnTo>
                <a:lnTo>
                  <a:pt x="374602" y="1491770"/>
                </a:lnTo>
                <a:lnTo>
                  <a:pt x="378091" y="1483824"/>
                </a:lnTo>
                <a:lnTo>
                  <a:pt x="382532" y="1475879"/>
                </a:lnTo>
                <a:lnTo>
                  <a:pt x="384752" y="1472383"/>
                </a:lnTo>
                <a:lnTo>
                  <a:pt x="387924" y="1468569"/>
                </a:lnTo>
                <a:lnTo>
                  <a:pt x="390462" y="1465073"/>
                </a:lnTo>
                <a:lnTo>
                  <a:pt x="393634" y="1461895"/>
                </a:lnTo>
                <a:lnTo>
                  <a:pt x="397123" y="1458717"/>
                </a:lnTo>
                <a:lnTo>
                  <a:pt x="400295" y="1455221"/>
                </a:lnTo>
                <a:lnTo>
                  <a:pt x="406956" y="1450136"/>
                </a:lnTo>
                <a:lnTo>
                  <a:pt x="413934" y="1445687"/>
                </a:lnTo>
                <a:lnTo>
                  <a:pt x="420912" y="1441873"/>
                </a:lnTo>
                <a:lnTo>
                  <a:pt x="428207" y="1439013"/>
                </a:lnTo>
                <a:lnTo>
                  <a:pt x="436137" y="1436470"/>
                </a:lnTo>
                <a:lnTo>
                  <a:pt x="443750" y="1434881"/>
                </a:lnTo>
                <a:lnTo>
                  <a:pt x="451362" y="1433928"/>
                </a:lnTo>
                <a:lnTo>
                  <a:pt x="459609" y="1433610"/>
                </a:lnTo>
                <a:lnTo>
                  <a:pt x="467222" y="1433928"/>
                </a:lnTo>
                <a:lnTo>
                  <a:pt x="475152" y="1434881"/>
                </a:lnTo>
                <a:lnTo>
                  <a:pt x="482764" y="1436788"/>
                </a:lnTo>
                <a:lnTo>
                  <a:pt x="490060" y="1439013"/>
                </a:lnTo>
                <a:lnTo>
                  <a:pt x="497672" y="1442191"/>
                </a:lnTo>
                <a:lnTo>
                  <a:pt x="504650" y="1446004"/>
                </a:lnTo>
                <a:lnTo>
                  <a:pt x="511629" y="1450454"/>
                </a:lnTo>
                <a:lnTo>
                  <a:pt x="517655" y="1455221"/>
                </a:lnTo>
                <a:lnTo>
                  <a:pt x="726367" y="1633832"/>
                </a:lnTo>
                <a:lnTo>
                  <a:pt x="830405" y="1723137"/>
                </a:lnTo>
                <a:lnTo>
                  <a:pt x="843410" y="1734261"/>
                </a:lnTo>
                <a:lnTo>
                  <a:pt x="850071" y="1740299"/>
                </a:lnTo>
                <a:lnTo>
                  <a:pt x="857366" y="1746973"/>
                </a:lnTo>
                <a:lnTo>
                  <a:pt x="867517" y="1757461"/>
                </a:lnTo>
                <a:lnTo>
                  <a:pt x="877350" y="1768585"/>
                </a:lnTo>
                <a:lnTo>
                  <a:pt x="886865" y="1780026"/>
                </a:lnTo>
                <a:lnTo>
                  <a:pt x="896064" y="1791785"/>
                </a:lnTo>
                <a:lnTo>
                  <a:pt x="900504" y="1797824"/>
                </a:lnTo>
                <a:lnTo>
                  <a:pt x="904628" y="1804180"/>
                </a:lnTo>
                <a:lnTo>
                  <a:pt x="908117" y="1810218"/>
                </a:lnTo>
                <a:lnTo>
                  <a:pt x="911923" y="1816892"/>
                </a:lnTo>
                <a:lnTo>
                  <a:pt x="918902" y="1829923"/>
                </a:lnTo>
                <a:lnTo>
                  <a:pt x="925880" y="1843271"/>
                </a:lnTo>
                <a:lnTo>
                  <a:pt x="929369" y="1850263"/>
                </a:lnTo>
                <a:lnTo>
                  <a:pt x="931906" y="1857572"/>
                </a:lnTo>
                <a:lnTo>
                  <a:pt x="936981" y="1871874"/>
                </a:lnTo>
                <a:lnTo>
                  <a:pt x="941739" y="1887129"/>
                </a:lnTo>
                <a:lnTo>
                  <a:pt x="944277" y="1898252"/>
                </a:lnTo>
                <a:lnTo>
                  <a:pt x="946180" y="1909376"/>
                </a:lnTo>
                <a:lnTo>
                  <a:pt x="946814" y="1924313"/>
                </a:lnTo>
                <a:lnTo>
                  <a:pt x="972190" y="2246576"/>
                </a:lnTo>
                <a:lnTo>
                  <a:pt x="976313" y="2301875"/>
                </a:lnTo>
                <a:lnTo>
                  <a:pt x="459609" y="2301875"/>
                </a:lnTo>
                <a:lnTo>
                  <a:pt x="25058" y="1710425"/>
                </a:lnTo>
                <a:lnTo>
                  <a:pt x="0" y="1676419"/>
                </a:lnTo>
                <a:lnTo>
                  <a:pt x="0" y="1647816"/>
                </a:lnTo>
                <a:lnTo>
                  <a:pt x="0" y="1103084"/>
                </a:lnTo>
                <a:lnTo>
                  <a:pt x="317" y="1098635"/>
                </a:lnTo>
                <a:lnTo>
                  <a:pt x="634" y="1093867"/>
                </a:lnTo>
                <a:lnTo>
                  <a:pt x="952" y="1089418"/>
                </a:lnTo>
                <a:lnTo>
                  <a:pt x="1903" y="1084969"/>
                </a:lnTo>
                <a:lnTo>
                  <a:pt x="2855" y="1080519"/>
                </a:lnTo>
                <a:lnTo>
                  <a:pt x="3806" y="1076070"/>
                </a:lnTo>
                <a:lnTo>
                  <a:pt x="7295" y="1068125"/>
                </a:lnTo>
                <a:lnTo>
                  <a:pt x="11102" y="1059861"/>
                </a:lnTo>
                <a:lnTo>
                  <a:pt x="15225" y="1052552"/>
                </a:lnTo>
                <a:lnTo>
                  <a:pt x="20617" y="1045560"/>
                </a:lnTo>
                <a:lnTo>
                  <a:pt x="26327" y="1039204"/>
                </a:lnTo>
                <a:lnTo>
                  <a:pt x="32671" y="1033483"/>
                </a:lnTo>
                <a:lnTo>
                  <a:pt x="39649" y="1028080"/>
                </a:lnTo>
                <a:lnTo>
                  <a:pt x="46944" y="1023631"/>
                </a:lnTo>
                <a:lnTo>
                  <a:pt x="55191" y="1020135"/>
                </a:lnTo>
                <a:lnTo>
                  <a:pt x="63121" y="1016639"/>
                </a:lnTo>
                <a:lnTo>
                  <a:pt x="67562" y="1015685"/>
                </a:lnTo>
                <a:lnTo>
                  <a:pt x="72002" y="1014414"/>
                </a:lnTo>
                <a:lnTo>
                  <a:pt x="76443" y="1013779"/>
                </a:lnTo>
                <a:lnTo>
                  <a:pt x="80884" y="1013461"/>
                </a:lnTo>
                <a:lnTo>
                  <a:pt x="85324" y="1013143"/>
                </a:lnTo>
                <a:lnTo>
                  <a:pt x="90082" y="1012825"/>
                </a:lnTo>
                <a:close/>
                <a:moveTo>
                  <a:pt x="1479299" y="812949"/>
                </a:moveTo>
                <a:lnTo>
                  <a:pt x="1478664" y="831995"/>
                </a:lnTo>
                <a:lnTo>
                  <a:pt x="1477712" y="850724"/>
                </a:lnTo>
                <a:lnTo>
                  <a:pt x="1476125" y="870087"/>
                </a:lnTo>
                <a:lnTo>
                  <a:pt x="1474538" y="888816"/>
                </a:lnTo>
                <a:lnTo>
                  <a:pt x="1472951" y="907227"/>
                </a:lnTo>
                <a:lnTo>
                  <a:pt x="1470729" y="925638"/>
                </a:lnTo>
                <a:lnTo>
                  <a:pt x="1467872" y="943732"/>
                </a:lnTo>
                <a:lnTo>
                  <a:pt x="1465332" y="961826"/>
                </a:lnTo>
                <a:lnTo>
                  <a:pt x="1462475" y="979919"/>
                </a:lnTo>
                <a:lnTo>
                  <a:pt x="1459618" y="997696"/>
                </a:lnTo>
                <a:lnTo>
                  <a:pt x="1456127" y="1014838"/>
                </a:lnTo>
                <a:lnTo>
                  <a:pt x="1452635" y="1032296"/>
                </a:lnTo>
                <a:lnTo>
                  <a:pt x="1448508" y="1049120"/>
                </a:lnTo>
                <a:lnTo>
                  <a:pt x="1444382" y="1065627"/>
                </a:lnTo>
                <a:lnTo>
                  <a:pt x="1440255" y="1082769"/>
                </a:lnTo>
                <a:lnTo>
                  <a:pt x="1435494" y="1098958"/>
                </a:lnTo>
                <a:lnTo>
                  <a:pt x="1602781" y="1098958"/>
                </a:lnTo>
                <a:lnTo>
                  <a:pt x="1611987" y="1082769"/>
                </a:lnTo>
                <a:lnTo>
                  <a:pt x="1620875" y="1066579"/>
                </a:lnTo>
                <a:lnTo>
                  <a:pt x="1629446" y="1050073"/>
                </a:lnTo>
                <a:lnTo>
                  <a:pt x="1637064" y="1032931"/>
                </a:lnTo>
                <a:lnTo>
                  <a:pt x="1644683" y="1016107"/>
                </a:lnTo>
                <a:lnTo>
                  <a:pt x="1651349" y="998331"/>
                </a:lnTo>
                <a:lnTo>
                  <a:pt x="1657698" y="980872"/>
                </a:lnTo>
                <a:lnTo>
                  <a:pt x="1663729" y="962778"/>
                </a:lnTo>
                <a:lnTo>
                  <a:pt x="1668808" y="945002"/>
                </a:lnTo>
                <a:lnTo>
                  <a:pt x="1674204" y="926273"/>
                </a:lnTo>
                <a:lnTo>
                  <a:pt x="1678013" y="907862"/>
                </a:lnTo>
                <a:lnTo>
                  <a:pt x="1682140" y="889133"/>
                </a:lnTo>
                <a:lnTo>
                  <a:pt x="1685632" y="870405"/>
                </a:lnTo>
                <a:lnTo>
                  <a:pt x="1688171" y="851359"/>
                </a:lnTo>
                <a:lnTo>
                  <a:pt x="1690393" y="831995"/>
                </a:lnTo>
                <a:lnTo>
                  <a:pt x="1691980" y="812949"/>
                </a:lnTo>
                <a:lnTo>
                  <a:pt x="1479299" y="812949"/>
                </a:lnTo>
                <a:close/>
                <a:moveTo>
                  <a:pt x="1074888" y="812949"/>
                </a:moveTo>
                <a:lnTo>
                  <a:pt x="1074888" y="1098958"/>
                </a:lnTo>
                <a:lnTo>
                  <a:pt x="1357087" y="1098958"/>
                </a:lnTo>
                <a:lnTo>
                  <a:pt x="1362166" y="1082769"/>
                </a:lnTo>
                <a:lnTo>
                  <a:pt x="1366928" y="1066262"/>
                </a:lnTo>
                <a:lnTo>
                  <a:pt x="1371372" y="1049438"/>
                </a:lnTo>
                <a:lnTo>
                  <a:pt x="1375498" y="1032296"/>
                </a:lnTo>
                <a:lnTo>
                  <a:pt x="1379625" y="1015155"/>
                </a:lnTo>
                <a:lnTo>
                  <a:pt x="1383117" y="997696"/>
                </a:lnTo>
                <a:lnTo>
                  <a:pt x="1386926" y="980237"/>
                </a:lnTo>
                <a:lnTo>
                  <a:pt x="1390100" y="962143"/>
                </a:lnTo>
                <a:lnTo>
                  <a:pt x="1393275" y="944049"/>
                </a:lnTo>
                <a:lnTo>
                  <a:pt x="1395814" y="925638"/>
                </a:lnTo>
                <a:lnTo>
                  <a:pt x="1398036" y="907227"/>
                </a:lnTo>
                <a:lnTo>
                  <a:pt x="1400258" y="888816"/>
                </a:lnTo>
                <a:lnTo>
                  <a:pt x="1402163" y="870087"/>
                </a:lnTo>
                <a:lnTo>
                  <a:pt x="1403433" y="851359"/>
                </a:lnTo>
                <a:lnTo>
                  <a:pt x="1404702" y="831995"/>
                </a:lnTo>
                <a:lnTo>
                  <a:pt x="1405655" y="812949"/>
                </a:lnTo>
                <a:lnTo>
                  <a:pt x="1074888" y="812949"/>
                </a:lnTo>
                <a:close/>
                <a:moveTo>
                  <a:pt x="671112" y="812949"/>
                </a:moveTo>
                <a:lnTo>
                  <a:pt x="671747" y="831995"/>
                </a:lnTo>
                <a:lnTo>
                  <a:pt x="673016" y="851359"/>
                </a:lnTo>
                <a:lnTo>
                  <a:pt x="674604" y="870087"/>
                </a:lnTo>
                <a:lnTo>
                  <a:pt x="676191" y="888816"/>
                </a:lnTo>
                <a:lnTo>
                  <a:pt x="678413" y="907227"/>
                </a:lnTo>
                <a:lnTo>
                  <a:pt x="680952" y="925638"/>
                </a:lnTo>
                <a:lnTo>
                  <a:pt x="683492" y="944049"/>
                </a:lnTo>
                <a:lnTo>
                  <a:pt x="686666" y="962143"/>
                </a:lnTo>
                <a:lnTo>
                  <a:pt x="689523" y="980237"/>
                </a:lnTo>
                <a:lnTo>
                  <a:pt x="693015" y="997696"/>
                </a:lnTo>
                <a:lnTo>
                  <a:pt x="696824" y="1015155"/>
                </a:lnTo>
                <a:lnTo>
                  <a:pt x="700951" y="1032296"/>
                </a:lnTo>
                <a:lnTo>
                  <a:pt x="705395" y="1049438"/>
                </a:lnTo>
                <a:lnTo>
                  <a:pt x="709839" y="1066262"/>
                </a:lnTo>
                <a:lnTo>
                  <a:pt x="714600" y="1082769"/>
                </a:lnTo>
                <a:lnTo>
                  <a:pt x="719362" y="1098958"/>
                </a:lnTo>
                <a:lnTo>
                  <a:pt x="1001243" y="1098958"/>
                </a:lnTo>
                <a:lnTo>
                  <a:pt x="1001243" y="812949"/>
                </a:lnTo>
                <a:lnTo>
                  <a:pt x="671112" y="812949"/>
                </a:lnTo>
                <a:close/>
                <a:moveTo>
                  <a:pt x="384469" y="812949"/>
                </a:moveTo>
                <a:lnTo>
                  <a:pt x="386056" y="831995"/>
                </a:lnTo>
                <a:lnTo>
                  <a:pt x="388278" y="851359"/>
                </a:lnTo>
                <a:lnTo>
                  <a:pt x="390817" y="870405"/>
                </a:lnTo>
                <a:lnTo>
                  <a:pt x="394309" y="889133"/>
                </a:lnTo>
                <a:lnTo>
                  <a:pt x="398118" y="907862"/>
                </a:lnTo>
                <a:lnTo>
                  <a:pt x="402562" y="926273"/>
                </a:lnTo>
                <a:lnTo>
                  <a:pt x="407324" y="945002"/>
                </a:lnTo>
                <a:lnTo>
                  <a:pt x="412720" y="962778"/>
                </a:lnTo>
                <a:lnTo>
                  <a:pt x="418434" y="980872"/>
                </a:lnTo>
                <a:lnTo>
                  <a:pt x="425100" y="998331"/>
                </a:lnTo>
                <a:lnTo>
                  <a:pt x="431766" y="1016107"/>
                </a:lnTo>
                <a:lnTo>
                  <a:pt x="439067" y="1032931"/>
                </a:lnTo>
                <a:lnTo>
                  <a:pt x="447321" y="1050073"/>
                </a:lnTo>
                <a:lnTo>
                  <a:pt x="455256" y="1066579"/>
                </a:lnTo>
                <a:lnTo>
                  <a:pt x="464145" y="1082769"/>
                </a:lnTo>
                <a:lnTo>
                  <a:pt x="473350" y="1098958"/>
                </a:lnTo>
                <a:lnTo>
                  <a:pt x="640956" y="1098958"/>
                </a:lnTo>
                <a:lnTo>
                  <a:pt x="635877" y="1082769"/>
                </a:lnTo>
                <a:lnTo>
                  <a:pt x="632067" y="1065627"/>
                </a:lnTo>
                <a:lnTo>
                  <a:pt x="627941" y="1049120"/>
                </a:lnTo>
                <a:lnTo>
                  <a:pt x="623814" y="1032296"/>
                </a:lnTo>
                <a:lnTo>
                  <a:pt x="620005" y="1014838"/>
                </a:lnTo>
                <a:lnTo>
                  <a:pt x="616830" y="997696"/>
                </a:lnTo>
                <a:lnTo>
                  <a:pt x="613974" y="979919"/>
                </a:lnTo>
                <a:lnTo>
                  <a:pt x="610799" y="961826"/>
                </a:lnTo>
                <a:lnTo>
                  <a:pt x="608260" y="943732"/>
                </a:lnTo>
                <a:lnTo>
                  <a:pt x="605720" y="925638"/>
                </a:lnTo>
                <a:lnTo>
                  <a:pt x="603816" y="907227"/>
                </a:lnTo>
                <a:lnTo>
                  <a:pt x="602229" y="888816"/>
                </a:lnTo>
                <a:lnTo>
                  <a:pt x="600324" y="870087"/>
                </a:lnTo>
                <a:lnTo>
                  <a:pt x="599054" y="850724"/>
                </a:lnTo>
                <a:lnTo>
                  <a:pt x="598102" y="831995"/>
                </a:lnTo>
                <a:lnTo>
                  <a:pt x="596832" y="812949"/>
                </a:lnTo>
                <a:lnTo>
                  <a:pt x="384469" y="812949"/>
                </a:lnTo>
                <a:close/>
                <a:moveTo>
                  <a:pt x="1438033" y="443773"/>
                </a:moveTo>
                <a:lnTo>
                  <a:pt x="1442477" y="460280"/>
                </a:lnTo>
                <a:lnTo>
                  <a:pt x="1446921" y="477738"/>
                </a:lnTo>
                <a:lnTo>
                  <a:pt x="1451048" y="495197"/>
                </a:lnTo>
                <a:lnTo>
                  <a:pt x="1454857" y="512656"/>
                </a:lnTo>
                <a:lnTo>
                  <a:pt x="1458349" y="530433"/>
                </a:lnTo>
                <a:lnTo>
                  <a:pt x="1461840" y="548526"/>
                </a:lnTo>
                <a:lnTo>
                  <a:pt x="1464698" y="566620"/>
                </a:lnTo>
                <a:lnTo>
                  <a:pt x="1467554" y="585031"/>
                </a:lnTo>
                <a:lnTo>
                  <a:pt x="1469776" y="603760"/>
                </a:lnTo>
                <a:lnTo>
                  <a:pt x="1471998" y="622488"/>
                </a:lnTo>
                <a:lnTo>
                  <a:pt x="1474220" y="641535"/>
                </a:lnTo>
                <a:lnTo>
                  <a:pt x="1475808" y="660581"/>
                </a:lnTo>
                <a:lnTo>
                  <a:pt x="1477077" y="680262"/>
                </a:lnTo>
                <a:lnTo>
                  <a:pt x="1478347" y="699308"/>
                </a:lnTo>
                <a:lnTo>
                  <a:pt x="1479299" y="719306"/>
                </a:lnTo>
                <a:lnTo>
                  <a:pt x="1479934" y="738987"/>
                </a:lnTo>
                <a:lnTo>
                  <a:pt x="1692933" y="738987"/>
                </a:lnTo>
                <a:lnTo>
                  <a:pt x="1691663" y="718988"/>
                </a:lnTo>
                <a:lnTo>
                  <a:pt x="1690076" y="699308"/>
                </a:lnTo>
                <a:lnTo>
                  <a:pt x="1687854" y="679309"/>
                </a:lnTo>
                <a:lnTo>
                  <a:pt x="1684679" y="659946"/>
                </a:lnTo>
                <a:lnTo>
                  <a:pt x="1681505" y="640582"/>
                </a:lnTo>
                <a:lnTo>
                  <a:pt x="1677378" y="621536"/>
                </a:lnTo>
                <a:lnTo>
                  <a:pt x="1672934" y="602808"/>
                </a:lnTo>
                <a:lnTo>
                  <a:pt x="1667855" y="584396"/>
                </a:lnTo>
                <a:lnTo>
                  <a:pt x="1662142" y="565350"/>
                </a:lnTo>
                <a:lnTo>
                  <a:pt x="1656110" y="547574"/>
                </a:lnTo>
                <a:lnTo>
                  <a:pt x="1649444" y="529480"/>
                </a:lnTo>
                <a:lnTo>
                  <a:pt x="1642461" y="511704"/>
                </a:lnTo>
                <a:lnTo>
                  <a:pt x="1634525" y="494245"/>
                </a:lnTo>
                <a:lnTo>
                  <a:pt x="1626589" y="477104"/>
                </a:lnTo>
                <a:lnTo>
                  <a:pt x="1617701" y="460280"/>
                </a:lnTo>
                <a:lnTo>
                  <a:pt x="1608495" y="443773"/>
                </a:lnTo>
                <a:lnTo>
                  <a:pt x="1438033" y="443773"/>
                </a:lnTo>
                <a:close/>
                <a:moveTo>
                  <a:pt x="1074888" y="443773"/>
                </a:moveTo>
                <a:lnTo>
                  <a:pt x="1074888" y="738987"/>
                </a:lnTo>
                <a:lnTo>
                  <a:pt x="1405972" y="738987"/>
                </a:lnTo>
                <a:lnTo>
                  <a:pt x="1405337" y="719306"/>
                </a:lnTo>
                <a:lnTo>
                  <a:pt x="1404702" y="699625"/>
                </a:lnTo>
                <a:lnTo>
                  <a:pt x="1403115" y="680262"/>
                </a:lnTo>
                <a:lnTo>
                  <a:pt x="1401528" y="660581"/>
                </a:lnTo>
                <a:lnTo>
                  <a:pt x="1399941" y="641535"/>
                </a:lnTo>
                <a:lnTo>
                  <a:pt x="1397719" y="622171"/>
                </a:lnTo>
                <a:lnTo>
                  <a:pt x="1394862" y="603442"/>
                </a:lnTo>
                <a:lnTo>
                  <a:pt x="1392322" y="585031"/>
                </a:lnTo>
                <a:lnTo>
                  <a:pt x="1389466" y="566620"/>
                </a:lnTo>
                <a:lnTo>
                  <a:pt x="1385656" y="548209"/>
                </a:lnTo>
                <a:lnTo>
                  <a:pt x="1382482" y="530115"/>
                </a:lnTo>
                <a:lnTo>
                  <a:pt x="1378355" y="512339"/>
                </a:lnTo>
                <a:lnTo>
                  <a:pt x="1374229" y="494562"/>
                </a:lnTo>
                <a:lnTo>
                  <a:pt x="1369467" y="477421"/>
                </a:lnTo>
                <a:lnTo>
                  <a:pt x="1365023" y="460280"/>
                </a:lnTo>
                <a:lnTo>
                  <a:pt x="1359944" y="443773"/>
                </a:lnTo>
                <a:lnTo>
                  <a:pt x="1074888" y="443773"/>
                </a:lnTo>
                <a:close/>
                <a:moveTo>
                  <a:pt x="716505" y="443773"/>
                </a:moveTo>
                <a:lnTo>
                  <a:pt x="711426" y="460280"/>
                </a:lnTo>
                <a:lnTo>
                  <a:pt x="706664" y="477421"/>
                </a:lnTo>
                <a:lnTo>
                  <a:pt x="702220" y="494562"/>
                </a:lnTo>
                <a:lnTo>
                  <a:pt x="698094" y="512339"/>
                </a:lnTo>
                <a:lnTo>
                  <a:pt x="694284" y="530115"/>
                </a:lnTo>
                <a:lnTo>
                  <a:pt x="690475" y="548209"/>
                </a:lnTo>
                <a:lnTo>
                  <a:pt x="687301" y="566620"/>
                </a:lnTo>
                <a:lnTo>
                  <a:pt x="683809" y="585031"/>
                </a:lnTo>
                <a:lnTo>
                  <a:pt x="681270" y="603442"/>
                </a:lnTo>
                <a:lnTo>
                  <a:pt x="678730" y="622171"/>
                </a:lnTo>
                <a:lnTo>
                  <a:pt x="676508" y="641535"/>
                </a:lnTo>
                <a:lnTo>
                  <a:pt x="674604" y="660581"/>
                </a:lnTo>
                <a:lnTo>
                  <a:pt x="673334" y="680262"/>
                </a:lnTo>
                <a:lnTo>
                  <a:pt x="672064" y="699625"/>
                </a:lnTo>
                <a:lnTo>
                  <a:pt x="671112" y="719306"/>
                </a:lnTo>
                <a:lnTo>
                  <a:pt x="670159" y="738987"/>
                </a:lnTo>
                <a:lnTo>
                  <a:pt x="1001243" y="738987"/>
                </a:lnTo>
                <a:lnTo>
                  <a:pt x="1001243" y="443773"/>
                </a:lnTo>
                <a:lnTo>
                  <a:pt x="716505" y="443773"/>
                </a:lnTo>
                <a:close/>
                <a:moveTo>
                  <a:pt x="467954" y="443773"/>
                </a:moveTo>
                <a:lnTo>
                  <a:pt x="458748" y="460280"/>
                </a:lnTo>
                <a:lnTo>
                  <a:pt x="450178" y="477104"/>
                </a:lnTo>
                <a:lnTo>
                  <a:pt x="442242" y="494245"/>
                </a:lnTo>
                <a:lnTo>
                  <a:pt x="434306" y="511704"/>
                </a:lnTo>
                <a:lnTo>
                  <a:pt x="427005" y="529480"/>
                </a:lnTo>
                <a:lnTo>
                  <a:pt x="420339" y="547574"/>
                </a:lnTo>
                <a:lnTo>
                  <a:pt x="413990" y="565350"/>
                </a:lnTo>
                <a:lnTo>
                  <a:pt x="408594" y="584396"/>
                </a:lnTo>
                <a:lnTo>
                  <a:pt x="403515" y="602808"/>
                </a:lnTo>
                <a:lnTo>
                  <a:pt x="399071" y="621536"/>
                </a:lnTo>
                <a:lnTo>
                  <a:pt x="394944" y="640582"/>
                </a:lnTo>
                <a:lnTo>
                  <a:pt x="391452" y="659946"/>
                </a:lnTo>
                <a:lnTo>
                  <a:pt x="388595" y="679309"/>
                </a:lnTo>
                <a:lnTo>
                  <a:pt x="386373" y="699308"/>
                </a:lnTo>
                <a:lnTo>
                  <a:pt x="384469" y="718988"/>
                </a:lnTo>
                <a:lnTo>
                  <a:pt x="383516" y="738987"/>
                </a:lnTo>
                <a:lnTo>
                  <a:pt x="596515" y="738987"/>
                </a:lnTo>
                <a:lnTo>
                  <a:pt x="597150" y="719306"/>
                </a:lnTo>
                <a:lnTo>
                  <a:pt x="598102" y="699308"/>
                </a:lnTo>
                <a:lnTo>
                  <a:pt x="599054" y="680262"/>
                </a:lnTo>
                <a:lnTo>
                  <a:pt x="600641" y="660581"/>
                </a:lnTo>
                <a:lnTo>
                  <a:pt x="602229" y="641535"/>
                </a:lnTo>
                <a:lnTo>
                  <a:pt x="604451" y="622488"/>
                </a:lnTo>
                <a:lnTo>
                  <a:pt x="606673" y="603760"/>
                </a:lnTo>
                <a:lnTo>
                  <a:pt x="608577" y="585031"/>
                </a:lnTo>
                <a:lnTo>
                  <a:pt x="611752" y="566620"/>
                </a:lnTo>
                <a:lnTo>
                  <a:pt x="614608" y="548526"/>
                </a:lnTo>
                <a:lnTo>
                  <a:pt x="618100" y="530433"/>
                </a:lnTo>
                <a:lnTo>
                  <a:pt x="621592" y="512656"/>
                </a:lnTo>
                <a:lnTo>
                  <a:pt x="625401" y="495197"/>
                </a:lnTo>
                <a:lnTo>
                  <a:pt x="629528" y="477738"/>
                </a:lnTo>
                <a:lnTo>
                  <a:pt x="633654" y="460280"/>
                </a:lnTo>
                <a:lnTo>
                  <a:pt x="638099" y="443773"/>
                </a:lnTo>
                <a:lnTo>
                  <a:pt x="467954" y="443773"/>
                </a:lnTo>
                <a:close/>
                <a:moveTo>
                  <a:pt x="1306615" y="168557"/>
                </a:moveTo>
                <a:lnTo>
                  <a:pt x="1314234" y="178715"/>
                </a:lnTo>
                <a:lnTo>
                  <a:pt x="1322487" y="189826"/>
                </a:lnTo>
                <a:lnTo>
                  <a:pt x="1329788" y="200936"/>
                </a:lnTo>
                <a:lnTo>
                  <a:pt x="1337406" y="212046"/>
                </a:lnTo>
                <a:lnTo>
                  <a:pt x="1345025" y="223791"/>
                </a:lnTo>
                <a:lnTo>
                  <a:pt x="1352326" y="235536"/>
                </a:lnTo>
                <a:lnTo>
                  <a:pt x="1359309" y="247916"/>
                </a:lnTo>
                <a:lnTo>
                  <a:pt x="1365975" y="260613"/>
                </a:lnTo>
                <a:lnTo>
                  <a:pt x="1372959" y="272993"/>
                </a:lnTo>
                <a:lnTo>
                  <a:pt x="1379308" y="286326"/>
                </a:lnTo>
                <a:lnTo>
                  <a:pt x="1385656" y="299658"/>
                </a:lnTo>
                <a:lnTo>
                  <a:pt x="1391688" y="312990"/>
                </a:lnTo>
                <a:lnTo>
                  <a:pt x="1398036" y="326957"/>
                </a:lnTo>
                <a:lnTo>
                  <a:pt x="1403433" y="340924"/>
                </a:lnTo>
                <a:lnTo>
                  <a:pt x="1409464" y="355209"/>
                </a:lnTo>
                <a:lnTo>
                  <a:pt x="1414543" y="369811"/>
                </a:lnTo>
                <a:lnTo>
                  <a:pt x="1559293" y="369811"/>
                </a:lnTo>
                <a:lnTo>
                  <a:pt x="1546913" y="353939"/>
                </a:lnTo>
                <a:lnTo>
                  <a:pt x="1533581" y="338067"/>
                </a:lnTo>
                <a:lnTo>
                  <a:pt x="1520248" y="322831"/>
                </a:lnTo>
                <a:lnTo>
                  <a:pt x="1505964" y="308229"/>
                </a:lnTo>
                <a:lnTo>
                  <a:pt x="1491679" y="293627"/>
                </a:lnTo>
                <a:lnTo>
                  <a:pt x="1476760" y="280294"/>
                </a:lnTo>
                <a:lnTo>
                  <a:pt x="1461523" y="266645"/>
                </a:lnTo>
                <a:lnTo>
                  <a:pt x="1445969" y="253630"/>
                </a:lnTo>
                <a:lnTo>
                  <a:pt x="1429780" y="240932"/>
                </a:lnTo>
                <a:lnTo>
                  <a:pt x="1412956" y="229187"/>
                </a:lnTo>
                <a:lnTo>
                  <a:pt x="1396132" y="217760"/>
                </a:lnTo>
                <a:lnTo>
                  <a:pt x="1378673" y="206650"/>
                </a:lnTo>
                <a:lnTo>
                  <a:pt x="1361531" y="196492"/>
                </a:lnTo>
                <a:lnTo>
                  <a:pt x="1343438" y="186651"/>
                </a:lnTo>
                <a:lnTo>
                  <a:pt x="1325026" y="177128"/>
                </a:lnTo>
                <a:lnTo>
                  <a:pt x="1306615" y="168557"/>
                </a:lnTo>
                <a:close/>
                <a:moveTo>
                  <a:pt x="770151" y="168557"/>
                </a:moveTo>
                <a:lnTo>
                  <a:pt x="751423" y="177128"/>
                </a:lnTo>
                <a:lnTo>
                  <a:pt x="733329" y="186651"/>
                </a:lnTo>
                <a:lnTo>
                  <a:pt x="715235" y="196492"/>
                </a:lnTo>
                <a:lnTo>
                  <a:pt x="697459" y="206650"/>
                </a:lnTo>
                <a:lnTo>
                  <a:pt x="680317" y="217760"/>
                </a:lnTo>
                <a:lnTo>
                  <a:pt x="663176" y="229187"/>
                </a:lnTo>
                <a:lnTo>
                  <a:pt x="646669" y="240932"/>
                </a:lnTo>
                <a:lnTo>
                  <a:pt x="630798" y="253630"/>
                </a:lnTo>
                <a:lnTo>
                  <a:pt x="614926" y="266645"/>
                </a:lnTo>
                <a:lnTo>
                  <a:pt x="599372" y="280294"/>
                </a:lnTo>
                <a:lnTo>
                  <a:pt x="584770" y="293627"/>
                </a:lnTo>
                <a:lnTo>
                  <a:pt x="570485" y="308229"/>
                </a:lnTo>
                <a:lnTo>
                  <a:pt x="556518" y="322831"/>
                </a:lnTo>
                <a:lnTo>
                  <a:pt x="542868" y="338067"/>
                </a:lnTo>
                <a:lnTo>
                  <a:pt x="529536" y="353939"/>
                </a:lnTo>
                <a:lnTo>
                  <a:pt x="516839" y="369811"/>
                </a:lnTo>
                <a:lnTo>
                  <a:pt x="661906" y="369811"/>
                </a:lnTo>
                <a:lnTo>
                  <a:pt x="667303" y="355209"/>
                </a:lnTo>
                <a:lnTo>
                  <a:pt x="673016" y="340924"/>
                </a:lnTo>
                <a:lnTo>
                  <a:pt x="678730" y="326957"/>
                </a:lnTo>
                <a:lnTo>
                  <a:pt x="684761" y="312990"/>
                </a:lnTo>
                <a:lnTo>
                  <a:pt x="690793" y="299658"/>
                </a:lnTo>
                <a:lnTo>
                  <a:pt x="697141" y="286326"/>
                </a:lnTo>
                <a:lnTo>
                  <a:pt x="703808" y="272993"/>
                </a:lnTo>
                <a:lnTo>
                  <a:pt x="710474" y="260613"/>
                </a:lnTo>
                <a:lnTo>
                  <a:pt x="717457" y="247916"/>
                </a:lnTo>
                <a:lnTo>
                  <a:pt x="724441" y="235536"/>
                </a:lnTo>
                <a:lnTo>
                  <a:pt x="731424" y="223791"/>
                </a:lnTo>
                <a:lnTo>
                  <a:pt x="738725" y="212046"/>
                </a:lnTo>
                <a:lnTo>
                  <a:pt x="746661" y="200936"/>
                </a:lnTo>
                <a:lnTo>
                  <a:pt x="754280" y="189826"/>
                </a:lnTo>
                <a:lnTo>
                  <a:pt x="762215" y="178715"/>
                </a:lnTo>
                <a:lnTo>
                  <a:pt x="770151" y="168557"/>
                </a:lnTo>
                <a:close/>
                <a:moveTo>
                  <a:pt x="1074888" y="112372"/>
                </a:moveTo>
                <a:lnTo>
                  <a:pt x="1074888" y="369811"/>
                </a:lnTo>
                <a:lnTo>
                  <a:pt x="1333597" y="369811"/>
                </a:lnTo>
                <a:lnTo>
                  <a:pt x="1324392" y="347908"/>
                </a:lnTo>
                <a:lnTo>
                  <a:pt x="1314551" y="326640"/>
                </a:lnTo>
                <a:lnTo>
                  <a:pt x="1304393" y="306324"/>
                </a:lnTo>
                <a:lnTo>
                  <a:pt x="1293600" y="286326"/>
                </a:lnTo>
                <a:lnTo>
                  <a:pt x="1282490" y="267597"/>
                </a:lnTo>
                <a:lnTo>
                  <a:pt x="1271063" y="249503"/>
                </a:lnTo>
                <a:lnTo>
                  <a:pt x="1259318" y="232362"/>
                </a:lnTo>
                <a:lnTo>
                  <a:pt x="1247255" y="215538"/>
                </a:lnTo>
                <a:lnTo>
                  <a:pt x="1234558" y="199983"/>
                </a:lnTo>
                <a:lnTo>
                  <a:pt x="1221860" y="185699"/>
                </a:lnTo>
                <a:lnTo>
                  <a:pt x="1215194" y="178715"/>
                </a:lnTo>
                <a:lnTo>
                  <a:pt x="1208528" y="172049"/>
                </a:lnTo>
                <a:lnTo>
                  <a:pt x="1201862" y="165383"/>
                </a:lnTo>
                <a:lnTo>
                  <a:pt x="1194878" y="159352"/>
                </a:lnTo>
                <a:lnTo>
                  <a:pt x="1188212" y="153321"/>
                </a:lnTo>
                <a:lnTo>
                  <a:pt x="1181229" y="147924"/>
                </a:lnTo>
                <a:lnTo>
                  <a:pt x="1174245" y="142210"/>
                </a:lnTo>
                <a:lnTo>
                  <a:pt x="1167262" y="137131"/>
                </a:lnTo>
                <a:lnTo>
                  <a:pt x="1159961" y="132370"/>
                </a:lnTo>
                <a:lnTo>
                  <a:pt x="1152977" y="127608"/>
                </a:lnTo>
                <a:lnTo>
                  <a:pt x="1145359" y="123164"/>
                </a:lnTo>
                <a:lnTo>
                  <a:pt x="1138058" y="119038"/>
                </a:lnTo>
                <a:lnTo>
                  <a:pt x="1122503" y="116816"/>
                </a:lnTo>
                <a:lnTo>
                  <a:pt x="1106632" y="114911"/>
                </a:lnTo>
                <a:lnTo>
                  <a:pt x="1090760" y="113641"/>
                </a:lnTo>
                <a:lnTo>
                  <a:pt x="1074888" y="112372"/>
                </a:lnTo>
                <a:close/>
                <a:moveTo>
                  <a:pt x="1001243" y="112372"/>
                </a:moveTo>
                <a:lnTo>
                  <a:pt x="985372" y="113641"/>
                </a:lnTo>
                <a:lnTo>
                  <a:pt x="969500" y="114911"/>
                </a:lnTo>
                <a:lnTo>
                  <a:pt x="953628" y="116816"/>
                </a:lnTo>
                <a:lnTo>
                  <a:pt x="938391" y="119038"/>
                </a:lnTo>
                <a:lnTo>
                  <a:pt x="930773" y="123164"/>
                </a:lnTo>
                <a:lnTo>
                  <a:pt x="923789" y="127608"/>
                </a:lnTo>
                <a:lnTo>
                  <a:pt x="916488" y="132370"/>
                </a:lnTo>
                <a:lnTo>
                  <a:pt x="909505" y="137131"/>
                </a:lnTo>
                <a:lnTo>
                  <a:pt x="902204" y="142210"/>
                </a:lnTo>
                <a:lnTo>
                  <a:pt x="895220" y="147924"/>
                </a:lnTo>
                <a:lnTo>
                  <a:pt x="888554" y="153321"/>
                </a:lnTo>
                <a:lnTo>
                  <a:pt x="881571" y="159352"/>
                </a:lnTo>
                <a:lnTo>
                  <a:pt x="874587" y="165383"/>
                </a:lnTo>
                <a:lnTo>
                  <a:pt x="867921" y="172049"/>
                </a:lnTo>
                <a:lnTo>
                  <a:pt x="861255" y="178715"/>
                </a:lnTo>
                <a:lnTo>
                  <a:pt x="854589" y="185699"/>
                </a:lnTo>
                <a:lnTo>
                  <a:pt x="841574" y="199983"/>
                </a:lnTo>
                <a:lnTo>
                  <a:pt x="829194" y="215538"/>
                </a:lnTo>
                <a:lnTo>
                  <a:pt x="817132" y="232362"/>
                </a:lnTo>
                <a:lnTo>
                  <a:pt x="805069" y="249503"/>
                </a:lnTo>
                <a:lnTo>
                  <a:pt x="793641" y="267597"/>
                </a:lnTo>
                <a:lnTo>
                  <a:pt x="782849" y="286326"/>
                </a:lnTo>
                <a:lnTo>
                  <a:pt x="772056" y="306324"/>
                </a:lnTo>
                <a:lnTo>
                  <a:pt x="762215" y="326640"/>
                </a:lnTo>
                <a:lnTo>
                  <a:pt x="752058" y="347908"/>
                </a:lnTo>
                <a:lnTo>
                  <a:pt x="742852" y="369811"/>
                </a:lnTo>
                <a:lnTo>
                  <a:pt x="1001243" y="369811"/>
                </a:lnTo>
                <a:lnTo>
                  <a:pt x="1001243" y="112372"/>
                </a:lnTo>
                <a:close/>
                <a:moveTo>
                  <a:pt x="1018702" y="0"/>
                </a:moveTo>
                <a:lnTo>
                  <a:pt x="1038066" y="0"/>
                </a:lnTo>
                <a:lnTo>
                  <a:pt x="1058064" y="0"/>
                </a:lnTo>
                <a:lnTo>
                  <a:pt x="1077745" y="635"/>
                </a:lnTo>
                <a:lnTo>
                  <a:pt x="1097109" y="2222"/>
                </a:lnTo>
                <a:lnTo>
                  <a:pt x="1116790" y="4127"/>
                </a:lnTo>
                <a:lnTo>
                  <a:pt x="1135836" y="6349"/>
                </a:lnTo>
                <a:lnTo>
                  <a:pt x="1154882" y="8888"/>
                </a:lnTo>
                <a:lnTo>
                  <a:pt x="1173928" y="11745"/>
                </a:lnTo>
                <a:lnTo>
                  <a:pt x="1192656" y="15554"/>
                </a:lnTo>
                <a:lnTo>
                  <a:pt x="1211067" y="19363"/>
                </a:lnTo>
                <a:lnTo>
                  <a:pt x="1229479" y="23807"/>
                </a:lnTo>
                <a:lnTo>
                  <a:pt x="1247890" y="29204"/>
                </a:lnTo>
                <a:lnTo>
                  <a:pt x="1265984" y="34283"/>
                </a:lnTo>
                <a:lnTo>
                  <a:pt x="1284077" y="39997"/>
                </a:lnTo>
                <a:lnTo>
                  <a:pt x="1301854" y="46345"/>
                </a:lnTo>
                <a:lnTo>
                  <a:pt x="1318995" y="53011"/>
                </a:lnTo>
                <a:lnTo>
                  <a:pt x="1336454" y="59995"/>
                </a:lnTo>
                <a:lnTo>
                  <a:pt x="1353278" y="67931"/>
                </a:lnTo>
                <a:lnTo>
                  <a:pt x="1370420" y="75549"/>
                </a:lnTo>
                <a:lnTo>
                  <a:pt x="1386926" y="84120"/>
                </a:lnTo>
                <a:lnTo>
                  <a:pt x="1403433" y="92373"/>
                </a:lnTo>
                <a:lnTo>
                  <a:pt x="1419622" y="101579"/>
                </a:lnTo>
                <a:lnTo>
                  <a:pt x="1435494" y="110784"/>
                </a:lnTo>
                <a:lnTo>
                  <a:pt x="1451365" y="120942"/>
                </a:lnTo>
                <a:lnTo>
                  <a:pt x="1466602" y="131100"/>
                </a:lnTo>
                <a:lnTo>
                  <a:pt x="1482156" y="141576"/>
                </a:lnTo>
                <a:lnTo>
                  <a:pt x="1496758" y="152686"/>
                </a:lnTo>
                <a:lnTo>
                  <a:pt x="1511360" y="163796"/>
                </a:lnTo>
                <a:lnTo>
                  <a:pt x="1525962" y="175224"/>
                </a:lnTo>
                <a:lnTo>
                  <a:pt x="1539929" y="187286"/>
                </a:lnTo>
                <a:lnTo>
                  <a:pt x="1553579" y="199349"/>
                </a:lnTo>
                <a:lnTo>
                  <a:pt x="1567229" y="212046"/>
                </a:lnTo>
                <a:lnTo>
                  <a:pt x="1579926" y="224743"/>
                </a:lnTo>
                <a:lnTo>
                  <a:pt x="1592941" y="237758"/>
                </a:lnTo>
                <a:lnTo>
                  <a:pt x="1605638" y="251408"/>
                </a:lnTo>
                <a:lnTo>
                  <a:pt x="1617701" y="265057"/>
                </a:lnTo>
                <a:lnTo>
                  <a:pt x="1629763" y="279025"/>
                </a:lnTo>
                <a:lnTo>
                  <a:pt x="1641191" y="293309"/>
                </a:lnTo>
                <a:lnTo>
                  <a:pt x="1652618" y="308229"/>
                </a:lnTo>
                <a:lnTo>
                  <a:pt x="1663411" y="323148"/>
                </a:lnTo>
                <a:lnTo>
                  <a:pt x="1674204" y="338385"/>
                </a:lnTo>
                <a:lnTo>
                  <a:pt x="1684044" y="353939"/>
                </a:lnTo>
                <a:lnTo>
                  <a:pt x="1693885" y="369493"/>
                </a:lnTo>
                <a:lnTo>
                  <a:pt x="1703091" y="385365"/>
                </a:lnTo>
                <a:lnTo>
                  <a:pt x="1712296" y="401554"/>
                </a:lnTo>
                <a:lnTo>
                  <a:pt x="1720867" y="418061"/>
                </a:lnTo>
                <a:lnTo>
                  <a:pt x="1729438" y="434567"/>
                </a:lnTo>
                <a:lnTo>
                  <a:pt x="1737056" y="451709"/>
                </a:lnTo>
                <a:lnTo>
                  <a:pt x="1744992" y="468533"/>
                </a:lnTo>
                <a:lnTo>
                  <a:pt x="1751976" y="485992"/>
                </a:lnTo>
                <a:lnTo>
                  <a:pt x="1758324" y="503133"/>
                </a:lnTo>
                <a:lnTo>
                  <a:pt x="1764673" y="520910"/>
                </a:lnTo>
                <a:lnTo>
                  <a:pt x="1770704" y="539003"/>
                </a:lnTo>
                <a:lnTo>
                  <a:pt x="1775783" y="557097"/>
                </a:lnTo>
                <a:lnTo>
                  <a:pt x="1780862" y="575508"/>
                </a:lnTo>
                <a:lnTo>
                  <a:pt x="1785306" y="593919"/>
                </a:lnTo>
                <a:lnTo>
                  <a:pt x="1789433" y="612331"/>
                </a:lnTo>
                <a:lnTo>
                  <a:pt x="1793242" y="631059"/>
                </a:lnTo>
                <a:lnTo>
                  <a:pt x="1796099" y="650423"/>
                </a:lnTo>
                <a:lnTo>
                  <a:pt x="1798956" y="669151"/>
                </a:lnTo>
                <a:lnTo>
                  <a:pt x="1801178" y="688515"/>
                </a:lnTo>
                <a:lnTo>
                  <a:pt x="1802765" y="707878"/>
                </a:lnTo>
                <a:lnTo>
                  <a:pt x="1804035" y="727242"/>
                </a:lnTo>
                <a:lnTo>
                  <a:pt x="1804987" y="746923"/>
                </a:lnTo>
                <a:lnTo>
                  <a:pt x="1804987" y="766921"/>
                </a:lnTo>
                <a:lnTo>
                  <a:pt x="1804987" y="786285"/>
                </a:lnTo>
                <a:lnTo>
                  <a:pt x="1804035" y="806283"/>
                </a:lnTo>
                <a:lnTo>
                  <a:pt x="1802765" y="825646"/>
                </a:lnTo>
                <a:lnTo>
                  <a:pt x="1801178" y="845010"/>
                </a:lnTo>
                <a:lnTo>
                  <a:pt x="1798956" y="864056"/>
                </a:lnTo>
                <a:lnTo>
                  <a:pt x="1796099" y="883419"/>
                </a:lnTo>
                <a:lnTo>
                  <a:pt x="1793242" y="902465"/>
                </a:lnTo>
                <a:lnTo>
                  <a:pt x="1789433" y="921194"/>
                </a:lnTo>
                <a:lnTo>
                  <a:pt x="1785306" y="939605"/>
                </a:lnTo>
                <a:lnTo>
                  <a:pt x="1780862" y="958016"/>
                </a:lnTo>
                <a:lnTo>
                  <a:pt x="1775783" y="976428"/>
                </a:lnTo>
                <a:lnTo>
                  <a:pt x="1770704" y="994521"/>
                </a:lnTo>
                <a:lnTo>
                  <a:pt x="1764673" y="1012298"/>
                </a:lnTo>
                <a:lnTo>
                  <a:pt x="1758324" y="1030074"/>
                </a:lnTo>
                <a:lnTo>
                  <a:pt x="1751976" y="1047851"/>
                </a:lnTo>
                <a:lnTo>
                  <a:pt x="1744992" y="1064992"/>
                </a:lnTo>
                <a:lnTo>
                  <a:pt x="1737056" y="1082134"/>
                </a:lnTo>
                <a:lnTo>
                  <a:pt x="1729438" y="1098958"/>
                </a:lnTo>
                <a:lnTo>
                  <a:pt x="1720867" y="1115464"/>
                </a:lnTo>
                <a:lnTo>
                  <a:pt x="1712296" y="1132288"/>
                </a:lnTo>
                <a:lnTo>
                  <a:pt x="1703091" y="1147843"/>
                </a:lnTo>
                <a:lnTo>
                  <a:pt x="1693885" y="1164349"/>
                </a:lnTo>
                <a:lnTo>
                  <a:pt x="1684044" y="1179586"/>
                </a:lnTo>
                <a:lnTo>
                  <a:pt x="1674204" y="1195140"/>
                </a:lnTo>
                <a:lnTo>
                  <a:pt x="1663411" y="1210377"/>
                </a:lnTo>
                <a:lnTo>
                  <a:pt x="1652618" y="1225297"/>
                </a:lnTo>
                <a:lnTo>
                  <a:pt x="1641191" y="1239898"/>
                </a:lnTo>
                <a:lnTo>
                  <a:pt x="1629763" y="1254183"/>
                </a:lnTo>
                <a:lnTo>
                  <a:pt x="1617701" y="1268150"/>
                </a:lnTo>
                <a:lnTo>
                  <a:pt x="1605638" y="1282117"/>
                </a:lnTo>
                <a:lnTo>
                  <a:pt x="1592941" y="1295449"/>
                </a:lnTo>
                <a:lnTo>
                  <a:pt x="1579926" y="1308782"/>
                </a:lnTo>
                <a:lnTo>
                  <a:pt x="1567229" y="1321797"/>
                </a:lnTo>
                <a:lnTo>
                  <a:pt x="1553579" y="1334176"/>
                </a:lnTo>
                <a:lnTo>
                  <a:pt x="1539929" y="1346239"/>
                </a:lnTo>
                <a:lnTo>
                  <a:pt x="1525962" y="1357984"/>
                </a:lnTo>
                <a:lnTo>
                  <a:pt x="1511360" y="1370047"/>
                </a:lnTo>
                <a:lnTo>
                  <a:pt x="1496758" y="1381157"/>
                </a:lnTo>
                <a:lnTo>
                  <a:pt x="1482156" y="1391949"/>
                </a:lnTo>
                <a:lnTo>
                  <a:pt x="1466602" y="1402425"/>
                </a:lnTo>
                <a:lnTo>
                  <a:pt x="1451365" y="1412583"/>
                </a:lnTo>
                <a:lnTo>
                  <a:pt x="1435494" y="1422423"/>
                </a:lnTo>
                <a:lnTo>
                  <a:pt x="1419622" y="1431946"/>
                </a:lnTo>
                <a:lnTo>
                  <a:pt x="1403433" y="1441152"/>
                </a:lnTo>
                <a:lnTo>
                  <a:pt x="1386926" y="1449723"/>
                </a:lnTo>
                <a:lnTo>
                  <a:pt x="1370420" y="1457976"/>
                </a:lnTo>
                <a:lnTo>
                  <a:pt x="1353278" y="1465912"/>
                </a:lnTo>
                <a:lnTo>
                  <a:pt x="1336454" y="1473213"/>
                </a:lnTo>
                <a:lnTo>
                  <a:pt x="1318995" y="1480196"/>
                </a:lnTo>
                <a:lnTo>
                  <a:pt x="1301854" y="1487180"/>
                </a:lnTo>
                <a:lnTo>
                  <a:pt x="1284077" y="1493528"/>
                </a:lnTo>
                <a:lnTo>
                  <a:pt x="1265984" y="1498925"/>
                </a:lnTo>
                <a:lnTo>
                  <a:pt x="1247890" y="1504639"/>
                </a:lnTo>
                <a:lnTo>
                  <a:pt x="1229479" y="1509400"/>
                </a:lnTo>
                <a:lnTo>
                  <a:pt x="1211067" y="1514162"/>
                </a:lnTo>
                <a:lnTo>
                  <a:pt x="1192656" y="1518288"/>
                </a:lnTo>
                <a:lnTo>
                  <a:pt x="1173928" y="1521463"/>
                </a:lnTo>
                <a:lnTo>
                  <a:pt x="1154882" y="1524637"/>
                </a:lnTo>
                <a:lnTo>
                  <a:pt x="1135836" y="1527494"/>
                </a:lnTo>
                <a:lnTo>
                  <a:pt x="1116790" y="1529716"/>
                </a:lnTo>
                <a:lnTo>
                  <a:pt x="1097109" y="1531303"/>
                </a:lnTo>
                <a:lnTo>
                  <a:pt x="1077745" y="1532573"/>
                </a:lnTo>
                <a:lnTo>
                  <a:pt x="1058064" y="1533208"/>
                </a:lnTo>
                <a:lnTo>
                  <a:pt x="1038066" y="1533525"/>
                </a:lnTo>
                <a:lnTo>
                  <a:pt x="1018702" y="1533208"/>
                </a:lnTo>
                <a:lnTo>
                  <a:pt x="998704" y="1532573"/>
                </a:lnTo>
                <a:lnTo>
                  <a:pt x="979340" y="1531303"/>
                </a:lnTo>
                <a:lnTo>
                  <a:pt x="959977" y="1529716"/>
                </a:lnTo>
                <a:lnTo>
                  <a:pt x="940931" y="1527494"/>
                </a:lnTo>
                <a:lnTo>
                  <a:pt x="921567" y="1524637"/>
                </a:lnTo>
                <a:lnTo>
                  <a:pt x="902839" y="1521463"/>
                </a:lnTo>
                <a:lnTo>
                  <a:pt x="884110" y="1518288"/>
                </a:lnTo>
                <a:lnTo>
                  <a:pt x="865382" y="1514162"/>
                </a:lnTo>
                <a:lnTo>
                  <a:pt x="846970" y="1509400"/>
                </a:lnTo>
                <a:lnTo>
                  <a:pt x="828559" y="1504639"/>
                </a:lnTo>
                <a:lnTo>
                  <a:pt x="810465" y="1498925"/>
                </a:lnTo>
                <a:lnTo>
                  <a:pt x="792689" y="1493528"/>
                </a:lnTo>
                <a:lnTo>
                  <a:pt x="774913" y="1487180"/>
                </a:lnTo>
                <a:lnTo>
                  <a:pt x="757136" y="1480196"/>
                </a:lnTo>
                <a:lnTo>
                  <a:pt x="739995" y="1473213"/>
                </a:lnTo>
                <a:lnTo>
                  <a:pt x="722854" y="1465912"/>
                </a:lnTo>
                <a:lnTo>
                  <a:pt x="706030" y="1457976"/>
                </a:lnTo>
                <a:lnTo>
                  <a:pt x="689523" y="1449723"/>
                </a:lnTo>
                <a:lnTo>
                  <a:pt x="673334" y="1441152"/>
                </a:lnTo>
                <a:lnTo>
                  <a:pt x="657145" y="1431946"/>
                </a:lnTo>
                <a:lnTo>
                  <a:pt x="640956" y="1422423"/>
                </a:lnTo>
                <a:lnTo>
                  <a:pt x="625401" y="1412583"/>
                </a:lnTo>
                <a:lnTo>
                  <a:pt x="609847" y="1402425"/>
                </a:lnTo>
                <a:lnTo>
                  <a:pt x="594610" y="1391949"/>
                </a:lnTo>
                <a:lnTo>
                  <a:pt x="579691" y="1381157"/>
                </a:lnTo>
                <a:lnTo>
                  <a:pt x="565089" y="1370047"/>
                </a:lnTo>
                <a:lnTo>
                  <a:pt x="550804" y="1357984"/>
                </a:lnTo>
                <a:lnTo>
                  <a:pt x="536837" y="1346239"/>
                </a:lnTo>
                <a:lnTo>
                  <a:pt x="522870" y="1334176"/>
                </a:lnTo>
                <a:lnTo>
                  <a:pt x="509538" y="1321797"/>
                </a:lnTo>
                <a:lnTo>
                  <a:pt x="496205" y="1308782"/>
                </a:lnTo>
                <a:lnTo>
                  <a:pt x="483508" y="1295449"/>
                </a:lnTo>
                <a:lnTo>
                  <a:pt x="470811" y="1282117"/>
                </a:lnTo>
                <a:lnTo>
                  <a:pt x="458748" y="1268150"/>
                </a:lnTo>
                <a:lnTo>
                  <a:pt x="447003" y="1254183"/>
                </a:lnTo>
                <a:lnTo>
                  <a:pt x="435258" y="1239898"/>
                </a:lnTo>
                <a:lnTo>
                  <a:pt x="424148" y="1225297"/>
                </a:lnTo>
                <a:lnTo>
                  <a:pt x="413038" y="1210377"/>
                </a:lnTo>
                <a:lnTo>
                  <a:pt x="402562" y="1195140"/>
                </a:lnTo>
                <a:lnTo>
                  <a:pt x="392404" y="1179586"/>
                </a:lnTo>
                <a:lnTo>
                  <a:pt x="382881" y="1164349"/>
                </a:lnTo>
                <a:lnTo>
                  <a:pt x="373041" y="1147843"/>
                </a:lnTo>
                <a:lnTo>
                  <a:pt x="364470" y="1132288"/>
                </a:lnTo>
                <a:lnTo>
                  <a:pt x="355582" y="1115464"/>
                </a:lnTo>
                <a:lnTo>
                  <a:pt x="347329" y="1098958"/>
                </a:lnTo>
                <a:lnTo>
                  <a:pt x="339393" y="1082134"/>
                </a:lnTo>
                <a:lnTo>
                  <a:pt x="331775" y="1064992"/>
                </a:lnTo>
                <a:lnTo>
                  <a:pt x="324791" y="1047851"/>
                </a:lnTo>
                <a:lnTo>
                  <a:pt x="318125" y="1030074"/>
                </a:lnTo>
                <a:lnTo>
                  <a:pt x="312094" y="1012298"/>
                </a:lnTo>
                <a:lnTo>
                  <a:pt x="306062" y="994521"/>
                </a:lnTo>
                <a:lnTo>
                  <a:pt x="300666" y="976428"/>
                </a:lnTo>
                <a:lnTo>
                  <a:pt x="295904" y="958016"/>
                </a:lnTo>
                <a:lnTo>
                  <a:pt x="290825" y="939605"/>
                </a:lnTo>
                <a:lnTo>
                  <a:pt x="287016" y="921194"/>
                </a:lnTo>
                <a:lnTo>
                  <a:pt x="283525" y="902465"/>
                </a:lnTo>
                <a:lnTo>
                  <a:pt x="280350" y="883419"/>
                </a:lnTo>
                <a:lnTo>
                  <a:pt x="277811" y="864056"/>
                </a:lnTo>
                <a:lnTo>
                  <a:pt x="275589" y="845010"/>
                </a:lnTo>
                <a:lnTo>
                  <a:pt x="273684" y="825646"/>
                </a:lnTo>
                <a:lnTo>
                  <a:pt x="272414" y="806283"/>
                </a:lnTo>
                <a:lnTo>
                  <a:pt x="271779" y="786285"/>
                </a:lnTo>
                <a:lnTo>
                  <a:pt x="271462" y="766921"/>
                </a:lnTo>
                <a:lnTo>
                  <a:pt x="271779" y="746923"/>
                </a:lnTo>
                <a:lnTo>
                  <a:pt x="272414" y="727242"/>
                </a:lnTo>
                <a:lnTo>
                  <a:pt x="273684" y="707878"/>
                </a:lnTo>
                <a:lnTo>
                  <a:pt x="275589" y="688515"/>
                </a:lnTo>
                <a:lnTo>
                  <a:pt x="277811" y="669151"/>
                </a:lnTo>
                <a:lnTo>
                  <a:pt x="280350" y="650423"/>
                </a:lnTo>
                <a:lnTo>
                  <a:pt x="283525" y="631059"/>
                </a:lnTo>
                <a:lnTo>
                  <a:pt x="287016" y="612331"/>
                </a:lnTo>
                <a:lnTo>
                  <a:pt x="290825" y="593919"/>
                </a:lnTo>
                <a:lnTo>
                  <a:pt x="295904" y="575508"/>
                </a:lnTo>
                <a:lnTo>
                  <a:pt x="300666" y="557097"/>
                </a:lnTo>
                <a:lnTo>
                  <a:pt x="306062" y="539003"/>
                </a:lnTo>
                <a:lnTo>
                  <a:pt x="312094" y="520910"/>
                </a:lnTo>
                <a:lnTo>
                  <a:pt x="318125" y="503133"/>
                </a:lnTo>
                <a:lnTo>
                  <a:pt x="324791" y="485992"/>
                </a:lnTo>
                <a:lnTo>
                  <a:pt x="331775" y="468533"/>
                </a:lnTo>
                <a:lnTo>
                  <a:pt x="339393" y="451709"/>
                </a:lnTo>
                <a:lnTo>
                  <a:pt x="347329" y="434567"/>
                </a:lnTo>
                <a:lnTo>
                  <a:pt x="355582" y="418061"/>
                </a:lnTo>
                <a:lnTo>
                  <a:pt x="364470" y="401554"/>
                </a:lnTo>
                <a:lnTo>
                  <a:pt x="373041" y="385365"/>
                </a:lnTo>
                <a:lnTo>
                  <a:pt x="382881" y="369493"/>
                </a:lnTo>
                <a:lnTo>
                  <a:pt x="392404" y="353939"/>
                </a:lnTo>
                <a:lnTo>
                  <a:pt x="402562" y="338385"/>
                </a:lnTo>
                <a:lnTo>
                  <a:pt x="413038" y="323148"/>
                </a:lnTo>
                <a:lnTo>
                  <a:pt x="424148" y="308229"/>
                </a:lnTo>
                <a:lnTo>
                  <a:pt x="435258" y="293309"/>
                </a:lnTo>
                <a:lnTo>
                  <a:pt x="447003" y="279025"/>
                </a:lnTo>
                <a:lnTo>
                  <a:pt x="458748" y="265057"/>
                </a:lnTo>
                <a:lnTo>
                  <a:pt x="470811" y="251408"/>
                </a:lnTo>
                <a:lnTo>
                  <a:pt x="483508" y="237758"/>
                </a:lnTo>
                <a:lnTo>
                  <a:pt x="496205" y="224743"/>
                </a:lnTo>
                <a:lnTo>
                  <a:pt x="509538" y="212046"/>
                </a:lnTo>
                <a:lnTo>
                  <a:pt x="522870" y="199349"/>
                </a:lnTo>
                <a:lnTo>
                  <a:pt x="536837" y="187286"/>
                </a:lnTo>
                <a:lnTo>
                  <a:pt x="550804" y="175224"/>
                </a:lnTo>
                <a:lnTo>
                  <a:pt x="565089" y="163796"/>
                </a:lnTo>
                <a:lnTo>
                  <a:pt x="579691" y="152686"/>
                </a:lnTo>
                <a:lnTo>
                  <a:pt x="594610" y="141576"/>
                </a:lnTo>
                <a:lnTo>
                  <a:pt x="609847" y="131100"/>
                </a:lnTo>
                <a:lnTo>
                  <a:pt x="625401" y="120942"/>
                </a:lnTo>
                <a:lnTo>
                  <a:pt x="640956" y="110784"/>
                </a:lnTo>
                <a:lnTo>
                  <a:pt x="657145" y="101579"/>
                </a:lnTo>
                <a:lnTo>
                  <a:pt x="673334" y="92373"/>
                </a:lnTo>
                <a:lnTo>
                  <a:pt x="689523" y="84120"/>
                </a:lnTo>
                <a:lnTo>
                  <a:pt x="706030" y="75549"/>
                </a:lnTo>
                <a:lnTo>
                  <a:pt x="722854" y="67931"/>
                </a:lnTo>
                <a:lnTo>
                  <a:pt x="739995" y="59995"/>
                </a:lnTo>
                <a:lnTo>
                  <a:pt x="757136" y="53011"/>
                </a:lnTo>
                <a:lnTo>
                  <a:pt x="774913" y="46345"/>
                </a:lnTo>
                <a:lnTo>
                  <a:pt x="792689" y="39997"/>
                </a:lnTo>
                <a:lnTo>
                  <a:pt x="810465" y="34283"/>
                </a:lnTo>
                <a:lnTo>
                  <a:pt x="828559" y="29204"/>
                </a:lnTo>
                <a:lnTo>
                  <a:pt x="846970" y="23807"/>
                </a:lnTo>
                <a:lnTo>
                  <a:pt x="865382" y="19363"/>
                </a:lnTo>
                <a:lnTo>
                  <a:pt x="884110" y="15554"/>
                </a:lnTo>
                <a:lnTo>
                  <a:pt x="902839" y="11745"/>
                </a:lnTo>
                <a:lnTo>
                  <a:pt x="921567" y="8888"/>
                </a:lnTo>
                <a:lnTo>
                  <a:pt x="940931" y="6349"/>
                </a:lnTo>
                <a:lnTo>
                  <a:pt x="959977" y="4127"/>
                </a:lnTo>
                <a:lnTo>
                  <a:pt x="979340" y="2222"/>
                </a:lnTo>
                <a:lnTo>
                  <a:pt x="998704" y="635"/>
                </a:lnTo>
                <a:lnTo>
                  <a:pt x="1018702" y="0"/>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10252" name="KSO_Shape"/>
          <p:cNvSpPr>
            <a:spLocks noChangeArrowheads="1"/>
          </p:cNvSpPr>
          <p:nvPr/>
        </p:nvSpPr>
        <p:spPr bwMode="auto">
          <a:xfrm>
            <a:off x="5634038" y="2073275"/>
            <a:ext cx="733425" cy="720725"/>
          </a:xfrm>
          <a:custGeom>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440"/>
              <a:gd name="T166" fmla="*/ 0 h 5267"/>
              <a:gd name="T167" fmla="*/ 5440 w 5440"/>
              <a:gd name="T168" fmla="*/ 5267 h 5267"/>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10253" name="KSO_Shape"/>
          <p:cNvSpPr>
            <a:spLocks noChangeArrowheads="1"/>
          </p:cNvSpPr>
          <p:nvPr/>
        </p:nvSpPr>
        <p:spPr bwMode="auto">
          <a:xfrm>
            <a:off x="5683250" y="5141913"/>
            <a:ext cx="684213" cy="720725"/>
          </a:xfrm>
          <a:custGeom>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43300"/>
              <a:gd name="T178" fmla="*/ 0 h 3617913"/>
              <a:gd name="T179" fmla="*/ 3543300 w 3543300"/>
              <a:gd name="T180" fmla="*/ 3617913 h 3617913"/>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10254" name="KSO_Shape"/>
          <p:cNvSpPr>
            <a:spLocks noChangeArrowheads="1"/>
          </p:cNvSpPr>
          <p:nvPr/>
        </p:nvSpPr>
        <p:spPr bwMode="auto">
          <a:xfrm>
            <a:off x="1241425" y="2193925"/>
            <a:ext cx="733425" cy="720725"/>
          </a:xfrm>
          <a:custGeom>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440"/>
              <a:gd name="T166" fmla="*/ 0 h 5267"/>
              <a:gd name="T167" fmla="*/ 5440 w 5440"/>
              <a:gd name="T168" fmla="*/ 5267 h 5267"/>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10255" name="KSO_Shape"/>
          <p:cNvSpPr>
            <a:spLocks noChangeArrowheads="1"/>
          </p:cNvSpPr>
          <p:nvPr/>
        </p:nvSpPr>
        <p:spPr bwMode="auto">
          <a:xfrm>
            <a:off x="1266825" y="5010150"/>
            <a:ext cx="684213" cy="720725"/>
          </a:xfrm>
          <a:custGeom>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43300"/>
              <a:gd name="T178" fmla="*/ 0 h 3617913"/>
              <a:gd name="T179" fmla="*/ 3543300 w 3543300"/>
              <a:gd name="T180" fmla="*/ 3617913 h 3617913"/>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10256" name="TextBox 42"/>
          <p:cNvSpPr>
            <a:spLocks noChangeArrowheads="1"/>
          </p:cNvSpPr>
          <p:nvPr/>
        </p:nvSpPr>
        <p:spPr bwMode="auto">
          <a:xfrm>
            <a:off x="2200275" y="2178050"/>
            <a:ext cx="1976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b="1">
                <a:solidFill>
                  <a:srgbClr val="4D4D4D"/>
                </a:solidFill>
                <a:latin typeface="微软雅黑" panose="020b0503020204020204" pitchFamily="34" charset="-122"/>
                <a:ea typeface="微软雅黑" panose="020b0503020204020204" pitchFamily="34" charset="-122"/>
                <a:sym typeface="宋体" panose="02010600030101010101" pitchFamily="2" charset="-122"/>
              </a:rPr>
              <a:t>点击添加</a:t>
            </a:r>
            <a:r>
              <a:rPr lang="zh-CN" altLang="en-US" b="1" i="1">
                <a:solidFill>
                  <a:srgbClr val="4D4D4D"/>
                </a:solidFill>
                <a:latin typeface="微软雅黑" panose="020b0503020204020204" pitchFamily="34" charset="-122"/>
                <a:ea typeface="微软雅黑" panose="020b0503020204020204" pitchFamily="34" charset="-122"/>
                <a:sym typeface="宋体" panose="02010600030101010101" pitchFamily="2" charset="-122"/>
              </a:rPr>
              <a:t>文本</a:t>
            </a:r>
            <a:endParaRPr lang="zh-CN" altLang="en-US" sz="2800" b="1" i="1">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257" name="TextBox 43"/>
          <p:cNvSpPr>
            <a:spLocks noChangeArrowheads="1"/>
          </p:cNvSpPr>
          <p:nvPr/>
        </p:nvSpPr>
        <p:spPr bwMode="auto">
          <a:xfrm>
            <a:off x="2200275" y="2492375"/>
            <a:ext cx="216058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en-US" altLang="zh-CN"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58" name="TextBox 42"/>
          <p:cNvSpPr>
            <a:spLocks noChangeArrowheads="1"/>
          </p:cNvSpPr>
          <p:nvPr/>
        </p:nvSpPr>
        <p:spPr bwMode="auto">
          <a:xfrm>
            <a:off x="2174875" y="4881563"/>
            <a:ext cx="1978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b="1">
                <a:solidFill>
                  <a:srgbClr val="4D4D4D"/>
                </a:solidFill>
                <a:latin typeface="微软雅黑" panose="020b0503020204020204" pitchFamily="34" charset="-122"/>
                <a:ea typeface="微软雅黑" panose="020b0503020204020204" pitchFamily="34" charset="-122"/>
                <a:sym typeface="宋体" panose="02010600030101010101" pitchFamily="2" charset="-122"/>
              </a:rPr>
              <a:t>点击添加</a:t>
            </a:r>
            <a:r>
              <a:rPr lang="zh-CN" altLang="en-US" b="1" i="1">
                <a:solidFill>
                  <a:srgbClr val="4D4D4D"/>
                </a:solidFill>
                <a:latin typeface="微软雅黑" panose="020b0503020204020204" pitchFamily="34" charset="-122"/>
                <a:ea typeface="微软雅黑" panose="020b0503020204020204" pitchFamily="34" charset="-122"/>
                <a:sym typeface="宋体" panose="02010600030101010101" pitchFamily="2" charset="-122"/>
              </a:rPr>
              <a:t>文本</a:t>
            </a:r>
            <a:endParaRPr lang="zh-CN" altLang="en-US" sz="2800" b="1" i="1">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259" name="TextBox 43"/>
          <p:cNvSpPr>
            <a:spLocks noChangeArrowheads="1"/>
          </p:cNvSpPr>
          <p:nvPr/>
        </p:nvSpPr>
        <p:spPr bwMode="auto">
          <a:xfrm>
            <a:off x="2174875" y="5197475"/>
            <a:ext cx="216058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en-US" altLang="zh-CN"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60" name="直接连接符 15"/>
          <p:cNvSpPr>
            <a:spLocks noChangeShapeType="1"/>
          </p:cNvSpPr>
          <p:nvPr/>
        </p:nvSpPr>
        <p:spPr bwMode="auto">
          <a:xfrm flipH="1">
            <a:off x="4572000" y="1824038"/>
            <a:ext cx="0" cy="4130675"/>
          </a:xfrm>
          <a:prstGeom prst="line">
            <a:avLst/>
          </a:prstGeom>
          <a:noFill/>
          <a:ln w="6350" cap="flat" cmpd="sng">
            <a:solidFill>
              <a:srgbClr val="A5A5A5"/>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10261" name="KSO_Shape"/>
          <p:cNvSpPr>
            <a:spLocks noChangeArrowheads="1"/>
          </p:cNvSpPr>
          <p:nvPr/>
        </p:nvSpPr>
        <p:spPr bwMode="auto">
          <a:xfrm>
            <a:off x="1271588" y="3602038"/>
            <a:ext cx="673100" cy="720725"/>
          </a:xfrm>
          <a:custGeom>
            <a:gdLst>
              <a:gd name="T0" fmla="*/ 1087103 w 2087563"/>
              <a:gd name="T1" fmla="*/ 1121484 h 2301875"/>
              <a:gd name="T2" fmla="*/ 1274364 w 2087563"/>
              <a:gd name="T3" fmla="*/ 983302 h 2301875"/>
              <a:gd name="T4" fmla="*/ 987564 w 2087563"/>
              <a:gd name="T5" fmla="*/ 1138298 h 2301875"/>
              <a:gd name="T6" fmla="*/ 625386 w 2087563"/>
              <a:gd name="T7" fmla="*/ 988031 h 2301875"/>
              <a:gd name="T8" fmla="*/ 753028 w 2087563"/>
              <a:gd name="T9" fmla="*/ 1156424 h 2301875"/>
              <a:gd name="T10" fmla="*/ 488289 w 2087563"/>
              <a:gd name="T11" fmla="*/ 1030589 h 2301875"/>
              <a:gd name="T12" fmla="*/ 606476 w 2087563"/>
              <a:gd name="T13" fmla="*/ 1085757 h 2301875"/>
              <a:gd name="T14" fmla="*/ 1663953 w 2087563"/>
              <a:gd name="T15" fmla="*/ 838990 h 2301875"/>
              <a:gd name="T16" fmla="*/ 1726412 w 2087563"/>
              <a:gd name="T17" fmla="*/ 901587 h 2301875"/>
              <a:gd name="T18" fmla="*/ 958788 w 2087563"/>
              <a:gd name="T19" fmla="*/ 1531252 h 2301875"/>
              <a:gd name="T20" fmla="*/ 1298905 w 2087563"/>
              <a:gd name="T21" fmla="*/ 1204321 h 2301875"/>
              <a:gd name="T22" fmla="*/ 1396005 w 2087563"/>
              <a:gd name="T23" fmla="*/ 1204321 h 2301875"/>
              <a:gd name="T24" fmla="*/ 1416213 w 2087563"/>
              <a:gd name="T25" fmla="*/ 1291116 h 2301875"/>
              <a:gd name="T26" fmla="*/ 1201541 w 2087563"/>
              <a:gd name="T27" fmla="*/ 1560710 h 2301875"/>
              <a:gd name="T28" fmla="*/ 1578661 w 2087563"/>
              <a:gd name="T29" fmla="*/ 905269 h 2301875"/>
              <a:gd name="T30" fmla="*/ 1637709 w 2087563"/>
              <a:gd name="T31" fmla="*/ 839515 h 2301875"/>
              <a:gd name="T32" fmla="*/ 127282 w 2087563"/>
              <a:gd name="T33" fmla="*/ 860031 h 2301875"/>
              <a:gd name="T34" fmla="*/ 510700 w 2087563"/>
              <a:gd name="T35" fmla="*/ 1603056 h 2301875"/>
              <a:gd name="T36" fmla="*/ 518574 w 2087563"/>
              <a:gd name="T37" fmla="*/ 1539142 h 2301875"/>
              <a:gd name="T38" fmla="*/ 307838 w 2087563"/>
              <a:gd name="T39" fmla="*/ 1241407 h 2301875"/>
              <a:gd name="T40" fmla="*/ 373446 w 2087563"/>
              <a:gd name="T41" fmla="*/ 1186699 h 2301875"/>
              <a:gd name="T42" fmla="*/ 725899 w 2087563"/>
              <a:gd name="T43" fmla="*/ 1463657 h 2301875"/>
              <a:gd name="T44" fmla="*/ 804367 w 2087563"/>
              <a:gd name="T45" fmla="*/ 1859235 h 2301875"/>
              <a:gd name="T46" fmla="*/ 17058 w 2087563"/>
              <a:gd name="T47" fmla="*/ 865291 h 2301875"/>
              <a:gd name="T48" fmla="*/ 1221311 w 2087563"/>
              <a:gd name="T49" fmla="*/ 720072 h 2301875"/>
              <a:gd name="T50" fmla="*/ 1341073 w 2087563"/>
              <a:gd name="T51" fmla="*/ 882686 h 2301875"/>
              <a:gd name="T52" fmla="*/ 889337 w 2087563"/>
              <a:gd name="T53" fmla="*/ 672785 h 2301875"/>
              <a:gd name="T54" fmla="*/ 1161167 w 2087563"/>
              <a:gd name="T55" fmla="*/ 704573 h 2301875"/>
              <a:gd name="T56" fmla="*/ 579950 w 2087563"/>
              <a:gd name="T57" fmla="*/ 854314 h 2301875"/>
              <a:gd name="T58" fmla="*/ 341475 w 2087563"/>
              <a:gd name="T59" fmla="*/ 796782 h 2301875"/>
              <a:gd name="T60" fmla="*/ 507987 w 2087563"/>
              <a:gd name="T61" fmla="*/ 810967 h 2301875"/>
              <a:gd name="T62" fmla="*/ 1206603 w 2087563"/>
              <a:gd name="T63" fmla="*/ 438979 h 2301875"/>
              <a:gd name="T64" fmla="*/ 1393863 w 2087563"/>
              <a:gd name="T65" fmla="*/ 546162 h 2301875"/>
              <a:gd name="T66" fmla="*/ 1163268 w 2087563"/>
              <a:gd name="T67" fmla="*/ 611575 h 2301875"/>
              <a:gd name="T68" fmla="*/ 1125185 w 2087563"/>
              <a:gd name="T69" fmla="*/ 367260 h 2301875"/>
              <a:gd name="T70" fmla="*/ 556050 w 2087563"/>
              <a:gd name="T71" fmla="*/ 579000 h 2301875"/>
              <a:gd name="T72" fmla="*/ 330182 w 2087563"/>
              <a:gd name="T73" fmla="*/ 514375 h 2301875"/>
              <a:gd name="T74" fmla="*/ 506149 w 2087563"/>
              <a:gd name="T75" fmla="*/ 468927 h 2301875"/>
              <a:gd name="T76" fmla="*/ 1124660 w 2087563"/>
              <a:gd name="T77" fmla="*/ 205172 h 2301875"/>
              <a:gd name="T78" fmla="*/ 1221836 w 2087563"/>
              <a:gd name="T79" fmla="*/ 231967 h 2301875"/>
              <a:gd name="T80" fmla="*/ 562878 w 2087563"/>
              <a:gd name="T81" fmla="*/ 180215 h 2301875"/>
              <a:gd name="T82" fmla="*/ 566555 w 2087563"/>
              <a:gd name="T83" fmla="*/ 259026 h 2301875"/>
              <a:gd name="T84" fmla="*/ 1095770 w 2087563"/>
              <a:gd name="T85" fmla="*/ 287924 h 2301875"/>
              <a:gd name="T86" fmla="*/ 971542 w 2087563"/>
              <a:gd name="T87" fmla="*/ 117691 h 2301875"/>
              <a:gd name="T88" fmla="*/ 764321 w 2087563"/>
              <a:gd name="T89" fmla="*/ 105607 h 2301875"/>
              <a:gd name="T90" fmla="*/ 647711 w 2087563"/>
              <a:gd name="T91" fmla="*/ 236959 h 2301875"/>
              <a:gd name="T92" fmla="*/ 986775 w 2087563"/>
              <a:gd name="T93" fmla="*/ 12872 h 2301875"/>
              <a:gd name="T94" fmla="*/ 1213432 w 2087563"/>
              <a:gd name="T95" fmla="*/ 108497 h 2301875"/>
              <a:gd name="T96" fmla="*/ 1385197 w 2087563"/>
              <a:gd name="T97" fmla="*/ 280043 h 2301875"/>
              <a:gd name="T98" fmla="*/ 1480534 w 2087563"/>
              <a:gd name="T99" fmla="*/ 506757 h 2301875"/>
              <a:gd name="T100" fmla="*/ 1480534 w 2087563"/>
              <a:gd name="T101" fmla="*/ 762367 h 2301875"/>
              <a:gd name="T102" fmla="*/ 1385197 w 2087563"/>
              <a:gd name="T103" fmla="*/ 989081 h 2301875"/>
              <a:gd name="T104" fmla="*/ 1213432 w 2087563"/>
              <a:gd name="T105" fmla="*/ 1160628 h 2301875"/>
              <a:gd name="T106" fmla="*/ 986775 w 2087563"/>
              <a:gd name="T107" fmla="*/ 1256514 h 2301875"/>
              <a:gd name="T108" fmla="*/ 731492 w 2087563"/>
              <a:gd name="T109" fmla="*/ 1256514 h 2301875"/>
              <a:gd name="T110" fmla="*/ 504573 w 2087563"/>
              <a:gd name="T111" fmla="*/ 1160628 h 2301875"/>
              <a:gd name="T112" fmla="*/ 333070 w 2087563"/>
              <a:gd name="T113" fmla="*/ 989081 h 2301875"/>
              <a:gd name="T114" fmla="*/ 237470 w 2087563"/>
              <a:gd name="T115" fmla="*/ 762367 h 2301875"/>
              <a:gd name="T116" fmla="*/ 237470 w 2087563"/>
              <a:gd name="T117" fmla="*/ 506757 h 2301875"/>
              <a:gd name="T118" fmla="*/ 333070 w 2087563"/>
              <a:gd name="T119" fmla="*/ 280043 h 2301875"/>
              <a:gd name="T120" fmla="*/ 504573 w 2087563"/>
              <a:gd name="T121" fmla="*/ 108497 h 2301875"/>
              <a:gd name="T122" fmla="*/ 731492 w 2087563"/>
              <a:gd name="T123" fmla="*/ 12872 h 23018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87563"/>
              <a:gd name="T187" fmla="*/ 0 h 2301875"/>
              <a:gd name="T188" fmla="*/ 2087563 w 2087563"/>
              <a:gd name="T189" fmla="*/ 2301875 h 230187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87563" h="2301875">
                <a:moveTo>
                  <a:pt x="1411686" y="1172602"/>
                </a:moveTo>
                <a:lnTo>
                  <a:pt x="1405972" y="1186570"/>
                </a:lnTo>
                <a:lnTo>
                  <a:pt x="1400576" y="1200219"/>
                </a:lnTo>
                <a:lnTo>
                  <a:pt x="1394862" y="1213551"/>
                </a:lnTo>
                <a:lnTo>
                  <a:pt x="1389148" y="1226884"/>
                </a:lnTo>
                <a:lnTo>
                  <a:pt x="1383117" y="1239898"/>
                </a:lnTo>
                <a:lnTo>
                  <a:pt x="1377086" y="1252278"/>
                </a:lnTo>
                <a:lnTo>
                  <a:pt x="1370737" y="1264976"/>
                </a:lnTo>
                <a:lnTo>
                  <a:pt x="1364071" y="1277038"/>
                </a:lnTo>
                <a:lnTo>
                  <a:pt x="1357405" y="1288783"/>
                </a:lnTo>
                <a:lnTo>
                  <a:pt x="1350421" y="1300528"/>
                </a:lnTo>
                <a:lnTo>
                  <a:pt x="1343438" y="1311956"/>
                </a:lnTo>
                <a:lnTo>
                  <a:pt x="1336454" y="1323066"/>
                </a:lnTo>
                <a:lnTo>
                  <a:pt x="1329153" y="1334176"/>
                </a:lnTo>
                <a:lnTo>
                  <a:pt x="1321535" y="1344969"/>
                </a:lnTo>
                <a:lnTo>
                  <a:pt x="1313916" y="1355127"/>
                </a:lnTo>
                <a:lnTo>
                  <a:pt x="1306615" y="1365285"/>
                </a:lnTo>
                <a:lnTo>
                  <a:pt x="1324392" y="1356714"/>
                </a:lnTo>
                <a:lnTo>
                  <a:pt x="1341850" y="1347826"/>
                </a:lnTo>
                <a:lnTo>
                  <a:pt x="1359627" y="1338303"/>
                </a:lnTo>
                <a:lnTo>
                  <a:pt x="1376451" y="1328145"/>
                </a:lnTo>
                <a:lnTo>
                  <a:pt x="1393275" y="1317987"/>
                </a:lnTo>
                <a:lnTo>
                  <a:pt x="1409781" y="1306877"/>
                </a:lnTo>
                <a:lnTo>
                  <a:pt x="1425653" y="1295449"/>
                </a:lnTo>
                <a:lnTo>
                  <a:pt x="1441525" y="1283704"/>
                </a:lnTo>
                <a:lnTo>
                  <a:pt x="1456444" y="1271007"/>
                </a:lnTo>
                <a:lnTo>
                  <a:pt x="1471681" y="1258310"/>
                </a:lnTo>
                <a:lnTo>
                  <a:pt x="1485966" y="1245295"/>
                </a:lnTo>
                <a:lnTo>
                  <a:pt x="1500568" y="1231328"/>
                </a:lnTo>
                <a:lnTo>
                  <a:pt x="1514217" y="1217361"/>
                </a:lnTo>
                <a:lnTo>
                  <a:pt x="1527232" y="1203076"/>
                </a:lnTo>
                <a:lnTo>
                  <a:pt x="1540247" y="1188157"/>
                </a:lnTo>
                <a:lnTo>
                  <a:pt x="1552944" y="1172602"/>
                </a:lnTo>
                <a:lnTo>
                  <a:pt x="1411686" y="1172602"/>
                </a:lnTo>
                <a:close/>
                <a:moveTo>
                  <a:pt x="1074888" y="1172602"/>
                </a:moveTo>
                <a:lnTo>
                  <a:pt x="1074888" y="1421153"/>
                </a:lnTo>
                <a:lnTo>
                  <a:pt x="1090760" y="1420201"/>
                </a:lnTo>
                <a:lnTo>
                  <a:pt x="1106632" y="1418614"/>
                </a:lnTo>
                <a:lnTo>
                  <a:pt x="1122503" y="1416709"/>
                </a:lnTo>
                <a:lnTo>
                  <a:pt x="1138058" y="1414487"/>
                </a:lnTo>
                <a:lnTo>
                  <a:pt x="1145041" y="1410361"/>
                </a:lnTo>
                <a:lnTo>
                  <a:pt x="1152342" y="1406551"/>
                </a:lnTo>
                <a:lnTo>
                  <a:pt x="1159326" y="1402107"/>
                </a:lnTo>
                <a:lnTo>
                  <a:pt x="1166309" y="1397346"/>
                </a:lnTo>
                <a:lnTo>
                  <a:pt x="1172975" y="1391949"/>
                </a:lnTo>
                <a:lnTo>
                  <a:pt x="1179959" y="1386871"/>
                </a:lnTo>
                <a:lnTo>
                  <a:pt x="1186625" y="1381474"/>
                </a:lnTo>
                <a:lnTo>
                  <a:pt x="1193609" y="1375443"/>
                </a:lnTo>
                <a:lnTo>
                  <a:pt x="1200275" y="1369729"/>
                </a:lnTo>
                <a:lnTo>
                  <a:pt x="1206623" y="1363380"/>
                </a:lnTo>
                <a:lnTo>
                  <a:pt x="1219956" y="1350048"/>
                </a:lnTo>
                <a:lnTo>
                  <a:pt x="1232336" y="1336081"/>
                </a:lnTo>
                <a:lnTo>
                  <a:pt x="1244716" y="1321162"/>
                </a:lnTo>
                <a:lnTo>
                  <a:pt x="1256778" y="1305290"/>
                </a:lnTo>
                <a:lnTo>
                  <a:pt x="1268206" y="1288783"/>
                </a:lnTo>
                <a:lnTo>
                  <a:pt x="1279633" y="1271007"/>
                </a:lnTo>
                <a:lnTo>
                  <a:pt x="1290426" y="1252913"/>
                </a:lnTo>
                <a:lnTo>
                  <a:pt x="1300901" y="1233867"/>
                </a:lnTo>
                <a:lnTo>
                  <a:pt x="1311059" y="1214504"/>
                </a:lnTo>
                <a:lnTo>
                  <a:pt x="1320582" y="1193871"/>
                </a:lnTo>
                <a:lnTo>
                  <a:pt x="1329788" y="1172602"/>
                </a:lnTo>
                <a:lnTo>
                  <a:pt x="1074888" y="1172602"/>
                </a:lnTo>
                <a:close/>
                <a:moveTo>
                  <a:pt x="746661" y="1172602"/>
                </a:moveTo>
                <a:lnTo>
                  <a:pt x="755867" y="1193871"/>
                </a:lnTo>
                <a:lnTo>
                  <a:pt x="765390" y="1214504"/>
                </a:lnTo>
                <a:lnTo>
                  <a:pt x="775865" y="1233867"/>
                </a:lnTo>
                <a:lnTo>
                  <a:pt x="786023" y="1252913"/>
                </a:lnTo>
                <a:lnTo>
                  <a:pt x="797133" y="1271007"/>
                </a:lnTo>
                <a:lnTo>
                  <a:pt x="808243" y="1288783"/>
                </a:lnTo>
                <a:lnTo>
                  <a:pt x="819988" y="1305290"/>
                </a:lnTo>
                <a:lnTo>
                  <a:pt x="831734" y="1321162"/>
                </a:lnTo>
                <a:lnTo>
                  <a:pt x="843796" y="1336081"/>
                </a:lnTo>
                <a:lnTo>
                  <a:pt x="856811" y="1350048"/>
                </a:lnTo>
                <a:lnTo>
                  <a:pt x="869826" y="1363380"/>
                </a:lnTo>
                <a:lnTo>
                  <a:pt x="876492" y="1369729"/>
                </a:lnTo>
                <a:lnTo>
                  <a:pt x="882840" y="1375443"/>
                </a:lnTo>
                <a:lnTo>
                  <a:pt x="889507" y="1381474"/>
                </a:lnTo>
                <a:lnTo>
                  <a:pt x="896173" y="1386871"/>
                </a:lnTo>
                <a:lnTo>
                  <a:pt x="903156" y="1391949"/>
                </a:lnTo>
                <a:lnTo>
                  <a:pt x="910140" y="1397346"/>
                </a:lnTo>
                <a:lnTo>
                  <a:pt x="916806" y="1402107"/>
                </a:lnTo>
                <a:lnTo>
                  <a:pt x="924424" y="1406551"/>
                </a:lnTo>
                <a:lnTo>
                  <a:pt x="931408" y="1410361"/>
                </a:lnTo>
                <a:lnTo>
                  <a:pt x="938391" y="1414487"/>
                </a:lnTo>
                <a:lnTo>
                  <a:pt x="953628" y="1416709"/>
                </a:lnTo>
                <a:lnTo>
                  <a:pt x="969500" y="1418614"/>
                </a:lnTo>
                <a:lnTo>
                  <a:pt x="985372" y="1420201"/>
                </a:lnTo>
                <a:lnTo>
                  <a:pt x="1001243" y="1421153"/>
                </a:lnTo>
                <a:lnTo>
                  <a:pt x="1001243" y="1172602"/>
                </a:lnTo>
                <a:lnTo>
                  <a:pt x="746661" y="1172602"/>
                </a:lnTo>
                <a:close/>
                <a:moveTo>
                  <a:pt x="523822" y="1172602"/>
                </a:moveTo>
                <a:lnTo>
                  <a:pt x="536202" y="1188157"/>
                </a:lnTo>
                <a:lnTo>
                  <a:pt x="548900" y="1203076"/>
                </a:lnTo>
                <a:lnTo>
                  <a:pt x="562232" y="1217361"/>
                </a:lnTo>
                <a:lnTo>
                  <a:pt x="576199" y="1231328"/>
                </a:lnTo>
                <a:lnTo>
                  <a:pt x="590166" y="1245295"/>
                </a:lnTo>
                <a:lnTo>
                  <a:pt x="604768" y="1258310"/>
                </a:lnTo>
                <a:lnTo>
                  <a:pt x="619687" y="1271007"/>
                </a:lnTo>
                <a:lnTo>
                  <a:pt x="634924" y="1283704"/>
                </a:lnTo>
                <a:lnTo>
                  <a:pt x="650796" y="1295449"/>
                </a:lnTo>
                <a:lnTo>
                  <a:pt x="666668" y="1306877"/>
                </a:lnTo>
                <a:lnTo>
                  <a:pt x="683174" y="1317987"/>
                </a:lnTo>
                <a:lnTo>
                  <a:pt x="699681" y="1328145"/>
                </a:lnTo>
                <a:lnTo>
                  <a:pt x="717140" y="1338303"/>
                </a:lnTo>
                <a:lnTo>
                  <a:pt x="734281" y="1347826"/>
                </a:lnTo>
                <a:lnTo>
                  <a:pt x="752058" y="1356714"/>
                </a:lnTo>
                <a:lnTo>
                  <a:pt x="770151" y="1365285"/>
                </a:lnTo>
                <a:lnTo>
                  <a:pt x="762533" y="1355127"/>
                </a:lnTo>
                <a:lnTo>
                  <a:pt x="754597" y="1344969"/>
                </a:lnTo>
                <a:lnTo>
                  <a:pt x="747296" y="1334176"/>
                </a:lnTo>
                <a:lnTo>
                  <a:pt x="739995" y="1323066"/>
                </a:lnTo>
                <a:lnTo>
                  <a:pt x="733011" y="1311956"/>
                </a:lnTo>
                <a:lnTo>
                  <a:pt x="726028" y="1300528"/>
                </a:lnTo>
                <a:lnTo>
                  <a:pt x="719362" y="1288783"/>
                </a:lnTo>
                <a:lnTo>
                  <a:pt x="712378" y="1277038"/>
                </a:lnTo>
                <a:lnTo>
                  <a:pt x="706030" y="1264976"/>
                </a:lnTo>
                <a:lnTo>
                  <a:pt x="699681" y="1252278"/>
                </a:lnTo>
                <a:lnTo>
                  <a:pt x="693650" y="1239898"/>
                </a:lnTo>
                <a:lnTo>
                  <a:pt x="687301" y="1226884"/>
                </a:lnTo>
                <a:lnTo>
                  <a:pt x="681587" y="1213551"/>
                </a:lnTo>
                <a:lnTo>
                  <a:pt x="675873" y="1200219"/>
                </a:lnTo>
                <a:lnTo>
                  <a:pt x="670159" y="1186570"/>
                </a:lnTo>
                <a:lnTo>
                  <a:pt x="665080" y="1172602"/>
                </a:lnTo>
                <a:lnTo>
                  <a:pt x="523822" y="1172602"/>
                </a:lnTo>
                <a:close/>
                <a:moveTo>
                  <a:pt x="1997481" y="1012825"/>
                </a:moveTo>
                <a:lnTo>
                  <a:pt x="2002239" y="1013143"/>
                </a:lnTo>
                <a:lnTo>
                  <a:pt x="2006679" y="1013461"/>
                </a:lnTo>
                <a:lnTo>
                  <a:pt x="2011120" y="1013779"/>
                </a:lnTo>
                <a:lnTo>
                  <a:pt x="2015561" y="1014414"/>
                </a:lnTo>
                <a:lnTo>
                  <a:pt x="2020001" y="1015685"/>
                </a:lnTo>
                <a:lnTo>
                  <a:pt x="2024442" y="1016639"/>
                </a:lnTo>
                <a:lnTo>
                  <a:pt x="2032372" y="1020135"/>
                </a:lnTo>
                <a:lnTo>
                  <a:pt x="2040619" y="1023631"/>
                </a:lnTo>
                <a:lnTo>
                  <a:pt x="2047914" y="1028080"/>
                </a:lnTo>
                <a:lnTo>
                  <a:pt x="2054892" y="1033483"/>
                </a:lnTo>
                <a:lnTo>
                  <a:pt x="2061236" y="1039204"/>
                </a:lnTo>
                <a:lnTo>
                  <a:pt x="2066946" y="1045560"/>
                </a:lnTo>
                <a:lnTo>
                  <a:pt x="2072338" y="1052552"/>
                </a:lnTo>
                <a:lnTo>
                  <a:pt x="2076778" y="1059861"/>
                </a:lnTo>
                <a:lnTo>
                  <a:pt x="2080268" y="1068125"/>
                </a:lnTo>
                <a:lnTo>
                  <a:pt x="2083757" y="1076070"/>
                </a:lnTo>
                <a:lnTo>
                  <a:pt x="2084708" y="1080519"/>
                </a:lnTo>
                <a:lnTo>
                  <a:pt x="2085977" y="1084969"/>
                </a:lnTo>
                <a:lnTo>
                  <a:pt x="2086611" y="1089418"/>
                </a:lnTo>
                <a:lnTo>
                  <a:pt x="2086929" y="1093867"/>
                </a:lnTo>
                <a:lnTo>
                  <a:pt x="2087246" y="1098635"/>
                </a:lnTo>
                <a:lnTo>
                  <a:pt x="2087563" y="1103084"/>
                </a:lnTo>
                <a:lnTo>
                  <a:pt x="2087563" y="1647816"/>
                </a:lnTo>
                <a:lnTo>
                  <a:pt x="2087563" y="1676419"/>
                </a:lnTo>
                <a:lnTo>
                  <a:pt x="2062505" y="1710425"/>
                </a:lnTo>
                <a:lnTo>
                  <a:pt x="1627954" y="2301875"/>
                </a:lnTo>
                <a:lnTo>
                  <a:pt x="1111250" y="2301875"/>
                </a:lnTo>
                <a:lnTo>
                  <a:pt x="1115373" y="2246576"/>
                </a:lnTo>
                <a:lnTo>
                  <a:pt x="1140432" y="1924313"/>
                </a:lnTo>
                <a:lnTo>
                  <a:pt x="1141383" y="1909376"/>
                </a:lnTo>
                <a:lnTo>
                  <a:pt x="1143286" y="1898252"/>
                </a:lnTo>
                <a:lnTo>
                  <a:pt x="1145824" y="1887129"/>
                </a:lnTo>
                <a:lnTo>
                  <a:pt x="1150582" y="1871874"/>
                </a:lnTo>
                <a:lnTo>
                  <a:pt x="1155657" y="1857572"/>
                </a:lnTo>
                <a:lnTo>
                  <a:pt x="1158829" y="1850263"/>
                </a:lnTo>
                <a:lnTo>
                  <a:pt x="1161683" y="1843271"/>
                </a:lnTo>
                <a:lnTo>
                  <a:pt x="1168662" y="1829923"/>
                </a:lnTo>
                <a:lnTo>
                  <a:pt x="1175640" y="1816892"/>
                </a:lnTo>
                <a:lnTo>
                  <a:pt x="1179446" y="1810218"/>
                </a:lnTo>
                <a:lnTo>
                  <a:pt x="1182935" y="1804180"/>
                </a:lnTo>
                <a:lnTo>
                  <a:pt x="1187059" y="1797824"/>
                </a:lnTo>
                <a:lnTo>
                  <a:pt x="1191499" y="1791785"/>
                </a:lnTo>
                <a:lnTo>
                  <a:pt x="1200698" y="1780026"/>
                </a:lnTo>
                <a:lnTo>
                  <a:pt x="1210531" y="1768585"/>
                </a:lnTo>
                <a:lnTo>
                  <a:pt x="1220364" y="1757461"/>
                </a:lnTo>
                <a:lnTo>
                  <a:pt x="1230514" y="1746973"/>
                </a:lnTo>
                <a:lnTo>
                  <a:pt x="1237492" y="1740299"/>
                </a:lnTo>
                <a:lnTo>
                  <a:pt x="1244153" y="1734261"/>
                </a:lnTo>
                <a:lnTo>
                  <a:pt x="1257158" y="1723137"/>
                </a:lnTo>
                <a:lnTo>
                  <a:pt x="1361196" y="1633832"/>
                </a:lnTo>
                <a:lnTo>
                  <a:pt x="1569908" y="1455221"/>
                </a:lnTo>
                <a:lnTo>
                  <a:pt x="1575934" y="1450454"/>
                </a:lnTo>
                <a:lnTo>
                  <a:pt x="1582913" y="1446004"/>
                </a:lnTo>
                <a:lnTo>
                  <a:pt x="1589891" y="1442191"/>
                </a:lnTo>
                <a:lnTo>
                  <a:pt x="1597503" y="1439013"/>
                </a:lnTo>
                <a:lnTo>
                  <a:pt x="1604799" y="1436788"/>
                </a:lnTo>
                <a:lnTo>
                  <a:pt x="1612411" y="1434881"/>
                </a:lnTo>
                <a:lnTo>
                  <a:pt x="1620341" y="1433928"/>
                </a:lnTo>
                <a:lnTo>
                  <a:pt x="1627954" y="1433610"/>
                </a:lnTo>
                <a:lnTo>
                  <a:pt x="1636201" y="1433928"/>
                </a:lnTo>
                <a:lnTo>
                  <a:pt x="1643813" y="1434881"/>
                </a:lnTo>
                <a:lnTo>
                  <a:pt x="1651426" y="1436470"/>
                </a:lnTo>
                <a:lnTo>
                  <a:pt x="1659038" y="1439013"/>
                </a:lnTo>
                <a:lnTo>
                  <a:pt x="1666651" y="1441873"/>
                </a:lnTo>
                <a:lnTo>
                  <a:pt x="1673629" y="1445687"/>
                </a:lnTo>
                <a:lnTo>
                  <a:pt x="1680607" y="1450136"/>
                </a:lnTo>
                <a:lnTo>
                  <a:pt x="1687268" y="1455221"/>
                </a:lnTo>
                <a:lnTo>
                  <a:pt x="1690757" y="1458717"/>
                </a:lnTo>
                <a:lnTo>
                  <a:pt x="1693929" y="1461895"/>
                </a:lnTo>
                <a:lnTo>
                  <a:pt x="1696784" y="1465073"/>
                </a:lnTo>
                <a:lnTo>
                  <a:pt x="1699956" y="1468569"/>
                </a:lnTo>
                <a:lnTo>
                  <a:pt x="1702494" y="1472383"/>
                </a:lnTo>
                <a:lnTo>
                  <a:pt x="1705031" y="1475879"/>
                </a:lnTo>
                <a:lnTo>
                  <a:pt x="1709472" y="1483824"/>
                </a:lnTo>
                <a:lnTo>
                  <a:pt x="1712961" y="1491770"/>
                </a:lnTo>
                <a:lnTo>
                  <a:pt x="1715498" y="1500033"/>
                </a:lnTo>
                <a:lnTo>
                  <a:pt x="1717401" y="1508296"/>
                </a:lnTo>
                <a:lnTo>
                  <a:pt x="1718670" y="1517195"/>
                </a:lnTo>
                <a:lnTo>
                  <a:pt x="1718987" y="1525776"/>
                </a:lnTo>
                <a:lnTo>
                  <a:pt x="1718353" y="1534674"/>
                </a:lnTo>
                <a:lnTo>
                  <a:pt x="1717084" y="1543255"/>
                </a:lnTo>
                <a:lnTo>
                  <a:pt x="1714547" y="1551518"/>
                </a:lnTo>
                <a:lnTo>
                  <a:pt x="1711692" y="1560099"/>
                </a:lnTo>
                <a:lnTo>
                  <a:pt x="1709789" y="1564231"/>
                </a:lnTo>
                <a:lnTo>
                  <a:pt x="1707569" y="1568362"/>
                </a:lnTo>
                <a:lnTo>
                  <a:pt x="1705348" y="1571858"/>
                </a:lnTo>
                <a:lnTo>
                  <a:pt x="1702811" y="1575990"/>
                </a:lnTo>
                <a:lnTo>
                  <a:pt x="1700273" y="1579804"/>
                </a:lnTo>
                <a:lnTo>
                  <a:pt x="1697101" y="1582982"/>
                </a:lnTo>
                <a:lnTo>
                  <a:pt x="1552779" y="1752376"/>
                </a:lnTo>
                <a:lnTo>
                  <a:pt x="1463649" y="1856937"/>
                </a:lnTo>
                <a:lnTo>
                  <a:pt x="1460794" y="1859797"/>
                </a:lnTo>
                <a:lnTo>
                  <a:pt x="1458257" y="1863611"/>
                </a:lnTo>
                <a:lnTo>
                  <a:pt x="1456354" y="1866789"/>
                </a:lnTo>
                <a:lnTo>
                  <a:pt x="1454768" y="1870603"/>
                </a:lnTo>
                <a:lnTo>
                  <a:pt x="1453499" y="1874099"/>
                </a:lnTo>
                <a:lnTo>
                  <a:pt x="1452547" y="1878230"/>
                </a:lnTo>
                <a:lnTo>
                  <a:pt x="1452230" y="1882044"/>
                </a:lnTo>
                <a:lnTo>
                  <a:pt x="1452230" y="1885858"/>
                </a:lnTo>
                <a:lnTo>
                  <a:pt x="1452230" y="1889989"/>
                </a:lnTo>
                <a:lnTo>
                  <a:pt x="1452547" y="1893803"/>
                </a:lnTo>
                <a:lnTo>
                  <a:pt x="1453499" y="1897935"/>
                </a:lnTo>
                <a:lnTo>
                  <a:pt x="1454450" y="1901748"/>
                </a:lnTo>
                <a:lnTo>
                  <a:pt x="1456671" y="1909694"/>
                </a:lnTo>
                <a:lnTo>
                  <a:pt x="1459525" y="1917003"/>
                </a:lnTo>
                <a:lnTo>
                  <a:pt x="1463014" y="1924313"/>
                </a:lnTo>
                <a:lnTo>
                  <a:pt x="1466504" y="1930987"/>
                </a:lnTo>
                <a:lnTo>
                  <a:pt x="1470310" y="1937026"/>
                </a:lnTo>
                <a:lnTo>
                  <a:pt x="1473799" y="1942111"/>
                </a:lnTo>
                <a:lnTo>
                  <a:pt x="1479191" y="1949420"/>
                </a:lnTo>
                <a:lnTo>
                  <a:pt x="1481094" y="1951963"/>
                </a:lnTo>
                <a:lnTo>
                  <a:pt x="1907399" y="1605864"/>
                </a:lnTo>
                <a:lnTo>
                  <a:pt x="1907399" y="1103084"/>
                </a:lnTo>
                <a:lnTo>
                  <a:pt x="1907399" y="1098635"/>
                </a:lnTo>
                <a:lnTo>
                  <a:pt x="1908033" y="1093867"/>
                </a:lnTo>
                <a:lnTo>
                  <a:pt x="1908350" y="1089418"/>
                </a:lnTo>
                <a:lnTo>
                  <a:pt x="1909302" y="1084969"/>
                </a:lnTo>
                <a:lnTo>
                  <a:pt x="1910253" y="1080519"/>
                </a:lnTo>
                <a:lnTo>
                  <a:pt x="1911522" y="1076070"/>
                </a:lnTo>
                <a:lnTo>
                  <a:pt x="1914694" y="1068125"/>
                </a:lnTo>
                <a:lnTo>
                  <a:pt x="1918183" y="1059861"/>
                </a:lnTo>
                <a:lnTo>
                  <a:pt x="1922624" y="1052552"/>
                </a:lnTo>
                <a:lnTo>
                  <a:pt x="1927699" y="1045560"/>
                </a:lnTo>
                <a:lnTo>
                  <a:pt x="1933726" y="1039204"/>
                </a:lnTo>
                <a:lnTo>
                  <a:pt x="1940069" y="1033483"/>
                </a:lnTo>
                <a:lnTo>
                  <a:pt x="1947048" y="1028080"/>
                </a:lnTo>
                <a:lnTo>
                  <a:pt x="1954343" y="1023631"/>
                </a:lnTo>
                <a:lnTo>
                  <a:pt x="1962590" y="1020135"/>
                </a:lnTo>
                <a:lnTo>
                  <a:pt x="1970520" y="1016639"/>
                </a:lnTo>
                <a:lnTo>
                  <a:pt x="1974960" y="1015685"/>
                </a:lnTo>
                <a:lnTo>
                  <a:pt x="1979401" y="1014414"/>
                </a:lnTo>
                <a:lnTo>
                  <a:pt x="1983842" y="1013779"/>
                </a:lnTo>
                <a:lnTo>
                  <a:pt x="1988282" y="1013461"/>
                </a:lnTo>
                <a:lnTo>
                  <a:pt x="1992723" y="1013143"/>
                </a:lnTo>
                <a:lnTo>
                  <a:pt x="1997481" y="1012825"/>
                </a:lnTo>
                <a:close/>
                <a:moveTo>
                  <a:pt x="90082" y="1012825"/>
                </a:moveTo>
                <a:lnTo>
                  <a:pt x="94523" y="1013143"/>
                </a:lnTo>
                <a:lnTo>
                  <a:pt x="99281" y="1013461"/>
                </a:lnTo>
                <a:lnTo>
                  <a:pt x="103721" y="1013779"/>
                </a:lnTo>
                <a:lnTo>
                  <a:pt x="108162" y="1014414"/>
                </a:lnTo>
                <a:lnTo>
                  <a:pt x="112603" y="1015685"/>
                </a:lnTo>
                <a:lnTo>
                  <a:pt x="117043" y="1016639"/>
                </a:lnTo>
                <a:lnTo>
                  <a:pt x="125290" y="1020135"/>
                </a:lnTo>
                <a:lnTo>
                  <a:pt x="133220" y="1023631"/>
                </a:lnTo>
                <a:lnTo>
                  <a:pt x="140515" y="1028080"/>
                </a:lnTo>
                <a:lnTo>
                  <a:pt x="147494" y="1033483"/>
                </a:lnTo>
                <a:lnTo>
                  <a:pt x="153838" y="1039204"/>
                </a:lnTo>
                <a:lnTo>
                  <a:pt x="159864" y="1045560"/>
                </a:lnTo>
                <a:lnTo>
                  <a:pt x="164939" y="1052552"/>
                </a:lnTo>
                <a:lnTo>
                  <a:pt x="169380" y="1059861"/>
                </a:lnTo>
                <a:lnTo>
                  <a:pt x="173186" y="1068125"/>
                </a:lnTo>
                <a:lnTo>
                  <a:pt x="176358" y="1076070"/>
                </a:lnTo>
                <a:lnTo>
                  <a:pt x="177310" y="1080519"/>
                </a:lnTo>
                <a:lnTo>
                  <a:pt x="178578" y="1084969"/>
                </a:lnTo>
                <a:lnTo>
                  <a:pt x="179213" y="1089418"/>
                </a:lnTo>
                <a:lnTo>
                  <a:pt x="179530" y="1093867"/>
                </a:lnTo>
                <a:lnTo>
                  <a:pt x="180164" y="1098635"/>
                </a:lnTo>
                <a:lnTo>
                  <a:pt x="180482" y="1103084"/>
                </a:lnTo>
                <a:lnTo>
                  <a:pt x="180482" y="1605864"/>
                </a:lnTo>
                <a:lnTo>
                  <a:pt x="606151" y="1951963"/>
                </a:lnTo>
                <a:lnTo>
                  <a:pt x="608372" y="1949420"/>
                </a:lnTo>
                <a:lnTo>
                  <a:pt x="614081" y="1942111"/>
                </a:lnTo>
                <a:lnTo>
                  <a:pt x="617253" y="1937026"/>
                </a:lnTo>
                <a:lnTo>
                  <a:pt x="621059" y="1930987"/>
                </a:lnTo>
                <a:lnTo>
                  <a:pt x="624548" y="1924313"/>
                </a:lnTo>
                <a:lnTo>
                  <a:pt x="628038" y="1917003"/>
                </a:lnTo>
                <a:lnTo>
                  <a:pt x="630892" y="1909694"/>
                </a:lnTo>
                <a:lnTo>
                  <a:pt x="633113" y="1901748"/>
                </a:lnTo>
                <a:lnTo>
                  <a:pt x="634064" y="1897935"/>
                </a:lnTo>
                <a:lnTo>
                  <a:pt x="635016" y="1893803"/>
                </a:lnTo>
                <a:lnTo>
                  <a:pt x="635333" y="1889989"/>
                </a:lnTo>
                <a:lnTo>
                  <a:pt x="635333" y="1885858"/>
                </a:lnTo>
                <a:lnTo>
                  <a:pt x="635333" y="1882044"/>
                </a:lnTo>
                <a:lnTo>
                  <a:pt x="635016" y="1878230"/>
                </a:lnTo>
                <a:lnTo>
                  <a:pt x="634064" y="1874099"/>
                </a:lnTo>
                <a:lnTo>
                  <a:pt x="632795" y="1870603"/>
                </a:lnTo>
                <a:lnTo>
                  <a:pt x="631210" y="1866789"/>
                </a:lnTo>
                <a:lnTo>
                  <a:pt x="629306" y="1863611"/>
                </a:lnTo>
                <a:lnTo>
                  <a:pt x="626769" y="1859797"/>
                </a:lnTo>
                <a:lnTo>
                  <a:pt x="623914" y="1856937"/>
                </a:lnTo>
                <a:lnTo>
                  <a:pt x="534784" y="1752376"/>
                </a:lnTo>
                <a:lnTo>
                  <a:pt x="390462" y="1582982"/>
                </a:lnTo>
                <a:lnTo>
                  <a:pt x="387290" y="1579804"/>
                </a:lnTo>
                <a:lnTo>
                  <a:pt x="384752" y="1575990"/>
                </a:lnTo>
                <a:lnTo>
                  <a:pt x="382215" y="1571858"/>
                </a:lnTo>
                <a:lnTo>
                  <a:pt x="379994" y="1568362"/>
                </a:lnTo>
                <a:lnTo>
                  <a:pt x="377774" y="1564231"/>
                </a:lnTo>
                <a:lnTo>
                  <a:pt x="375871" y="1560099"/>
                </a:lnTo>
                <a:lnTo>
                  <a:pt x="373016" y="1551518"/>
                </a:lnTo>
                <a:lnTo>
                  <a:pt x="370479" y="1543255"/>
                </a:lnTo>
                <a:lnTo>
                  <a:pt x="369210" y="1534674"/>
                </a:lnTo>
                <a:lnTo>
                  <a:pt x="368576" y="1525776"/>
                </a:lnTo>
                <a:lnTo>
                  <a:pt x="368893" y="1517195"/>
                </a:lnTo>
                <a:lnTo>
                  <a:pt x="370162" y="1508296"/>
                </a:lnTo>
                <a:lnTo>
                  <a:pt x="372065" y="1500033"/>
                </a:lnTo>
                <a:lnTo>
                  <a:pt x="374602" y="1491770"/>
                </a:lnTo>
                <a:lnTo>
                  <a:pt x="378091" y="1483824"/>
                </a:lnTo>
                <a:lnTo>
                  <a:pt x="382532" y="1475879"/>
                </a:lnTo>
                <a:lnTo>
                  <a:pt x="384752" y="1472383"/>
                </a:lnTo>
                <a:lnTo>
                  <a:pt x="387924" y="1468569"/>
                </a:lnTo>
                <a:lnTo>
                  <a:pt x="390462" y="1465073"/>
                </a:lnTo>
                <a:lnTo>
                  <a:pt x="393634" y="1461895"/>
                </a:lnTo>
                <a:lnTo>
                  <a:pt x="397123" y="1458717"/>
                </a:lnTo>
                <a:lnTo>
                  <a:pt x="400295" y="1455221"/>
                </a:lnTo>
                <a:lnTo>
                  <a:pt x="406956" y="1450136"/>
                </a:lnTo>
                <a:lnTo>
                  <a:pt x="413934" y="1445687"/>
                </a:lnTo>
                <a:lnTo>
                  <a:pt x="420912" y="1441873"/>
                </a:lnTo>
                <a:lnTo>
                  <a:pt x="428207" y="1439013"/>
                </a:lnTo>
                <a:lnTo>
                  <a:pt x="436137" y="1436470"/>
                </a:lnTo>
                <a:lnTo>
                  <a:pt x="443750" y="1434881"/>
                </a:lnTo>
                <a:lnTo>
                  <a:pt x="451362" y="1433928"/>
                </a:lnTo>
                <a:lnTo>
                  <a:pt x="459609" y="1433610"/>
                </a:lnTo>
                <a:lnTo>
                  <a:pt x="467222" y="1433928"/>
                </a:lnTo>
                <a:lnTo>
                  <a:pt x="475152" y="1434881"/>
                </a:lnTo>
                <a:lnTo>
                  <a:pt x="482764" y="1436788"/>
                </a:lnTo>
                <a:lnTo>
                  <a:pt x="490060" y="1439013"/>
                </a:lnTo>
                <a:lnTo>
                  <a:pt x="497672" y="1442191"/>
                </a:lnTo>
                <a:lnTo>
                  <a:pt x="504650" y="1446004"/>
                </a:lnTo>
                <a:lnTo>
                  <a:pt x="511629" y="1450454"/>
                </a:lnTo>
                <a:lnTo>
                  <a:pt x="517655" y="1455221"/>
                </a:lnTo>
                <a:lnTo>
                  <a:pt x="726367" y="1633832"/>
                </a:lnTo>
                <a:lnTo>
                  <a:pt x="830405" y="1723137"/>
                </a:lnTo>
                <a:lnTo>
                  <a:pt x="843410" y="1734261"/>
                </a:lnTo>
                <a:lnTo>
                  <a:pt x="850071" y="1740299"/>
                </a:lnTo>
                <a:lnTo>
                  <a:pt x="857366" y="1746973"/>
                </a:lnTo>
                <a:lnTo>
                  <a:pt x="867517" y="1757461"/>
                </a:lnTo>
                <a:lnTo>
                  <a:pt x="877350" y="1768585"/>
                </a:lnTo>
                <a:lnTo>
                  <a:pt x="886865" y="1780026"/>
                </a:lnTo>
                <a:lnTo>
                  <a:pt x="896064" y="1791785"/>
                </a:lnTo>
                <a:lnTo>
                  <a:pt x="900504" y="1797824"/>
                </a:lnTo>
                <a:lnTo>
                  <a:pt x="904628" y="1804180"/>
                </a:lnTo>
                <a:lnTo>
                  <a:pt x="908117" y="1810218"/>
                </a:lnTo>
                <a:lnTo>
                  <a:pt x="911923" y="1816892"/>
                </a:lnTo>
                <a:lnTo>
                  <a:pt x="918902" y="1829923"/>
                </a:lnTo>
                <a:lnTo>
                  <a:pt x="925880" y="1843271"/>
                </a:lnTo>
                <a:lnTo>
                  <a:pt x="929369" y="1850263"/>
                </a:lnTo>
                <a:lnTo>
                  <a:pt x="931906" y="1857572"/>
                </a:lnTo>
                <a:lnTo>
                  <a:pt x="936981" y="1871874"/>
                </a:lnTo>
                <a:lnTo>
                  <a:pt x="941739" y="1887129"/>
                </a:lnTo>
                <a:lnTo>
                  <a:pt x="944277" y="1898252"/>
                </a:lnTo>
                <a:lnTo>
                  <a:pt x="946180" y="1909376"/>
                </a:lnTo>
                <a:lnTo>
                  <a:pt x="946814" y="1924313"/>
                </a:lnTo>
                <a:lnTo>
                  <a:pt x="972190" y="2246576"/>
                </a:lnTo>
                <a:lnTo>
                  <a:pt x="976313" y="2301875"/>
                </a:lnTo>
                <a:lnTo>
                  <a:pt x="459609" y="2301875"/>
                </a:lnTo>
                <a:lnTo>
                  <a:pt x="25058" y="1710425"/>
                </a:lnTo>
                <a:lnTo>
                  <a:pt x="0" y="1676419"/>
                </a:lnTo>
                <a:lnTo>
                  <a:pt x="0" y="1647816"/>
                </a:lnTo>
                <a:lnTo>
                  <a:pt x="0" y="1103084"/>
                </a:lnTo>
                <a:lnTo>
                  <a:pt x="317" y="1098635"/>
                </a:lnTo>
                <a:lnTo>
                  <a:pt x="634" y="1093867"/>
                </a:lnTo>
                <a:lnTo>
                  <a:pt x="952" y="1089418"/>
                </a:lnTo>
                <a:lnTo>
                  <a:pt x="1903" y="1084969"/>
                </a:lnTo>
                <a:lnTo>
                  <a:pt x="2855" y="1080519"/>
                </a:lnTo>
                <a:lnTo>
                  <a:pt x="3806" y="1076070"/>
                </a:lnTo>
                <a:lnTo>
                  <a:pt x="7295" y="1068125"/>
                </a:lnTo>
                <a:lnTo>
                  <a:pt x="11102" y="1059861"/>
                </a:lnTo>
                <a:lnTo>
                  <a:pt x="15225" y="1052552"/>
                </a:lnTo>
                <a:lnTo>
                  <a:pt x="20617" y="1045560"/>
                </a:lnTo>
                <a:lnTo>
                  <a:pt x="26327" y="1039204"/>
                </a:lnTo>
                <a:lnTo>
                  <a:pt x="32671" y="1033483"/>
                </a:lnTo>
                <a:lnTo>
                  <a:pt x="39649" y="1028080"/>
                </a:lnTo>
                <a:lnTo>
                  <a:pt x="46944" y="1023631"/>
                </a:lnTo>
                <a:lnTo>
                  <a:pt x="55191" y="1020135"/>
                </a:lnTo>
                <a:lnTo>
                  <a:pt x="63121" y="1016639"/>
                </a:lnTo>
                <a:lnTo>
                  <a:pt x="67562" y="1015685"/>
                </a:lnTo>
                <a:lnTo>
                  <a:pt x="72002" y="1014414"/>
                </a:lnTo>
                <a:lnTo>
                  <a:pt x="76443" y="1013779"/>
                </a:lnTo>
                <a:lnTo>
                  <a:pt x="80884" y="1013461"/>
                </a:lnTo>
                <a:lnTo>
                  <a:pt x="85324" y="1013143"/>
                </a:lnTo>
                <a:lnTo>
                  <a:pt x="90082" y="1012825"/>
                </a:lnTo>
                <a:close/>
                <a:moveTo>
                  <a:pt x="1479299" y="812949"/>
                </a:moveTo>
                <a:lnTo>
                  <a:pt x="1478664" y="831995"/>
                </a:lnTo>
                <a:lnTo>
                  <a:pt x="1477712" y="850724"/>
                </a:lnTo>
                <a:lnTo>
                  <a:pt x="1476125" y="870087"/>
                </a:lnTo>
                <a:lnTo>
                  <a:pt x="1474538" y="888816"/>
                </a:lnTo>
                <a:lnTo>
                  <a:pt x="1472951" y="907227"/>
                </a:lnTo>
                <a:lnTo>
                  <a:pt x="1470729" y="925638"/>
                </a:lnTo>
                <a:lnTo>
                  <a:pt x="1467872" y="943732"/>
                </a:lnTo>
                <a:lnTo>
                  <a:pt x="1465332" y="961826"/>
                </a:lnTo>
                <a:lnTo>
                  <a:pt x="1462475" y="979919"/>
                </a:lnTo>
                <a:lnTo>
                  <a:pt x="1459618" y="997696"/>
                </a:lnTo>
                <a:lnTo>
                  <a:pt x="1456127" y="1014838"/>
                </a:lnTo>
                <a:lnTo>
                  <a:pt x="1452635" y="1032296"/>
                </a:lnTo>
                <a:lnTo>
                  <a:pt x="1448508" y="1049120"/>
                </a:lnTo>
                <a:lnTo>
                  <a:pt x="1444382" y="1065627"/>
                </a:lnTo>
                <a:lnTo>
                  <a:pt x="1440255" y="1082769"/>
                </a:lnTo>
                <a:lnTo>
                  <a:pt x="1435494" y="1098958"/>
                </a:lnTo>
                <a:lnTo>
                  <a:pt x="1602781" y="1098958"/>
                </a:lnTo>
                <a:lnTo>
                  <a:pt x="1611987" y="1082769"/>
                </a:lnTo>
                <a:lnTo>
                  <a:pt x="1620875" y="1066579"/>
                </a:lnTo>
                <a:lnTo>
                  <a:pt x="1629446" y="1050073"/>
                </a:lnTo>
                <a:lnTo>
                  <a:pt x="1637064" y="1032931"/>
                </a:lnTo>
                <a:lnTo>
                  <a:pt x="1644683" y="1016107"/>
                </a:lnTo>
                <a:lnTo>
                  <a:pt x="1651349" y="998331"/>
                </a:lnTo>
                <a:lnTo>
                  <a:pt x="1657698" y="980872"/>
                </a:lnTo>
                <a:lnTo>
                  <a:pt x="1663729" y="962778"/>
                </a:lnTo>
                <a:lnTo>
                  <a:pt x="1668808" y="945002"/>
                </a:lnTo>
                <a:lnTo>
                  <a:pt x="1674204" y="926273"/>
                </a:lnTo>
                <a:lnTo>
                  <a:pt x="1678013" y="907862"/>
                </a:lnTo>
                <a:lnTo>
                  <a:pt x="1682140" y="889133"/>
                </a:lnTo>
                <a:lnTo>
                  <a:pt x="1685632" y="870405"/>
                </a:lnTo>
                <a:lnTo>
                  <a:pt x="1688171" y="851359"/>
                </a:lnTo>
                <a:lnTo>
                  <a:pt x="1690393" y="831995"/>
                </a:lnTo>
                <a:lnTo>
                  <a:pt x="1691980" y="812949"/>
                </a:lnTo>
                <a:lnTo>
                  <a:pt x="1479299" y="812949"/>
                </a:lnTo>
                <a:close/>
                <a:moveTo>
                  <a:pt x="1074888" y="812949"/>
                </a:moveTo>
                <a:lnTo>
                  <a:pt x="1074888" y="1098958"/>
                </a:lnTo>
                <a:lnTo>
                  <a:pt x="1357087" y="1098958"/>
                </a:lnTo>
                <a:lnTo>
                  <a:pt x="1362166" y="1082769"/>
                </a:lnTo>
                <a:lnTo>
                  <a:pt x="1366928" y="1066262"/>
                </a:lnTo>
                <a:lnTo>
                  <a:pt x="1371372" y="1049438"/>
                </a:lnTo>
                <a:lnTo>
                  <a:pt x="1375498" y="1032296"/>
                </a:lnTo>
                <a:lnTo>
                  <a:pt x="1379625" y="1015155"/>
                </a:lnTo>
                <a:lnTo>
                  <a:pt x="1383117" y="997696"/>
                </a:lnTo>
                <a:lnTo>
                  <a:pt x="1386926" y="980237"/>
                </a:lnTo>
                <a:lnTo>
                  <a:pt x="1390100" y="962143"/>
                </a:lnTo>
                <a:lnTo>
                  <a:pt x="1393275" y="944049"/>
                </a:lnTo>
                <a:lnTo>
                  <a:pt x="1395814" y="925638"/>
                </a:lnTo>
                <a:lnTo>
                  <a:pt x="1398036" y="907227"/>
                </a:lnTo>
                <a:lnTo>
                  <a:pt x="1400258" y="888816"/>
                </a:lnTo>
                <a:lnTo>
                  <a:pt x="1402163" y="870087"/>
                </a:lnTo>
                <a:lnTo>
                  <a:pt x="1403433" y="851359"/>
                </a:lnTo>
                <a:lnTo>
                  <a:pt x="1404702" y="831995"/>
                </a:lnTo>
                <a:lnTo>
                  <a:pt x="1405655" y="812949"/>
                </a:lnTo>
                <a:lnTo>
                  <a:pt x="1074888" y="812949"/>
                </a:lnTo>
                <a:close/>
                <a:moveTo>
                  <a:pt x="671112" y="812949"/>
                </a:moveTo>
                <a:lnTo>
                  <a:pt x="671747" y="831995"/>
                </a:lnTo>
                <a:lnTo>
                  <a:pt x="673016" y="851359"/>
                </a:lnTo>
                <a:lnTo>
                  <a:pt x="674604" y="870087"/>
                </a:lnTo>
                <a:lnTo>
                  <a:pt x="676191" y="888816"/>
                </a:lnTo>
                <a:lnTo>
                  <a:pt x="678413" y="907227"/>
                </a:lnTo>
                <a:lnTo>
                  <a:pt x="680952" y="925638"/>
                </a:lnTo>
                <a:lnTo>
                  <a:pt x="683492" y="944049"/>
                </a:lnTo>
                <a:lnTo>
                  <a:pt x="686666" y="962143"/>
                </a:lnTo>
                <a:lnTo>
                  <a:pt x="689523" y="980237"/>
                </a:lnTo>
                <a:lnTo>
                  <a:pt x="693015" y="997696"/>
                </a:lnTo>
                <a:lnTo>
                  <a:pt x="696824" y="1015155"/>
                </a:lnTo>
                <a:lnTo>
                  <a:pt x="700951" y="1032296"/>
                </a:lnTo>
                <a:lnTo>
                  <a:pt x="705395" y="1049438"/>
                </a:lnTo>
                <a:lnTo>
                  <a:pt x="709839" y="1066262"/>
                </a:lnTo>
                <a:lnTo>
                  <a:pt x="714600" y="1082769"/>
                </a:lnTo>
                <a:lnTo>
                  <a:pt x="719362" y="1098958"/>
                </a:lnTo>
                <a:lnTo>
                  <a:pt x="1001243" y="1098958"/>
                </a:lnTo>
                <a:lnTo>
                  <a:pt x="1001243" y="812949"/>
                </a:lnTo>
                <a:lnTo>
                  <a:pt x="671112" y="812949"/>
                </a:lnTo>
                <a:close/>
                <a:moveTo>
                  <a:pt x="384469" y="812949"/>
                </a:moveTo>
                <a:lnTo>
                  <a:pt x="386056" y="831995"/>
                </a:lnTo>
                <a:lnTo>
                  <a:pt x="388278" y="851359"/>
                </a:lnTo>
                <a:lnTo>
                  <a:pt x="390817" y="870405"/>
                </a:lnTo>
                <a:lnTo>
                  <a:pt x="394309" y="889133"/>
                </a:lnTo>
                <a:lnTo>
                  <a:pt x="398118" y="907862"/>
                </a:lnTo>
                <a:lnTo>
                  <a:pt x="402562" y="926273"/>
                </a:lnTo>
                <a:lnTo>
                  <a:pt x="407324" y="945002"/>
                </a:lnTo>
                <a:lnTo>
                  <a:pt x="412720" y="962778"/>
                </a:lnTo>
                <a:lnTo>
                  <a:pt x="418434" y="980872"/>
                </a:lnTo>
                <a:lnTo>
                  <a:pt x="425100" y="998331"/>
                </a:lnTo>
                <a:lnTo>
                  <a:pt x="431766" y="1016107"/>
                </a:lnTo>
                <a:lnTo>
                  <a:pt x="439067" y="1032931"/>
                </a:lnTo>
                <a:lnTo>
                  <a:pt x="447321" y="1050073"/>
                </a:lnTo>
                <a:lnTo>
                  <a:pt x="455256" y="1066579"/>
                </a:lnTo>
                <a:lnTo>
                  <a:pt x="464145" y="1082769"/>
                </a:lnTo>
                <a:lnTo>
                  <a:pt x="473350" y="1098958"/>
                </a:lnTo>
                <a:lnTo>
                  <a:pt x="640956" y="1098958"/>
                </a:lnTo>
                <a:lnTo>
                  <a:pt x="635877" y="1082769"/>
                </a:lnTo>
                <a:lnTo>
                  <a:pt x="632067" y="1065627"/>
                </a:lnTo>
                <a:lnTo>
                  <a:pt x="627941" y="1049120"/>
                </a:lnTo>
                <a:lnTo>
                  <a:pt x="623814" y="1032296"/>
                </a:lnTo>
                <a:lnTo>
                  <a:pt x="620005" y="1014838"/>
                </a:lnTo>
                <a:lnTo>
                  <a:pt x="616830" y="997696"/>
                </a:lnTo>
                <a:lnTo>
                  <a:pt x="613974" y="979919"/>
                </a:lnTo>
                <a:lnTo>
                  <a:pt x="610799" y="961826"/>
                </a:lnTo>
                <a:lnTo>
                  <a:pt x="608260" y="943732"/>
                </a:lnTo>
                <a:lnTo>
                  <a:pt x="605720" y="925638"/>
                </a:lnTo>
                <a:lnTo>
                  <a:pt x="603816" y="907227"/>
                </a:lnTo>
                <a:lnTo>
                  <a:pt x="602229" y="888816"/>
                </a:lnTo>
                <a:lnTo>
                  <a:pt x="600324" y="870087"/>
                </a:lnTo>
                <a:lnTo>
                  <a:pt x="599054" y="850724"/>
                </a:lnTo>
                <a:lnTo>
                  <a:pt x="598102" y="831995"/>
                </a:lnTo>
                <a:lnTo>
                  <a:pt x="596832" y="812949"/>
                </a:lnTo>
                <a:lnTo>
                  <a:pt x="384469" y="812949"/>
                </a:lnTo>
                <a:close/>
                <a:moveTo>
                  <a:pt x="1438033" y="443773"/>
                </a:moveTo>
                <a:lnTo>
                  <a:pt x="1442477" y="460280"/>
                </a:lnTo>
                <a:lnTo>
                  <a:pt x="1446921" y="477738"/>
                </a:lnTo>
                <a:lnTo>
                  <a:pt x="1451048" y="495197"/>
                </a:lnTo>
                <a:lnTo>
                  <a:pt x="1454857" y="512656"/>
                </a:lnTo>
                <a:lnTo>
                  <a:pt x="1458349" y="530433"/>
                </a:lnTo>
                <a:lnTo>
                  <a:pt x="1461840" y="548526"/>
                </a:lnTo>
                <a:lnTo>
                  <a:pt x="1464698" y="566620"/>
                </a:lnTo>
                <a:lnTo>
                  <a:pt x="1467554" y="585031"/>
                </a:lnTo>
                <a:lnTo>
                  <a:pt x="1469776" y="603760"/>
                </a:lnTo>
                <a:lnTo>
                  <a:pt x="1471998" y="622488"/>
                </a:lnTo>
                <a:lnTo>
                  <a:pt x="1474220" y="641535"/>
                </a:lnTo>
                <a:lnTo>
                  <a:pt x="1475808" y="660581"/>
                </a:lnTo>
                <a:lnTo>
                  <a:pt x="1477077" y="680262"/>
                </a:lnTo>
                <a:lnTo>
                  <a:pt x="1478347" y="699308"/>
                </a:lnTo>
                <a:lnTo>
                  <a:pt x="1479299" y="719306"/>
                </a:lnTo>
                <a:lnTo>
                  <a:pt x="1479934" y="738987"/>
                </a:lnTo>
                <a:lnTo>
                  <a:pt x="1692933" y="738987"/>
                </a:lnTo>
                <a:lnTo>
                  <a:pt x="1691663" y="718988"/>
                </a:lnTo>
                <a:lnTo>
                  <a:pt x="1690076" y="699308"/>
                </a:lnTo>
                <a:lnTo>
                  <a:pt x="1687854" y="679309"/>
                </a:lnTo>
                <a:lnTo>
                  <a:pt x="1684679" y="659946"/>
                </a:lnTo>
                <a:lnTo>
                  <a:pt x="1681505" y="640582"/>
                </a:lnTo>
                <a:lnTo>
                  <a:pt x="1677378" y="621536"/>
                </a:lnTo>
                <a:lnTo>
                  <a:pt x="1672934" y="602808"/>
                </a:lnTo>
                <a:lnTo>
                  <a:pt x="1667855" y="584396"/>
                </a:lnTo>
                <a:lnTo>
                  <a:pt x="1662142" y="565350"/>
                </a:lnTo>
                <a:lnTo>
                  <a:pt x="1656110" y="547574"/>
                </a:lnTo>
                <a:lnTo>
                  <a:pt x="1649444" y="529480"/>
                </a:lnTo>
                <a:lnTo>
                  <a:pt x="1642461" y="511704"/>
                </a:lnTo>
                <a:lnTo>
                  <a:pt x="1634525" y="494245"/>
                </a:lnTo>
                <a:lnTo>
                  <a:pt x="1626589" y="477104"/>
                </a:lnTo>
                <a:lnTo>
                  <a:pt x="1617701" y="460280"/>
                </a:lnTo>
                <a:lnTo>
                  <a:pt x="1608495" y="443773"/>
                </a:lnTo>
                <a:lnTo>
                  <a:pt x="1438033" y="443773"/>
                </a:lnTo>
                <a:close/>
                <a:moveTo>
                  <a:pt x="1074888" y="443773"/>
                </a:moveTo>
                <a:lnTo>
                  <a:pt x="1074888" y="738987"/>
                </a:lnTo>
                <a:lnTo>
                  <a:pt x="1405972" y="738987"/>
                </a:lnTo>
                <a:lnTo>
                  <a:pt x="1405337" y="719306"/>
                </a:lnTo>
                <a:lnTo>
                  <a:pt x="1404702" y="699625"/>
                </a:lnTo>
                <a:lnTo>
                  <a:pt x="1403115" y="680262"/>
                </a:lnTo>
                <a:lnTo>
                  <a:pt x="1401528" y="660581"/>
                </a:lnTo>
                <a:lnTo>
                  <a:pt x="1399941" y="641535"/>
                </a:lnTo>
                <a:lnTo>
                  <a:pt x="1397719" y="622171"/>
                </a:lnTo>
                <a:lnTo>
                  <a:pt x="1394862" y="603442"/>
                </a:lnTo>
                <a:lnTo>
                  <a:pt x="1392322" y="585031"/>
                </a:lnTo>
                <a:lnTo>
                  <a:pt x="1389466" y="566620"/>
                </a:lnTo>
                <a:lnTo>
                  <a:pt x="1385656" y="548209"/>
                </a:lnTo>
                <a:lnTo>
                  <a:pt x="1382482" y="530115"/>
                </a:lnTo>
                <a:lnTo>
                  <a:pt x="1378355" y="512339"/>
                </a:lnTo>
                <a:lnTo>
                  <a:pt x="1374229" y="494562"/>
                </a:lnTo>
                <a:lnTo>
                  <a:pt x="1369467" y="477421"/>
                </a:lnTo>
                <a:lnTo>
                  <a:pt x="1365023" y="460280"/>
                </a:lnTo>
                <a:lnTo>
                  <a:pt x="1359944" y="443773"/>
                </a:lnTo>
                <a:lnTo>
                  <a:pt x="1074888" y="443773"/>
                </a:lnTo>
                <a:close/>
                <a:moveTo>
                  <a:pt x="716505" y="443773"/>
                </a:moveTo>
                <a:lnTo>
                  <a:pt x="711426" y="460280"/>
                </a:lnTo>
                <a:lnTo>
                  <a:pt x="706664" y="477421"/>
                </a:lnTo>
                <a:lnTo>
                  <a:pt x="702220" y="494562"/>
                </a:lnTo>
                <a:lnTo>
                  <a:pt x="698094" y="512339"/>
                </a:lnTo>
                <a:lnTo>
                  <a:pt x="694284" y="530115"/>
                </a:lnTo>
                <a:lnTo>
                  <a:pt x="690475" y="548209"/>
                </a:lnTo>
                <a:lnTo>
                  <a:pt x="687301" y="566620"/>
                </a:lnTo>
                <a:lnTo>
                  <a:pt x="683809" y="585031"/>
                </a:lnTo>
                <a:lnTo>
                  <a:pt x="681270" y="603442"/>
                </a:lnTo>
                <a:lnTo>
                  <a:pt x="678730" y="622171"/>
                </a:lnTo>
                <a:lnTo>
                  <a:pt x="676508" y="641535"/>
                </a:lnTo>
                <a:lnTo>
                  <a:pt x="674604" y="660581"/>
                </a:lnTo>
                <a:lnTo>
                  <a:pt x="673334" y="680262"/>
                </a:lnTo>
                <a:lnTo>
                  <a:pt x="672064" y="699625"/>
                </a:lnTo>
                <a:lnTo>
                  <a:pt x="671112" y="719306"/>
                </a:lnTo>
                <a:lnTo>
                  <a:pt x="670159" y="738987"/>
                </a:lnTo>
                <a:lnTo>
                  <a:pt x="1001243" y="738987"/>
                </a:lnTo>
                <a:lnTo>
                  <a:pt x="1001243" y="443773"/>
                </a:lnTo>
                <a:lnTo>
                  <a:pt x="716505" y="443773"/>
                </a:lnTo>
                <a:close/>
                <a:moveTo>
                  <a:pt x="467954" y="443773"/>
                </a:moveTo>
                <a:lnTo>
                  <a:pt x="458748" y="460280"/>
                </a:lnTo>
                <a:lnTo>
                  <a:pt x="450178" y="477104"/>
                </a:lnTo>
                <a:lnTo>
                  <a:pt x="442242" y="494245"/>
                </a:lnTo>
                <a:lnTo>
                  <a:pt x="434306" y="511704"/>
                </a:lnTo>
                <a:lnTo>
                  <a:pt x="427005" y="529480"/>
                </a:lnTo>
                <a:lnTo>
                  <a:pt x="420339" y="547574"/>
                </a:lnTo>
                <a:lnTo>
                  <a:pt x="413990" y="565350"/>
                </a:lnTo>
                <a:lnTo>
                  <a:pt x="408594" y="584396"/>
                </a:lnTo>
                <a:lnTo>
                  <a:pt x="403515" y="602808"/>
                </a:lnTo>
                <a:lnTo>
                  <a:pt x="399071" y="621536"/>
                </a:lnTo>
                <a:lnTo>
                  <a:pt x="394944" y="640582"/>
                </a:lnTo>
                <a:lnTo>
                  <a:pt x="391452" y="659946"/>
                </a:lnTo>
                <a:lnTo>
                  <a:pt x="388595" y="679309"/>
                </a:lnTo>
                <a:lnTo>
                  <a:pt x="386373" y="699308"/>
                </a:lnTo>
                <a:lnTo>
                  <a:pt x="384469" y="718988"/>
                </a:lnTo>
                <a:lnTo>
                  <a:pt x="383516" y="738987"/>
                </a:lnTo>
                <a:lnTo>
                  <a:pt x="596515" y="738987"/>
                </a:lnTo>
                <a:lnTo>
                  <a:pt x="597150" y="719306"/>
                </a:lnTo>
                <a:lnTo>
                  <a:pt x="598102" y="699308"/>
                </a:lnTo>
                <a:lnTo>
                  <a:pt x="599054" y="680262"/>
                </a:lnTo>
                <a:lnTo>
                  <a:pt x="600641" y="660581"/>
                </a:lnTo>
                <a:lnTo>
                  <a:pt x="602229" y="641535"/>
                </a:lnTo>
                <a:lnTo>
                  <a:pt x="604451" y="622488"/>
                </a:lnTo>
                <a:lnTo>
                  <a:pt x="606673" y="603760"/>
                </a:lnTo>
                <a:lnTo>
                  <a:pt x="608577" y="585031"/>
                </a:lnTo>
                <a:lnTo>
                  <a:pt x="611752" y="566620"/>
                </a:lnTo>
                <a:lnTo>
                  <a:pt x="614608" y="548526"/>
                </a:lnTo>
                <a:lnTo>
                  <a:pt x="618100" y="530433"/>
                </a:lnTo>
                <a:lnTo>
                  <a:pt x="621592" y="512656"/>
                </a:lnTo>
                <a:lnTo>
                  <a:pt x="625401" y="495197"/>
                </a:lnTo>
                <a:lnTo>
                  <a:pt x="629528" y="477738"/>
                </a:lnTo>
                <a:lnTo>
                  <a:pt x="633654" y="460280"/>
                </a:lnTo>
                <a:lnTo>
                  <a:pt x="638099" y="443773"/>
                </a:lnTo>
                <a:lnTo>
                  <a:pt x="467954" y="443773"/>
                </a:lnTo>
                <a:close/>
                <a:moveTo>
                  <a:pt x="1306615" y="168557"/>
                </a:moveTo>
                <a:lnTo>
                  <a:pt x="1314234" y="178715"/>
                </a:lnTo>
                <a:lnTo>
                  <a:pt x="1322487" y="189826"/>
                </a:lnTo>
                <a:lnTo>
                  <a:pt x="1329788" y="200936"/>
                </a:lnTo>
                <a:lnTo>
                  <a:pt x="1337406" y="212046"/>
                </a:lnTo>
                <a:lnTo>
                  <a:pt x="1345025" y="223791"/>
                </a:lnTo>
                <a:lnTo>
                  <a:pt x="1352326" y="235536"/>
                </a:lnTo>
                <a:lnTo>
                  <a:pt x="1359309" y="247916"/>
                </a:lnTo>
                <a:lnTo>
                  <a:pt x="1365975" y="260613"/>
                </a:lnTo>
                <a:lnTo>
                  <a:pt x="1372959" y="272993"/>
                </a:lnTo>
                <a:lnTo>
                  <a:pt x="1379308" y="286326"/>
                </a:lnTo>
                <a:lnTo>
                  <a:pt x="1385656" y="299658"/>
                </a:lnTo>
                <a:lnTo>
                  <a:pt x="1391688" y="312990"/>
                </a:lnTo>
                <a:lnTo>
                  <a:pt x="1398036" y="326957"/>
                </a:lnTo>
                <a:lnTo>
                  <a:pt x="1403433" y="340924"/>
                </a:lnTo>
                <a:lnTo>
                  <a:pt x="1409464" y="355209"/>
                </a:lnTo>
                <a:lnTo>
                  <a:pt x="1414543" y="369811"/>
                </a:lnTo>
                <a:lnTo>
                  <a:pt x="1559293" y="369811"/>
                </a:lnTo>
                <a:lnTo>
                  <a:pt x="1546913" y="353939"/>
                </a:lnTo>
                <a:lnTo>
                  <a:pt x="1533581" y="338067"/>
                </a:lnTo>
                <a:lnTo>
                  <a:pt x="1520248" y="322831"/>
                </a:lnTo>
                <a:lnTo>
                  <a:pt x="1505964" y="308229"/>
                </a:lnTo>
                <a:lnTo>
                  <a:pt x="1491679" y="293627"/>
                </a:lnTo>
                <a:lnTo>
                  <a:pt x="1476760" y="280294"/>
                </a:lnTo>
                <a:lnTo>
                  <a:pt x="1461523" y="266645"/>
                </a:lnTo>
                <a:lnTo>
                  <a:pt x="1445969" y="253630"/>
                </a:lnTo>
                <a:lnTo>
                  <a:pt x="1429780" y="240932"/>
                </a:lnTo>
                <a:lnTo>
                  <a:pt x="1412956" y="229187"/>
                </a:lnTo>
                <a:lnTo>
                  <a:pt x="1396132" y="217760"/>
                </a:lnTo>
                <a:lnTo>
                  <a:pt x="1378673" y="206650"/>
                </a:lnTo>
                <a:lnTo>
                  <a:pt x="1361531" y="196492"/>
                </a:lnTo>
                <a:lnTo>
                  <a:pt x="1343438" y="186651"/>
                </a:lnTo>
                <a:lnTo>
                  <a:pt x="1325026" y="177128"/>
                </a:lnTo>
                <a:lnTo>
                  <a:pt x="1306615" y="168557"/>
                </a:lnTo>
                <a:close/>
                <a:moveTo>
                  <a:pt x="770151" y="168557"/>
                </a:moveTo>
                <a:lnTo>
                  <a:pt x="751423" y="177128"/>
                </a:lnTo>
                <a:lnTo>
                  <a:pt x="733329" y="186651"/>
                </a:lnTo>
                <a:lnTo>
                  <a:pt x="715235" y="196492"/>
                </a:lnTo>
                <a:lnTo>
                  <a:pt x="697459" y="206650"/>
                </a:lnTo>
                <a:lnTo>
                  <a:pt x="680317" y="217760"/>
                </a:lnTo>
                <a:lnTo>
                  <a:pt x="663176" y="229187"/>
                </a:lnTo>
                <a:lnTo>
                  <a:pt x="646669" y="240932"/>
                </a:lnTo>
                <a:lnTo>
                  <a:pt x="630798" y="253630"/>
                </a:lnTo>
                <a:lnTo>
                  <a:pt x="614926" y="266645"/>
                </a:lnTo>
                <a:lnTo>
                  <a:pt x="599372" y="280294"/>
                </a:lnTo>
                <a:lnTo>
                  <a:pt x="584770" y="293627"/>
                </a:lnTo>
                <a:lnTo>
                  <a:pt x="570485" y="308229"/>
                </a:lnTo>
                <a:lnTo>
                  <a:pt x="556518" y="322831"/>
                </a:lnTo>
                <a:lnTo>
                  <a:pt x="542868" y="338067"/>
                </a:lnTo>
                <a:lnTo>
                  <a:pt x="529536" y="353939"/>
                </a:lnTo>
                <a:lnTo>
                  <a:pt x="516839" y="369811"/>
                </a:lnTo>
                <a:lnTo>
                  <a:pt x="661906" y="369811"/>
                </a:lnTo>
                <a:lnTo>
                  <a:pt x="667303" y="355209"/>
                </a:lnTo>
                <a:lnTo>
                  <a:pt x="673016" y="340924"/>
                </a:lnTo>
                <a:lnTo>
                  <a:pt x="678730" y="326957"/>
                </a:lnTo>
                <a:lnTo>
                  <a:pt x="684761" y="312990"/>
                </a:lnTo>
                <a:lnTo>
                  <a:pt x="690793" y="299658"/>
                </a:lnTo>
                <a:lnTo>
                  <a:pt x="697141" y="286326"/>
                </a:lnTo>
                <a:lnTo>
                  <a:pt x="703808" y="272993"/>
                </a:lnTo>
                <a:lnTo>
                  <a:pt x="710474" y="260613"/>
                </a:lnTo>
                <a:lnTo>
                  <a:pt x="717457" y="247916"/>
                </a:lnTo>
                <a:lnTo>
                  <a:pt x="724441" y="235536"/>
                </a:lnTo>
                <a:lnTo>
                  <a:pt x="731424" y="223791"/>
                </a:lnTo>
                <a:lnTo>
                  <a:pt x="738725" y="212046"/>
                </a:lnTo>
                <a:lnTo>
                  <a:pt x="746661" y="200936"/>
                </a:lnTo>
                <a:lnTo>
                  <a:pt x="754280" y="189826"/>
                </a:lnTo>
                <a:lnTo>
                  <a:pt x="762215" y="178715"/>
                </a:lnTo>
                <a:lnTo>
                  <a:pt x="770151" y="168557"/>
                </a:lnTo>
                <a:close/>
                <a:moveTo>
                  <a:pt x="1074888" y="112372"/>
                </a:moveTo>
                <a:lnTo>
                  <a:pt x="1074888" y="369811"/>
                </a:lnTo>
                <a:lnTo>
                  <a:pt x="1333597" y="369811"/>
                </a:lnTo>
                <a:lnTo>
                  <a:pt x="1324392" y="347908"/>
                </a:lnTo>
                <a:lnTo>
                  <a:pt x="1314551" y="326640"/>
                </a:lnTo>
                <a:lnTo>
                  <a:pt x="1304393" y="306324"/>
                </a:lnTo>
                <a:lnTo>
                  <a:pt x="1293600" y="286326"/>
                </a:lnTo>
                <a:lnTo>
                  <a:pt x="1282490" y="267597"/>
                </a:lnTo>
                <a:lnTo>
                  <a:pt x="1271063" y="249503"/>
                </a:lnTo>
                <a:lnTo>
                  <a:pt x="1259318" y="232362"/>
                </a:lnTo>
                <a:lnTo>
                  <a:pt x="1247255" y="215538"/>
                </a:lnTo>
                <a:lnTo>
                  <a:pt x="1234558" y="199983"/>
                </a:lnTo>
                <a:lnTo>
                  <a:pt x="1221860" y="185699"/>
                </a:lnTo>
                <a:lnTo>
                  <a:pt x="1215194" y="178715"/>
                </a:lnTo>
                <a:lnTo>
                  <a:pt x="1208528" y="172049"/>
                </a:lnTo>
                <a:lnTo>
                  <a:pt x="1201862" y="165383"/>
                </a:lnTo>
                <a:lnTo>
                  <a:pt x="1194878" y="159352"/>
                </a:lnTo>
                <a:lnTo>
                  <a:pt x="1188212" y="153321"/>
                </a:lnTo>
                <a:lnTo>
                  <a:pt x="1181229" y="147924"/>
                </a:lnTo>
                <a:lnTo>
                  <a:pt x="1174245" y="142210"/>
                </a:lnTo>
                <a:lnTo>
                  <a:pt x="1167262" y="137131"/>
                </a:lnTo>
                <a:lnTo>
                  <a:pt x="1159961" y="132370"/>
                </a:lnTo>
                <a:lnTo>
                  <a:pt x="1152977" y="127608"/>
                </a:lnTo>
                <a:lnTo>
                  <a:pt x="1145359" y="123164"/>
                </a:lnTo>
                <a:lnTo>
                  <a:pt x="1138058" y="119038"/>
                </a:lnTo>
                <a:lnTo>
                  <a:pt x="1122503" y="116816"/>
                </a:lnTo>
                <a:lnTo>
                  <a:pt x="1106632" y="114911"/>
                </a:lnTo>
                <a:lnTo>
                  <a:pt x="1090760" y="113641"/>
                </a:lnTo>
                <a:lnTo>
                  <a:pt x="1074888" y="112372"/>
                </a:lnTo>
                <a:close/>
                <a:moveTo>
                  <a:pt x="1001243" y="112372"/>
                </a:moveTo>
                <a:lnTo>
                  <a:pt x="985372" y="113641"/>
                </a:lnTo>
                <a:lnTo>
                  <a:pt x="969500" y="114911"/>
                </a:lnTo>
                <a:lnTo>
                  <a:pt x="953628" y="116816"/>
                </a:lnTo>
                <a:lnTo>
                  <a:pt x="938391" y="119038"/>
                </a:lnTo>
                <a:lnTo>
                  <a:pt x="930773" y="123164"/>
                </a:lnTo>
                <a:lnTo>
                  <a:pt x="923789" y="127608"/>
                </a:lnTo>
                <a:lnTo>
                  <a:pt x="916488" y="132370"/>
                </a:lnTo>
                <a:lnTo>
                  <a:pt x="909505" y="137131"/>
                </a:lnTo>
                <a:lnTo>
                  <a:pt x="902204" y="142210"/>
                </a:lnTo>
                <a:lnTo>
                  <a:pt x="895220" y="147924"/>
                </a:lnTo>
                <a:lnTo>
                  <a:pt x="888554" y="153321"/>
                </a:lnTo>
                <a:lnTo>
                  <a:pt x="881571" y="159352"/>
                </a:lnTo>
                <a:lnTo>
                  <a:pt x="874587" y="165383"/>
                </a:lnTo>
                <a:lnTo>
                  <a:pt x="867921" y="172049"/>
                </a:lnTo>
                <a:lnTo>
                  <a:pt x="861255" y="178715"/>
                </a:lnTo>
                <a:lnTo>
                  <a:pt x="854589" y="185699"/>
                </a:lnTo>
                <a:lnTo>
                  <a:pt x="841574" y="199983"/>
                </a:lnTo>
                <a:lnTo>
                  <a:pt x="829194" y="215538"/>
                </a:lnTo>
                <a:lnTo>
                  <a:pt x="817132" y="232362"/>
                </a:lnTo>
                <a:lnTo>
                  <a:pt x="805069" y="249503"/>
                </a:lnTo>
                <a:lnTo>
                  <a:pt x="793641" y="267597"/>
                </a:lnTo>
                <a:lnTo>
                  <a:pt x="782849" y="286326"/>
                </a:lnTo>
                <a:lnTo>
                  <a:pt x="772056" y="306324"/>
                </a:lnTo>
                <a:lnTo>
                  <a:pt x="762215" y="326640"/>
                </a:lnTo>
                <a:lnTo>
                  <a:pt x="752058" y="347908"/>
                </a:lnTo>
                <a:lnTo>
                  <a:pt x="742852" y="369811"/>
                </a:lnTo>
                <a:lnTo>
                  <a:pt x="1001243" y="369811"/>
                </a:lnTo>
                <a:lnTo>
                  <a:pt x="1001243" y="112372"/>
                </a:lnTo>
                <a:close/>
                <a:moveTo>
                  <a:pt x="1018702" y="0"/>
                </a:moveTo>
                <a:lnTo>
                  <a:pt x="1038066" y="0"/>
                </a:lnTo>
                <a:lnTo>
                  <a:pt x="1058064" y="0"/>
                </a:lnTo>
                <a:lnTo>
                  <a:pt x="1077745" y="635"/>
                </a:lnTo>
                <a:lnTo>
                  <a:pt x="1097109" y="2222"/>
                </a:lnTo>
                <a:lnTo>
                  <a:pt x="1116790" y="4127"/>
                </a:lnTo>
                <a:lnTo>
                  <a:pt x="1135836" y="6349"/>
                </a:lnTo>
                <a:lnTo>
                  <a:pt x="1154882" y="8888"/>
                </a:lnTo>
                <a:lnTo>
                  <a:pt x="1173928" y="11745"/>
                </a:lnTo>
                <a:lnTo>
                  <a:pt x="1192656" y="15554"/>
                </a:lnTo>
                <a:lnTo>
                  <a:pt x="1211067" y="19363"/>
                </a:lnTo>
                <a:lnTo>
                  <a:pt x="1229479" y="23807"/>
                </a:lnTo>
                <a:lnTo>
                  <a:pt x="1247890" y="29204"/>
                </a:lnTo>
                <a:lnTo>
                  <a:pt x="1265984" y="34283"/>
                </a:lnTo>
                <a:lnTo>
                  <a:pt x="1284077" y="39997"/>
                </a:lnTo>
                <a:lnTo>
                  <a:pt x="1301854" y="46345"/>
                </a:lnTo>
                <a:lnTo>
                  <a:pt x="1318995" y="53011"/>
                </a:lnTo>
                <a:lnTo>
                  <a:pt x="1336454" y="59995"/>
                </a:lnTo>
                <a:lnTo>
                  <a:pt x="1353278" y="67931"/>
                </a:lnTo>
                <a:lnTo>
                  <a:pt x="1370420" y="75549"/>
                </a:lnTo>
                <a:lnTo>
                  <a:pt x="1386926" y="84120"/>
                </a:lnTo>
                <a:lnTo>
                  <a:pt x="1403433" y="92373"/>
                </a:lnTo>
                <a:lnTo>
                  <a:pt x="1419622" y="101579"/>
                </a:lnTo>
                <a:lnTo>
                  <a:pt x="1435494" y="110784"/>
                </a:lnTo>
                <a:lnTo>
                  <a:pt x="1451365" y="120942"/>
                </a:lnTo>
                <a:lnTo>
                  <a:pt x="1466602" y="131100"/>
                </a:lnTo>
                <a:lnTo>
                  <a:pt x="1482156" y="141576"/>
                </a:lnTo>
                <a:lnTo>
                  <a:pt x="1496758" y="152686"/>
                </a:lnTo>
                <a:lnTo>
                  <a:pt x="1511360" y="163796"/>
                </a:lnTo>
                <a:lnTo>
                  <a:pt x="1525962" y="175224"/>
                </a:lnTo>
                <a:lnTo>
                  <a:pt x="1539929" y="187286"/>
                </a:lnTo>
                <a:lnTo>
                  <a:pt x="1553579" y="199349"/>
                </a:lnTo>
                <a:lnTo>
                  <a:pt x="1567229" y="212046"/>
                </a:lnTo>
                <a:lnTo>
                  <a:pt x="1579926" y="224743"/>
                </a:lnTo>
                <a:lnTo>
                  <a:pt x="1592941" y="237758"/>
                </a:lnTo>
                <a:lnTo>
                  <a:pt x="1605638" y="251408"/>
                </a:lnTo>
                <a:lnTo>
                  <a:pt x="1617701" y="265057"/>
                </a:lnTo>
                <a:lnTo>
                  <a:pt x="1629763" y="279025"/>
                </a:lnTo>
                <a:lnTo>
                  <a:pt x="1641191" y="293309"/>
                </a:lnTo>
                <a:lnTo>
                  <a:pt x="1652618" y="308229"/>
                </a:lnTo>
                <a:lnTo>
                  <a:pt x="1663411" y="323148"/>
                </a:lnTo>
                <a:lnTo>
                  <a:pt x="1674204" y="338385"/>
                </a:lnTo>
                <a:lnTo>
                  <a:pt x="1684044" y="353939"/>
                </a:lnTo>
                <a:lnTo>
                  <a:pt x="1693885" y="369493"/>
                </a:lnTo>
                <a:lnTo>
                  <a:pt x="1703091" y="385365"/>
                </a:lnTo>
                <a:lnTo>
                  <a:pt x="1712296" y="401554"/>
                </a:lnTo>
                <a:lnTo>
                  <a:pt x="1720867" y="418061"/>
                </a:lnTo>
                <a:lnTo>
                  <a:pt x="1729438" y="434567"/>
                </a:lnTo>
                <a:lnTo>
                  <a:pt x="1737056" y="451709"/>
                </a:lnTo>
                <a:lnTo>
                  <a:pt x="1744992" y="468533"/>
                </a:lnTo>
                <a:lnTo>
                  <a:pt x="1751976" y="485992"/>
                </a:lnTo>
                <a:lnTo>
                  <a:pt x="1758324" y="503133"/>
                </a:lnTo>
                <a:lnTo>
                  <a:pt x="1764673" y="520910"/>
                </a:lnTo>
                <a:lnTo>
                  <a:pt x="1770704" y="539003"/>
                </a:lnTo>
                <a:lnTo>
                  <a:pt x="1775783" y="557097"/>
                </a:lnTo>
                <a:lnTo>
                  <a:pt x="1780862" y="575508"/>
                </a:lnTo>
                <a:lnTo>
                  <a:pt x="1785306" y="593919"/>
                </a:lnTo>
                <a:lnTo>
                  <a:pt x="1789433" y="612331"/>
                </a:lnTo>
                <a:lnTo>
                  <a:pt x="1793242" y="631059"/>
                </a:lnTo>
                <a:lnTo>
                  <a:pt x="1796099" y="650423"/>
                </a:lnTo>
                <a:lnTo>
                  <a:pt x="1798956" y="669151"/>
                </a:lnTo>
                <a:lnTo>
                  <a:pt x="1801178" y="688515"/>
                </a:lnTo>
                <a:lnTo>
                  <a:pt x="1802765" y="707878"/>
                </a:lnTo>
                <a:lnTo>
                  <a:pt x="1804035" y="727242"/>
                </a:lnTo>
                <a:lnTo>
                  <a:pt x="1804987" y="746923"/>
                </a:lnTo>
                <a:lnTo>
                  <a:pt x="1804987" y="766921"/>
                </a:lnTo>
                <a:lnTo>
                  <a:pt x="1804987" y="786285"/>
                </a:lnTo>
                <a:lnTo>
                  <a:pt x="1804035" y="806283"/>
                </a:lnTo>
                <a:lnTo>
                  <a:pt x="1802765" y="825646"/>
                </a:lnTo>
                <a:lnTo>
                  <a:pt x="1801178" y="845010"/>
                </a:lnTo>
                <a:lnTo>
                  <a:pt x="1798956" y="864056"/>
                </a:lnTo>
                <a:lnTo>
                  <a:pt x="1796099" y="883419"/>
                </a:lnTo>
                <a:lnTo>
                  <a:pt x="1793242" y="902465"/>
                </a:lnTo>
                <a:lnTo>
                  <a:pt x="1789433" y="921194"/>
                </a:lnTo>
                <a:lnTo>
                  <a:pt x="1785306" y="939605"/>
                </a:lnTo>
                <a:lnTo>
                  <a:pt x="1780862" y="958016"/>
                </a:lnTo>
                <a:lnTo>
                  <a:pt x="1775783" y="976428"/>
                </a:lnTo>
                <a:lnTo>
                  <a:pt x="1770704" y="994521"/>
                </a:lnTo>
                <a:lnTo>
                  <a:pt x="1764673" y="1012298"/>
                </a:lnTo>
                <a:lnTo>
                  <a:pt x="1758324" y="1030074"/>
                </a:lnTo>
                <a:lnTo>
                  <a:pt x="1751976" y="1047851"/>
                </a:lnTo>
                <a:lnTo>
                  <a:pt x="1744992" y="1064992"/>
                </a:lnTo>
                <a:lnTo>
                  <a:pt x="1737056" y="1082134"/>
                </a:lnTo>
                <a:lnTo>
                  <a:pt x="1729438" y="1098958"/>
                </a:lnTo>
                <a:lnTo>
                  <a:pt x="1720867" y="1115464"/>
                </a:lnTo>
                <a:lnTo>
                  <a:pt x="1712296" y="1132288"/>
                </a:lnTo>
                <a:lnTo>
                  <a:pt x="1703091" y="1147843"/>
                </a:lnTo>
                <a:lnTo>
                  <a:pt x="1693885" y="1164349"/>
                </a:lnTo>
                <a:lnTo>
                  <a:pt x="1684044" y="1179586"/>
                </a:lnTo>
                <a:lnTo>
                  <a:pt x="1674204" y="1195140"/>
                </a:lnTo>
                <a:lnTo>
                  <a:pt x="1663411" y="1210377"/>
                </a:lnTo>
                <a:lnTo>
                  <a:pt x="1652618" y="1225297"/>
                </a:lnTo>
                <a:lnTo>
                  <a:pt x="1641191" y="1239898"/>
                </a:lnTo>
                <a:lnTo>
                  <a:pt x="1629763" y="1254183"/>
                </a:lnTo>
                <a:lnTo>
                  <a:pt x="1617701" y="1268150"/>
                </a:lnTo>
                <a:lnTo>
                  <a:pt x="1605638" y="1282117"/>
                </a:lnTo>
                <a:lnTo>
                  <a:pt x="1592941" y="1295449"/>
                </a:lnTo>
                <a:lnTo>
                  <a:pt x="1579926" y="1308782"/>
                </a:lnTo>
                <a:lnTo>
                  <a:pt x="1567229" y="1321797"/>
                </a:lnTo>
                <a:lnTo>
                  <a:pt x="1553579" y="1334176"/>
                </a:lnTo>
                <a:lnTo>
                  <a:pt x="1539929" y="1346239"/>
                </a:lnTo>
                <a:lnTo>
                  <a:pt x="1525962" y="1357984"/>
                </a:lnTo>
                <a:lnTo>
                  <a:pt x="1511360" y="1370047"/>
                </a:lnTo>
                <a:lnTo>
                  <a:pt x="1496758" y="1381157"/>
                </a:lnTo>
                <a:lnTo>
                  <a:pt x="1482156" y="1391949"/>
                </a:lnTo>
                <a:lnTo>
                  <a:pt x="1466602" y="1402425"/>
                </a:lnTo>
                <a:lnTo>
                  <a:pt x="1451365" y="1412583"/>
                </a:lnTo>
                <a:lnTo>
                  <a:pt x="1435494" y="1422423"/>
                </a:lnTo>
                <a:lnTo>
                  <a:pt x="1419622" y="1431946"/>
                </a:lnTo>
                <a:lnTo>
                  <a:pt x="1403433" y="1441152"/>
                </a:lnTo>
                <a:lnTo>
                  <a:pt x="1386926" y="1449723"/>
                </a:lnTo>
                <a:lnTo>
                  <a:pt x="1370420" y="1457976"/>
                </a:lnTo>
                <a:lnTo>
                  <a:pt x="1353278" y="1465912"/>
                </a:lnTo>
                <a:lnTo>
                  <a:pt x="1336454" y="1473213"/>
                </a:lnTo>
                <a:lnTo>
                  <a:pt x="1318995" y="1480196"/>
                </a:lnTo>
                <a:lnTo>
                  <a:pt x="1301854" y="1487180"/>
                </a:lnTo>
                <a:lnTo>
                  <a:pt x="1284077" y="1493528"/>
                </a:lnTo>
                <a:lnTo>
                  <a:pt x="1265984" y="1498925"/>
                </a:lnTo>
                <a:lnTo>
                  <a:pt x="1247890" y="1504639"/>
                </a:lnTo>
                <a:lnTo>
                  <a:pt x="1229479" y="1509400"/>
                </a:lnTo>
                <a:lnTo>
                  <a:pt x="1211067" y="1514162"/>
                </a:lnTo>
                <a:lnTo>
                  <a:pt x="1192656" y="1518288"/>
                </a:lnTo>
                <a:lnTo>
                  <a:pt x="1173928" y="1521463"/>
                </a:lnTo>
                <a:lnTo>
                  <a:pt x="1154882" y="1524637"/>
                </a:lnTo>
                <a:lnTo>
                  <a:pt x="1135836" y="1527494"/>
                </a:lnTo>
                <a:lnTo>
                  <a:pt x="1116790" y="1529716"/>
                </a:lnTo>
                <a:lnTo>
                  <a:pt x="1097109" y="1531303"/>
                </a:lnTo>
                <a:lnTo>
                  <a:pt x="1077745" y="1532573"/>
                </a:lnTo>
                <a:lnTo>
                  <a:pt x="1058064" y="1533208"/>
                </a:lnTo>
                <a:lnTo>
                  <a:pt x="1038066" y="1533525"/>
                </a:lnTo>
                <a:lnTo>
                  <a:pt x="1018702" y="1533208"/>
                </a:lnTo>
                <a:lnTo>
                  <a:pt x="998704" y="1532573"/>
                </a:lnTo>
                <a:lnTo>
                  <a:pt x="979340" y="1531303"/>
                </a:lnTo>
                <a:lnTo>
                  <a:pt x="959977" y="1529716"/>
                </a:lnTo>
                <a:lnTo>
                  <a:pt x="940931" y="1527494"/>
                </a:lnTo>
                <a:lnTo>
                  <a:pt x="921567" y="1524637"/>
                </a:lnTo>
                <a:lnTo>
                  <a:pt x="902839" y="1521463"/>
                </a:lnTo>
                <a:lnTo>
                  <a:pt x="884110" y="1518288"/>
                </a:lnTo>
                <a:lnTo>
                  <a:pt x="865382" y="1514162"/>
                </a:lnTo>
                <a:lnTo>
                  <a:pt x="846970" y="1509400"/>
                </a:lnTo>
                <a:lnTo>
                  <a:pt x="828559" y="1504639"/>
                </a:lnTo>
                <a:lnTo>
                  <a:pt x="810465" y="1498925"/>
                </a:lnTo>
                <a:lnTo>
                  <a:pt x="792689" y="1493528"/>
                </a:lnTo>
                <a:lnTo>
                  <a:pt x="774913" y="1487180"/>
                </a:lnTo>
                <a:lnTo>
                  <a:pt x="757136" y="1480196"/>
                </a:lnTo>
                <a:lnTo>
                  <a:pt x="739995" y="1473213"/>
                </a:lnTo>
                <a:lnTo>
                  <a:pt x="722854" y="1465912"/>
                </a:lnTo>
                <a:lnTo>
                  <a:pt x="706030" y="1457976"/>
                </a:lnTo>
                <a:lnTo>
                  <a:pt x="689523" y="1449723"/>
                </a:lnTo>
                <a:lnTo>
                  <a:pt x="673334" y="1441152"/>
                </a:lnTo>
                <a:lnTo>
                  <a:pt x="657145" y="1431946"/>
                </a:lnTo>
                <a:lnTo>
                  <a:pt x="640956" y="1422423"/>
                </a:lnTo>
                <a:lnTo>
                  <a:pt x="625401" y="1412583"/>
                </a:lnTo>
                <a:lnTo>
                  <a:pt x="609847" y="1402425"/>
                </a:lnTo>
                <a:lnTo>
                  <a:pt x="594610" y="1391949"/>
                </a:lnTo>
                <a:lnTo>
                  <a:pt x="579691" y="1381157"/>
                </a:lnTo>
                <a:lnTo>
                  <a:pt x="565089" y="1370047"/>
                </a:lnTo>
                <a:lnTo>
                  <a:pt x="550804" y="1357984"/>
                </a:lnTo>
                <a:lnTo>
                  <a:pt x="536837" y="1346239"/>
                </a:lnTo>
                <a:lnTo>
                  <a:pt x="522870" y="1334176"/>
                </a:lnTo>
                <a:lnTo>
                  <a:pt x="509538" y="1321797"/>
                </a:lnTo>
                <a:lnTo>
                  <a:pt x="496205" y="1308782"/>
                </a:lnTo>
                <a:lnTo>
                  <a:pt x="483508" y="1295449"/>
                </a:lnTo>
                <a:lnTo>
                  <a:pt x="470811" y="1282117"/>
                </a:lnTo>
                <a:lnTo>
                  <a:pt x="458748" y="1268150"/>
                </a:lnTo>
                <a:lnTo>
                  <a:pt x="447003" y="1254183"/>
                </a:lnTo>
                <a:lnTo>
                  <a:pt x="435258" y="1239898"/>
                </a:lnTo>
                <a:lnTo>
                  <a:pt x="424148" y="1225297"/>
                </a:lnTo>
                <a:lnTo>
                  <a:pt x="413038" y="1210377"/>
                </a:lnTo>
                <a:lnTo>
                  <a:pt x="402562" y="1195140"/>
                </a:lnTo>
                <a:lnTo>
                  <a:pt x="392404" y="1179586"/>
                </a:lnTo>
                <a:lnTo>
                  <a:pt x="382881" y="1164349"/>
                </a:lnTo>
                <a:lnTo>
                  <a:pt x="373041" y="1147843"/>
                </a:lnTo>
                <a:lnTo>
                  <a:pt x="364470" y="1132288"/>
                </a:lnTo>
                <a:lnTo>
                  <a:pt x="355582" y="1115464"/>
                </a:lnTo>
                <a:lnTo>
                  <a:pt x="347329" y="1098958"/>
                </a:lnTo>
                <a:lnTo>
                  <a:pt x="339393" y="1082134"/>
                </a:lnTo>
                <a:lnTo>
                  <a:pt x="331775" y="1064992"/>
                </a:lnTo>
                <a:lnTo>
                  <a:pt x="324791" y="1047851"/>
                </a:lnTo>
                <a:lnTo>
                  <a:pt x="318125" y="1030074"/>
                </a:lnTo>
                <a:lnTo>
                  <a:pt x="312094" y="1012298"/>
                </a:lnTo>
                <a:lnTo>
                  <a:pt x="306062" y="994521"/>
                </a:lnTo>
                <a:lnTo>
                  <a:pt x="300666" y="976428"/>
                </a:lnTo>
                <a:lnTo>
                  <a:pt x="295904" y="958016"/>
                </a:lnTo>
                <a:lnTo>
                  <a:pt x="290825" y="939605"/>
                </a:lnTo>
                <a:lnTo>
                  <a:pt x="287016" y="921194"/>
                </a:lnTo>
                <a:lnTo>
                  <a:pt x="283525" y="902465"/>
                </a:lnTo>
                <a:lnTo>
                  <a:pt x="280350" y="883419"/>
                </a:lnTo>
                <a:lnTo>
                  <a:pt x="277811" y="864056"/>
                </a:lnTo>
                <a:lnTo>
                  <a:pt x="275589" y="845010"/>
                </a:lnTo>
                <a:lnTo>
                  <a:pt x="273684" y="825646"/>
                </a:lnTo>
                <a:lnTo>
                  <a:pt x="272414" y="806283"/>
                </a:lnTo>
                <a:lnTo>
                  <a:pt x="271779" y="786285"/>
                </a:lnTo>
                <a:lnTo>
                  <a:pt x="271462" y="766921"/>
                </a:lnTo>
                <a:lnTo>
                  <a:pt x="271779" y="746923"/>
                </a:lnTo>
                <a:lnTo>
                  <a:pt x="272414" y="727242"/>
                </a:lnTo>
                <a:lnTo>
                  <a:pt x="273684" y="707878"/>
                </a:lnTo>
                <a:lnTo>
                  <a:pt x="275589" y="688515"/>
                </a:lnTo>
                <a:lnTo>
                  <a:pt x="277811" y="669151"/>
                </a:lnTo>
                <a:lnTo>
                  <a:pt x="280350" y="650423"/>
                </a:lnTo>
                <a:lnTo>
                  <a:pt x="283525" y="631059"/>
                </a:lnTo>
                <a:lnTo>
                  <a:pt x="287016" y="612331"/>
                </a:lnTo>
                <a:lnTo>
                  <a:pt x="290825" y="593919"/>
                </a:lnTo>
                <a:lnTo>
                  <a:pt x="295904" y="575508"/>
                </a:lnTo>
                <a:lnTo>
                  <a:pt x="300666" y="557097"/>
                </a:lnTo>
                <a:lnTo>
                  <a:pt x="306062" y="539003"/>
                </a:lnTo>
                <a:lnTo>
                  <a:pt x="312094" y="520910"/>
                </a:lnTo>
                <a:lnTo>
                  <a:pt x="318125" y="503133"/>
                </a:lnTo>
                <a:lnTo>
                  <a:pt x="324791" y="485992"/>
                </a:lnTo>
                <a:lnTo>
                  <a:pt x="331775" y="468533"/>
                </a:lnTo>
                <a:lnTo>
                  <a:pt x="339393" y="451709"/>
                </a:lnTo>
                <a:lnTo>
                  <a:pt x="347329" y="434567"/>
                </a:lnTo>
                <a:lnTo>
                  <a:pt x="355582" y="418061"/>
                </a:lnTo>
                <a:lnTo>
                  <a:pt x="364470" y="401554"/>
                </a:lnTo>
                <a:lnTo>
                  <a:pt x="373041" y="385365"/>
                </a:lnTo>
                <a:lnTo>
                  <a:pt x="382881" y="369493"/>
                </a:lnTo>
                <a:lnTo>
                  <a:pt x="392404" y="353939"/>
                </a:lnTo>
                <a:lnTo>
                  <a:pt x="402562" y="338385"/>
                </a:lnTo>
                <a:lnTo>
                  <a:pt x="413038" y="323148"/>
                </a:lnTo>
                <a:lnTo>
                  <a:pt x="424148" y="308229"/>
                </a:lnTo>
                <a:lnTo>
                  <a:pt x="435258" y="293309"/>
                </a:lnTo>
                <a:lnTo>
                  <a:pt x="447003" y="279025"/>
                </a:lnTo>
                <a:lnTo>
                  <a:pt x="458748" y="265057"/>
                </a:lnTo>
                <a:lnTo>
                  <a:pt x="470811" y="251408"/>
                </a:lnTo>
                <a:lnTo>
                  <a:pt x="483508" y="237758"/>
                </a:lnTo>
                <a:lnTo>
                  <a:pt x="496205" y="224743"/>
                </a:lnTo>
                <a:lnTo>
                  <a:pt x="509538" y="212046"/>
                </a:lnTo>
                <a:lnTo>
                  <a:pt x="522870" y="199349"/>
                </a:lnTo>
                <a:lnTo>
                  <a:pt x="536837" y="187286"/>
                </a:lnTo>
                <a:lnTo>
                  <a:pt x="550804" y="175224"/>
                </a:lnTo>
                <a:lnTo>
                  <a:pt x="565089" y="163796"/>
                </a:lnTo>
                <a:lnTo>
                  <a:pt x="579691" y="152686"/>
                </a:lnTo>
                <a:lnTo>
                  <a:pt x="594610" y="141576"/>
                </a:lnTo>
                <a:lnTo>
                  <a:pt x="609847" y="131100"/>
                </a:lnTo>
                <a:lnTo>
                  <a:pt x="625401" y="120942"/>
                </a:lnTo>
                <a:lnTo>
                  <a:pt x="640956" y="110784"/>
                </a:lnTo>
                <a:lnTo>
                  <a:pt x="657145" y="101579"/>
                </a:lnTo>
                <a:lnTo>
                  <a:pt x="673334" y="92373"/>
                </a:lnTo>
                <a:lnTo>
                  <a:pt x="689523" y="84120"/>
                </a:lnTo>
                <a:lnTo>
                  <a:pt x="706030" y="75549"/>
                </a:lnTo>
                <a:lnTo>
                  <a:pt x="722854" y="67931"/>
                </a:lnTo>
                <a:lnTo>
                  <a:pt x="739995" y="59995"/>
                </a:lnTo>
                <a:lnTo>
                  <a:pt x="757136" y="53011"/>
                </a:lnTo>
                <a:lnTo>
                  <a:pt x="774913" y="46345"/>
                </a:lnTo>
                <a:lnTo>
                  <a:pt x="792689" y="39997"/>
                </a:lnTo>
                <a:lnTo>
                  <a:pt x="810465" y="34283"/>
                </a:lnTo>
                <a:lnTo>
                  <a:pt x="828559" y="29204"/>
                </a:lnTo>
                <a:lnTo>
                  <a:pt x="846970" y="23807"/>
                </a:lnTo>
                <a:lnTo>
                  <a:pt x="865382" y="19363"/>
                </a:lnTo>
                <a:lnTo>
                  <a:pt x="884110" y="15554"/>
                </a:lnTo>
                <a:lnTo>
                  <a:pt x="902839" y="11745"/>
                </a:lnTo>
                <a:lnTo>
                  <a:pt x="921567" y="8888"/>
                </a:lnTo>
                <a:lnTo>
                  <a:pt x="940931" y="6349"/>
                </a:lnTo>
                <a:lnTo>
                  <a:pt x="959977" y="4127"/>
                </a:lnTo>
                <a:lnTo>
                  <a:pt x="979340" y="2222"/>
                </a:lnTo>
                <a:lnTo>
                  <a:pt x="998704" y="635"/>
                </a:lnTo>
                <a:lnTo>
                  <a:pt x="1018702" y="0"/>
                </a:ln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10262" name="TextBox 42"/>
          <p:cNvSpPr>
            <a:spLocks noChangeArrowheads="1"/>
          </p:cNvSpPr>
          <p:nvPr/>
        </p:nvSpPr>
        <p:spPr bwMode="auto">
          <a:xfrm>
            <a:off x="2127250" y="3467100"/>
            <a:ext cx="1978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b="1">
                <a:solidFill>
                  <a:srgbClr val="4D4D4D"/>
                </a:solidFill>
                <a:latin typeface="微软雅黑" panose="020b0503020204020204" pitchFamily="34" charset="-122"/>
                <a:ea typeface="微软雅黑" panose="020b0503020204020204" pitchFamily="34" charset="-122"/>
                <a:sym typeface="宋体" panose="02010600030101010101" pitchFamily="2" charset="-122"/>
              </a:rPr>
              <a:t>点击添加</a:t>
            </a:r>
            <a:r>
              <a:rPr lang="zh-CN" altLang="en-US" b="1" i="1">
                <a:solidFill>
                  <a:srgbClr val="4D4D4D"/>
                </a:solidFill>
                <a:latin typeface="微软雅黑" panose="020b0503020204020204" pitchFamily="34" charset="-122"/>
                <a:ea typeface="微软雅黑" panose="020b0503020204020204" pitchFamily="34" charset="-122"/>
                <a:sym typeface="宋体" panose="02010600030101010101" pitchFamily="2" charset="-122"/>
              </a:rPr>
              <a:t>文本</a:t>
            </a:r>
            <a:endParaRPr lang="zh-CN" altLang="en-US" sz="2800" b="1" i="1">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263" name="TextBox 43"/>
          <p:cNvSpPr>
            <a:spLocks noChangeArrowheads="1"/>
          </p:cNvSpPr>
          <p:nvPr/>
        </p:nvSpPr>
        <p:spPr bwMode="auto">
          <a:xfrm>
            <a:off x="2127250" y="3783013"/>
            <a:ext cx="21605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en-US" altLang="zh-CN"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p:fade/>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266" name="矩形 15"/>
          <p:cNvSpPr>
            <a:spLocks noChangeArrowheads="1"/>
          </p:cNvSpPr>
          <p:nvPr/>
        </p:nvSpPr>
        <p:spPr bwMode="auto">
          <a:xfrm>
            <a:off x="1285875" y="180975"/>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sp>
        <p:nvSpPr>
          <p:cNvPr id="11267" name="矩形 16"/>
          <p:cNvSpPr>
            <a:spLocks noChangeArrowheads="1"/>
          </p:cNvSpPr>
          <p:nvPr/>
        </p:nvSpPr>
        <p:spPr bwMode="auto">
          <a:xfrm>
            <a:off x="1327150" y="631825"/>
            <a:ext cx="592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200">
                <a:solidFill>
                  <a:srgbClr val="A5A5A5"/>
                </a:solidFill>
                <a:sym typeface="Arial" panose="020b0604020202020204" pitchFamily="34" charset="0"/>
              </a:rPr>
              <a:t>Click add this section keywords detailed description of the contents of this paragraph</a:t>
            </a:r>
            <a:endParaRPr lang="zh-CN" altLang="zh-CN" sz="1200">
              <a:solidFill>
                <a:srgbClr val="A5A5A5"/>
              </a:solidFill>
              <a:latin typeface="Calibri" panose="020f0502020204030204" pitchFamily="34" charset="0"/>
              <a:sym typeface="宋体" panose="02010600030101010101" pitchFamily="2" charset="-122"/>
            </a:endParaRPr>
          </a:p>
        </p:txBody>
      </p:sp>
      <p:sp>
        <p:nvSpPr>
          <p:cNvPr id="11268" name="矩形 18"/>
          <p:cNvSpPr>
            <a:spLocks noChangeArrowheads="1"/>
          </p:cNvSpPr>
          <p:nvPr/>
        </p:nvSpPr>
        <p:spPr bwMode="auto">
          <a:xfrm>
            <a:off x="0" y="6750050"/>
            <a:ext cx="12192000" cy="107950"/>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11269" name="图片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任意多边形 2"/>
          <p:cNvSpPr>
            <a:spLocks noChangeArrowheads="1"/>
          </p:cNvSpPr>
          <p:nvPr/>
        </p:nvSpPr>
        <p:spPr bwMode="auto">
          <a:xfrm>
            <a:off x="3865563" y="3038475"/>
            <a:ext cx="1411287" cy="1603375"/>
          </a:xfrm>
          <a:custGeom>
            <a:gdLst>
              <a:gd name="T0" fmla="*/ 0 w 1032977"/>
              <a:gd name="T1" fmla="*/ 449345 h 898690"/>
              <a:gd name="T2" fmla="*/ 224673 w 1032977"/>
              <a:gd name="T3" fmla="*/ 0 h 898690"/>
              <a:gd name="T4" fmla="*/ 808305 w 1032977"/>
              <a:gd name="T5" fmla="*/ 0 h 898690"/>
              <a:gd name="T6" fmla="*/ 1032977 w 1032977"/>
              <a:gd name="T7" fmla="*/ 449345 h 898690"/>
              <a:gd name="T8" fmla="*/ 808305 w 1032977"/>
              <a:gd name="T9" fmla="*/ 898690 h 898690"/>
              <a:gd name="T10" fmla="*/ 224673 w 1032977"/>
              <a:gd name="T11" fmla="*/ 898690 h 898690"/>
              <a:gd name="T12" fmla="*/ 0 w 1032977"/>
              <a:gd name="T13" fmla="*/ 449345 h 898690"/>
              <a:gd name="T14" fmla="*/ 0 60000 65536"/>
              <a:gd name="T15" fmla="*/ 0 60000 65536"/>
              <a:gd name="T16" fmla="*/ 0 60000 65536"/>
              <a:gd name="T17" fmla="*/ 0 60000 65536"/>
              <a:gd name="T18" fmla="*/ 0 60000 65536"/>
              <a:gd name="T19" fmla="*/ 0 60000 65536"/>
              <a:gd name="T20" fmla="*/ 0 60000 65536"/>
              <a:gd name="T21" fmla="*/ 0 w 1032977"/>
              <a:gd name="T22" fmla="*/ 0 h 898690"/>
              <a:gd name="T23" fmla="*/ 1032977 w 1032977"/>
              <a:gd name="T24" fmla="*/ 898690 h 898690"/>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61966" tIns="282893" rIns="261967" bIns="282892" anchor="ctr"/>
          <a:lstStyle/>
          <a:p>
            <a:pPr algn="ctr">
              <a:lnSpc>
                <a:spcPct val="90000"/>
              </a:lnSpc>
              <a:spcAft>
                <a:spcPct val="35000"/>
              </a:spcAft>
            </a:pPr>
            <a:endParaRPr lang="zh-CN" altLang="zh-CN" sz="3200">
              <a:solidFill>
                <a:srgbClr val="FFFFFF"/>
              </a:solidFill>
              <a:latin typeface="宋体" panose="02010600030101010101" pitchFamily="2" charset="-122"/>
              <a:sym typeface="宋体" panose="02010600030101010101" pitchFamily="2" charset="-122"/>
            </a:endParaRPr>
          </a:p>
        </p:txBody>
      </p:sp>
      <p:sp>
        <p:nvSpPr>
          <p:cNvPr id="11271" name="任意多边形 3"/>
          <p:cNvSpPr>
            <a:spLocks noChangeArrowheads="1"/>
          </p:cNvSpPr>
          <p:nvPr/>
        </p:nvSpPr>
        <p:spPr bwMode="auto">
          <a:xfrm>
            <a:off x="4633913" y="1708150"/>
            <a:ext cx="1411287" cy="1603375"/>
          </a:xfrm>
          <a:custGeom>
            <a:gdLst>
              <a:gd name="T0" fmla="*/ 0 w 1032977"/>
              <a:gd name="T1" fmla="*/ 449345 h 898690"/>
              <a:gd name="T2" fmla="*/ 224673 w 1032977"/>
              <a:gd name="T3" fmla="*/ 0 h 898690"/>
              <a:gd name="T4" fmla="*/ 808305 w 1032977"/>
              <a:gd name="T5" fmla="*/ 0 h 898690"/>
              <a:gd name="T6" fmla="*/ 1032977 w 1032977"/>
              <a:gd name="T7" fmla="*/ 449345 h 898690"/>
              <a:gd name="T8" fmla="*/ 808305 w 1032977"/>
              <a:gd name="T9" fmla="*/ 898690 h 898690"/>
              <a:gd name="T10" fmla="*/ 224673 w 1032977"/>
              <a:gd name="T11" fmla="*/ 898690 h 898690"/>
              <a:gd name="T12" fmla="*/ 0 w 1032977"/>
              <a:gd name="T13" fmla="*/ 449345 h 898690"/>
              <a:gd name="T14" fmla="*/ 0 60000 65536"/>
              <a:gd name="T15" fmla="*/ 0 60000 65536"/>
              <a:gd name="T16" fmla="*/ 0 60000 65536"/>
              <a:gd name="T17" fmla="*/ 0 60000 65536"/>
              <a:gd name="T18" fmla="*/ 0 60000 65536"/>
              <a:gd name="T19" fmla="*/ 0 60000 65536"/>
              <a:gd name="T20" fmla="*/ 0 60000 65536"/>
              <a:gd name="T21" fmla="*/ 0 w 1032977"/>
              <a:gd name="T22" fmla="*/ 0 h 898690"/>
              <a:gd name="T23" fmla="*/ 1032977 w 1032977"/>
              <a:gd name="T24" fmla="*/ 898690 h 898690"/>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61966" tIns="282893" rIns="261967" bIns="282892" anchor="ctr"/>
          <a:lstStyle/>
          <a:p>
            <a:pPr algn="ctr">
              <a:lnSpc>
                <a:spcPct val="90000"/>
              </a:lnSpc>
              <a:spcAft>
                <a:spcPct val="35000"/>
              </a:spcAft>
            </a:pPr>
            <a:endParaRPr lang="zh-CN" altLang="zh-CN" sz="3200">
              <a:solidFill>
                <a:srgbClr val="FFFFFF"/>
              </a:solidFill>
              <a:latin typeface="宋体" panose="02010600030101010101" pitchFamily="2" charset="-122"/>
              <a:sym typeface="宋体" panose="02010600030101010101" pitchFamily="2" charset="-122"/>
            </a:endParaRPr>
          </a:p>
        </p:txBody>
      </p:sp>
      <p:sp>
        <p:nvSpPr>
          <p:cNvPr id="11272" name="任意多边形 4"/>
          <p:cNvSpPr>
            <a:spLocks noChangeArrowheads="1"/>
          </p:cNvSpPr>
          <p:nvPr/>
        </p:nvSpPr>
        <p:spPr bwMode="auto">
          <a:xfrm>
            <a:off x="4633913" y="4370388"/>
            <a:ext cx="1411287" cy="1603375"/>
          </a:xfrm>
          <a:custGeom>
            <a:gdLst>
              <a:gd name="T0" fmla="*/ 0 w 1032977"/>
              <a:gd name="T1" fmla="*/ 449345 h 898690"/>
              <a:gd name="T2" fmla="*/ 224673 w 1032977"/>
              <a:gd name="T3" fmla="*/ 0 h 898690"/>
              <a:gd name="T4" fmla="*/ 808305 w 1032977"/>
              <a:gd name="T5" fmla="*/ 0 h 898690"/>
              <a:gd name="T6" fmla="*/ 1032977 w 1032977"/>
              <a:gd name="T7" fmla="*/ 449345 h 898690"/>
              <a:gd name="T8" fmla="*/ 808305 w 1032977"/>
              <a:gd name="T9" fmla="*/ 898690 h 898690"/>
              <a:gd name="T10" fmla="*/ 224673 w 1032977"/>
              <a:gd name="T11" fmla="*/ 898690 h 898690"/>
              <a:gd name="T12" fmla="*/ 0 w 1032977"/>
              <a:gd name="T13" fmla="*/ 449345 h 898690"/>
              <a:gd name="T14" fmla="*/ 0 60000 65536"/>
              <a:gd name="T15" fmla="*/ 0 60000 65536"/>
              <a:gd name="T16" fmla="*/ 0 60000 65536"/>
              <a:gd name="T17" fmla="*/ 0 60000 65536"/>
              <a:gd name="T18" fmla="*/ 0 60000 65536"/>
              <a:gd name="T19" fmla="*/ 0 60000 65536"/>
              <a:gd name="T20" fmla="*/ 0 60000 65536"/>
              <a:gd name="T21" fmla="*/ 0 w 1032977"/>
              <a:gd name="T22" fmla="*/ 0 h 898690"/>
              <a:gd name="T23" fmla="*/ 1032977 w 1032977"/>
              <a:gd name="T24" fmla="*/ 898690 h 898690"/>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61966" tIns="282893" rIns="261967" bIns="282892" anchor="ctr"/>
          <a:lstStyle/>
          <a:p>
            <a:pPr algn="ctr">
              <a:lnSpc>
                <a:spcPct val="90000"/>
              </a:lnSpc>
              <a:spcAft>
                <a:spcPct val="35000"/>
              </a:spcAft>
            </a:pPr>
            <a:endParaRPr lang="zh-CN" altLang="zh-CN" sz="3200">
              <a:solidFill>
                <a:srgbClr val="FFFFFF"/>
              </a:solidFill>
              <a:latin typeface="宋体" panose="02010600030101010101" pitchFamily="2" charset="-122"/>
              <a:sym typeface="宋体" panose="02010600030101010101" pitchFamily="2" charset="-122"/>
            </a:endParaRPr>
          </a:p>
        </p:txBody>
      </p:sp>
      <p:sp>
        <p:nvSpPr>
          <p:cNvPr id="11273" name="任意多边形 5"/>
          <p:cNvSpPr>
            <a:spLocks noChangeArrowheads="1"/>
          </p:cNvSpPr>
          <p:nvPr/>
        </p:nvSpPr>
        <p:spPr bwMode="auto">
          <a:xfrm>
            <a:off x="6126163" y="1708150"/>
            <a:ext cx="1411287" cy="1603375"/>
          </a:xfrm>
          <a:custGeom>
            <a:gdLst>
              <a:gd name="T0" fmla="*/ 0 w 1032977"/>
              <a:gd name="T1" fmla="*/ 449345 h 898690"/>
              <a:gd name="T2" fmla="*/ 224673 w 1032977"/>
              <a:gd name="T3" fmla="*/ 0 h 898690"/>
              <a:gd name="T4" fmla="*/ 808305 w 1032977"/>
              <a:gd name="T5" fmla="*/ 0 h 898690"/>
              <a:gd name="T6" fmla="*/ 1032977 w 1032977"/>
              <a:gd name="T7" fmla="*/ 449345 h 898690"/>
              <a:gd name="T8" fmla="*/ 808305 w 1032977"/>
              <a:gd name="T9" fmla="*/ 898690 h 898690"/>
              <a:gd name="T10" fmla="*/ 224673 w 1032977"/>
              <a:gd name="T11" fmla="*/ 898690 h 898690"/>
              <a:gd name="T12" fmla="*/ 0 w 1032977"/>
              <a:gd name="T13" fmla="*/ 449345 h 898690"/>
              <a:gd name="T14" fmla="*/ 0 60000 65536"/>
              <a:gd name="T15" fmla="*/ 0 60000 65536"/>
              <a:gd name="T16" fmla="*/ 0 60000 65536"/>
              <a:gd name="T17" fmla="*/ 0 60000 65536"/>
              <a:gd name="T18" fmla="*/ 0 60000 65536"/>
              <a:gd name="T19" fmla="*/ 0 60000 65536"/>
              <a:gd name="T20" fmla="*/ 0 60000 65536"/>
              <a:gd name="T21" fmla="*/ 0 w 1032977"/>
              <a:gd name="T22" fmla="*/ 0 h 898690"/>
              <a:gd name="T23" fmla="*/ 1032977 w 1032977"/>
              <a:gd name="T24" fmla="*/ 898690 h 898690"/>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61966" tIns="282893" rIns="261967" bIns="282892" anchor="ctr"/>
          <a:lstStyle/>
          <a:p>
            <a:pPr algn="ctr">
              <a:lnSpc>
                <a:spcPct val="90000"/>
              </a:lnSpc>
              <a:spcAft>
                <a:spcPct val="35000"/>
              </a:spcAft>
            </a:pPr>
            <a:endParaRPr lang="zh-CN" altLang="zh-CN" sz="3200">
              <a:solidFill>
                <a:srgbClr val="FFFFFF"/>
              </a:solidFill>
              <a:latin typeface="宋体" panose="02010600030101010101" pitchFamily="2" charset="-122"/>
              <a:sym typeface="宋体" panose="02010600030101010101" pitchFamily="2" charset="-122"/>
            </a:endParaRPr>
          </a:p>
        </p:txBody>
      </p:sp>
      <p:sp>
        <p:nvSpPr>
          <p:cNvPr id="11274" name="任意多边形 6"/>
          <p:cNvSpPr>
            <a:spLocks noChangeArrowheads="1"/>
          </p:cNvSpPr>
          <p:nvPr/>
        </p:nvSpPr>
        <p:spPr bwMode="auto">
          <a:xfrm>
            <a:off x="6126163" y="4370388"/>
            <a:ext cx="1411287" cy="1603375"/>
          </a:xfrm>
          <a:custGeom>
            <a:gdLst>
              <a:gd name="T0" fmla="*/ 0 w 1032977"/>
              <a:gd name="T1" fmla="*/ 449345 h 898690"/>
              <a:gd name="T2" fmla="*/ 224673 w 1032977"/>
              <a:gd name="T3" fmla="*/ 0 h 898690"/>
              <a:gd name="T4" fmla="*/ 808305 w 1032977"/>
              <a:gd name="T5" fmla="*/ 0 h 898690"/>
              <a:gd name="T6" fmla="*/ 1032977 w 1032977"/>
              <a:gd name="T7" fmla="*/ 449345 h 898690"/>
              <a:gd name="T8" fmla="*/ 808305 w 1032977"/>
              <a:gd name="T9" fmla="*/ 898690 h 898690"/>
              <a:gd name="T10" fmla="*/ 224673 w 1032977"/>
              <a:gd name="T11" fmla="*/ 898690 h 898690"/>
              <a:gd name="T12" fmla="*/ 0 w 1032977"/>
              <a:gd name="T13" fmla="*/ 449345 h 898690"/>
              <a:gd name="T14" fmla="*/ 0 60000 65536"/>
              <a:gd name="T15" fmla="*/ 0 60000 65536"/>
              <a:gd name="T16" fmla="*/ 0 60000 65536"/>
              <a:gd name="T17" fmla="*/ 0 60000 65536"/>
              <a:gd name="T18" fmla="*/ 0 60000 65536"/>
              <a:gd name="T19" fmla="*/ 0 60000 65536"/>
              <a:gd name="T20" fmla="*/ 0 60000 65536"/>
              <a:gd name="T21" fmla="*/ 0 w 1032977"/>
              <a:gd name="T22" fmla="*/ 0 h 898690"/>
              <a:gd name="T23" fmla="*/ 1032977 w 1032977"/>
              <a:gd name="T24" fmla="*/ 898690 h 898690"/>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61966" tIns="282893" rIns="261967" bIns="282892" anchor="ctr"/>
          <a:lstStyle/>
          <a:p>
            <a:pPr algn="ctr">
              <a:lnSpc>
                <a:spcPct val="90000"/>
              </a:lnSpc>
              <a:spcAft>
                <a:spcPct val="35000"/>
              </a:spcAft>
            </a:pPr>
            <a:endParaRPr lang="zh-CN" altLang="zh-CN" sz="3200">
              <a:solidFill>
                <a:srgbClr val="FFFFFF"/>
              </a:solidFill>
              <a:latin typeface="宋体" panose="02010600030101010101" pitchFamily="2" charset="-122"/>
              <a:sym typeface="宋体" panose="02010600030101010101" pitchFamily="2" charset="-122"/>
            </a:endParaRPr>
          </a:p>
        </p:txBody>
      </p:sp>
      <p:sp>
        <p:nvSpPr>
          <p:cNvPr id="11275" name="任意多边形 7"/>
          <p:cNvSpPr>
            <a:spLocks noChangeArrowheads="1"/>
          </p:cNvSpPr>
          <p:nvPr/>
        </p:nvSpPr>
        <p:spPr bwMode="auto">
          <a:xfrm>
            <a:off x="6915150" y="3038475"/>
            <a:ext cx="1411288" cy="1603375"/>
          </a:xfrm>
          <a:custGeom>
            <a:gdLst>
              <a:gd name="T0" fmla="*/ 0 w 1032977"/>
              <a:gd name="T1" fmla="*/ 449345 h 898690"/>
              <a:gd name="T2" fmla="*/ 224673 w 1032977"/>
              <a:gd name="T3" fmla="*/ 0 h 898690"/>
              <a:gd name="T4" fmla="*/ 808305 w 1032977"/>
              <a:gd name="T5" fmla="*/ 0 h 898690"/>
              <a:gd name="T6" fmla="*/ 1032977 w 1032977"/>
              <a:gd name="T7" fmla="*/ 449345 h 898690"/>
              <a:gd name="T8" fmla="*/ 808305 w 1032977"/>
              <a:gd name="T9" fmla="*/ 898690 h 898690"/>
              <a:gd name="T10" fmla="*/ 224673 w 1032977"/>
              <a:gd name="T11" fmla="*/ 898690 h 898690"/>
              <a:gd name="T12" fmla="*/ 0 w 1032977"/>
              <a:gd name="T13" fmla="*/ 449345 h 898690"/>
              <a:gd name="T14" fmla="*/ 0 60000 65536"/>
              <a:gd name="T15" fmla="*/ 0 60000 65536"/>
              <a:gd name="T16" fmla="*/ 0 60000 65536"/>
              <a:gd name="T17" fmla="*/ 0 60000 65536"/>
              <a:gd name="T18" fmla="*/ 0 60000 65536"/>
              <a:gd name="T19" fmla="*/ 0 60000 65536"/>
              <a:gd name="T20" fmla="*/ 0 60000 65536"/>
              <a:gd name="T21" fmla="*/ 0 w 1032977"/>
              <a:gd name="T22" fmla="*/ 0 h 898690"/>
              <a:gd name="T23" fmla="*/ 1032977 w 1032977"/>
              <a:gd name="T24" fmla="*/ 898690 h 898690"/>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61966" tIns="282893" rIns="261967" bIns="282892" anchor="ctr"/>
          <a:lstStyle/>
          <a:p>
            <a:pPr algn="ctr">
              <a:lnSpc>
                <a:spcPct val="90000"/>
              </a:lnSpc>
              <a:spcAft>
                <a:spcPct val="35000"/>
              </a:spcAft>
            </a:pPr>
            <a:endParaRPr lang="zh-CN" altLang="zh-CN" sz="3200">
              <a:solidFill>
                <a:srgbClr val="FFFFFF"/>
              </a:solidFill>
              <a:latin typeface="宋体" panose="02010600030101010101" pitchFamily="2" charset="-122"/>
              <a:sym typeface="宋体" panose="02010600030101010101" pitchFamily="2" charset="-122"/>
            </a:endParaRPr>
          </a:p>
        </p:txBody>
      </p:sp>
      <p:sp>
        <p:nvSpPr>
          <p:cNvPr id="11276" name="KSO_Shape"/>
          <p:cNvSpPr>
            <a:spLocks noChangeArrowheads="1"/>
          </p:cNvSpPr>
          <p:nvPr/>
        </p:nvSpPr>
        <p:spPr bwMode="auto">
          <a:xfrm>
            <a:off x="4302125" y="3481388"/>
            <a:ext cx="539750" cy="719137"/>
          </a:xfrm>
          <a:custGeom>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57313"/>
              <a:gd name="T184" fmla="*/ 0 h 2041525"/>
              <a:gd name="T185" fmla="*/ 1357313 w 1357313"/>
              <a:gd name="T186" fmla="*/ 2041525 h 2041525"/>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11277" name="KSO_Shape"/>
          <p:cNvSpPr>
            <a:spLocks noChangeArrowheads="1"/>
          </p:cNvSpPr>
          <p:nvPr/>
        </p:nvSpPr>
        <p:spPr bwMode="auto">
          <a:xfrm>
            <a:off x="7259638" y="3481388"/>
            <a:ext cx="720725" cy="719137"/>
          </a:xfrm>
          <a:custGeom>
            <a:gdLst>
              <a:gd name="T0" fmla="*/ 0 w 1119349"/>
              <a:gd name="T1" fmla="*/ 0 h 1157433"/>
              <a:gd name="T2" fmla="*/ 1119349 w 1119349"/>
              <a:gd name="T3" fmla="*/ 1157433 h 1157433"/>
            </a:gdLst>
            <a:rect l="T0" t="T1" r="T2" b="T3"/>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278" name="KSO_Shape"/>
          <p:cNvSpPr>
            <a:spLocks noChangeArrowheads="1"/>
          </p:cNvSpPr>
          <p:nvPr/>
        </p:nvSpPr>
        <p:spPr bwMode="auto">
          <a:xfrm>
            <a:off x="6472238" y="4803775"/>
            <a:ext cx="720725" cy="720725"/>
          </a:xfrm>
          <a:custGeom>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43300"/>
              <a:gd name="T178" fmla="*/ 0 h 3617913"/>
              <a:gd name="T179" fmla="*/ 3543300 w 3543300"/>
              <a:gd name="T180" fmla="*/ 3617913 h 3617913"/>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11279" name="KSO_Shape"/>
          <p:cNvSpPr>
            <a:spLocks noChangeArrowheads="1"/>
          </p:cNvSpPr>
          <p:nvPr/>
        </p:nvSpPr>
        <p:spPr bwMode="auto">
          <a:xfrm>
            <a:off x="6472238" y="2157413"/>
            <a:ext cx="720725" cy="719137"/>
          </a:xfrm>
          <a:custGeom>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440"/>
              <a:gd name="T166" fmla="*/ 0 h 5267"/>
              <a:gd name="T167" fmla="*/ 5440 w 5440"/>
              <a:gd name="T168" fmla="*/ 5267 h 5267"/>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11280" name="KSO_Shape"/>
          <p:cNvSpPr>
            <a:spLocks noChangeArrowheads="1"/>
          </p:cNvSpPr>
          <p:nvPr/>
        </p:nvSpPr>
        <p:spPr bwMode="auto">
          <a:xfrm>
            <a:off x="5011738" y="2112963"/>
            <a:ext cx="628650" cy="720725"/>
          </a:xfrm>
          <a:custGeom>
            <a:gdLst>
              <a:gd name="T0" fmla="*/ 928882 w 1282700"/>
              <a:gd name="T1" fmla="*/ 1017606 h 1516063"/>
              <a:gd name="T2" fmla="*/ 953834 w 1282700"/>
              <a:gd name="T3" fmla="*/ 1109512 h 1516063"/>
              <a:gd name="T4" fmla="*/ 917237 w 1282700"/>
              <a:gd name="T5" fmla="*/ 1195446 h 1516063"/>
              <a:gd name="T6" fmla="*/ 718619 w 1282700"/>
              <a:gd name="T7" fmla="*/ 1214690 h 1516063"/>
              <a:gd name="T8" fmla="*/ 666385 w 1282700"/>
              <a:gd name="T9" fmla="*/ 1138046 h 1516063"/>
              <a:gd name="T10" fmla="*/ 672706 w 1282700"/>
              <a:gd name="T11" fmla="*/ 1042491 h 1516063"/>
              <a:gd name="T12" fmla="*/ 734255 w 1282700"/>
              <a:gd name="T13" fmla="*/ 973146 h 1516063"/>
              <a:gd name="T14" fmla="*/ 673760 w 1282700"/>
              <a:gd name="T15" fmla="*/ 453398 h 1516063"/>
              <a:gd name="T16" fmla="*/ 520784 w 1282700"/>
              <a:gd name="T17" fmla="*/ 504920 h 1516063"/>
              <a:gd name="T18" fmla="*/ 387096 w 1282700"/>
              <a:gd name="T19" fmla="*/ 590347 h 1516063"/>
              <a:gd name="T20" fmla="*/ 278018 w 1282700"/>
              <a:gd name="T21" fmla="*/ 704694 h 1516063"/>
              <a:gd name="T22" fmla="*/ 198869 w 1282700"/>
              <a:gd name="T23" fmla="*/ 842641 h 1516063"/>
              <a:gd name="T24" fmla="*/ 154306 w 1282700"/>
              <a:gd name="T25" fmla="*/ 998871 h 1516063"/>
              <a:gd name="T26" fmla="*/ 150316 w 1282700"/>
              <a:gd name="T27" fmla="*/ 1166401 h 1516063"/>
              <a:gd name="T28" fmla="*/ 186897 w 1282700"/>
              <a:gd name="T29" fmla="*/ 1325623 h 1516063"/>
              <a:gd name="T30" fmla="*/ 259394 w 1282700"/>
              <a:gd name="T31" fmla="*/ 1467558 h 1516063"/>
              <a:gd name="T32" fmla="*/ 363152 w 1282700"/>
              <a:gd name="T33" fmla="*/ 1587224 h 1516063"/>
              <a:gd name="T34" fmla="*/ 492184 w 1282700"/>
              <a:gd name="T35" fmla="*/ 1678967 h 1516063"/>
              <a:gd name="T36" fmla="*/ 641834 w 1282700"/>
              <a:gd name="T37" fmla="*/ 1737802 h 1516063"/>
              <a:gd name="T38" fmla="*/ 806783 w 1282700"/>
              <a:gd name="T39" fmla="*/ 1758410 h 1516063"/>
              <a:gd name="T40" fmla="*/ 971398 w 1282700"/>
              <a:gd name="T41" fmla="*/ 1737802 h 1516063"/>
              <a:gd name="T42" fmla="*/ 1120716 w 1282700"/>
              <a:gd name="T43" fmla="*/ 1678967 h 1516063"/>
              <a:gd name="T44" fmla="*/ 1249748 w 1282700"/>
              <a:gd name="T45" fmla="*/ 1587224 h 1516063"/>
              <a:gd name="T46" fmla="*/ 1353506 w 1282700"/>
              <a:gd name="T47" fmla="*/ 1467558 h 1516063"/>
              <a:gd name="T48" fmla="*/ 1426336 w 1282700"/>
              <a:gd name="T49" fmla="*/ 1325623 h 1516063"/>
              <a:gd name="T50" fmla="*/ 1462585 w 1282700"/>
              <a:gd name="T51" fmla="*/ 1166401 h 1516063"/>
              <a:gd name="T52" fmla="*/ 1458594 w 1282700"/>
              <a:gd name="T53" fmla="*/ 998871 h 1516063"/>
              <a:gd name="T54" fmla="*/ 1414031 w 1282700"/>
              <a:gd name="T55" fmla="*/ 842641 h 1516063"/>
              <a:gd name="T56" fmla="*/ 1334882 w 1282700"/>
              <a:gd name="T57" fmla="*/ 704694 h 1516063"/>
              <a:gd name="T58" fmla="*/ 1225804 w 1282700"/>
              <a:gd name="T59" fmla="*/ 590347 h 1516063"/>
              <a:gd name="T60" fmla="*/ 1092449 w 1282700"/>
              <a:gd name="T61" fmla="*/ 504920 h 1516063"/>
              <a:gd name="T62" fmla="*/ 939140 w 1282700"/>
              <a:gd name="T63" fmla="*/ 453398 h 1516063"/>
              <a:gd name="T64" fmla="*/ 953107 w 1282700"/>
              <a:gd name="T65" fmla="*/ 0 h 1516063"/>
              <a:gd name="T66" fmla="*/ 979380 w 1282700"/>
              <a:gd name="T67" fmla="*/ 312459 h 1516063"/>
              <a:gd name="T68" fmla="*/ 1113732 w 1282700"/>
              <a:gd name="T69" fmla="*/ 354342 h 1516063"/>
              <a:gd name="T70" fmla="*/ 1236446 w 1282700"/>
              <a:gd name="T71" fmla="*/ 418163 h 1516063"/>
              <a:gd name="T72" fmla="*/ 1467573 w 1282700"/>
              <a:gd name="T73" fmla="*/ 638879 h 1516063"/>
              <a:gd name="T74" fmla="*/ 1545723 w 1282700"/>
              <a:gd name="T75" fmla="*/ 777822 h 1516063"/>
              <a:gd name="T76" fmla="*/ 1595275 w 1282700"/>
              <a:gd name="T77" fmla="*/ 932723 h 1516063"/>
              <a:gd name="T78" fmla="*/ 1612900 w 1282700"/>
              <a:gd name="T79" fmla="*/ 1099256 h 1516063"/>
              <a:gd name="T80" fmla="*/ 1587626 w 1282700"/>
              <a:gd name="T81" fmla="*/ 1300692 h 1516063"/>
              <a:gd name="T82" fmla="*/ 1515461 w 1282700"/>
              <a:gd name="T83" fmla="*/ 1483181 h 1516063"/>
              <a:gd name="T84" fmla="*/ 1403389 w 1282700"/>
              <a:gd name="T85" fmla="*/ 1641073 h 1516063"/>
              <a:gd name="T86" fmla="*/ 1257397 w 1282700"/>
              <a:gd name="T87" fmla="*/ 1767718 h 1516063"/>
              <a:gd name="T88" fmla="*/ 1083470 w 1282700"/>
              <a:gd name="T89" fmla="*/ 1856137 h 1516063"/>
              <a:gd name="T90" fmla="*/ 888925 w 1282700"/>
              <a:gd name="T91" fmla="*/ 1901012 h 1516063"/>
              <a:gd name="T92" fmla="*/ 683737 w 1282700"/>
              <a:gd name="T93" fmla="*/ 1895693 h 1516063"/>
              <a:gd name="T94" fmla="*/ 492517 w 1282700"/>
              <a:gd name="T95" fmla="*/ 1841844 h 1516063"/>
              <a:gd name="T96" fmla="*/ 323910 w 1282700"/>
              <a:gd name="T97" fmla="*/ 1745115 h 1516063"/>
              <a:gd name="T98" fmla="*/ 184237 w 1282700"/>
              <a:gd name="T99" fmla="*/ 1611821 h 1516063"/>
              <a:gd name="T100" fmla="*/ 79814 w 1282700"/>
              <a:gd name="T101" fmla="*/ 1448612 h 1516063"/>
              <a:gd name="T102" fmla="*/ 16628 w 1282700"/>
              <a:gd name="T103" fmla="*/ 1261468 h 1516063"/>
              <a:gd name="T104" fmla="*/ 1330 w 1282700"/>
              <a:gd name="T105" fmla="*/ 1059700 h 1516063"/>
              <a:gd name="T106" fmla="*/ 32591 w 1282700"/>
              <a:gd name="T107" fmla="*/ 871892 h 1516063"/>
              <a:gd name="T108" fmla="*/ 105088 w 1282700"/>
              <a:gd name="T109" fmla="*/ 701702 h 1516063"/>
              <a:gd name="T110" fmla="*/ 212837 w 1282700"/>
              <a:gd name="T111" fmla="*/ 554448 h 1516063"/>
              <a:gd name="T112" fmla="*/ 350183 w 1282700"/>
              <a:gd name="T113" fmla="*/ 434783 h 1516063"/>
              <a:gd name="T114" fmla="*/ 512802 w 1282700"/>
              <a:gd name="T115" fmla="*/ 348691 h 1516063"/>
              <a:gd name="T116" fmla="*/ 695043 w 1282700"/>
              <a:gd name="T117" fmla="*/ 301157 h 15160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82700"/>
              <a:gd name="T178" fmla="*/ 0 h 1516063"/>
              <a:gd name="T179" fmla="*/ 1282700 w 1282700"/>
              <a:gd name="T180" fmla="*/ 1516063 h 1516063"/>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82700" h="1516063">
                <a:moveTo>
                  <a:pt x="583935" y="525463"/>
                </a:moveTo>
                <a:lnTo>
                  <a:pt x="700617" y="525463"/>
                </a:lnTo>
                <a:lnTo>
                  <a:pt x="700617" y="774462"/>
                </a:lnTo>
                <a:lnTo>
                  <a:pt x="706967" y="778423"/>
                </a:lnTo>
                <a:lnTo>
                  <a:pt x="712788" y="782648"/>
                </a:lnTo>
                <a:lnTo>
                  <a:pt x="718873" y="787401"/>
                </a:lnTo>
                <a:lnTo>
                  <a:pt x="724429" y="792682"/>
                </a:lnTo>
                <a:lnTo>
                  <a:pt x="729456" y="797963"/>
                </a:lnTo>
                <a:lnTo>
                  <a:pt x="734484" y="803508"/>
                </a:lnTo>
                <a:lnTo>
                  <a:pt x="738717" y="809845"/>
                </a:lnTo>
                <a:lnTo>
                  <a:pt x="742686" y="815918"/>
                </a:lnTo>
                <a:lnTo>
                  <a:pt x="746390" y="822519"/>
                </a:lnTo>
                <a:lnTo>
                  <a:pt x="749565" y="829649"/>
                </a:lnTo>
                <a:lnTo>
                  <a:pt x="752475" y="836514"/>
                </a:lnTo>
                <a:lnTo>
                  <a:pt x="754592" y="843643"/>
                </a:lnTo>
                <a:lnTo>
                  <a:pt x="756444" y="851301"/>
                </a:lnTo>
                <a:lnTo>
                  <a:pt x="757767" y="858958"/>
                </a:lnTo>
                <a:lnTo>
                  <a:pt x="758561" y="866880"/>
                </a:lnTo>
                <a:lnTo>
                  <a:pt x="758825" y="874801"/>
                </a:lnTo>
                <a:lnTo>
                  <a:pt x="758561" y="882987"/>
                </a:lnTo>
                <a:lnTo>
                  <a:pt x="757767" y="890644"/>
                </a:lnTo>
                <a:lnTo>
                  <a:pt x="756444" y="898038"/>
                </a:lnTo>
                <a:lnTo>
                  <a:pt x="754592" y="905695"/>
                </a:lnTo>
                <a:lnTo>
                  <a:pt x="752475" y="912824"/>
                </a:lnTo>
                <a:lnTo>
                  <a:pt x="749565" y="920218"/>
                </a:lnTo>
                <a:lnTo>
                  <a:pt x="746390" y="926819"/>
                </a:lnTo>
                <a:lnTo>
                  <a:pt x="742686" y="933420"/>
                </a:lnTo>
                <a:lnTo>
                  <a:pt x="738717" y="939757"/>
                </a:lnTo>
                <a:lnTo>
                  <a:pt x="734484" y="945831"/>
                </a:lnTo>
                <a:lnTo>
                  <a:pt x="729456" y="951376"/>
                </a:lnTo>
                <a:lnTo>
                  <a:pt x="724429" y="956921"/>
                </a:lnTo>
                <a:lnTo>
                  <a:pt x="718873" y="961938"/>
                </a:lnTo>
                <a:lnTo>
                  <a:pt x="712788" y="966691"/>
                </a:lnTo>
                <a:lnTo>
                  <a:pt x="706967" y="970915"/>
                </a:lnTo>
                <a:lnTo>
                  <a:pt x="700617" y="975140"/>
                </a:lnTo>
                <a:lnTo>
                  <a:pt x="700617" y="1049338"/>
                </a:lnTo>
                <a:lnTo>
                  <a:pt x="583935" y="1049338"/>
                </a:lnTo>
                <a:lnTo>
                  <a:pt x="583935" y="975140"/>
                </a:lnTo>
                <a:lnTo>
                  <a:pt x="577585" y="970915"/>
                </a:lnTo>
                <a:lnTo>
                  <a:pt x="571500" y="966691"/>
                </a:lnTo>
                <a:lnTo>
                  <a:pt x="565679" y="961938"/>
                </a:lnTo>
                <a:lnTo>
                  <a:pt x="560123" y="956921"/>
                </a:lnTo>
                <a:lnTo>
                  <a:pt x="555096" y="951376"/>
                </a:lnTo>
                <a:lnTo>
                  <a:pt x="550333" y="945831"/>
                </a:lnTo>
                <a:lnTo>
                  <a:pt x="545835" y="939757"/>
                </a:lnTo>
                <a:lnTo>
                  <a:pt x="541602" y="933420"/>
                </a:lnTo>
                <a:lnTo>
                  <a:pt x="538162" y="926819"/>
                </a:lnTo>
                <a:lnTo>
                  <a:pt x="534987" y="920218"/>
                </a:lnTo>
                <a:lnTo>
                  <a:pt x="532077" y="912824"/>
                </a:lnTo>
                <a:lnTo>
                  <a:pt x="529960" y="905695"/>
                </a:lnTo>
                <a:lnTo>
                  <a:pt x="528108" y="898038"/>
                </a:lnTo>
                <a:lnTo>
                  <a:pt x="526785" y="890644"/>
                </a:lnTo>
                <a:lnTo>
                  <a:pt x="525727" y="882987"/>
                </a:lnTo>
                <a:lnTo>
                  <a:pt x="525462" y="874801"/>
                </a:lnTo>
                <a:lnTo>
                  <a:pt x="525727" y="866880"/>
                </a:lnTo>
                <a:lnTo>
                  <a:pt x="526785" y="858958"/>
                </a:lnTo>
                <a:lnTo>
                  <a:pt x="528108" y="851301"/>
                </a:lnTo>
                <a:lnTo>
                  <a:pt x="529960" y="843643"/>
                </a:lnTo>
                <a:lnTo>
                  <a:pt x="532077" y="836514"/>
                </a:lnTo>
                <a:lnTo>
                  <a:pt x="534987" y="829649"/>
                </a:lnTo>
                <a:lnTo>
                  <a:pt x="538162" y="822519"/>
                </a:lnTo>
                <a:lnTo>
                  <a:pt x="541602" y="815918"/>
                </a:lnTo>
                <a:lnTo>
                  <a:pt x="545835" y="809845"/>
                </a:lnTo>
                <a:lnTo>
                  <a:pt x="550333" y="803508"/>
                </a:lnTo>
                <a:lnTo>
                  <a:pt x="555096" y="797963"/>
                </a:lnTo>
                <a:lnTo>
                  <a:pt x="560123" y="792682"/>
                </a:lnTo>
                <a:lnTo>
                  <a:pt x="565679" y="787401"/>
                </a:lnTo>
                <a:lnTo>
                  <a:pt x="571500" y="782648"/>
                </a:lnTo>
                <a:lnTo>
                  <a:pt x="577585" y="778423"/>
                </a:lnTo>
                <a:lnTo>
                  <a:pt x="583935" y="774462"/>
                </a:lnTo>
                <a:lnTo>
                  <a:pt x="583935" y="525463"/>
                </a:lnTo>
                <a:close/>
                <a:moveTo>
                  <a:pt x="641615" y="349983"/>
                </a:moveTo>
                <a:lnTo>
                  <a:pt x="627862" y="350247"/>
                </a:lnTo>
                <a:lnTo>
                  <a:pt x="614374" y="350512"/>
                </a:lnTo>
                <a:lnTo>
                  <a:pt x="601150" y="351570"/>
                </a:lnTo>
                <a:lnTo>
                  <a:pt x="587926" y="352628"/>
                </a:lnTo>
                <a:lnTo>
                  <a:pt x="574703" y="354216"/>
                </a:lnTo>
                <a:lnTo>
                  <a:pt x="561479" y="356067"/>
                </a:lnTo>
                <a:lnTo>
                  <a:pt x="548784" y="358184"/>
                </a:lnTo>
                <a:lnTo>
                  <a:pt x="535825" y="360829"/>
                </a:lnTo>
                <a:lnTo>
                  <a:pt x="522866" y="363474"/>
                </a:lnTo>
                <a:lnTo>
                  <a:pt x="510435" y="366649"/>
                </a:lnTo>
                <a:lnTo>
                  <a:pt x="498005" y="369823"/>
                </a:lnTo>
                <a:lnTo>
                  <a:pt x="485575" y="373527"/>
                </a:lnTo>
                <a:lnTo>
                  <a:pt x="473409" y="377759"/>
                </a:lnTo>
                <a:lnTo>
                  <a:pt x="461243" y="381992"/>
                </a:lnTo>
                <a:lnTo>
                  <a:pt x="449077" y="386489"/>
                </a:lnTo>
                <a:lnTo>
                  <a:pt x="437441" y="391251"/>
                </a:lnTo>
                <a:lnTo>
                  <a:pt x="425539" y="396541"/>
                </a:lnTo>
                <a:lnTo>
                  <a:pt x="414167" y="401832"/>
                </a:lnTo>
                <a:lnTo>
                  <a:pt x="402794" y="407388"/>
                </a:lnTo>
                <a:lnTo>
                  <a:pt x="391422" y="413207"/>
                </a:lnTo>
                <a:lnTo>
                  <a:pt x="380579" y="419556"/>
                </a:lnTo>
                <a:lnTo>
                  <a:pt x="369471" y="425905"/>
                </a:lnTo>
                <a:lnTo>
                  <a:pt x="358892" y="432519"/>
                </a:lnTo>
                <a:lnTo>
                  <a:pt x="348313" y="439661"/>
                </a:lnTo>
                <a:lnTo>
                  <a:pt x="337998" y="446804"/>
                </a:lnTo>
                <a:lnTo>
                  <a:pt x="327684" y="454475"/>
                </a:lnTo>
                <a:lnTo>
                  <a:pt x="317634" y="462147"/>
                </a:lnTo>
                <a:lnTo>
                  <a:pt x="307848" y="469818"/>
                </a:lnTo>
                <a:lnTo>
                  <a:pt x="298063" y="478019"/>
                </a:lnTo>
                <a:lnTo>
                  <a:pt x="288806" y="486484"/>
                </a:lnTo>
                <a:lnTo>
                  <a:pt x="279549" y="495214"/>
                </a:lnTo>
                <a:lnTo>
                  <a:pt x="270557" y="503679"/>
                </a:lnTo>
                <a:lnTo>
                  <a:pt x="261565" y="512938"/>
                </a:lnTo>
                <a:lnTo>
                  <a:pt x="253102" y="521932"/>
                </a:lnTo>
                <a:lnTo>
                  <a:pt x="244903" y="531455"/>
                </a:lnTo>
                <a:lnTo>
                  <a:pt x="236705" y="540979"/>
                </a:lnTo>
                <a:lnTo>
                  <a:pt x="228770" y="551031"/>
                </a:lnTo>
                <a:lnTo>
                  <a:pt x="221101" y="560819"/>
                </a:lnTo>
                <a:lnTo>
                  <a:pt x="213695" y="571136"/>
                </a:lnTo>
                <a:lnTo>
                  <a:pt x="206290" y="581453"/>
                </a:lnTo>
                <a:lnTo>
                  <a:pt x="199414" y="592035"/>
                </a:lnTo>
                <a:lnTo>
                  <a:pt x="192802" y="602881"/>
                </a:lnTo>
                <a:lnTo>
                  <a:pt x="186190" y="613727"/>
                </a:lnTo>
                <a:lnTo>
                  <a:pt x="180107" y="624837"/>
                </a:lnTo>
                <a:lnTo>
                  <a:pt x="174289" y="635948"/>
                </a:lnTo>
                <a:lnTo>
                  <a:pt x="168470" y="647587"/>
                </a:lnTo>
                <a:lnTo>
                  <a:pt x="163181" y="659227"/>
                </a:lnTo>
                <a:lnTo>
                  <a:pt x="158156" y="670602"/>
                </a:lnTo>
                <a:lnTo>
                  <a:pt x="153395" y="682506"/>
                </a:lnTo>
                <a:lnTo>
                  <a:pt x="148635" y="694410"/>
                </a:lnTo>
                <a:lnTo>
                  <a:pt x="144403" y="706579"/>
                </a:lnTo>
                <a:lnTo>
                  <a:pt x="140436" y="719012"/>
                </a:lnTo>
                <a:lnTo>
                  <a:pt x="136733" y="731181"/>
                </a:lnTo>
                <a:lnTo>
                  <a:pt x="133295" y="743614"/>
                </a:lnTo>
                <a:lnTo>
                  <a:pt x="130122" y="756577"/>
                </a:lnTo>
                <a:lnTo>
                  <a:pt x="127477" y="769010"/>
                </a:lnTo>
                <a:lnTo>
                  <a:pt x="124832" y="781972"/>
                </a:lnTo>
                <a:lnTo>
                  <a:pt x="122716" y="794935"/>
                </a:lnTo>
                <a:lnTo>
                  <a:pt x="121129" y="808161"/>
                </a:lnTo>
                <a:lnTo>
                  <a:pt x="119543" y="821124"/>
                </a:lnTo>
                <a:lnTo>
                  <a:pt x="118485" y="834351"/>
                </a:lnTo>
                <a:lnTo>
                  <a:pt x="117427" y="847842"/>
                </a:lnTo>
                <a:lnTo>
                  <a:pt x="116898" y="861069"/>
                </a:lnTo>
                <a:lnTo>
                  <a:pt x="116898" y="874825"/>
                </a:lnTo>
                <a:lnTo>
                  <a:pt x="116898" y="888316"/>
                </a:lnTo>
                <a:lnTo>
                  <a:pt x="117427" y="901808"/>
                </a:lnTo>
                <a:lnTo>
                  <a:pt x="118485" y="915035"/>
                </a:lnTo>
                <a:lnTo>
                  <a:pt x="119543" y="928261"/>
                </a:lnTo>
                <a:lnTo>
                  <a:pt x="121129" y="941488"/>
                </a:lnTo>
                <a:lnTo>
                  <a:pt x="122716" y="954451"/>
                </a:lnTo>
                <a:lnTo>
                  <a:pt x="124832" y="967413"/>
                </a:lnTo>
                <a:lnTo>
                  <a:pt x="127477" y="980375"/>
                </a:lnTo>
                <a:lnTo>
                  <a:pt x="130122" y="993073"/>
                </a:lnTo>
                <a:lnTo>
                  <a:pt x="133295" y="1005771"/>
                </a:lnTo>
                <a:lnTo>
                  <a:pt x="136733" y="1018469"/>
                </a:lnTo>
                <a:lnTo>
                  <a:pt x="140436" y="1030637"/>
                </a:lnTo>
                <a:lnTo>
                  <a:pt x="144403" y="1042806"/>
                </a:lnTo>
                <a:lnTo>
                  <a:pt x="148635" y="1054975"/>
                </a:lnTo>
                <a:lnTo>
                  <a:pt x="153395" y="1066879"/>
                </a:lnTo>
                <a:lnTo>
                  <a:pt x="158156" y="1078783"/>
                </a:lnTo>
                <a:lnTo>
                  <a:pt x="163181" y="1090687"/>
                </a:lnTo>
                <a:lnTo>
                  <a:pt x="168470" y="1102062"/>
                </a:lnTo>
                <a:lnTo>
                  <a:pt x="174289" y="1113437"/>
                </a:lnTo>
                <a:lnTo>
                  <a:pt x="180107" y="1124813"/>
                </a:lnTo>
                <a:lnTo>
                  <a:pt x="186190" y="1135659"/>
                </a:lnTo>
                <a:lnTo>
                  <a:pt x="192802" y="1146769"/>
                </a:lnTo>
                <a:lnTo>
                  <a:pt x="199414" y="1157351"/>
                </a:lnTo>
                <a:lnTo>
                  <a:pt x="206290" y="1167932"/>
                </a:lnTo>
                <a:lnTo>
                  <a:pt x="213695" y="1178249"/>
                </a:lnTo>
                <a:lnTo>
                  <a:pt x="221101" y="1188566"/>
                </a:lnTo>
                <a:lnTo>
                  <a:pt x="228770" y="1198354"/>
                </a:lnTo>
                <a:lnTo>
                  <a:pt x="236705" y="1208406"/>
                </a:lnTo>
                <a:lnTo>
                  <a:pt x="244903" y="1217930"/>
                </a:lnTo>
                <a:lnTo>
                  <a:pt x="253102" y="1227453"/>
                </a:lnTo>
                <a:lnTo>
                  <a:pt x="261565" y="1236447"/>
                </a:lnTo>
                <a:lnTo>
                  <a:pt x="270557" y="1245706"/>
                </a:lnTo>
                <a:lnTo>
                  <a:pt x="279549" y="1254436"/>
                </a:lnTo>
                <a:lnTo>
                  <a:pt x="288806" y="1263166"/>
                </a:lnTo>
                <a:lnTo>
                  <a:pt x="298063" y="1271366"/>
                </a:lnTo>
                <a:lnTo>
                  <a:pt x="307848" y="1279567"/>
                </a:lnTo>
                <a:lnTo>
                  <a:pt x="317634" y="1287503"/>
                </a:lnTo>
                <a:lnTo>
                  <a:pt x="327684" y="1295175"/>
                </a:lnTo>
                <a:lnTo>
                  <a:pt x="337998" y="1302582"/>
                </a:lnTo>
                <a:lnTo>
                  <a:pt x="348313" y="1309724"/>
                </a:lnTo>
                <a:lnTo>
                  <a:pt x="358892" y="1316867"/>
                </a:lnTo>
                <a:lnTo>
                  <a:pt x="369471" y="1323480"/>
                </a:lnTo>
                <a:lnTo>
                  <a:pt x="380579" y="1329829"/>
                </a:lnTo>
                <a:lnTo>
                  <a:pt x="391422" y="1336178"/>
                </a:lnTo>
                <a:lnTo>
                  <a:pt x="402794" y="1341998"/>
                </a:lnTo>
                <a:lnTo>
                  <a:pt x="414167" y="1347553"/>
                </a:lnTo>
                <a:lnTo>
                  <a:pt x="425539" y="1353108"/>
                </a:lnTo>
                <a:lnTo>
                  <a:pt x="437441" y="1358399"/>
                </a:lnTo>
                <a:lnTo>
                  <a:pt x="449077" y="1363161"/>
                </a:lnTo>
                <a:lnTo>
                  <a:pt x="461243" y="1367922"/>
                </a:lnTo>
                <a:lnTo>
                  <a:pt x="473409" y="1372155"/>
                </a:lnTo>
                <a:lnTo>
                  <a:pt x="485575" y="1375858"/>
                </a:lnTo>
                <a:lnTo>
                  <a:pt x="498005" y="1379562"/>
                </a:lnTo>
                <a:lnTo>
                  <a:pt x="510435" y="1383001"/>
                </a:lnTo>
                <a:lnTo>
                  <a:pt x="522866" y="1385911"/>
                </a:lnTo>
                <a:lnTo>
                  <a:pt x="535825" y="1389085"/>
                </a:lnTo>
                <a:lnTo>
                  <a:pt x="548784" y="1391466"/>
                </a:lnTo>
                <a:lnTo>
                  <a:pt x="561479" y="1393582"/>
                </a:lnTo>
                <a:lnTo>
                  <a:pt x="574703" y="1395434"/>
                </a:lnTo>
                <a:lnTo>
                  <a:pt x="587926" y="1396757"/>
                </a:lnTo>
                <a:lnTo>
                  <a:pt x="601150" y="1398080"/>
                </a:lnTo>
                <a:lnTo>
                  <a:pt x="614374" y="1398873"/>
                </a:lnTo>
                <a:lnTo>
                  <a:pt x="627862" y="1399402"/>
                </a:lnTo>
                <a:lnTo>
                  <a:pt x="641615" y="1399402"/>
                </a:lnTo>
                <a:lnTo>
                  <a:pt x="654838" y="1399402"/>
                </a:lnTo>
                <a:lnTo>
                  <a:pt x="668327" y="1398873"/>
                </a:lnTo>
                <a:lnTo>
                  <a:pt x="681815" y="1398080"/>
                </a:lnTo>
                <a:lnTo>
                  <a:pt x="695038" y="1396757"/>
                </a:lnTo>
                <a:lnTo>
                  <a:pt x="707998" y="1395434"/>
                </a:lnTo>
                <a:lnTo>
                  <a:pt x="721221" y="1393582"/>
                </a:lnTo>
                <a:lnTo>
                  <a:pt x="734181" y="1391466"/>
                </a:lnTo>
                <a:lnTo>
                  <a:pt x="746875" y="1389085"/>
                </a:lnTo>
                <a:lnTo>
                  <a:pt x="759835" y="1385911"/>
                </a:lnTo>
                <a:lnTo>
                  <a:pt x="772529" y="1383001"/>
                </a:lnTo>
                <a:lnTo>
                  <a:pt x="784695" y="1379562"/>
                </a:lnTo>
                <a:lnTo>
                  <a:pt x="797390" y="1375858"/>
                </a:lnTo>
                <a:lnTo>
                  <a:pt x="809556" y="1372155"/>
                </a:lnTo>
                <a:lnTo>
                  <a:pt x="821457" y="1367922"/>
                </a:lnTo>
                <a:lnTo>
                  <a:pt x="833623" y="1363161"/>
                </a:lnTo>
                <a:lnTo>
                  <a:pt x="845524" y="1358399"/>
                </a:lnTo>
                <a:lnTo>
                  <a:pt x="857161" y="1353108"/>
                </a:lnTo>
                <a:lnTo>
                  <a:pt x="868798" y="1347553"/>
                </a:lnTo>
                <a:lnTo>
                  <a:pt x="879906" y="1341998"/>
                </a:lnTo>
                <a:lnTo>
                  <a:pt x="891278" y="1336178"/>
                </a:lnTo>
                <a:lnTo>
                  <a:pt x="902386" y="1329829"/>
                </a:lnTo>
                <a:lnTo>
                  <a:pt x="913230" y="1323480"/>
                </a:lnTo>
                <a:lnTo>
                  <a:pt x="924073" y="1316867"/>
                </a:lnTo>
                <a:lnTo>
                  <a:pt x="934387" y="1309724"/>
                </a:lnTo>
                <a:lnTo>
                  <a:pt x="944966" y="1302582"/>
                </a:lnTo>
                <a:lnTo>
                  <a:pt x="955016" y="1295175"/>
                </a:lnTo>
                <a:lnTo>
                  <a:pt x="965066" y="1287503"/>
                </a:lnTo>
                <a:lnTo>
                  <a:pt x="974852" y="1279567"/>
                </a:lnTo>
                <a:lnTo>
                  <a:pt x="984638" y="1271366"/>
                </a:lnTo>
                <a:lnTo>
                  <a:pt x="993894" y="1263166"/>
                </a:lnTo>
                <a:lnTo>
                  <a:pt x="1003151" y="1254436"/>
                </a:lnTo>
                <a:lnTo>
                  <a:pt x="1012143" y="1245706"/>
                </a:lnTo>
                <a:lnTo>
                  <a:pt x="1021135" y="1236447"/>
                </a:lnTo>
                <a:lnTo>
                  <a:pt x="1029598" y="1227453"/>
                </a:lnTo>
                <a:lnTo>
                  <a:pt x="1038061" y="1217930"/>
                </a:lnTo>
                <a:lnTo>
                  <a:pt x="1045996" y="1208406"/>
                </a:lnTo>
                <a:lnTo>
                  <a:pt x="1054194" y="1198354"/>
                </a:lnTo>
                <a:lnTo>
                  <a:pt x="1061599" y="1188566"/>
                </a:lnTo>
                <a:lnTo>
                  <a:pt x="1069005" y="1178249"/>
                </a:lnTo>
                <a:lnTo>
                  <a:pt x="1076410" y="1167932"/>
                </a:lnTo>
                <a:lnTo>
                  <a:pt x="1083286" y="1157351"/>
                </a:lnTo>
                <a:lnTo>
                  <a:pt x="1090163" y="1146769"/>
                </a:lnTo>
                <a:lnTo>
                  <a:pt x="1096510" y="1135659"/>
                </a:lnTo>
                <a:lnTo>
                  <a:pt x="1102593" y="1124813"/>
                </a:lnTo>
                <a:lnTo>
                  <a:pt x="1108676" y="1113437"/>
                </a:lnTo>
                <a:lnTo>
                  <a:pt x="1114230" y="1102062"/>
                </a:lnTo>
                <a:lnTo>
                  <a:pt x="1119519" y="1090687"/>
                </a:lnTo>
                <a:lnTo>
                  <a:pt x="1124544" y="1078783"/>
                </a:lnTo>
                <a:lnTo>
                  <a:pt x="1129834" y="1066879"/>
                </a:lnTo>
                <a:lnTo>
                  <a:pt x="1134330" y="1054975"/>
                </a:lnTo>
                <a:lnTo>
                  <a:pt x="1138297" y="1042806"/>
                </a:lnTo>
                <a:lnTo>
                  <a:pt x="1142264" y="1030637"/>
                </a:lnTo>
                <a:lnTo>
                  <a:pt x="1146231" y="1018469"/>
                </a:lnTo>
                <a:lnTo>
                  <a:pt x="1149669" y="1005771"/>
                </a:lnTo>
                <a:lnTo>
                  <a:pt x="1152579" y="993073"/>
                </a:lnTo>
                <a:lnTo>
                  <a:pt x="1155488" y="980375"/>
                </a:lnTo>
                <a:lnTo>
                  <a:pt x="1157868" y="967413"/>
                </a:lnTo>
                <a:lnTo>
                  <a:pt x="1159984" y="954451"/>
                </a:lnTo>
                <a:lnTo>
                  <a:pt x="1161835" y="941488"/>
                </a:lnTo>
                <a:lnTo>
                  <a:pt x="1163158" y="928261"/>
                </a:lnTo>
                <a:lnTo>
                  <a:pt x="1164745" y="915035"/>
                </a:lnTo>
                <a:lnTo>
                  <a:pt x="1165538" y="901808"/>
                </a:lnTo>
                <a:lnTo>
                  <a:pt x="1166067" y="888316"/>
                </a:lnTo>
                <a:lnTo>
                  <a:pt x="1166067" y="874825"/>
                </a:lnTo>
                <a:lnTo>
                  <a:pt x="1166067" y="861069"/>
                </a:lnTo>
                <a:lnTo>
                  <a:pt x="1165538" y="847842"/>
                </a:lnTo>
                <a:lnTo>
                  <a:pt x="1164745" y="834351"/>
                </a:lnTo>
                <a:lnTo>
                  <a:pt x="1163158" y="821124"/>
                </a:lnTo>
                <a:lnTo>
                  <a:pt x="1161835" y="808161"/>
                </a:lnTo>
                <a:lnTo>
                  <a:pt x="1159984" y="794935"/>
                </a:lnTo>
                <a:lnTo>
                  <a:pt x="1157868" y="781972"/>
                </a:lnTo>
                <a:lnTo>
                  <a:pt x="1155488" y="769010"/>
                </a:lnTo>
                <a:lnTo>
                  <a:pt x="1152579" y="756577"/>
                </a:lnTo>
                <a:lnTo>
                  <a:pt x="1149669" y="743614"/>
                </a:lnTo>
                <a:lnTo>
                  <a:pt x="1146231" y="731181"/>
                </a:lnTo>
                <a:lnTo>
                  <a:pt x="1142264" y="719012"/>
                </a:lnTo>
                <a:lnTo>
                  <a:pt x="1138297" y="706579"/>
                </a:lnTo>
                <a:lnTo>
                  <a:pt x="1134330" y="694410"/>
                </a:lnTo>
                <a:lnTo>
                  <a:pt x="1129834" y="682506"/>
                </a:lnTo>
                <a:lnTo>
                  <a:pt x="1124544" y="670602"/>
                </a:lnTo>
                <a:lnTo>
                  <a:pt x="1119519" y="659227"/>
                </a:lnTo>
                <a:lnTo>
                  <a:pt x="1114230" y="647587"/>
                </a:lnTo>
                <a:lnTo>
                  <a:pt x="1108676" y="635948"/>
                </a:lnTo>
                <a:lnTo>
                  <a:pt x="1102593" y="624837"/>
                </a:lnTo>
                <a:lnTo>
                  <a:pt x="1096510" y="613727"/>
                </a:lnTo>
                <a:lnTo>
                  <a:pt x="1090163" y="602881"/>
                </a:lnTo>
                <a:lnTo>
                  <a:pt x="1083286" y="592035"/>
                </a:lnTo>
                <a:lnTo>
                  <a:pt x="1076410" y="581453"/>
                </a:lnTo>
                <a:lnTo>
                  <a:pt x="1069005" y="571136"/>
                </a:lnTo>
                <a:lnTo>
                  <a:pt x="1061599" y="560819"/>
                </a:lnTo>
                <a:lnTo>
                  <a:pt x="1054194" y="551031"/>
                </a:lnTo>
                <a:lnTo>
                  <a:pt x="1045996" y="540979"/>
                </a:lnTo>
                <a:lnTo>
                  <a:pt x="1038061" y="531455"/>
                </a:lnTo>
                <a:lnTo>
                  <a:pt x="1029598" y="521932"/>
                </a:lnTo>
                <a:lnTo>
                  <a:pt x="1021135" y="512938"/>
                </a:lnTo>
                <a:lnTo>
                  <a:pt x="1012143" y="503679"/>
                </a:lnTo>
                <a:lnTo>
                  <a:pt x="1003151" y="495214"/>
                </a:lnTo>
                <a:lnTo>
                  <a:pt x="993894" y="486484"/>
                </a:lnTo>
                <a:lnTo>
                  <a:pt x="984638" y="478019"/>
                </a:lnTo>
                <a:lnTo>
                  <a:pt x="974852" y="469818"/>
                </a:lnTo>
                <a:lnTo>
                  <a:pt x="965066" y="462147"/>
                </a:lnTo>
                <a:lnTo>
                  <a:pt x="955016" y="454475"/>
                </a:lnTo>
                <a:lnTo>
                  <a:pt x="944966" y="446804"/>
                </a:lnTo>
                <a:lnTo>
                  <a:pt x="934387" y="439661"/>
                </a:lnTo>
                <a:lnTo>
                  <a:pt x="924073" y="432519"/>
                </a:lnTo>
                <a:lnTo>
                  <a:pt x="913230" y="425905"/>
                </a:lnTo>
                <a:lnTo>
                  <a:pt x="902386" y="419556"/>
                </a:lnTo>
                <a:lnTo>
                  <a:pt x="891278" y="413207"/>
                </a:lnTo>
                <a:lnTo>
                  <a:pt x="879906" y="407388"/>
                </a:lnTo>
                <a:lnTo>
                  <a:pt x="868798" y="401832"/>
                </a:lnTo>
                <a:lnTo>
                  <a:pt x="857161" y="396541"/>
                </a:lnTo>
                <a:lnTo>
                  <a:pt x="845524" y="391251"/>
                </a:lnTo>
                <a:lnTo>
                  <a:pt x="833623" y="386489"/>
                </a:lnTo>
                <a:lnTo>
                  <a:pt x="821457" y="381992"/>
                </a:lnTo>
                <a:lnTo>
                  <a:pt x="809556" y="377759"/>
                </a:lnTo>
                <a:lnTo>
                  <a:pt x="797390" y="373527"/>
                </a:lnTo>
                <a:lnTo>
                  <a:pt x="784695" y="369823"/>
                </a:lnTo>
                <a:lnTo>
                  <a:pt x="772529" y="366649"/>
                </a:lnTo>
                <a:lnTo>
                  <a:pt x="759835" y="363474"/>
                </a:lnTo>
                <a:lnTo>
                  <a:pt x="746875" y="360829"/>
                </a:lnTo>
                <a:lnTo>
                  <a:pt x="734181" y="358184"/>
                </a:lnTo>
                <a:lnTo>
                  <a:pt x="721221" y="356067"/>
                </a:lnTo>
                <a:lnTo>
                  <a:pt x="707998" y="354216"/>
                </a:lnTo>
                <a:lnTo>
                  <a:pt x="695038" y="352628"/>
                </a:lnTo>
                <a:lnTo>
                  <a:pt x="681815" y="351570"/>
                </a:lnTo>
                <a:lnTo>
                  <a:pt x="668327" y="350512"/>
                </a:lnTo>
                <a:lnTo>
                  <a:pt x="654838" y="350247"/>
                </a:lnTo>
                <a:lnTo>
                  <a:pt x="641615" y="349983"/>
                </a:lnTo>
                <a:close/>
                <a:moveTo>
                  <a:pt x="524717" y="0"/>
                </a:moveTo>
                <a:lnTo>
                  <a:pt x="757983" y="0"/>
                </a:lnTo>
                <a:lnTo>
                  <a:pt x="757983" y="116926"/>
                </a:lnTo>
                <a:lnTo>
                  <a:pt x="699799" y="116926"/>
                </a:lnTo>
                <a:lnTo>
                  <a:pt x="699799" y="236232"/>
                </a:lnTo>
                <a:lnTo>
                  <a:pt x="711171" y="237555"/>
                </a:lnTo>
                <a:lnTo>
                  <a:pt x="722544" y="238877"/>
                </a:lnTo>
                <a:lnTo>
                  <a:pt x="734181" y="240200"/>
                </a:lnTo>
                <a:lnTo>
                  <a:pt x="745289" y="242052"/>
                </a:lnTo>
                <a:lnTo>
                  <a:pt x="756661" y="243903"/>
                </a:lnTo>
                <a:lnTo>
                  <a:pt x="767504" y="246020"/>
                </a:lnTo>
                <a:lnTo>
                  <a:pt x="778877" y="248665"/>
                </a:lnTo>
                <a:lnTo>
                  <a:pt x="789985" y="251046"/>
                </a:lnTo>
                <a:lnTo>
                  <a:pt x="800828" y="253691"/>
                </a:lnTo>
                <a:lnTo>
                  <a:pt x="811672" y="256601"/>
                </a:lnTo>
                <a:lnTo>
                  <a:pt x="822515" y="259776"/>
                </a:lnTo>
                <a:lnTo>
                  <a:pt x="833359" y="262950"/>
                </a:lnTo>
                <a:lnTo>
                  <a:pt x="843673" y="266654"/>
                </a:lnTo>
                <a:lnTo>
                  <a:pt x="854516" y="270093"/>
                </a:lnTo>
                <a:lnTo>
                  <a:pt x="865095" y="273796"/>
                </a:lnTo>
                <a:lnTo>
                  <a:pt x="875145" y="277764"/>
                </a:lnTo>
                <a:lnTo>
                  <a:pt x="885724" y="281997"/>
                </a:lnTo>
                <a:lnTo>
                  <a:pt x="895774" y="286494"/>
                </a:lnTo>
                <a:lnTo>
                  <a:pt x="905824" y="290991"/>
                </a:lnTo>
                <a:lnTo>
                  <a:pt x="915874" y="295488"/>
                </a:lnTo>
                <a:lnTo>
                  <a:pt x="925924" y="300250"/>
                </a:lnTo>
                <a:lnTo>
                  <a:pt x="935445" y="305541"/>
                </a:lnTo>
                <a:lnTo>
                  <a:pt x="945495" y="310567"/>
                </a:lnTo>
                <a:lnTo>
                  <a:pt x="955016" y="315858"/>
                </a:lnTo>
                <a:lnTo>
                  <a:pt x="964537" y="321148"/>
                </a:lnTo>
                <a:lnTo>
                  <a:pt x="973794" y="327233"/>
                </a:lnTo>
                <a:lnTo>
                  <a:pt x="983315" y="332788"/>
                </a:lnTo>
                <a:lnTo>
                  <a:pt x="992307" y="338608"/>
                </a:lnTo>
                <a:lnTo>
                  <a:pt x="1001564" y="344957"/>
                </a:lnTo>
                <a:lnTo>
                  <a:pt x="1010556" y="351041"/>
                </a:lnTo>
                <a:lnTo>
                  <a:pt x="1019548" y="357390"/>
                </a:lnTo>
                <a:lnTo>
                  <a:pt x="1028276" y="364268"/>
                </a:lnTo>
                <a:lnTo>
                  <a:pt x="1156017" y="236232"/>
                </a:lnTo>
                <a:lnTo>
                  <a:pt x="1279791" y="360035"/>
                </a:lnTo>
                <a:lnTo>
                  <a:pt x="1152050" y="487807"/>
                </a:lnTo>
                <a:lnTo>
                  <a:pt x="1159455" y="498124"/>
                </a:lnTo>
                <a:lnTo>
                  <a:pt x="1167125" y="508441"/>
                </a:lnTo>
                <a:lnTo>
                  <a:pt x="1174001" y="518758"/>
                </a:lnTo>
                <a:lnTo>
                  <a:pt x="1180877" y="529604"/>
                </a:lnTo>
                <a:lnTo>
                  <a:pt x="1187754" y="540185"/>
                </a:lnTo>
                <a:lnTo>
                  <a:pt x="1194366" y="551031"/>
                </a:lnTo>
                <a:lnTo>
                  <a:pt x="1200449" y="561877"/>
                </a:lnTo>
                <a:lnTo>
                  <a:pt x="1206796" y="573252"/>
                </a:lnTo>
                <a:lnTo>
                  <a:pt x="1212614" y="584627"/>
                </a:lnTo>
                <a:lnTo>
                  <a:pt x="1218433" y="596003"/>
                </a:lnTo>
                <a:lnTo>
                  <a:pt x="1223987" y="607642"/>
                </a:lnTo>
                <a:lnTo>
                  <a:pt x="1229276" y="619017"/>
                </a:lnTo>
                <a:lnTo>
                  <a:pt x="1234037" y="630922"/>
                </a:lnTo>
                <a:lnTo>
                  <a:pt x="1239062" y="643090"/>
                </a:lnTo>
                <a:lnTo>
                  <a:pt x="1243558" y="654730"/>
                </a:lnTo>
                <a:lnTo>
                  <a:pt x="1248054" y="667163"/>
                </a:lnTo>
                <a:lnTo>
                  <a:pt x="1252021" y="679332"/>
                </a:lnTo>
                <a:lnTo>
                  <a:pt x="1255724" y="691501"/>
                </a:lnTo>
                <a:lnTo>
                  <a:pt x="1259691" y="704198"/>
                </a:lnTo>
                <a:lnTo>
                  <a:pt x="1262864" y="716896"/>
                </a:lnTo>
                <a:lnTo>
                  <a:pt x="1266038" y="729329"/>
                </a:lnTo>
                <a:lnTo>
                  <a:pt x="1268683" y="742292"/>
                </a:lnTo>
                <a:lnTo>
                  <a:pt x="1271328" y="755254"/>
                </a:lnTo>
                <a:lnTo>
                  <a:pt x="1273708" y="767952"/>
                </a:lnTo>
                <a:lnTo>
                  <a:pt x="1275559" y="781179"/>
                </a:lnTo>
                <a:lnTo>
                  <a:pt x="1277675" y="794406"/>
                </a:lnTo>
                <a:lnTo>
                  <a:pt x="1279262" y="807632"/>
                </a:lnTo>
                <a:lnTo>
                  <a:pt x="1280584" y="820595"/>
                </a:lnTo>
                <a:lnTo>
                  <a:pt x="1281378" y="834086"/>
                </a:lnTo>
                <a:lnTo>
                  <a:pt x="1282171" y="847842"/>
                </a:lnTo>
                <a:lnTo>
                  <a:pt x="1282435" y="861069"/>
                </a:lnTo>
                <a:lnTo>
                  <a:pt x="1282700" y="874825"/>
                </a:lnTo>
                <a:lnTo>
                  <a:pt x="1282435" y="891226"/>
                </a:lnTo>
                <a:lnTo>
                  <a:pt x="1281907" y="907892"/>
                </a:lnTo>
                <a:lnTo>
                  <a:pt x="1280849" y="924293"/>
                </a:lnTo>
                <a:lnTo>
                  <a:pt x="1279526" y="940430"/>
                </a:lnTo>
                <a:lnTo>
                  <a:pt x="1277675" y="956302"/>
                </a:lnTo>
                <a:lnTo>
                  <a:pt x="1275030" y="972439"/>
                </a:lnTo>
                <a:lnTo>
                  <a:pt x="1272650" y="988311"/>
                </a:lnTo>
                <a:lnTo>
                  <a:pt x="1269476" y="1003919"/>
                </a:lnTo>
                <a:lnTo>
                  <a:pt x="1266303" y="1019527"/>
                </a:lnTo>
                <a:lnTo>
                  <a:pt x="1262600" y="1035134"/>
                </a:lnTo>
                <a:lnTo>
                  <a:pt x="1258368" y="1050478"/>
                </a:lnTo>
                <a:lnTo>
                  <a:pt x="1253608" y="1065292"/>
                </a:lnTo>
                <a:lnTo>
                  <a:pt x="1248847" y="1080370"/>
                </a:lnTo>
                <a:lnTo>
                  <a:pt x="1243822" y="1095184"/>
                </a:lnTo>
                <a:lnTo>
                  <a:pt x="1238004" y="1109999"/>
                </a:lnTo>
                <a:lnTo>
                  <a:pt x="1232185" y="1124284"/>
                </a:lnTo>
                <a:lnTo>
                  <a:pt x="1226103" y="1138569"/>
                </a:lnTo>
                <a:lnTo>
                  <a:pt x="1219226" y="1152854"/>
                </a:lnTo>
                <a:lnTo>
                  <a:pt x="1212350" y="1166874"/>
                </a:lnTo>
                <a:lnTo>
                  <a:pt x="1205209" y="1180365"/>
                </a:lnTo>
                <a:lnTo>
                  <a:pt x="1197539" y="1193857"/>
                </a:lnTo>
                <a:lnTo>
                  <a:pt x="1189869" y="1207348"/>
                </a:lnTo>
                <a:lnTo>
                  <a:pt x="1181406" y="1220575"/>
                </a:lnTo>
                <a:lnTo>
                  <a:pt x="1173208" y="1233273"/>
                </a:lnTo>
                <a:lnTo>
                  <a:pt x="1164480" y="1245971"/>
                </a:lnTo>
                <a:lnTo>
                  <a:pt x="1155223" y="1258668"/>
                </a:lnTo>
                <a:lnTo>
                  <a:pt x="1145967" y="1270573"/>
                </a:lnTo>
                <a:lnTo>
                  <a:pt x="1136181" y="1282741"/>
                </a:lnTo>
                <a:lnTo>
                  <a:pt x="1126396" y="1294646"/>
                </a:lnTo>
                <a:lnTo>
                  <a:pt x="1116081" y="1306021"/>
                </a:lnTo>
                <a:lnTo>
                  <a:pt x="1105502" y="1317396"/>
                </a:lnTo>
                <a:lnTo>
                  <a:pt x="1094923" y="1328242"/>
                </a:lnTo>
                <a:lnTo>
                  <a:pt x="1083815" y="1339088"/>
                </a:lnTo>
                <a:lnTo>
                  <a:pt x="1072707" y="1349669"/>
                </a:lnTo>
                <a:lnTo>
                  <a:pt x="1061071" y="1359722"/>
                </a:lnTo>
                <a:lnTo>
                  <a:pt x="1049169" y="1369774"/>
                </a:lnTo>
                <a:lnTo>
                  <a:pt x="1037268" y="1379297"/>
                </a:lnTo>
                <a:lnTo>
                  <a:pt x="1025102" y="1388821"/>
                </a:lnTo>
                <a:lnTo>
                  <a:pt x="1012407" y="1397815"/>
                </a:lnTo>
                <a:lnTo>
                  <a:pt x="999977" y="1406809"/>
                </a:lnTo>
                <a:lnTo>
                  <a:pt x="987018" y="1415010"/>
                </a:lnTo>
                <a:lnTo>
                  <a:pt x="973794" y="1423211"/>
                </a:lnTo>
                <a:lnTo>
                  <a:pt x="960570" y="1431147"/>
                </a:lnTo>
                <a:lnTo>
                  <a:pt x="947082" y="1438554"/>
                </a:lnTo>
                <a:lnTo>
                  <a:pt x="933330" y="1445961"/>
                </a:lnTo>
                <a:lnTo>
                  <a:pt x="919313" y="1452839"/>
                </a:lnTo>
                <a:lnTo>
                  <a:pt x="905295" y="1459452"/>
                </a:lnTo>
                <a:lnTo>
                  <a:pt x="891014" y="1465801"/>
                </a:lnTo>
                <a:lnTo>
                  <a:pt x="876468" y="1471621"/>
                </a:lnTo>
                <a:lnTo>
                  <a:pt x="861657" y="1477176"/>
                </a:lnTo>
                <a:lnTo>
                  <a:pt x="847111" y="1482467"/>
                </a:lnTo>
                <a:lnTo>
                  <a:pt x="832036" y="1487493"/>
                </a:lnTo>
                <a:lnTo>
                  <a:pt x="816961" y="1491726"/>
                </a:lnTo>
                <a:lnTo>
                  <a:pt x="801622" y="1495958"/>
                </a:lnTo>
                <a:lnTo>
                  <a:pt x="786018" y="1499926"/>
                </a:lnTo>
                <a:lnTo>
                  <a:pt x="770678" y="1503101"/>
                </a:lnTo>
                <a:lnTo>
                  <a:pt x="755074" y="1506275"/>
                </a:lnTo>
                <a:lnTo>
                  <a:pt x="739206" y="1508656"/>
                </a:lnTo>
                <a:lnTo>
                  <a:pt x="723073" y="1511037"/>
                </a:lnTo>
                <a:lnTo>
                  <a:pt x="706940" y="1512889"/>
                </a:lnTo>
                <a:lnTo>
                  <a:pt x="690542" y="1514211"/>
                </a:lnTo>
                <a:lnTo>
                  <a:pt x="674409" y="1515270"/>
                </a:lnTo>
                <a:lnTo>
                  <a:pt x="658012" y="1515799"/>
                </a:lnTo>
                <a:lnTo>
                  <a:pt x="641615" y="1516063"/>
                </a:lnTo>
                <a:lnTo>
                  <a:pt x="624953" y="1515799"/>
                </a:lnTo>
                <a:lnTo>
                  <a:pt x="608555" y="1515270"/>
                </a:lnTo>
                <a:lnTo>
                  <a:pt x="592158" y="1514211"/>
                </a:lnTo>
                <a:lnTo>
                  <a:pt x="575761" y="1512889"/>
                </a:lnTo>
                <a:lnTo>
                  <a:pt x="559628" y="1511037"/>
                </a:lnTo>
                <a:lnTo>
                  <a:pt x="543759" y="1508656"/>
                </a:lnTo>
                <a:lnTo>
                  <a:pt x="527891" y="1506275"/>
                </a:lnTo>
                <a:lnTo>
                  <a:pt x="512287" y="1503101"/>
                </a:lnTo>
                <a:lnTo>
                  <a:pt x="496683" y="1499926"/>
                </a:lnTo>
                <a:lnTo>
                  <a:pt x="481079" y="1495958"/>
                </a:lnTo>
                <a:lnTo>
                  <a:pt x="465739" y="1491726"/>
                </a:lnTo>
                <a:lnTo>
                  <a:pt x="450929" y="1487493"/>
                </a:lnTo>
                <a:lnTo>
                  <a:pt x="435854" y="1482467"/>
                </a:lnTo>
                <a:lnTo>
                  <a:pt x="421043" y="1477176"/>
                </a:lnTo>
                <a:lnTo>
                  <a:pt x="406233" y="1471621"/>
                </a:lnTo>
                <a:lnTo>
                  <a:pt x="391687" y="1465801"/>
                </a:lnTo>
                <a:lnTo>
                  <a:pt x="377669" y="1459452"/>
                </a:lnTo>
                <a:lnTo>
                  <a:pt x="363388" y="1452839"/>
                </a:lnTo>
                <a:lnTo>
                  <a:pt x="349371" y="1445961"/>
                </a:lnTo>
                <a:lnTo>
                  <a:pt x="335618" y="1438554"/>
                </a:lnTo>
                <a:lnTo>
                  <a:pt x="322394" y="1431147"/>
                </a:lnTo>
                <a:lnTo>
                  <a:pt x="308906" y="1423211"/>
                </a:lnTo>
                <a:lnTo>
                  <a:pt x="295682" y="1415010"/>
                </a:lnTo>
                <a:lnTo>
                  <a:pt x="282988" y="1406809"/>
                </a:lnTo>
                <a:lnTo>
                  <a:pt x="270293" y="1397815"/>
                </a:lnTo>
                <a:lnTo>
                  <a:pt x="257598" y="1388821"/>
                </a:lnTo>
                <a:lnTo>
                  <a:pt x="245697" y="1379297"/>
                </a:lnTo>
                <a:lnTo>
                  <a:pt x="233531" y="1369774"/>
                </a:lnTo>
                <a:lnTo>
                  <a:pt x="221630" y="1359722"/>
                </a:lnTo>
                <a:lnTo>
                  <a:pt x="210257" y="1349669"/>
                </a:lnTo>
                <a:lnTo>
                  <a:pt x="198885" y="1339088"/>
                </a:lnTo>
                <a:lnTo>
                  <a:pt x="188041" y="1328242"/>
                </a:lnTo>
                <a:lnTo>
                  <a:pt x="177198" y="1317396"/>
                </a:lnTo>
                <a:lnTo>
                  <a:pt x="166619" y="1306021"/>
                </a:lnTo>
                <a:lnTo>
                  <a:pt x="156569" y="1294646"/>
                </a:lnTo>
                <a:lnTo>
                  <a:pt x="146519" y="1282741"/>
                </a:lnTo>
                <a:lnTo>
                  <a:pt x="136998" y="1270573"/>
                </a:lnTo>
                <a:lnTo>
                  <a:pt x="127477" y="1258668"/>
                </a:lnTo>
                <a:lnTo>
                  <a:pt x="118485" y="1245971"/>
                </a:lnTo>
                <a:lnTo>
                  <a:pt x="109493" y="1233273"/>
                </a:lnTo>
                <a:lnTo>
                  <a:pt x="101294" y="1220575"/>
                </a:lnTo>
                <a:lnTo>
                  <a:pt x="92831" y="1207348"/>
                </a:lnTo>
                <a:lnTo>
                  <a:pt x="85161" y="1193857"/>
                </a:lnTo>
                <a:lnTo>
                  <a:pt x="77756" y="1180365"/>
                </a:lnTo>
                <a:lnTo>
                  <a:pt x="70350" y="1166874"/>
                </a:lnTo>
                <a:lnTo>
                  <a:pt x="63474" y="1152854"/>
                </a:lnTo>
                <a:lnTo>
                  <a:pt x="56862" y="1138569"/>
                </a:lnTo>
                <a:lnTo>
                  <a:pt x="50515" y="1124284"/>
                </a:lnTo>
                <a:lnTo>
                  <a:pt x="44696" y="1109999"/>
                </a:lnTo>
                <a:lnTo>
                  <a:pt x="39142" y="1095184"/>
                </a:lnTo>
                <a:lnTo>
                  <a:pt x="33853" y="1080370"/>
                </a:lnTo>
                <a:lnTo>
                  <a:pt x="29092" y="1065292"/>
                </a:lnTo>
                <a:lnTo>
                  <a:pt x="24596" y="1050478"/>
                </a:lnTo>
                <a:lnTo>
                  <a:pt x="20365" y="1035134"/>
                </a:lnTo>
                <a:lnTo>
                  <a:pt x="16398" y="1019527"/>
                </a:lnTo>
                <a:lnTo>
                  <a:pt x="13224" y="1003919"/>
                </a:lnTo>
                <a:lnTo>
                  <a:pt x="10315" y="988311"/>
                </a:lnTo>
                <a:lnTo>
                  <a:pt x="7670" y="972439"/>
                </a:lnTo>
                <a:lnTo>
                  <a:pt x="5290" y="956302"/>
                </a:lnTo>
                <a:lnTo>
                  <a:pt x="3703" y="940430"/>
                </a:lnTo>
                <a:lnTo>
                  <a:pt x="2116" y="924293"/>
                </a:lnTo>
                <a:lnTo>
                  <a:pt x="1058" y="907892"/>
                </a:lnTo>
                <a:lnTo>
                  <a:pt x="529" y="891226"/>
                </a:lnTo>
                <a:lnTo>
                  <a:pt x="0" y="874825"/>
                </a:lnTo>
                <a:lnTo>
                  <a:pt x="529" y="858953"/>
                </a:lnTo>
                <a:lnTo>
                  <a:pt x="1058" y="843345"/>
                </a:lnTo>
                <a:lnTo>
                  <a:pt x="1852" y="828266"/>
                </a:lnTo>
                <a:lnTo>
                  <a:pt x="3174" y="812923"/>
                </a:lnTo>
                <a:lnTo>
                  <a:pt x="4761" y="797580"/>
                </a:lnTo>
                <a:lnTo>
                  <a:pt x="6877" y="782237"/>
                </a:lnTo>
                <a:lnTo>
                  <a:pt x="9257" y="767158"/>
                </a:lnTo>
                <a:lnTo>
                  <a:pt x="11902" y="752609"/>
                </a:lnTo>
                <a:lnTo>
                  <a:pt x="14811" y="737795"/>
                </a:lnTo>
                <a:lnTo>
                  <a:pt x="18249" y="722980"/>
                </a:lnTo>
                <a:lnTo>
                  <a:pt x="21952" y="708431"/>
                </a:lnTo>
                <a:lnTo>
                  <a:pt x="25919" y="693881"/>
                </a:lnTo>
                <a:lnTo>
                  <a:pt x="30415" y="679861"/>
                </a:lnTo>
                <a:lnTo>
                  <a:pt x="34911" y="665840"/>
                </a:lnTo>
                <a:lnTo>
                  <a:pt x="40200" y="651820"/>
                </a:lnTo>
                <a:lnTo>
                  <a:pt x="45225" y="637799"/>
                </a:lnTo>
                <a:lnTo>
                  <a:pt x="50779" y="624308"/>
                </a:lnTo>
                <a:lnTo>
                  <a:pt x="56862" y="610817"/>
                </a:lnTo>
                <a:lnTo>
                  <a:pt x="63210" y="597325"/>
                </a:lnTo>
                <a:lnTo>
                  <a:pt x="69557" y="584363"/>
                </a:lnTo>
                <a:lnTo>
                  <a:pt x="76433" y="571401"/>
                </a:lnTo>
                <a:lnTo>
                  <a:pt x="83574" y="558438"/>
                </a:lnTo>
                <a:lnTo>
                  <a:pt x="90715" y="546005"/>
                </a:lnTo>
                <a:lnTo>
                  <a:pt x="98649" y="533572"/>
                </a:lnTo>
                <a:lnTo>
                  <a:pt x="106319" y="521139"/>
                </a:lnTo>
                <a:lnTo>
                  <a:pt x="114782" y="509234"/>
                </a:lnTo>
                <a:lnTo>
                  <a:pt x="122981" y="497330"/>
                </a:lnTo>
                <a:lnTo>
                  <a:pt x="131973" y="485691"/>
                </a:lnTo>
                <a:lnTo>
                  <a:pt x="140701" y="474315"/>
                </a:lnTo>
                <a:lnTo>
                  <a:pt x="149693" y="462940"/>
                </a:lnTo>
                <a:lnTo>
                  <a:pt x="159478" y="451830"/>
                </a:lnTo>
                <a:lnTo>
                  <a:pt x="169264" y="441248"/>
                </a:lnTo>
                <a:lnTo>
                  <a:pt x="179049" y="430402"/>
                </a:lnTo>
                <a:lnTo>
                  <a:pt x="189364" y="420350"/>
                </a:lnTo>
                <a:lnTo>
                  <a:pt x="199678" y="410033"/>
                </a:lnTo>
                <a:lnTo>
                  <a:pt x="210522" y="400245"/>
                </a:lnTo>
                <a:lnTo>
                  <a:pt x="221101" y="390457"/>
                </a:lnTo>
                <a:lnTo>
                  <a:pt x="232209" y="381198"/>
                </a:lnTo>
                <a:lnTo>
                  <a:pt x="243317" y="371940"/>
                </a:lnTo>
                <a:lnTo>
                  <a:pt x="254953" y="363210"/>
                </a:lnTo>
                <a:lnTo>
                  <a:pt x="266855" y="354216"/>
                </a:lnTo>
                <a:lnTo>
                  <a:pt x="278492" y="346015"/>
                </a:lnTo>
                <a:lnTo>
                  <a:pt x="290922" y="337814"/>
                </a:lnTo>
                <a:lnTo>
                  <a:pt x="303088" y="330143"/>
                </a:lnTo>
                <a:lnTo>
                  <a:pt x="315518" y="322471"/>
                </a:lnTo>
                <a:lnTo>
                  <a:pt x="328213" y="315064"/>
                </a:lnTo>
                <a:lnTo>
                  <a:pt x="341172" y="308186"/>
                </a:lnTo>
                <a:lnTo>
                  <a:pt x="354131" y="301308"/>
                </a:lnTo>
                <a:lnTo>
                  <a:pt x="367355" y="294959"/>
                </a:lnTo>
                <a:lnTo>
                  <a:pt x="380843" y="288875"/>
                </a:lnTo>
                <a:lnTo>
                  <a:pt x="394331" y="282790"/>
                </a:lnTo>
                <a:lnTo>
                  <a:pt x="407819" y="277500"/>
                </a:lnTo>
                <a:lnTo>
                  <a:pt x="421837" y="272209"/>
                </a:lnTo>
                <a:lnTo>
                  <a:pt x="435854" y="267447"/>
                </a:lnTo>
                <a:lnTo>
                  <a:pt x="449871" y="262686"/>
                </a:lnTo>
                <a:lnTo>
                  <a:pt x="464153" y="258453"/>
                </a:lnTo>
                <a:lnTo>
                  <a:pt x="478699" y="254485"/>
                </a:lnTo>
                <a:lnTo>
                  <a:pt x="493245" y="251046"/>
                </a:lnTo>
                <a:lnTo>
                  <a:pt x="508055" y="247607"/>
                </a:lnTo>
                <a:lnTo>
                  <a:pt x="522601" y="244433"/>
                </a:lnTo>
                <a:lnTo>
                  <a:pt x="537676" y="242052"/>
                </a:lnTo>
                <a:lnTo>
                  <a:pt x="552751" y="239671"/>
                </a:lnTo>
                <a:lnTo>
                  <a:pt x="567826" y="237819"/>
                </a:lnTo>
                <a:lnTo>
                  <a:pt x="583166" y="236232"/>
                </a:lnTo>
                <a:lnTo>
                  <a:pt x="583166" y="116926"/>
                </a:lnTo>
                <a:lnTo>
                  <a:pt x="524717" y="116926"/>
                </a:lnTo>
                <a:lnTo>
                  <a:pt x="524717"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Calibri" panose="020f0502020204030204" pitchFamily="34" charset="0"/>
              <a:sym typeface="宋体" panose="02010600030101010101" pitchFamily="2" charset="-122"/>
            </a:endParaRPr>
          </a:p>
        </p:txBody>
      </p:sp>
      <p:sp>
        <p:nvSpPr>
          <p:cNvPr id="11281" name="KSO_Shape"/>
          <p:cNvSpPr>
            <a:spLocks noChangeArrowheads="1"/>
          </p:cNvSpPr>
          <p:nvPr/>
        </p:nvSpPr>
        <p:spPr bwMode="auto">
          <a:xfrm>
            <a:off x="4978400" y="4803775"/>
            <a:ext cx="720725" cy="720725"/>
          </a:xfrm>
          <a:custGeom>
            <a:gdLst>
              <a:gd name="T0" fmla="*/ 0 w 4295694"/>
              <a:gd name="T1" fmla="*/ 0 h 4602950"/>
              <a:gd name="T2" fmla="*/ 4295694 w 4295694"/>
              <a:gd name="T3" fmla="*/ 4602950 h 4602950"/>
            </a:gdLst>
            <a:rect l="T0" t="T1" r="T2" b="T3"/>
            <a:pathLst>
              <a:path w="4295694" h="4602950">
                <a:moveTo>
                  <a:pt x="788546" y="3262602"/>
                </a:moveTo>
                <a:lnTo>
                  <a:pt x="722065" y="3276024"/>
                </a:lnTo>
                <a:lnTo>
                  <a:pt x="703443" y="3286707"/>
                </a:lnTo>
                <a:lnTo>
                  <a:pt x="667154" y="3311174"/>
                </a:lnTo>
                <a:lnTo>
                  <a:pt x="650940" y="3329902"/>
                </a:lnTo>
                <a:lnTo>
                  <a:pt x="628475" y="3363222"/>
                </a:lnTo>
                <a:lnTo>
                  <a:pt x="611251" y="3407093"/>
                </a:lnTo>
                <a:lnTo>
                  <a:pt x="611248" y="3407104"/>
                </a:lnTo>
                <a:cubicBezTo>
                  <a:pt x="608837" y="3418885"/>
                  <a:pt x="607571" y="3431083"/>
                  <a:pt x="607571" y="3443577"/>
                </a:cubicBezTo>
                <a:cubicBezTo>
                  <a:pt x="607571" y="3543527"/>
                  <a:pt x="688596" y="3624552"/>
                  <a:pt x="788546" y="3624552"/>
                </a:cubicBezTo>
                <a:cubicBezTo>
                  <a:pt x="888496" y="3624552"/>
                  <a:pt x="969521" y="3543527"/>
                  <a:pt x="969521" y="3443577"/>
                </a:cubicBezTo>
                <a:cubicBezTo>
                  <a:pt x="969521" y="3431083"/>
                  <a:pt x="968255" y="3418885"/>
                  <a:pt x="965845" y="3407104"/>
                </a:cubicBezTo>
                <a:lnTo>
                  <a:pt x="962750" y="3397135"/>
                </a:lnTo>
                <a:lnTo>
                  <a:pt x="962749" y="3397136"/>
                </a:lnTo>
                <a:lnTo>
                  <a:pt x="955298" y="3373133"/>
                </a:lnTo>
                <a:lnTo>
                  <a:pt x="955291" y="3373121"/>
                </a:lnTo>
                <a:lnTo>
                  <a:pt x="920412" y="3321388"/>
                </a:lnTo>
                <a:lnTo>
                  <a:pt x="906965" y="3309169"/>
                </a:lnTo>
                <a:lnTo>
                  <a:pt x="868849" y="3283471"/>
                </a:lnTo>
                <a:lnTo>
                  <a:pt x="852148" y="3275443"/>
                </a:lnTo>
                <a:close/>
                <a:moveTo>
                  <a:pt x="3704648" y="908397"/>
                </a:moveTo>
                <a:lnTo>
                  <a:pt x="2413156" y="1136122"/>
                </a:lnTo>
                <a:lnTo>
                  <a:pt x="3048940" y="2044116"/>
                </a:lnTo>
                <a:close/>
                <a:moveTo>
                  <a:pt x="1220089" y="619236"/>
                </a:moveTo>
                <a:lnTo>
                  <a:pt x="1204000" y="653307"/>
                </a:lnTo>
                <a:cubicBezTo>
                  <a:pt x="955662" y="1247544"/>
                  <a:pt x="1007937" y="1952277"/>
                  <a:pt x="1404665" y="2518863"/>
                </a:cubicBezTo>
                <a:cubicBezTo>
                  <a:pt x="1801394" y="3085450"/>
                  <a:pt x="2445746" y="3375605"/>
                  <a:pt x="3089083" y="3345485"/>
                </a:cubicBezTo>
                <a:lnTo>
                  <a:pt x="3126598" y="3342019"/>
                </a:lnTo>
                <a:lnTo>
                  <a:pt x="3126489" y="3342009"/>
                </a:lnTo>
                <a:cubicBezTo>
                  <a:pt x="2522425" y="3261313"/>
                  <a:pt x="1952730" y="2937731"/>
                  <a:pt x="1575619" y="2399160"/>
                </a:cubicBezTo>
                <a:cubicBezTo>
                  <a:pt x="1198508" y="1860590"/>
                  <a:pt x="1089288" y="1214580"/>
                  <a:pt x="1220060" y="619347"/>
                </a:cubicBezTo>
                <a:close/>
                <a:moveTo>
                  <a:pt x="1617635" y="0"/>
                </a:moveTo>
                <a:lnTo>
                  <a:pt x="2292594" y="963942"/>
                </a:lnTo>
                <a:lnTo>
                  <a:pt x="3658628" y="723073"/>
                </a:lnTo>
                <a:lnTo>
                  <a:pt x="3663439" y="662289"/>
                </a:lnTo>
                <a:cubicBezTo>
                  <a:pt x="3677595" y="582007"/>
                  <a:pt x="3722377" y="507126"/>
                  <a:pt x="3794430" y="456674"/>
                </a:cubicBezTo>
                <a:cubicBezTo>
                  <a:pt x="3938536" y="355769"/>
                  <a:pt x="4137157" y="390792"/>
                  <a:pt x="4238061" y="534898"/>
                </a:cubicBezTo>
                <a:cubicBezTo>
                  <a:pt x="4338965" y="679004"/>
                  <a:pt x="4303943" y="877625"/>
                  <a:pt x="4159837" y="978529"/>
                </a:cubicBezTo>
                <a:cubicBezTo>
                  <a:pt x="4087784" y="1028981"/>
                  <a:pt x="4002102" y="1045452"/>
                  <a:pt x="3921820" y="1031296"/>
                </a:cubicBezTo>
                <a:lnTo>
                  <a:pt x="3863056" y="1015027"/>
                </a:lnTo>
                <a:lnTo>
                  <a:pt x="3169503" y="2216297"/>
                </a:lnTo>
                <a:lnTo>
                  <a:pt x="3844461" y="3180237"/>
                </a:lnTo>
                <a:lnTo>
                  <a:pt x="3708278" y="3265695"/>
                </a:lnTo>
                <a:cubicBezTo>
                  <a:pt x="2956045" y="3686124"/>
                  <a:pt x="2019093" y="3555481"/>
                  <a:pt x="1410024" y="2964151"/>
                </a:cubicBezTo>
                <a:lnTo>
                  <a:pt x="1376409" y="2928277"/>
                </a:lnTo>
                <a:lnTo>
                  <a:pt x="1156105" y="3177978"/>
                </a:lnTo>
                <a:lnTo>
                  <a:pt x="1202745" y="3230084"/>
                </a:lnTo>
                <a:cubicBezTo>
                  <a:pt x="1216415" y="3250449"/>
                  <a:pt x="1227745" y="3273276"/>
                  <a:pt x="1236231" y="3297943"/>
                </a:cubicBezTo>
                <a:lnTo>
                  <a:pt x="1246620" y="3361214"/>
                </a:lnTo>
                <a:lnTo>
                  <a:pt x="1138418" y="3948390"/>
                </a:lnTo>
                <a:lnTo>
                  <a:pt x="1183839" y="3969580"/>
                </a:lnTo>
                <a:cubicBezTo>
                  <a:pt x="1377847" y="4081138"/>
                  <a:pt x="1520277" y="4272289"/>
                  <a:pt x="1566559" y="4498463"/>
                </a:cubicBezTo>
                <a:lnTo>
                  <a:pt x="1577092" y="4602950"/>
                </a:lnTo>
                <a:lnTo>
                  <a:pt x="0" y="4602950"/>
                </a:lnTo>
                <a:lnTo>
                  <a:pt x="10534" y="4498463"/>
                </a:lnTo>
                <a:cubicBezTo>
                  <a:pt x="56816" y="4272289"/>
                  <a:pt x="199246" y="4081138"/>
                  <a:pt x="393255" y="3969580"/>
                </a:cubicBezTo>
                <a:lnTo>
                  <a:pt x="438675" y="3948390"/>
                </a:lnTo>
                <a:lnTo>
                  <a:pt x="330473" y="3361214"/>
                </a:lnTo>
                <a:lnTo>
                  <a:pt x="340862" y="3297943"/>
                </a:lnTo>
                <a:cubicBezTo>
                  <a:pt x="349348" y="3273276"/>
                  <a:pt x="360679" y="3250449"/>
                  <a:pt x="374348" y="3230084"/>
                </a:cubicBezTo>
                <a:lnTo>
                  <a:pt x="400339" y="3201047"/>
                </a:lnTo>
                <a:lnTo>
                  <a:pt x="322880" y="3110756"/>
                </a:lnTo>
                <a:cubicBezTo>
                  <a:pt x="267986" y="3046768"/>
                  <a:pt x="283977" y="2937741"/>
                  <a:pt x="353773" y="2837154"/>
                </a:cubicBezTo>
                <a:lnTo>
                  <a:pt x="405273" y="2780511"/>
                </a:lnTo>
                <a:lnTo>
                  <a:pt x="1005359" y="2395676"/>
                </a:lnTo>
                <a:lnTo>
                  <a:pt x="988063" y="2361529"/>
                </a:lnTo>
                <a:cubicBezTo>
                  <a:pt x="640709" y="1586944"/>
                  <a:pt x="838400" y="661814"/>
                  <a:pt x="1490754" y="98742"/>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282" name="TextBox 42"/>
          <p:cNvSpPr>
            <a:spLocks noChangeArrowheads="1"/>
          </p:cNvSpPr>
          <p:nvPr/>
        </p:nvSpPr>
        <p:spPr bwMode="auto">
          <a:xfrm>
            <a:off x="2246313" y="1982788"/>
            <a:ext cx="1978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a:r>
              <a:rPr lang="zh-CN" altLang="en-US" b="1">
                <a:solidFill>
                  <a:srgbClr val="4D4D4D"/>
                </a:solidFill>
                <a:latin typeface="微软雅黑" panose="020b0503020204020204" pitchFamily="34" charset="-122"/>
                <a:ea typeface="微软雅黑" panose="020b0503020204020204" pitchFamily="34" charset="-122"/>
                <a:sym typeface="宋体" panose="02010600030101010101" pitchFamily="2" charset="-122"/>
              </a:rPr>
              <a:t>点击添加</a:t>
            </a:r>
            <a:r>
              <a:rPr lang="zh-CN" altLang="en-US" b="1" i="1">
                <a:solidFill>
                  <a:srgbClr val="4D4D4D"/>
                </a:solidFill>
                <a:latin typeface="微软雅黑" panose="020b0503020204020204" pitchFamily="34" charset="-122"/>
                <a:ea typeface="微软雅黑" panose="020b0503020204020204" pitchFamily="34" charset="-122"/>
                <a:sym typeface="宋体" panose="02010600030101010101" pitchFamily="2" charset="-122"/>
              </a:rPr>
              <a:t>文本</a:t>
            </a:r>
            <a:endParaRPr lang="zh-CN" altLang="en-US" sz="2800" b="1" i="1">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283" name="TextBox 43"/>
          <p:cNvSpPr>
            <a:spLocks noChangeArrowheads="1"/>
          </p:cNvSpPr>
          <p:nvPr/>
        </p:nvSpPr>
        <p:spPr bwMode="auto">
          <a:xfrm>
            <a:off x="2063750" y="2297113"/>
            <a:ext cx="21605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en-US" altLang="zh-CN"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84" name="TextBox 42"/>
          <p:cNvSpPr>
            <a:spLocks noChangeArrowheads="1"/>
          </p:cNvSpPr>
          <p:nvPr/>
        </p:nvSpPr>
        <p:spPr bwMode="auto">
          <a:xfrm>
            <a:off x="2181225" y="4791075"/>
            <a:ext cx="1976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a:r>
              <a:rPr lang="zh-CN" altLang="en-US" b="1">
                <a:solidFill>
                  <a:srgbClr val="4D4D4D"/>
                </a:solidFill>
                <a:latin typeface="微软雅黑" panose="020b0503020204020204" pitchFamily="34" charset="-122"/>
                <a:ea typeface="微软雅黑" panose="020b0503020204020204" pitchFamily="34" charset="-122"/>
                <a:sym typeface="宋体" panose="02010600030101010101" pitchFamily="2" charset="-122"/>
              </a:rPr>
              <a:t>点击添加</a:t>
            </a:r>
            <a:r>
              <a:rPr lang="zh-CN" altLang="en-US" b="1" i="1">
                <a:solidFill>
                  <a:srgbClr val="4D4D4D"/>
                </a:solidFill>
                <a:latin typeface="微软雅黑" panose="020b0503020204020204" pitchFamily="34" charset="-122"/>
                <a:ea typeface="微软雅黑" panose="020b0503020204020204" pitchFamily="34" charset="-122"/>
                <a:sym typeface="宋体" panose="02010600030101010101" pitchFamily="2" charset="-122"/>
              </a:rPr>
              <a:t>文本</a:t>
            </a:r>
            <a:endParaRPr lang="zh-CN" altLang="en-US" sz="2800" b="1" i="1">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285" name="TextBox 43"/>
          <p:cNvSpPr>
            <a:spLocks noChangeArrowheads="1"/>
          </p:cNvSpPr>
          <p:nvPr/>
        </p:nvSpPr>
        <p:spPr bwMode="auto">
          <a:xfrm>
            <a:off x="1997075" y="5105400"/>
            <a:ext cx="21605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en-US" altLang="zh-CN"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86" name="TextBox 42"/>
          <p:cNvSpPr>
            <a:spLocks noChangeArrowheads="1"/>
          </p:cNvSpPr>
          <p:nvPr/>
        </p:nvSpPr>
        <p:spPr bwMode="auto">
          <a:xfrm>
            <a:off x="7980363" y="4765675"/>
            <a:ext cx="1976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b="1">
                <a:solidFill>
                  <a:srgbClr val="4D4D4D"/>
                </a:solidFill>
                <a:latin typeface="微软雅黑" panose="020b0503020204020204" pitchFamily="34" charset="-122"/>
                <a:ea typeface="微软雅黑" panose="020b0503020204020204" pitchFamily="34" charset="-122"/>
                <a:sym typeface="宋体" panose="02010600030101010101" pitchFamily="2" charset="-122"/>
              </a:rPr>
              <a:t>点击添加</a:t>
            </a:r>
            <a:r>
              <a:rPr lang="zh-CN" altLang="en-US" b="1" i="1">
                <a:solidFill>
                  <a:srgbClr val="4D4D4D"/>
                </a:solidFill>
                <a:latin typeface="微软雅黑" panose="020b0503020204020204" pitchFamily="34" charset="-122"/>
                <a:ea typeface="微软雅黑" panose="020b0503020204020204" pitchFamily="34" charset="-122"/>
                <a:sym typeface="宋体" panose="02010600030101010101" pitchFamily="2" charset="-122"/>
              </a:rPr>
              <a:t>文本</a:t>
            </a:r>
            <a:endParaRPr lang="zh-CN" altLang="en-US" sz="2800" b="1" i="1">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287" name="TextBox 43"/>
          <p:cNvSpPr>
            <a:spLocks noChangeArrowheads="1"/>
          </p:cNvSpPr>
          <p:nvPr/>
        </p:nvSpPr>
        <p:spPr bwMode="auto">
          <a:xfrm>
            <a:off x="7980363" y="5081588"/>
            <a:ext cx="21605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en-US" altLang="zh-CN"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88" name="TextBox 42"/>
          <p:cNvSpPr>
            <a:spLocks noChangeArrowheads="1"/>
          </p:cNvSpPr>
          <p:nvPr/>
        </p:nvSpPr>
        <p:spPr bwMode="auto">
          <a:xfrm>
            <a:off x="8672513" y="3400425"/>
            <a:ext cx="19764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b="1">
                <a:solidFill>
                  <a:srgbClr val="4D4D4D"/>
                </a:solidFill>
                <a:latin typeface="微软雅黑" panose="020b0503020204020204" pitchFamily="34" charset="-122"/>
                <a:ea typeface="微软雅黑" panose="020b0503020204020204" pitchFamily="34" charset="-122"/>
                <a:sym typeface="宋体" panose="02010600030101010101" pitchFamily="2" charset="-122"/>
              </a:rPr>
              <a:t>点击添加</a:t>
            </a:r>
            <a:r>
              <a:rPr lang="zh-CN" altLang="en-US" b="1" i="1">
                <a:solidFill>
                  <a:srgbClr val="4D4D4D"/>
                </a:solidFill>
                <a:latin typeface="微软雅黑" panose="020b0503020204020204" pitchFamily="34" charset="-122"/>
                <a:ea typeface="微软雅黑" panose="020b0503020204020204" pitchFamily="34" charset="-122"/>
                <a:sym typeface="宋体" panose="02010600030101010101" pitchFamily="2" charset="-122"/>
              </a:rPr>
              <a:t>文本</a:t>
            </a:r>
            <a:endParaRPr lang="zh-CN" altLang="en-US" sz="2800" b="1" i="1">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289" name="TextBox 43"/>
          <p:cNvSpPr>
            <a:spLocks noChangeArrowheads="1"/>
          </p:cNvSpPr>
          <p:nvPr/>
        </p:nvSpPr>
        <p:spPr bwMode="auto">
          <a:xfrm>
            <a:off x="8672513" y="3714750"/>
            <a:ext cx="216058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en-US" altLang="zh-CN"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90" name="TextBox 42"/>
          <p:cNvSpPr>
            <a:spLocks noChangeArrowheads="1"/>
          </p:cNvSpPr>
          <p:nvPr/>
        </p:nvSpPr>
        <p:spPr bwMode="auto">
          <a:xfrm>
            <a:off x="7885113" y="2044700"/>
            <a:ext cx="1976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b="1">
                <a:solidFill>
                  <a:srgbClr val="4D4D4D"/>
                </a:solidFill>
                <a:latin typeface="微软雅黑" panose="020b0503020204020204" pitchFamily="34" charset="-122"/>
                <a:ea typeface="微软雅黑" panose="020b0503020204020204" pitchFamily="34" charset="-122"/>
                <a:sym typeface="宋体" panose="02010600030101010101" pitchFamily="2" charset="-122"/>
              </a:rPr>
              <a:t>点击添加</a:t>
            </a:r>
            <a:r>
              <a:rPr lang="zh-CN" altLang="en-US" b="1" i="1">
                <a:solidFill>
                  <a:srgbClr val="4D4D4D"/>
                </a:solidFill>
                <a:latin typeface="微软雅黑" panose="020b0503020204020204" pitchFamily="34" charset="-122"/>
                <a:ea typeface="微软雅黑" panose="020b0503020204020204" pitchFamily="34" charset="-122"/>
                <a:sym typeface="宋体" panose="02010600030101010101" pitchFamily="2" charset="-122"/>
              </a:rPr>
              <a:t>文本</a:t>
            </a:r>
            <a:endParaRPr lang="zh-CN" altLang="en-US" sz="2800" b="1" i="1">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291" name="TextBox 43"/>
          <p:cNvSpPr>
            <a:spLocks noChangeArrowheads="1"/>
          </p:cNvSpPr>
          <p:nvPr/>
        </p:nvSpPr>
        <p:spPr bwMode="auto">
          <a:xfrm>
            <a:off x="7885113" y="2360613"/>
            <a:ext cx="21605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en-US" altLang="zh-CN"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92" name="TextBox 42"/>
          <p:cNvSpPr>
            <a:spLocks noChangeArrowheads="1"/>
          </p:cNvSpPr>
          <p:nvPr/>
        </p:nvSpPr>
        <p:spPr bwMode="auto">
          <a:xfrm>
            <a:off x="1543050" y="3429000"/>
            <a:ext cx="1976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a:r>
              <a:rPr lang="zh-CN" altLang="en-US" b="1">
                <a:solidFill>
                  <a:srgbClr val="4D4D4D"/>
                </a:solidFill>
                <a:latin typeface="微软雅黑" panose="020b0503020204020204" pitchFamily="34" charset="-122"/>
                <a:ea typeface="微软雅黑" panose="020b0503020204020204" pitchFamily="34" charset="-122"/>
                <a:sym typeface="宋体" panose="02010600030101010101" pitchFamily="2" charset="-122"/>
              </a:rPr>
              <a:t>点击添加</a:t>
            </a:r>
            <a:r>
              <a:rPr lang="zh-CN" altLang="en-US" b="1" i="1">
                <a:solidFill>
                  <a:srgbClr val="4D4D4D"/>
                </a:solidFill>
                <a:latin typeface="微软雅黑" panose="020b0503020204020204" pitchFamily="34" charset="-122"/>
                <a:ea typeface="微软雅黑" panose="020b0503020204020204" pitchFamily="34" charset="-122"/>
                <a:sym typeface="宋体" panose="02010600030101010101" pitchFamily="2" charset="-122"/>
              </a:rPr>
              <a:t>文本</a:t>
            </a:r>
            <a:endParaRPr lang="zh-CN" altLang="en-US" sz="2800" b="1" i="1">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293" name="TextBox 43"/>
          <p:cNvSpPr>
            <a:spLocks noChangeArrowheads="1"/>
          </p:cNvSpPr>
          <p:nvPr/>
        </p:nvSpPr>
        <p:spPr bwMode="auto">
          <a:xfrm>
            <a:off x="1358900" y="3743325"/>
            <a:ext cx="21621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en-US" altLang="zh-CN"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50000"/>
              </a:lnSpc>
            </a:pPr>
            <a:r>
              <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zh-CN" altLang="en-US" sz="1000" b="1" i="1">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p:fade/>
  </p:transition>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297</Paragraphs>
  <Slides>29</Slides>
  <Notes>3</Notes>
  <TotalTime>0</TotalTime>
  <HiddenSlides>0</HiddenSlides>
  <MMClips>0</MMClips>
  <ScaleCrop>0</ScaleCrop>
  <HeadingPairs>
    <vt:vector baseType="variant" size="6">
      <vt:variant>
        <vt:lpstr>Fonts used</vt:lpstr>
      </vt:variant>
      <vt:variant>
        <vt:i4>16</vt:i4>
      </vt:variant>
      <vt:variant>
        <vt:lpstr>Theme</vt:lpstr>
      </vt:variant>
      <vt:variant>
        <vt:i4>1</vt:i4>
      </vt:variant>
      <vt:variant>
        <vt:lpstr>Slide Titles</vt:lpstr>
      </vt:variant>
      <vt:variant>
        <vt:i4>29</vt:i4>
      </vt:variant>
    </vt:vector>
  </HeadingPairs>
  <TitlesOfParts>
    <vt:vector baseType="lpstr" size="46">
      <vt:lpstr>Arial</vt:lpstr>
      <vt:lpstr>Calibri Light</vt:lpstr>
      <vt:lpstr>宋体</vt:lpstr>
      <vt:lpstr>Calibri</vt:lpstr>
      <vt:lpstr>汉仪雪君体简</vt:lpstr>
      <vt:lpstr>Manteka</vt:lpstr>
      <vt:lpstr>微软雅黑</vt:lpstr>
      <vt:lpstr>华文行楷</vt:lpstr>
      <vt:lpstr>Verdana</vt:lpstr>
      <vt:lpstr>华文新魏</vt:lpstr>
      <vt:lpstr>Franklin Gothic Book</vt:lpstr>
      <vt:lpstr>Impact</vt:lpstr>
      <vt:lpstr>Arial Unicode MS</vt:lpstr>
      <vt:lpstr>Wingdings</vt:lpstr>
      <vt:lpstr>楷体</vt:lpstr>
      <vt:lpstr>Meiryo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Base>https://dxpu.taobao.com/</HyperlinkBase>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539</cp:revision>
  <dcterms:created xsi:type="dcterms:W3CDTF">2014-08-08T03:06:00Z</dcterms:created>
  <dcterms:modified xsi:type="dcterms:W3CDTF">2023-05-08T06:04:48Z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2052-11.1.0.9208</vt:lpwstr>
  </property>
</Properties>
</file>