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80" r:id="rId2"/>
  </p:sldMasterIdLst>
  <p:notesMasterIdLst>
    <p:notesMasterId r:id="rId3"/>
  </p:notesMasterIdLst>
  <p:sldIdLst>
    <p:sldId id="257" r:id="rId4"/>
    <p:sldId id="258" r:id="rId5"/>
    <p:sldId id="259" r:id="rId6"/>
    <p:sldId id="265" r:id="rId7"/>
    <p:sldId id="266" r:id="rId8"/>
    <p:sldId id="267" r:id="rId9"/>
    <p:sldId id="271" r:id="rId10"/>
    <p:sldId id="272" r:id="rId11"/>
    <p:sldId id="273" r:id="rId12"/>
    <p:sldId id="260" r:id="rId13"/>
    <p:sldId id="270" r:id="rId14"/>
    <p:sldId id="274" r:id="rId15"/>
    <p:sldId id="275" r:id="rId16"/>
    <p:sldId id="279" r:id="rId17"/>
    <p:sldId id="280" r:id="rId18"/>
    <p:sldId id="281" r:id="rId19"/>
    <p:sldId id="261" r:id="rId20"/>
    <p:sldId id="269" r:id="rId21"/>
    <p:sldId id="276" r:id="rId22"/>
    <p:sldId id="277" r:id="rId23"/>
    <p:sldId id="278" r:id="rId24"/>
    <p:sldId id="284" r:id="rId25"/>
    <p:sldId id="286" r:id="rId26"/>
    <p:sldId id="262" r:id="rId27"/>
    <p:sldId id="263" r:id="rId28"/>
    <p:sldId id="264" r:id="rId29"/>
    <p:sldId id="268" r:id="rId30"/>
    <p:sldId id="282" r:id="rId31"/>
    <p:sldId id="283" r:id="rId32"/>
    <p:sldId id="285" r:id="rId33"/>
    <p:sldId id="287" r:id="rId34"/>
    <p:sldId id="288" r:id="rId35"/>
    <p:sldId id="299" r:id="rId36"/>
    <p:sldId id="326" r:id="rId37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tags" Target="tags/tag63.xml" /><Relationship Id="rId39" Type="http://schemas.openxmlformats.org/officeDocument/2006/relationships/presProps" Target="presProps.xml" /><Relationship Id="rId4" Type="http://schemas.openxmlformats.org/officeDocument/2006/relationships/slide" Target="slides/slide1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551776886"/>
          <c:y val="0.06985928863286972"/>
          <c:w val="0.70551782846450806"/>
          <c:h val="0.860281407833099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551776886"/>
          <c:y val="0.06985928863286972"/>
          <c:w val="0.70551782846450806"/>
          <c:h val="0.860281407833099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</c:spPr>
          <c:dPt>
            <c:idx val="0"/>
            <c:invertIfNegative val="1"/>
            <c:spPr>
              <a:solidFill>
                <a:schemeClr val="accent3"/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551776886"/>
          <c:y val="0.06985928863286972"/>
          <c:w val="0.70551782846450806"/>
          <c:h val="0.860281407833099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551776886"/>
          <c:y val="0.06985928863286972"/>
          <c:w val="0.70551782846450806"/>
          <c:h val="0.860281407833099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84"/>
      </c:doughnutChart>
    </c:plotArea>
    <c:plotVisOnly val="1"/>
    <c:dispBlanksAs val="gap"/>
    <c:showDLblsOverMax val="0"/>
  </c:chart>
  <c:txPr>
    <a:bodyPr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invertIfNegative val="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invertIfNegative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10"/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ysDot"/>
                <a:round/>
              </a:ln>
            </c:spPr>
          </c:marker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circle"/>
            <c:size val="10"/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</c:spPr>
          <c:marker>
            <c:symbol val="circle"/>
            <c:size val="10"/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3.1</c:v>
                </c:pt>
                <c:pt idx="3">
                  <c:v>3.5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</c:numCache>
            </c:numRef>
          </c:xVal>
          <c:yVal>
            <c:numRef>
              <c:f>{#N/A,#N/A,#N/A,#N/A}</c:f>
              <c:numCache>
                <c:formatCode>General</c:formatCode>
                <c:ptCount val="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18185472"/>
        <c:axId val="318186048"/>
      </c:scatterChart>
      <c:valAx>
        <c:axId val="318185472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c:txPr>
        <c:crossAx val="318186048"/>
        <c:crosses val="autoZero"/>
        <c:crossBetween val="midCat"/>
      </c:valAx>
      <c:valAx>
        <c:axId val="318186048"/>
        <c:scaling>
          <c:orientation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</c:spPr>
        </c:majorGridlines>
        <c:numFmt formatCode="General" sourceLinked="1"/>
        <c:majorTickMark val="out"/>
        <c:minorTickMark val="none"/>
        <c:spPr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p>
            <a:pPr>
              <a:defRPr lang="zh-CN" sz="1000" b="0" i="0" u="none" strike="noStrike" kern="1200" baseline="0" smtId="4294967295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000" b="0" i="0" u="none" strike="noStrike" kern="1200" baseline="0" smtId="4294967295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c:txPr>
        <c:crossAx val="318185472"/>
        <c:crosses val="autoZero"/>
        <c:crossBetween val="midCat"/>
      </c:valAx>
    </c:plotArea>
    <c:plotVisOnly val="1"/>
    <c:dispBlanksAs val="gap"/>
    <c:showDLblsOverMax val="0"/>
  </c:chart>
  <c:txPr>
    <a:bodyPr/>
    <a:p>
      <a:pPr>
        <a:defRPr lang="zh-CN" sz="1000" smtId="4294967295">
          <a:solidFill>
            <a:schemeClr val="bg1">
              <a:lumMod val="65000"/>
            </a:schemeClr>
          </a:solidFill>
        </a:defRPr>
      </a:pPr>
      <a:endParaRPr lang="zh-CN" sz="1000" smtId="4294967295">
        <a:solidFill>
          <a:schemeClr val="bg1">
            <a:lumMod val="65000"/>
          </a:schemeClr>
        </a:solidFill>
      </a:endParaRPr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C681-91B3-42EE-BDC6-96C963BBE2F9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E6300-43AA-4E91-9258-34E58FFB788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BE1F5-A9FC-461F-B80A-BE95936E57F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33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34</a:t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BF-6037-4AE4-AB1B-7D4233ADE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148-24E6-44C9-8CF4-7200427B1FE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BF-6037-4AE4-AB1B-7D4233ADE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148-24E6-44C9-8CF4-7200427B1FE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BF-6037-4AE4-AB1B-7D4233ADE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148-24E6-44C9-8CF4-7200427B1FE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/>
              <a:t/>
            </a:fld>
            <a:endParaRPr lang="es-ES" sz="1200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82375" y="15402"/>
            <a:ext cx="430181" cy="29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5">
                <a:solidFill>
                  <a:schemeClr val="bg1"/>
                </a:solidFill>
              </a:defRPr>
            </a:lvl1pPr>
          </a:lstStyle>
          <a:p>
            <a:fld id="{4A8454CE-A017-41A1-B2AF-6CF4C99720F1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82EE9A-7031-4EA4-8A44-A4CCE5431636}" type="datetimeFigureOut">
              <a:rPr lang="en-AU" smtClean="0"/>
              <a:t/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EF6DC-748F-466D-BD6A-9A8FE0DF09E2}" type="slidenum">
              <a:rPr lang="en-AU" smtClean="0"/>
              <a:t/>
            </a:fld>
            <a:endParaRPr lang="en-AU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medel PG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advClick="0">
    <p:push dir="u"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33C4A7-9441-462A-BA1A-0D63CBF1C9F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64CC62-D253-439E-A25B-EB23FEFFE8E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BF-6037-4AE4-AB1B-7D4233ADE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148-24E6-44C9-8CF4-7200427B1FE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BF-6037-4AE4-AB1B-7D4233ADE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148-24E6-44C9-8CF4-7200427B1FE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BF-6037-4AE4-AB1B-7D4233ADE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148-24E6-44C9-8CF4-7200427B1FE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BF-6037-4AE4-AB1B-7D4233ADE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148-24E6-44C9-8CF4-7200427B1FE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BF-6037-4AE4-AB1B-7D4233ADE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148-24E6-44C9-8CF4-7200427B1FE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BF-6037-4AE4-AB1B-7D4233ADE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148-24E6-44C9-8CF4-7200427B1FE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BF-6037-4AE4-AB1B-7D4233ADE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148-24E6-44C9-8CF4-7200427B1FE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93BF-6037-4AE4-AB1B-7D4233ADE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2148-24E6-44C9-8CF4-7200427B1FE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10" Type="http://schemas.openxmlformats.org/officeDocument/2006/relationships/slideLayout" Target="../slideLayouts/slideLayout30.xml" /><Relationship Id="rId11" Type="http://schemas.openxmlformats.org/officeDocument/2006/relationships/slideLayout" Target="../slideLayouts/slideLayout3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22.xml" /><Relationship Id="rId3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25.xml" /><Relationship Id="rId6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27.xml" /><Relationship Id="rId8" Type="http://schemas.openxmlformats.org/officeDocument/2006/relationships/slideLayout" Target="../slideLayouts/slideLayout28.xml" /><Relationship Id="rId9" Type="http://schemas.openxmlformats.org/officeDocument/2006/relationships/slideLayout" Target="../slideLayouts/slideLayout2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93BF-6037-4AE4-AB1B-7D4233ADE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2148-24E6-44C9-8CF4-7200427B1FE7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chart" Target="../charts/chart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2.emf" /><Relationship Id="rId3" Type="http://schemas.openxmlformats.org/officeDocument/2006/relationships/image" Target="../media/image3.emf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chart" Target="../charts/chart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4.png" /><Relationship Id="rId8" Type="http://schemas.openxmlformats.org/officeDocument/2006/relationships/tags" Target="../tags/tag61.xml" /><Relationship Id="rId9" Type="http://schemas.openxmlformats.org/officeDocument/2006/relationships/image" Target="../media/image5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10" Type="http://schemas.openxmlformats.org/officeDocument/2006/relationships/image" Target="../media/image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5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Relationship Id="rId4" Type="http://schemas.openxmlformats.org/officeDocument/2006/relationships/chart" Target="../charts/chart3.xml" /><Relationship Id="rId5" Type="http://schemas.openxmlformats.org/officeDocument/2006/relationships/chart" Target="../charts/chart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58" y="0"/>
            <a:ext cx="4104242" cy="6858000"/>
          </a:xfrm>
          <a:prstGeom prst="rect">
            <a:avLst/>
          </a:prstGeom>
        </p:spPr>
      </p:pic>
      <p:sp>
        <p:nvSpPr>
          <p:cNvPr id="7" name="等腰三角形 28"/>
          <p:cNvSpPr>
            <a:spLocks noChangeArrowheads="1"/>
          </p:cNvSpPr>
          <p:nvPr/>
        </p:nvSpPr>
        <p:spPr bwMode="auto">
          <a:xfrm flipV="1">
            <a:off x="446088" y="0"/>
            <a:ext cx="1125537" cy="873125"/>
          </a:xfrm>
          <a:prstGeom prst="triangle">
            <a:avLst>
              <a:gd name="adj" fmla="val 50000"/>
            </a:avLst>
          </a:prstGeom>
          <a:solidFill>
            <a:srgbClr val="0500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 rot="10800000">
            <a:off x="805264" y="0"/>
            <a:ext cx="1593046" cy="137331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0800000">
            <a:off x="1794973" y="436561"/>
            <a:ext cx="627952" cy="54133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28688" y="2904243"/>
            <a:ext cx="603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rgbClr val="09040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企业年终总结计划</a:t>
            </a:r>
            <a:endParaRPr lang="zh-CN" altLang="en-US" sz="5400">
              <a:solidFill>
                <a:srgbClr val="090404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8688" y="3895822"/>
            <a:ext cx="583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rgbClr val="09040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POWERPOINT TEMPLATE</a:t>
            </a:r>
            <a:endParaRPr lang="zh-CN" altLang="en-US">
              <a:solidFill>
                <a:srgbClr val="09040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928688" y="4301845"/>
            <a:ext cx="553489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928688" y="4404829"/>
            <a:ext cx="3754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9040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汇报人：</a:t>
            </a:r>
            <a:r>
              <a:rPr lang="en-US" altLang="zh-CN" sz="2800">
                <a:solidFill>
                  <a:srgbClr val="09040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r>
              <a:rPr lang="zh-CN" altLang="en-US" sz="2800">
                <a:solidFill>
                  <a:srgbClr val="09040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</a:t>
            </a:r>
            <a:endParaRPr lang="zh-CN" altLang="en-US" sz="2800">
              <a:solidFill>
                <a:srgbClr val="090404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28688" y="4301845"/>
            <a:ext cx="5674462" cy="0"/>
          </a:xfrm>
          <a:prstGeom prst="line">
            <a:avLst/>
          </a:prstGeom>
          <a:ln>
            <a:solidFill>
              <a:srgbClr val="0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10424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91264" y="2337143"/>
            <a:ext cx="560269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02/</a:t>
            </a:r>
            <a:r>
              <a:rPr lang="zh-CN" altLang="en-US" sz="36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取得成就汇报</a:t>
            </a:r>
            <a:endParaRPr lang="zh-CN" altLang="en-US" sz="3600" b="1">
              <a:solidFill>
                <a:srgbClr val="05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4791264" y="2942875"/>
            <a:ext cx="6257736" cy="13349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10000"/>
              </a:lnSpc>
              <a:spcBef>
                <a:spcPct val="20000"/>
              </a:spcBef>
              <a:defRPr/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单击此处编辑您要的内容，建议您在展示时采用微软雅黑字体单击此处编辑您要的内容，建议您在展示时采用微软雅黑字体单击此处编辑您要的内容，建议您在展示时采用微软雅黑字体</a:t>
            </a:r>
            <a:endParaRPr lang="en-US" altLang="zh-CN" sz="1600" spc="3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91264" y="2277526"/>
            <a:ext cx="5765800" cy="0"/>
          </a:xfrm>
          <a:prstGeom prst="line">
            <a:avLst/>
          </a:prstGeom>
          <a:ln w="19050">
            <a:solidFill>
              <a:srgbClr val="06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791264" y="4411126"/>
            <a:ext cx="5765800" cy="0"/>
          </a:xfrm>
          <a:prstGeom prst="line">
            <a:avLst/>
          </a:prstGeom>
          <a:ln w="19050">
            <a:solidFill>
              <a:srgbClr val="06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TextBox 28"/>
          <p:cNvSpPr txBox="1"/>
          <p:nvPr/>
        </p:nvSpPr>
        <p:spPr>
          <a:xfrm>
            <a:off x="5093358" y="5715197"/>
            <a:ext cx="6463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i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减少</a:t>
            </a:r>
            <a:endParaRPr lang="en-US" b="1" i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0900" y="4167209"/>
            <a:ext cx="11541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i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旋转</a:t>
            </a:r>
            <a:endParaRPr lang="en-US" b="1" i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95136" y="1824168"/>
            <a:ext cx="1828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i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传输</a:t>
            </a:r>
            <a:endParaRPr lang="en-US" b="1" i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grpSp>
        <p:nvGrpSpPr>
          <p:cNvPr id="33" name="Group 6"/>
          <p:cNvGrpSpPr/>
          <p:nvPr/>
        </p:nvGrpSpPr>
        <p:grpSpPr>
          <a:xfrm>
            <a:off x="2075553" y="1904642"/>
            <a:ext cx="3975100" cy="4179887"/>
            <a:chOff x="1634528" y="1937974"/>
            <a:chExt cx="3076139" cy="3268387"/>
          </a:xfrm>
        </p:grpSpPr>
        <p:sp>
          <p:nvSpPr>
            <p:cNvPr id="37" name="Freeform 36"/>
            <p:cNvSpPr/>
            <p:nvPr/>
          </p:nvSpPr>
          <p:spPr>
            <a:xfrm>
              <a:off x="2781938" y="3376660"/>
              <a:ext cx="1614236" cy="1613712"/>
            </a:xfrm>
            <a:custGeom>
              <a:gdLst>
                <a:gd name="connsiteX0" fmla="*/ 1145880 w 1614360"/>
                <a:gd name="connsiteY0" fmla="*/ 257391 h 1614360"/>
                <a:gd name="connsiteX1" fmla="*/ 1271451 w 1614360"/>
                <a:gd name="connsiteY1" fmla="*/ 152018 h 1614360"/>
                <a:gd name="connsiteX2" fmla="*/ 1371768 w 1614360"/>
                <a:gd name="connsiteY2" fmla="*/ 236194 h 1614360"/>
                <a:gd name="connsiteX3" fmla="*/ 1289802 w 1614360"/>
                <a:gd name="connsiteY3" fmla="*/ 378156 h 1614360"/>
                <a:gd name="connsiteX4" fmla="*/ 1420037 w 1614360"/>
                <a:gd name="connsiteY4" fmla="*/ 603729 h 1614360"/>
                <a:gd name="connsiteX5" fmla="*/ 1583962 w 1614360"/>
                <a:gd name="connsiteY5" fmla="*/ 603725 h 1614360"/>
                <a:gd name="connsiteX6" fmla="*/ 1606702 w 1614360"/>
                <a:gd name="connsiteY6" fmla="*/ 732690 h 1614360"/>
                <a:gd name="connsiteX7" fmla="*/ 1452661 w 1614360"/>
                <a:gd name="connsiteY7" fmla="*/ 788752 h 1614360"/>
                <a:gd name="connsiteX8" fmla="*/ 1407431 w 1614360"/>
                <a:gd name="connsiteY8" fmla="*/ 1045264 h 1614360"/>
                <a:gd name="connsiteX9" fmla="*/ 1533008 w 1614360"/>
                <a:gd name="connsiteY9" fmla="*/ 1150630 h 1614360"/>
                <a:gd name="connsiteX10" fmla="*/ 1467531 w 1614360"/>
                <a:gd name="connsiteY10" fmla="*/ 1264040 h 1614360"/>
                <a:gd name="connsiteX11" fmla="*/ 1313492 w 1614360"/>
                <a:gd name="connsiteY11" fmla="*/ 1207971 h 1614360"/>
                <a:gd name="connsiteX12" fmla="*/ 1113961 w 1614360"/>
                <a:gd name="connsiteY12" fmla="*/ 1375397 h 1614360"/>
                <a:gd name="connsiteX13" fmla="*/ 1142431 w 1614360"/>
                <a:gd name="connsiteY13" fmla="*/ 1536831 h 1614360"/>
                <a:gd name="connsiteX14" fmla="*/ 1019374 w 1614360"/>
                <a:gd name="connsiteY14" fmla="*/ 1581621 h 1614360"/>
                <a:gd name="connsiteX15" fmla="*/ 937415 w 1614360"/>
                <a:gd name="connsiteY15" fmla="*/ 1439655 h 1614360"/>
                <a:gd name="connsiteX16" fmla="*/ 676946 w 1614360"/>
                <a:gd name="connsiteY16" fmla="*/ 1439655 h 1614360"/>
                <a:gd name="connsiteX17" fmla="*/ 594986 w 1614360"/>
                <a:gd name="connsiteY17" fmla="*/ 1581621 h 1614360"/>
                <a:gd name="connsiteX18" fmla="*/ 471929 w 1614360"/>
                <a:gd name="connsiteY18" fmla="*/ 1536831 h 1614360"/>
                <a:gd name="connsiteX19" fmla="*/ 500399 w 1614360"/>
                <a:gd name="connsiteY19" fmla="*/ 1375397 h 1614360"/>
                <a:gd name="connsiteX20" fmla="*/ 300868 w 1614360"/>
                <a:gd name="connsiteY20" fmla="*/ 1207971 h 1614360"/>
                <a:gd name="connsiteX21" fmla="*/ 146829 w 1614360"/>
                <a:gd name="connsiteY21" fmla="*/ 1264040 h 1614360"/>
                <a:gd name="connsiteX22" fmla="*/ 81352 w 1614360"/>
                <a:gd name="connsiteY22" fmla="*/ 1150630 h 1614360"/>
                <a:gd name="connsiteX23" fmla="*/ 206929 w 1614360"/>
                <a:gd name="connsiteY23" fmla="*/ 1045264 h 1614360"/>
                <a:gd name="connsiteX24" fmla="*/ 161699 w 1614360"/>
                <a:gd name="connsiteY24" fmla="*/ 788752 h 1614360"/>
                <a:gd name="connsiteX25" fmla="*/ 7658 w 1614360"/>
                <a:gd name="connsiteY25" fmla="*/ 732690 h 1614360"/>
                <a:gd name="connsiteX26" fmla="*/ 30398 w 1614360"/>
                <a:gd name="connsiteY26" fmla="*/ 603725 h 1614360"/>
                <a:gd name="connsiteX27" fmla="*/ 194324 w 1614360"/>
                <a:gd name="connsiteY27" fmla="*/ 603729 h 1614360"/>
                <a:gd name="connsiteX28" fmla="*/ 324559 w 1614360"/>
                <a:gd name="connsiteY28" fmla="*/ 378156 h 1614360"/>
                <a:gd name="connsiteX29" fmla="*/ 242592 w 1614360"/>
                <a:gd name="connsiteY29" fmla="*/ 236194 h 1614360"/>
                <a:gd name="connsiteX30" fmla="*/ 342909 w 1614360"/>
                <a:gd name="connsiteY30" fmla="*/ 152018 h 1614360"/>
                <a:gd name="connsiteX31" fmla="*/ 468480 w 1614360"/>
                <a:gd name="connsiteY31" fmla="*/ 257391 h 1614360"/>
                <a:gd name="connsiteX32" fmla="*/ 713241 w 1614360"/>
                <a:gd name="connsiteY32" fmla="*/ 168305 h 1614360"/>
                <a:gd name="connsiteX33" fmla="*/ 741703 w 1614360"/>
                <a:gd name="connsiteY33" fmla="*/ 6869 h 1614360"/>
                <a:gd name="connsiteX34" fmla="*/ 872657 w 1614360"/>
                <a:gd name="connsiteY34" fmla="*/ 6869 h 1614360"/>
                <a:gd name="connsiteX35" fmla="*/ 901119 w 1614360"/>
                <a:gd name="connsiteY35" fmla="*/ 168305 h 1614360"/>
                <a:gd name="connsiteX36" fmla="*/ 1145880 w 1614360"/>
                <a:gd name="connsiteY36" fmla="*/ 257391 h 16143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4360" h="1614360">
                  <a:moveTo>
                    <a:pt x="1145880" y="257391"/>
                  </a:moveTo>
                  <a:lnTo>
                    <a:pt x="1271451" y="152018"/>
                  </a:lnTo>
                  <a:lnTo>
                    <a:pt x="1371768" y="236194"/>
                  </a:lnTo>
                  <a:lnTo>
                    <a:pt x="1289802" y="378156"/>
                  </a:lnTo>
                  <a:cubicBezTo>
                    <a:pt x="1348085" y="443720"/>
                    <a:pt x="1392398" y="520472"/>
                    <a:pt x="1420037" y="603729"/>
                  </a:cubicBezTo>
                  <a:lnTo>
                    <a:pt x="1583962" y="603725"/>
                  </a:lnTo>
                  <a:lnTo>
                    <a:pt x="1606702" y="732690"/>
                  </a:lnTo>
                  <a:lnTo>
                    <a:pt x="1452661" y="788752"/>
                  </a:lnTo>
                  <a:cubicBezTo>
                    <a:pt x="1455164" y="876441"/>
                    <a:pt x="1439775" y="963720"/>
                    <a:pt x="1407431" y="1045264"/>
                  </a:cubicBezTo>
                  <a:lnTo>
                    <a:pt x="1533008" y="1150630"/>
                  </a:lnTo>
                  <a:lnTo>
                    <a:pt x="1467531" y="1264040"/>
                  </a:lnTo>
                  <a:lnTo>
                    <a:pt x="1313492" y="1207971"/>
                  </a:lnTo>
                  <a:cubicBezTo>
                    <a:pt x="1259045" y="1276754"/>
                    <a:pt x="1191153" y="1333721"/>
                    <a:pt x="1113961" y="1375397"/>
                  </a:cubicBezTo>
                  <a:lnTo>
                    <a:pt x="1142431" y="1536831"/>
                  </a:lnTo>
                  <a:lnTo>
                    <a:pt x="1019374" y="1581621"/>
                  </a:lnTo>
                  <a:lnTo>
                    <a:pt x="937415" y="1439655"/>
                  </a:lnTo>
                  <a:cubicBezTo>
                    <a:pt x="851493" y="1457347"/>
                    <a:pt x="762867" y="1457347"/>
                    <a:pt x="676946" y="1439655"/>
                  </a:cubicBezTo>
                  <a:lnTo>
                    <a:pt x="594986" y="1581621"/>
                  </a:lnTo>
                  <a:lnTo>
                    <a:pt x="471929" y="1536831"/>
                  </a:lnTo>
                  <a:lnTo>
                    <a:pt x="500399" y="1375397"/>
                  </a:lnTo>
                  <a:cubicBezTo>
                    <a:pt x="423207" y="1333721"/>
                    <a:pt x="355315" y="1276753"/>
                    <a:pt x="300868" y="1207971"/>
                  </a:cubicBezTo>
                  <a:lnTo>
                    <a:pt x="146829" y="1264040"/>
                  </a:lnTo>
                  <a:lnTo>
                    <a:pt x="81352" y="1150630"/>
                  </a:lnTo>
                  <a:lnTo>
                    <a:pt x="206929" y="1045264"/>
                  </a:lnTo>
                  <a:cubicBezTo>
                    <a:pt x="174585" y="963720"/>
                    <a:pt x="159196" y="876441"/>
                    <a:pt x="161699" y="788752"/>
                  </a:cubicBezTo>
                  <a:lnTo>
                    <a:pt x="7658" y="732690"/>
                  </a:lnTo>
                  <a:lnTo>
                    <a:pt x="30398" y="603725"/>
                  </a:lnTo>
                  <a:lnTo>
                    <a:pt x="194324" y="603729"/>
                  </a:lnTo>
                  <a:cubicBezTo>
                    <a:pt x="221963" y="520472"/>
                    <a:pt x="266276" y="443720"/>
                    <a:pt x="324559" y="378156"/>
                  </a:cubicBezTo>
                  <a:lnTo>
                    <a:pt x="242592" y="236194"/>
                  </a:lnTo>
                  <a:lnTo>
                    <a:pt x="342909" y="152018"/>
                  </a:lnTo>
                  <a:lnTo>
                    <a:pt x="468480" y="257391"/>
                  </a:lnTo>
                  <a:cubicBezTo>
                    <a:pt x="543169" y="211379"/>
                    <a:pt x="626450" y="181067"/>
                    <a:pt x="713241" y="168305"/>
                  </a:cubicBezTo>
                  <a:lnTo>
                    <a:pt x="741703" y="6869"/>
                  </a:lnTo>
                  <a:lnTo>
                    <a:pt x="872657" y="6869"/>
                  </a:lnTo>
                  <a:lnTo>
                    <a:pt x="901119" y="168305"/>
                  </a:lnTo>
                  <a:cubicBezTo>
                    <a:pt x="987910" y="181067"/>
                    <a:pt x="1071191" y="211378"/>
                    <a:pt x="1145880" y="2573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47418" tIns="401016" rIns="347418" bIns="429249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42142" y="2994334"/>
              <a:ext cx="1174436" cy="1174286"/>
            </a:xfrm>
            <a:custGeom>
              <a:gdLst>
                <a:gd name="connsiteX0" fmla="*/ 878502 w 1174080"/>
                <a:gd name="connsiteY0" fmla="*/ 297365 h 1174080"/>
                <a:gd name="connsiteX1" fmla="*/ 1051718 w 1174080"/>
                <a:gd name="connsiteY1" fmla="*/ 245160 h 1174080"/>
                <a:gd name="connsiteX2" fmla="*/ 1115456 w 1174080"/>
                <a:gd name="connsiteY2" fmla="*/ 355557 h 1174080"/>
                <a:gd name="connsiteX3" fmla="*/ 983637 w 1174080"/>
                <a:gd name="connsiteY3" fmla="*/ 479464 h 1174080"/>
                <a:gd name="connsiteX4" fmla="*/ 983637 w 1174080"/>
                <a:gd name="connsiteY4" fmla="*/ 694615 h 1174080"/>
                <a:gd name="connsiteX5" fmla="*/ 1115456 w 1174080"/>
                <a:gd name="connsiteY5" fmla="*/ 818523 h 1174080"/>
                <a:gd name="connsiteX6" fmla="*/ 1051718 w 1174080"/>
                <a:gd name="connsiteY6" fmla="*/ 928920 h 1174080"/>
                <a:gd name="connsiteX7" fmla="*/ 878502 w 1174080"/>
                <a:gd name="connsiteY7" fmla="*/ 876715 h 1174080"/>
                <a:gd name="connsiteX8" fmla="*/ 692175 w 1174080"/>
                <a:gd name="connsiteY8" fmla="*/ 984291 h 1174080"/>
                <a:gd name="connsiteX9" fmla="*/ 650777 w 1174080"/>
                <a:gd name="connsiteY9" fmla="*/ 1160403 h 1174080"/>
                <a:gd name="connsiteX10" fmla="*/ 523303 w 1174080"/>
                <a:gd name="connsiteY10" fmla="*/ 1160403 h 1174080"/>
                <a:gd name="connsiteX11" fmla="*/ 481905 w 1174080"/>
                <a:gd name="connsiteY11" fmla="*/ 984291 h 1174080"/>
                <a:gd name="connsiteX12" fmla="*/ 295578 w 1174080"/>
                <a:gd name="connsiteY12" fmla="*/ 876715 h 1174080"/>
                <a:gd name="connsiteX13" fmla="*/ 122362 w 1174080"/>
                <a:gd name="connsiteY13" fmla="*/ 928920 h 1174080"/>
                <a:gd name="connsiteX14" fmla="*/ 58624 w 1174080"/>
                <a:gd name="connsiteY14" fmla="*/ 818523 h 1174080"/>
                <a:gd name="connsiteX15" fmla="*/ 190443 w 1174080"/>
                <a:gd name="connsiteY15" fmla="*/ 694616 h 1174080"/>
                <a:gd name="connsiteX16" fmla="*/ 190443 w 1174080"/>
                <a:gd name="connsiteY16" fmla="*/ 479465 h 1174080"/>
                <a:gd name="connsiteX17" fmla="*/ 58624 w 1174080"/>
                <a:gd name="connsiteY17" fmla="*/ 355557 h 1174080"/>
                <a:gd name="connsiteX18" fmla="*/ 122362 w 1174080"/>
                <a:gd name="connsiteY18" fmla="*/ 245160 h 1174080"/>
                <a:gd name="connsiteX19" fmla="*/ 295578 w 1174080"/>
                <a:gd name="connsiteY19" fmla="*/ 297365 h 1174080"/>
                <a:gd name="connsiteX20" fmla="*/ 481905 w 1174080"/>
                <a:gd name="connsiteY20" fmla="*/ 189789 h 1174080"/>
                <a:gd name="connsiteX21" fmla="*/ 523303 w 1174080"/>
                <a:gd name="connsiteY21" fmla="*/ 13677 h 1174080"/>
                <a:gd name="connsiteX22" fmla="*/ 650777 w 1174080"/>
                <a:gd name="connsiteY22" fmla="*/ 13677 h 1174080"/>
                <a:gd name="connsiteX23" fmla="*/ 692175 w 1174080"/>
                <a:gd name="connsiteY23" fmla="*/ 189789 h 1174080"/>
                <a:gd name="connsiteX24" fmla="*/ 878502 w 1174080"/>
                <a:gd name="connsiteY24" fmla="*/ 297365 h 11740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080" h="1174080">
                  <a:moveTo>
                    <a:pt x="878502" y="297365"/>
                  </a:moveTo>
                  <a:lnTo>
                    <a:pt x="1051718" y="245160"/>
                  </a:lnTo>
                  <a:lnTo>
                    <a:pt x="1115456" y="355557"/>
                  </a:lnTo>
                  <a:lnTo>
                    <a:pt x="983637" y="479464"/>
                  </a:lnTo>
                  <a:cubicBezTo>
                    <a:pt x="1002745" y="549908"/>
                    <a:pt x="1002745" y="624171"/>
                    <a:pt x="983637" y="694615"/>
                  </a:cubicBezTo>
                  <a:lnTo>
                    <a:pt x="1115456" y="818523"/>
                  </a:lnTo>
                  <a:lnTo>
                    <a:pt x="1051718" y="928920"/>
                  </a:lnTo>
                  <a:lnTo>
                    <a:pt x="878502" y="876715"/>
                  </a:lnTo>
                  <a:cubicBezTo>
                    <a:pt x="827049" y="928485"/>
                    <a:pt x="762736" y="965616"/>
                    <a:pt x="692175" y="984291"/>
                  </a:cubicBezTo>
                  <a:lnTo>
                    <a:pt x="650777" y="1160403"/>
                  </a:lnTo>
                  <a:lnTo>
                    <a:pt x="523303" y="1160403"/>
                  </a:lnTo>
                  <a:lnTo>
                    <a:pt x="481905" y="984291"/>
                  </a:lnTo>
                  <a:cubicBezTo>
                    <a:pt x="411344" y="965617"/>
                    <a:pt x="347031" y="928485"/>
                    <a:pt x="295578" y="876715"/>
                  </a:cubicBezTo>
                  <a:lnTo>
                    <a:pt x="122362" y="928920"/>
                  </a:lnTo>
                  <a:lnTo>
                    <a:pt x="58624" y="818523"/>
                  </a:lnTo>
                  <a:lnTo>
                    <a:pt x="190443" y="694616"/>
                  </a:lnTo>
                  <a:cubicBezTo>
                    <a:pt x="171335" y="624172"/>
                    <a:pt x="171335" y="549909"/>
                    <a:pt x="190443" y="479465"/>
                  </a:cubicBezTo>
                  <a:lnTo>
                    <a:pt x="58624" y="355557"/>
                  </a:lnTo>
                  <a:lnTo>
                    <a:pt x="122362" y="245160"/>
                  </a:lnTo>
                  <a:lnTo>
                    <a:pt x="295578" y="297365"/>
                  </a:lnTo>
                  <a:cubicBezTo>
                    <a:pt x="347031" y="245595"/>
                    <a:pt x="411344" y="208464"/>
                    <a:pt x="481905" y="189789"/>
                  </a:cubicBezTo>
                  <a:lnTo>
                    <a:pt x="523303" y="13677"/>
                  </a:lnTo>
                  <a:lnTo>
                    <a:pt x="650777" y="13677"/>
                  </a:lnTo>
                  <a:lnTo>
                    <a:pt x="692175" y="189789"/>
                  </a:lnTo>
                  <a:cubicBezTo>
                    <a:pt x="762736" y="208463"/>
                    <a:pt x="827049" y="245595"/>
                    <a:pt x="878502" y="2973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18438" tIns="320225" rIns="318438" bIns="320225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2370393" y="2054658"/>
              <a:ext cx="1409078" cy="1408894"/>
            </a:xfrm>
            <a:custGeom>
              <a:gdLst>
                <a:gd name="connsiteX0" fmla="*/ 860753 w 1150359"/>
                <a:gd name="connsiteY0" fmla="*/ 291357 h 1150359"/>
                <a:gd name="connsiteX1" fmla="*/ 1030470 w 1150359"/>
                <a:gd name="connsiteY1" fmla="*/ 240207 h 1150359"/>
                <a:gd name="connsiteX2" fmla="*/ 1092919 w 1150359"/>
                <a:gd name="connsiteY2" fmla="*/ 348373 h 1150359"/>
                <a:gd name="connsiteX3" fmla="*/ 963764 w 1150359"/>
                <a:gd name="connsiteY3" fmla="*/ 469777 h 1150359"/>
                <a:gd name="connsiteX4" fmla="*/ 963764 w 1150359"/>
                <a:gd name="connsiteY4" fmla="*/ 680582 h 1150359"/>
                <a:gd name="connsiteX5" fmla="*/ 1092919 w 1150359"/>
                <a:gd name="connsiteY5" fmla="*/ 801986 h 1150359"/>
                <a:gd name="connsiteX6" fmla="*/ 1030470 w 1150359"/>
                <a:gd name="connsiteY6" fmla="*/ 910152 h 1150359"/>
                <a:gd name="connsiteX7" fmla="*/ 860753 w 1150359"/>
                <a:gd name="connsiteY7" fmla="*/ 859002 h 1150359"/>
                <a:gd name="connsiteX8" fmla="*/ 678191 w 1150359"/>
                <a:gd name="connsiteY8" fmla="*/ 964404 h 1150359"/>
                <a:gd name="connsiteX9" fmla="*/ 637629 w 1150359"/>
                <a:gd name="connsiteY9" fmla="*/ 1136958 h 1150359"/>
                <a:gd name="connsiteX10" fmla="*/ 512730 w 1150359"/>
                <a:gd name="connsiteY10" fmla="*/ 1136958 h 1150359"/>
                <a:gd name="connsiteX11" fmla="*/ 472168 w 1150359"/>
                <a:gd name="connsiteY11" fmla="*/ 964405 h 1150359"/>
                <a:gd name="connsiteX12" fmla="*/ 289606 w 1150359"/>
                <a:gd name="connsiteY12" fmla="*/ 859003 h 1150359"/>
                <a:gd name="connsiteX13" fmla="*/ 119889 w 1150359"/>
                <a:gd name="connsiteY13" fmla="*/ 910152 h 1150359"/>
                <a:gd name="connsiteX14" fmla="*/ 57440 w 1150359"/>
                <a:gd name="connsiteY14" fmla="*/ 801986 h 1150359"/>
                <a:gd name="connsiteX15" fmla="*/ 186595 w 1150359"/>
                <a:gd name="connsiteY15" fmla="*/ 680582 h 1150359"/>
                <a:gd name="connsiteX16" fmla="*/ 186595 w 1150359"/>
                <a:gd name="connsiteY16" fmla="*/ 469777 h 1150359"/>
                <a:gd name="connsiteX17" fmla="*/ 57440 w 1150359"/>
                <a:gd name="connsiteY17" fmla="*/ 348373 h 1150359"/>
                <a:gd name="connsiteX18" fmla="*/ 119889 w 1150359"/>
                <a:gd name="connsiteY18" fmla="*/ 240207 h 1150359"/>
                <a:gd name="connsiteX19" fmla="*/ 289606 w 1150359"/>
                <a:gd name="connsiteY19" fmla="*/ 291357 h 1150359"/>
                <a:gd name="connsiteX20" fmla="*/ 472168 w 1150359"/>
                <a:gd name="connsiteY20" fmla="*/ 185955 h 1150359"/>
                <a:gd name="connsiteX21" fmla="*/ 512730 w 1150359"/>
                <a:gd name="connsiteY21" fmla="*/ 13401 h 1150359"/>
                <a:gd name="connsiteX22" fmla="*/ 637629 w 1150359"/>
                <a:gd name="connsiteY22" fmla="*/ 13401 h 1150359"/>
                <a:gd name="connsiteX23" fmla="*/ 678191 w 1150359"/>
                <a:gd name="connsiteY23" fmla="*/ 185954 h 1150359"/>
                <a:gd name="connsiteX24" fmla="*/ 860753 w 1150359"/>
                <a:gd name="connsiteY24" fmla="*/ 291356 h 1150359"/>
                <a:gd name="connsiteX25" fmla="*/ 860753 w 1150359"/>
                <a:gd name="connsiteY25" fmla="*/ 291357 h 11503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0359" h="1150359">
                  <a:moveTo>
                    <a:pt x="740425" y="290987"/>
                  </a:moveTo>
                  <a:lnTo>
                    <a:pt x="863468" y="214781"/>
                  </a:lnTo>
                  <a:lnTo>
                    <a:pt x="935578" y="286892"/>
                  </a:lnTo>
                  <a:lnTo>
                    <a:pt x="859372" y="409934"/>
                  </a:lnTo>
                  <a:cubicBezTo>
                    <a:pt x="888724" y="460412"/>
                    <a:pt x="904100" y="517798"/>
                    <a:pt x="903920" y="576190"/>
                  </a:cubicBezTo>
                  <a:lnTo>
                    <a:pt x="1031437" y="644645"/>
                  </a:lnTo>
                  <a:lnTo>
                    <a:pt x="1005044" y="743150"/>
                  </a:lnTo>
                  <a:lnTo>
                    <a:pt x="860383" y="738674"/>
                  </a:lnTo>
                  <a:cubicBezTo>
                    <a:pt x="831343" y="789333"/>
                    <a:pt x="789333" y="831342"/>
                    <a:pt x="738675" y="860382"/>
                  </a:cubicBezTo>
                  <a:lnTo>
                    <a:pt x="743150" y="1005043"/>
                  </a:lnTo>
                  <a:lnTo>
                    <a:pt x="644645" y="1031437"/>
                  </a:lnTo>
                  <a:lnTo>
                    <a:pt x="576190" y="903921"/>
                  </a:lnTo>
                  <a:cubicBezTo>
                    <a:pt x="517798" y="904100"/>
                    <a:pt x="460413" y="888724"/>
                    <a:pt x="409934" y="859373"/>
                  </a:cubicBezTo>
                  <a:lnTo>
                    <a:pt x="286891" y="935578"/>
                  </a:lnTo>
                  <a:lnTo>
                    <a:pt x="214781" y="863467"/>
                  </a:lnTo>
                  <a:lnTo>
                    <a:pt x="290987" y="740425"/>
                  </a:lnTo>
                  <a:cubicBezTo>
                    <a:pt x="261635" y="689947"/>
                    <a:pt x="246259" y="632561"/>
                    <a:pt x="246439" y="574169"/>
                  </a:cubicBezTo>
                  <a:lnTo>
                    <a:pt x="118922" y="505714"/>
                  </a:lnTo>
                  <a:lnTo>
                    <a:pt x="145315" y="407209"/>
                  </a:lnTo>
                  <a:lnTo>
                    <a:pt x="289976" y="411685"/>
                  </a:lnTo>
                  <a:cubicBezTo>
                    <a:pt x="319016" y="361026"/>
                    <a:pt x="361026" y="319017"/>
                    <a:pt x="411684" y="289977"/>
                  </a:cubicBezTo>
                  <a:lnTo>
                    <a:pt x="407209" y="145316"/>
                  </a:lnTo>
                  <a:lnTo>
                    <a:pt x="505714" y="118922"/>
                  </a:lnTo>
                  <a:lnTo>
                    <a:pt x="574169" y="246438"/>
                  </a:lnTo>
                  <a:cubicBezTo>
                    <a:pt x="632561" y="246259"/>
                    <a:pt x="689946" y="261635"/>
                    <a:pt x="740425" y="290986"/>
                  </a:cubicBezTo>
                  <a:lnTo>
                    <a:pt x="740425" y="29098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404436" tIns="404437" rIns="404437" bIns="404436" anchor="ctr"/>
            <a:lstStyle/>
            <a:p>
              <a:pPr algn="ctr" defTabSz="800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Circular Arrow 39"/>
            <p:cNvSpPr/>
            <p:nvPr/>
          </p:nvSpPr>
          <p:spPr>
            <a:xfrm>
              <a:off x="2644347" y="3139569"/>
              <a:ext cx="2066320" cy="2066792"/>
            </a:xfrm>
            <a:prstGeom prst="circularArrow">
              <a:avLst>
                <a:gd name="adj1" fmla="val 4687"/>
                <a:gd name="adj2" fmla="val 299029"/>
                <a:gd name="adj3" fmla="val 2475988"/>
                <a:gd name="adj4" fmla="val 15950712"/>
                <a:gd name="adj5" fmla="val 5469"/>
              </a:avLst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1" name="Shape 40"/>
            <p:cNvSpPr/>
            <p:nvPr/>
          </p:nvSpPr>
          <p:spPr>
            <a:xfrm>
              <a:off x="1634528" y="2739865"/>
              <a:ext cx="1501215" cy="1501993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2" name="Circular Arrow 41"/>
            <p:cNvSpPr/>
            <p:nvPr/>
          </p:nvSpPr>
          <p:spPr>
            <a:xfrm>
              <a:off x="2234031" y="1937974"/>
              <a:ext cx="1619150" cy="1618677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3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grpSp>
        <p:nvGrpSpPr>
          <p:cNvPr id="72" name="Group 71"/>
          <p:cNvGrpSpPr/>
          <p:nvPr/>
        </p:nvGrpSpPr>
        <p:grpSpPr>
          <a:xfrm>
            <a:off x="7995926" y="2311909"/>
            <a:ext cx="2955174" cy="903974"/>
            <a:chOff x="1603804" y="2264101"/>
            <a:chExt cx="2955174" cy="903974"/>
          </a:xfrm>
        </p:grpSpPr>
        <p:sp>
          <p:nvSpPr>
            <p:cNvPr id="73" name="Text Placeholder 2"/>
            <p:cNvSpPr txBox="1"/>
            <p:nvPr/>
          </p:nvSpPr>
          <p:spPr>
            <a:xfrm>
              <a:off x="1603804" y="2264101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标题  </a:t>
              </a:r>
              <a:r>
                <a:rPr lang="en-GB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 01</a:t>
              </a:r>
              <a:endParaRPr lang="en-GB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79271" y="2559832"/>
              <a:ext cx="2879707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995926" y="3437442"/>
            <a:ext cx="2955174" cy="903974"/>
            <a:chOff x="1603804" y="2264101"/>
            <a:chExt cx="2955174" cy="903974"/>
          </a:xfrm>
        </p:grpSpPr>
        <p:sp>
          <p:nvSpPr>
            <p:cNvPr id="76" name="Text Placeholder 2"/>
            <p:cNvSpPr txBox="1"/>
            <p:nvPr/>
          </p:nvSpPr>
          <p:spPr>
            <a:xfrm>
              <a:off x="1603804" y="2264101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标题  </a:t>
              </a:r>
              <a:r>
                <a:rPr lang="en-GB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02</a:t>
              </a:r>
              <a:endParaRPr lang="en-GB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79271" y="2559832"/>
              <a:ext cx="2879707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995926" y="4627961"/>
            <a:ext cx="2955174" cy="903974"/>
            <a:chOff x="1603804" y="2264101"/>
            <a:chExt cx="2955174" cy="903974"/>
          </a:xfrm>
        </p:grpSpPr>
        <p:sp>
          <p:nvSpPr>
            <p:cNvPr id="79" name="Text Placeholder 2"/>
            <p:cNvSpPr txBox="1"/>
            <p:nvPr/>
          </p:nvSpPr>
          <p:spPr>
            <a:xfrm>
              <a:off x="1603804" y="2264101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标题  </a:t>
              </a:r>
              <a:r>
                <a:rPr lang="en-GB" sz="1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03</a:t>
              </a:r>
              <a:endParaRPr lang="en-GB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79271" y="2559832"/>
              <a:ext cx="2879707" cy="608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79726" y="2436956"/>
            <a:ext cx="912924" cy="724380"/>
            <a:chOff x="6163669" y="2129225"/>
            <a:chExt cx="912924" cy="724380"/>
          </a:xfrm>
        </p:grpSpPr>
        <p:grpSp>
          <p:nvGrpSpPr>
            <p:cNvPr id="44" name="Group 43"/>
            <p:cNvGrpSpPr/>
            <p:nvPr/>
          </p:nvGrpSpPr>
          <p:grpSpPr>
            <a:xfrm>
              <a:off x="6163669" y="2129225"/>
              <a:ext cx="912924" cy="724380"/>
              <a:chOff x="838200" y="1910004"/>
              <a:chExt cx="1152938" cy="914400"/>
            </a:xfrm>
            <a:solidFill>
              <a:srgbClr val="92D01E"/>
            </a:solidFill>
          </p:grpSpPr>
          <p:sp>
            <p:nvSpPr>
              <p:cNvPr id="47" name="Rectangle 46"/>
              <p:cNvSpPr/>
              <p:nvPr/>
            </p:nvSpPr>
            <p:spPr>
              <a:xfrm>
                <a:off x="838200" y="1910991"/>
                <a:ext cx="914218" cy="91379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flipV="1">
                <a:off x="1752418" y="1910991"/>
                <a:ext cx="238580" cy="258507"/>
              </a:xfrm>
              <a:prstGeom prst="triangle">
                <a:avLst>
                  <a:gd name="adj" fmla="val 0"/>
                </a:avLst>
              </a:prstGeom>
              <a:solidFill>
                <a:schemeClr val="accent3">
                  <a:lumMod val="50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1" name="Text Box 10"/>
            <p:cNvSpPr txBox="1">
              <a:spLocks noChangeArrowheads="1"/>
            </p:cNvSpPr>
            <p:nvPr/>
          </p:nvSpPr>
          <p:spPr bwMode="auto">
            <a:xfrm>
              <a:off x="6163670" y="2231674"/>
              <a:ext cx="723900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 defTabSz="1450975"/>
              <a:r>
                <a:rPr 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1</a:t>
              </a:r>
              <a:endParaRPr 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79726" y="3562490"/>
            <a:ext cx="912924" cy="724379"/>
            <a:chOff x="6163669" y="3254759"/>
            <a:chExt cx="912924" cy="724379"/>
          </a:xfrm>
        </p:grpSpPr>
        <p:grpSp>
          <p:nvGrpSpPr>
            <p:cNvPr id="50" name="Group 49"/>
            <p:cNvGrpSpPr/>
            <p:nvPr/>
          </p:nvGrpSpPr>
          <p:grpSpPr>
            <a:xfrm>
              <a:off x="6163669" y="3254759"/>
              <a:ext cx="912924" cy="724379"/>
              <a:chOff x="838200" y="1910004"/>
              <a:chExt cx="1152938" cy="9144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838200" y="1910991"/>
                <a:ext cx="914218" cy="91379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flipV="1">
                <a:off x="1752418" y="1910991"/>
                <a:ext cx="238580" cy="258508"/>
              </a:xfrm>
              <a:prstGeom prst="triangle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6163670" y="3367318"/>
              <a:ext cx="723900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 defTabSz="1450975"/>
              <a:r>
                <a:rPr 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2</a:t>
              </a:r>
              <a:endParaRPr 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79726" y="4752316"/>
            <a:ext cx="912813" cy="723901"/>
            <a:chOff x="6163669" y="4444585"/>
            <a:chExt cx="912813" cy="723901"/>
          </a:xfrm>
        </p:grpSpPr>
        <p:sp>
          <p:nvSpPr>
            <p:cNvPr id="56" name="Rectangle 55"/>
            <p:cNvSpPr/>
            <p:nvPr/>
          </p:nvSpPr>
          <p:spPr bwMode="auto">
            <a:xfrm>
              <a:off x="6163669" y="4444585"/>
              <a:ext cx="723900" cy="7239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Isosceles Triangle 56"/>
            <p:cNvSpPr/>
            <p:nvPr/>
          </p:nvSpPr>
          <p:spPr bwMode="auto">
            <a:xfrm flipV="1">
              <a:off x="6887569" y="4444585"/>
              <a:ext cx="188913" cy="204787"/>
            </a:xfrm>
            <a:prstGeom prst="triangle">
              <a:avLst>
                <a:gd name="adj" fmla="val 0"/>
              </a:avLst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Text Box 10"/>
            <p:cNvSpPr txBox="1">
              <a:spLocks noChangeArrowheads="1"/>
            </p:cNvSpPr>
            <p:nvPr/>
          </p:nvSpPr>
          <p:spPr bwMode="auto">
            <a:xfrm>
              <a:off x="6163670" y="4558564"/>
              <a:ext cx="723900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 defTabSz="1450975"/>
              <a:r>
                <a:rPr 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</a:rPr>
                <a:t>3</a:t>
              </a:r>
              <a:endParaRPr 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取得成就汇报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Group 14"/>
          <p:cNvGrpSpPr/>
          <p:nvPr/>
        </p:nvGrpSpPr>
        <p:grpSpPr>
          <a:xfrm>
            <a:off x="8940800" y="3937003"/>
            <a:ext cx="2743200" cy="1145065"/>
            <a:chOff x="6705600" y="2952750"/>
            <a:chExt cx="2057400" cy="858798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>
            <a:xfrm>
              <a:off x="7086600" y="3257550"/>
              <a:ext cx="1676400" cy="553998"/>
            </a:xfrm>
            <a:prstGeom prst="rect">
              <a:avLst/>
            </a:prstGeom>
            <a:noFill/>
          </p:spPr>
          <p:txBody>
            <a:bodyPr wrap="square" numCol="1" spcCol="356616">
              <a:spAutoFit/>
            </a:bodyPr>
            <a:lstStyle/>
            <a:p>
              <a:pPr indent="-609600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lang="ms-MY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086600" y="2952750"/>
              <a:ext cx="137160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705600" y="2989149"/>
              <a:ext cx="293378" cy="293878"/>
              <a:chOff x="6998061" y="3496249"/>
              <a:chExt cx="366051" cy="366676"/>
            </a:xfrm>
            <a:grpFill/>
          </p:grpSpPr>
          <p:sp>
            <p:nvSpPr>
              <p:cNvPr id="25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8940800" y="2006603"/>
            <a:ext cx="2743200" cy="1145065"/>
            <a:chOff x="6705600" y="1504950"/>
            <a:chExt cx="2057400" cy="858798"/>
          </a:xfrm>
          <a:solidFill>
            <a:schemeClr val="bg1"/>
          </a:solidFill>
        </p:grpSpPr>
        <p:sp>
          <p:nvSpPr>
            <p:cNvPr id="2" name="Rectangle 1"/>
            <p:cNvSpPr/>
            <p:nvPr/>
          </p:nvSpPr>
          <p:spPr>
            <a:xfrm>
              <a:off x="7086600" y="1809750"/>
              <a:ext cx="1676400" cy="553998"/>
            </a:xfrm>
            <a:prstGeom prst="rect">
              <a:avLst/>
            </a:prstGeom>
            <a:noFill/>
          </p:spPr>
          <p:txBody>
            <a:bodyPr wrap="square" numCol="1" spcCol="356616">
              <a:spAutoFit/>
            </a:bodyPr>
            <a:lstStyle/>
            <a:p>
              <a:pPr indent="-609600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lang="ms-MY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086600" y="1504950"/>
              <a:ext cx="137160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AutoShape 47"/>
            <p:cNvSpPr/>
            <p:nvPr/>
          </p:nvSpPr>
          <p:spPr bwMode="auto">
            <a:xfrm>
              <a:off x="6705600" y="1617487"/>
              <a:ext cx="293378" cy="293376"/>
            </a:xfrm>
            <a:custGeom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83200" y="2006603"/>
            <a:ext cx="2743200" cy="1145065"/>
            <a:chOff x="3962400" y="1504950"/>
            <a:chExt cx="2057400" cy="858798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>
              <a:off x="4343400" y="1809750"/>
              <a:ext cx="1676400" cy="553998"/>
            </a:xfrm>
            <a:prstGeom prst="rect">
              <a:avLst/>
            </a:prstGeom>
            <a:noFill/>
          </p:spPr>
          <p:txBody>
            <a:bodyPr wrap="square" numCol="1" spcCol="356616">
              <a:spAutoFit/>
            </a:bodyPr>
            <a:lstStyle/>
            <a:p>
              <a:pPr indent="-609600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lang="ms-MY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43400" y="1504950"/>
              <a:ext cx="167640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962400" y="1617487"/>
              <a:ext cx="293378" cy="293378"/>
              <a:chOff x="3288121" y="1302449"/>
              <a:chExt cx="366052" cy="366051"/>
            </a:xfrm>
            <a:grpFill/>
          </p:grpSpPr>
          <p:sp>
            <p:nvSpPr>
              <p:cNvPr id="35" name="AutoShape 136"/>
              <p:cNvSpPr/>
              <p:nvPr/>
            </p:nvSpPr>
            <p:spPr bwMode="auto">
              <a:xfrm>
                <a:off x="3482722" y="1348128"/>
                <a:ext cx="120140" cy="120140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AutoShape 137"/>
              <p:cNvSpPr/>
              <p:nvPr/>
            </p:nvSpPr>
            <p:spPr bwMode="auto">
              <a:xfrm>
                <a:off x="3288121" y="1302449"/>
                <a:ext cx="366050" cy="366051"/>
              </a:xfrm>
              <a:custGeom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AutoShape 138"/>
              <p:cNvSpPr/>
              <p:nvPr/>
            </p:nvSpPr>
            <p:spPr bwMode="auto">
              <a:xfrm>
                <a:off x="3482724" y="1302449"/>
                <a:ext cx="171449" cy="17144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283200" y="3937003"/>
            <a:ext cx="2743200" cy="1145065"/>
            <a:chOff x="3962400" y="2952750"/>
            <a:chExt cx="2057400" cy="858798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4343400" y="3257550"/>
              <a:ext cx="1676400" cy="553998"/>
            </a:xfrm>
            <a:prstGeom prst="rect">
              <a:avLst/>
            </a:prstGeom>
            <a:noFill/>
          </p:spPr>
          <p:txBody>
            <a:bodyPr wrap="square" numCol="1" spcCol="356616">
              <a:spAutoFit/>
            </a:bodyPr>
            <a:lstStyle/>
            <a:p>
              <a:pPr indent="-609600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lang="ms-MY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43400" y="2952750"/>
              <a:ext cx="137160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962400" y="3057336"/>
              <a:ext cx="293378" cy="229186"/>
              <a:chOff x="1823295" y="1348127"/>
              <a:chExt cx="366051" cy="285957"/>
            </a:xfrm>
            <a:grpFill/>
          </p:grpSpPr>
          <p:sp>
            <p:nvSpPr>
              <p:cNvPr id="38" name="AutoShape 140"/>
              <p:cNvSpPr/>
              <p:nvPr/>
            </p:nvSpPr>
            <p:spPr bwMode="auto">
              <a:xfrm>
                <a:off x="1868971" y="1393806"/>
                <a:ext cx="229016" cy="185841"/>
              </a:xfrm>
              <a:custGeom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AutoShape 141"/>
              <p:cNvSpPr/>
              <p:nvPr/>
            </p:nvSpPr>
            <p:spPr bwMode="auto">
              <a:xfrm>
                <a:off x="1823295" y="1348127"/>
                <a:ext cx="366051" cy="285957"/>
              </a:xfrm>
              <a:custGeom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AutoShape 142"/>
              <p:cNvSpPr/>
              <p:nvPr/>
            </p:nvSpPr>
            <p:spPr bwMode="auto">
              <a:xfrm>
                <a:off x="2109252" y="1405695"/>
                <a:ext cx="34415" cy="3378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AutoShape 143"/>
              <p:cNvSpPr/>
              <p:nvPr/>
            </p:nvSpPr>
            <p:spPr bwMode="auto">
              <a:xfrm>
                <a:off x="2097987" y="1553991"/>
                <a:ext cx="45678" cy="1188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AutoShape 144"/>
              <p:cNvSpPr/>
              <p:nvPr/>
            </p:nvSpPr>
            <p:spPr bwMode="auto">
              <a:xfrm>
                <a:off x="2109250" y="1519576"/>
                <a:ext cx="46304" cy="1188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AutoShape 145"/>
              <p:cNvSpPr/>
              <p:nvPr/>
            </p:nvSpPr>
            <p:spPr bwMode="auto">
              <a:xfrm>
                <a:off x="2109250" y="1485787"/>
                <a:ext cx="46304" cy="11263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AutoShape 146"/>
              <p:cNvSpPr/>
              <p:nvPr/>
            </p:nvSpPr>
            <p:spPr bwMode="auto">
              <a:xfrm>
                <a:off x="1915275" y="1439483"/>
                <a:ext cx="68204" cy="48181"/>
              </a:xfrm>
              <a:custGeom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1753550" y="5317690"/>
            <a:ext cx="1138000" cy="925202"/>
            <a:chOff x="1753550" y="5317690"/>
            <a:chExt cx="1138000" cy="925202"/>
          </a:xfrm>
        </p:grpSpPr>
        <p:sp>
          <p:nvSpPr>
            <p:cNvPr id="50" name="Freeform 7"/>
            <p:cNvSpPr/>
            <p:nvPr/>
          </p:nvSpPr>
          <p:spPr bwMode="auto">
            <a:xfrm>
              <a:off x="1966346" y="6057852"/>
              <a:ext cx="707782" cy="185040"/>
            </a:xfrm>
            <a:custGeom>
              <a:cxnLst>
                <a:cxn ang="0">
                  <a:pos x="458" y="61"/>
                </a:cxn>
                <a:cxn ang="0">
                  <a:pos x="458" y="61"/>
                </a:cxn>
                <a:cxn ang="0">
                  <a:pos x="456" y="73"/>
                </a:cxn>
                <a:cxn ang="0">
                  <a:pos x="452" y="83"/>
                </a:cxn>
                <a:cxn ang="0">
                  <a:pos x="447" y="94"/>
                </a:cxn>
                <a:cxn ang="0">
                  <a:pos x="439" y="102"/>
                </a:cxn>
                <a:cxn ang="0">
                  <a:pos x="429" y="110"/>
                </a:cxn>
                <a:cxn ang="0">
                  <a:pos x="419" y="116"/>
                </a:cxn>
                <a:cxn ang="0">
                  <a:pos x="406" y="119"/>
                </a:cxn>
                <a:cxn ang="0">
                  <a:pos x="393" y="120"/>
                </a:cxn>
                <a:cxn ang="0">
                  <a:pos x="65" y="120"/>
                </a:cxn>
                <a:cxn ang="0">
                  <a:pos x="65" y="120"/>
                </a:cxn>
                <a:cxn ang="0">
                  <a:pos x="51" y="119"/>
                </a:cxn>
                <a:cxn ang="0">
                  <a:pos x="39" y="116"/>
                </a:cxn>
                <a:cxn ang="0">
                  <a:pos x="28" y="110"/>
                </a:cxn>
                <a:cxn ang="0">
                  <a:pos x="19" y="102"/>
                </a:cxn>
                <a:cxn ang="0">
                  <a:pos x="11" y="94"/>
                </a:cxn>
                <a:cxn ang="0">
                  <a:pos x="5" y="83"/>
                </a:cxn>
                <a:cxn ang="0">
                  <a:pos x="1" y="73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1" y="48"/>
                </a:cxn>
                <a:cxn ang="0">
                  <a:pos x="5" y="36"/>
                </a:cxn>
                <a:cxn ang="0">
                  <a:pos x="11" y="27"/>
                </a:cxn>
                <a:cxn ang="0">
                  <a:pos x="19" y="17"/>
                </a:cxn>
                <a:cxn ang="0">
                  <a:pos x="28" y="11"/>
                </a:cxn>
                <a:cxn ang="0">
                  <a:pos x="39" y="5"/>
                </a:cxn>
                <a:cxn ang="0">
                  <a:pos x="51" y="1"/>
                </a:cxn>
                <a:cxn ang="0">
                  <a:pos x="65" y="0"/>
                </a:cxn>
                <a:cxn ang="0">
                  <a:pos x="393" y="0"/>
                </a:cxn>
                <a:cxn ang="0">
                  <a:pos x="393" y="0"/>
                </a:cxn>
                <a:cxn ang="0">
                  <a:pos x="406" y="1"/>
                </a:cxn>
                <a:cxn ang="0">
                  <a:pos x="419" y="5"/>
                </a:cxn>
                <a:cxn ang="0">
                  <a:pos x="429" y="11"/>
                </a:cxn>
                <a:cxn ang="0">
                  <a:pos x="439" y="17"/>
                </a:cxn>
                <a:cxn ang="0">
                  <a:pos x="447" y="27"/>
                </a:cxn>
                <a:cxn ang="0">
                  <a:pos x="452" y="36"/>
                </a:cxn>
                <a:cxn ang="0">
                  <a:pos x="456" y="48"/>
                </a:cxn>
                <a:cxn ang="0">
                  <a:pos x="458" y="61"/>
                </a:cxn>
                <a:cxn ang="0">
                  <a:pos x="458" y="61"/>
                </a:cxn>
              </a:cxnLst>
              <a:rect l="0" t="0" r="r" b="b"/>
              <a:pathLst>
                <a:path w="458" h="120">
                  <a:moveTo>
                    <a:pt x="458" y="61"/>
                  </a:moveTo>
                  <a:lnTo>
                    <a:pt x="458" y="61"/>
                  </a:lnTo>
                  <a:lnTo>
                    <a:pt x="456" y="73"/>
                  </a:lnTo>
                  <a:lnTo>
                    <a:pt x="452" y="83"/>
                  </a:lnTo>
                  <a:lnTo>
                    <a:pt x="447" y="94"/>
                  </a:lnTo>
                  <a:lnTo>
                    <a:pt x="439" y="102"/>
                  </a:lnTo>
                  <a:lnTo>
                    <a:pt x="429" y="110"/>
                  </a:lnTo>
                  <a:lnTo>
                    <a:pt x="419" y="116"/>
                  </a:lnTo>
                  <a:lnTo>
                    <a:pt x="406" y="119"/>
                  </a:lnTo>
                  <a:lnTo>
                    <a:pt x="393" y="120"/>
                  </a:lnTo>
                  <a:lnTo>
                    <a:pt x="65" y="120"/>
                  </a:lnTo>
                  <a:lnTo>
                    <a:pt x="65" y="120"/>
                  </a:lnTo>
                  <a:lnTo>
                    <a:pt x="51" y="119"/>
                  </a:lnTo>
                  <a:lnTo>
                    <a:pt x="39" y="116"/>
                  </a:lnTo>
                  <a:lnTo>
                    <a:pt x="28" y="110"/>
                  </a:lnTo>
                  <a:lnTo>
                    <a:pt x="19" y="102"/>
                  </a:lnTo>
                  <a:lnTo>
                    <a:pt x="11" y="94"/>
                  </a:lnTo>
                  <a:lnTo>
                    <a:pt x="5" y="83"/>
                  </a:lnTo>
                  <a:lnTo>
                    <a:pt x="1" y="7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1" y="27"/>
                  </a:lnTo>
                  <a:lnTo>
                    <a:pt x="19" y="17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5" y="0"/>
                  </a:lnTo>
                  <a:lnTo>
                    <a:pt x="393" y="0"/>
                  </a:lnTo>
                  <a:lnTo>
                    <a:pt x="393" y="0"/>
                  </a:lnTo>
                  <a:lnTo>
                    <a:pt x="406" y="1"/>
                  </a:lnTo>
                  <a:lnTo>
                    <a:pt x="419" y="5"/>
                  </a:lnTo>
                  <a:lnTo>
                    <a:pt x="429" y="11"/>
                  </a:lnTo>
                  <a:lnTo>
                    <a:pt x="439" y="17"/>
                  </a:lnTo>
                  <a:lnTo>
                    <a:pt x="447" y="27"/>
                  </a:lnTo>
                  <a:lnTo>
                    <a:pt x="452" y="36"/>
                  </a:lnTo>
                  <a:lnTo>
                    <a:pt x="456" y="48"/>
                  </a:lnTo>
                  <a:lnTo>
                    <a:pt x="458" y="61"/>
                  </a:lnTo>
                  <a:lnTo>
                    <a:pt x="458" y="6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1795182" y="5988460"/>
              <a:ext cx="1045479" cy="157284"/>
            </a:xfrm>
            <a:custGeom>
              <a:cxnLst>
                <a:cxn ang="0">
                  <a:pos x="92" y="101"/>
                </a:cxn>
                <a:cxn ang="0">
                  <a:pos x="586" y="101"/>
                </a:cxn>
                <a:cxn ang="0">
                  <a:pos x="586" y="101"/>
                </a:cxn>
                <a:cxn ang="0">
                  <a:pos x="627" y="61"/>
                </a:cxn>
                <a:cxn ang="0">
                  <a:pos x="627" y="61"/>
                </a:cxn>
                <a:cxn ang="0">
                  <a:pos x="646" y="40"/>
                </a:cxn>
                <a:cxn ang="0">
                  <a:pos x="660" y="24"/>
                </a:cxn>
                <a:cxn ang="0">
                  <a:pos x="671" y="11"/>
                </a:cxn>
                <a:cxn ang="0">
                  <a:pos x="6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5" y="51"/>
                </a:cxn>
                <a:cxn ang="0">
                  <a:pos x="92" y="101"/>
                </a:cxn>
                <a:cxn ang="0">
                  <a:pos x="92" y="101"/>
                </a:cxn>
              </a:cxnLst>
              <a:rect l="0" t="0" r="r" b="b"/>
              <a:pathLst>
                <a:path w="679" h="100">
                  <a:moveTo>
                    <a:pt x="92" y="101"/>
                  </a:moveTo>
                  <a:lnTo>
                    <a:pt x="586" y="101"/>
                  </a:lnTo>
                  <a:lnTo>
                    <a:pt x="586" y="101"/>
                  </a:lnTo>
                  <a:lnTo>
                    <a:pt x="627" y="61"/>
                  </a:lnTo>
                  <a:lnTo>
                    <a:pt x="627" y="61"/>
                  </a:lnTo>
                  <a:lnTo>
                    <a:pt x="646" y="40"/>
                  </a:lnTo>
                  <a:lnTo>
                    <a:pt x="660" y="24"/>
                  </a:lnTo>
                  <a:lnTo>
                    <a:pt x="671" y="11"/>
                  </a:lnTo>
                  <a:lnTo>
                    <a:pt x="6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5" y="51"/>
                  </a:lnTo>
                  <a:lnTo>
                    <a:pt x="92" y="101"/>
                  </a:lnTo>
                  <a:lnTo>
                    <a:pt x="92" y="101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1758174" y="5474974"/>
              <a:ext cx="1124123" cy="106400"/>
            </a:xfrm>
            <a:custGeom>
              <a:cxnLst>
                <a:cxn ang="0">
                  <a:pos x="729" y="34"/>
                </a:cxn>
                <a:cxn ang="0">
                  <a:pos x="729" y="34"/>
                </a:cxn>
                <a:cxn ang="0">
                  <a:pos x="728" y="42"/>
                </a:cxn>
                <a:cxn ang="0">
                  <a:pos x="727" y="48"/>
                </a:cxn>
                <a:cxn ang="0">
                  <a:pos x="724" y="54"/>
                </a:cxn>
                <a:cxn ang="0">
                  <a:pos x="720" y="60"/>
                </a:cxn>
                <a:cxn ang="0">
                  <a:pos x="715" y="64"/>
                </a:cxn>
                <a:cxn ang="0">
                  <a:pos x="710" y="67"/>
                </a:cxn>
                <a:cxn ang="0">
                  <a:pos x="704" y="69"/>
                </a:cxn>
                <a:cxn ang="0">
                  <a:pos x="698" y="69"/>
                </a:cxn>
                <a:cxn ang="0">
                  <a:pos x="31" y="69"/>
                </a:cxn>
                <a:cxn ang="0">
                  <a:pos x="31" y="69"/>
                </a:cxn>
                <a:cxn ang="0">
                  <a:pos x="25" y="69"/>
                </a:cxn>
                <a:cxn ang="0">
                  <a:pos x="19" y="67"/>
                </a:cxn>
                <a:cxn ang="0">
                  <a:pos x="14" y="64"/>
                </a:cxn>
                <a:cxn ang="0">
                  <a:pos x="10" y="60"/>
                </a:cxn>
                <a:cxn ang="0">
                  <a:pos x="6" y="54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3" y="22"/>
                </a:cxn>
                <a:cxn ang="0">
                  <a:pos x="6" y="15"/>
                </a:cxn>
                <a:cxn ang="0">
                  <a:pos x="10" y="10"/>
                </a:cxn>
                <a:cxn ang="0">
                  <a:pos x="14" y="6"/>
                </a:cxn>
                <a:cxn ang="0">
                  <a:pos x="19" y="3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698" y="0"/>
                </a:cxn>
                <a:cxn ang="0">
                  <a:pos x="698" y="0"/>
                </a:cxn>
                <a:cxn ang="0">
                  <a:pos x="704" y="0"/>
                </a:cxn>
                <a:cxn ang="0">
                  <a:pos x="710" y="3"/>
                </a:cxn>
                <a:cxn ang="0">
                  <a:pos x="715" y="6"/>
                </a:cxn>
                <a:cxn ang="0">
                  <a:pos x="720" y="10"/>
                </a:cxn>
                <a:cxn ang="0">
                  <a:pos x="724" y="15"/>
                </a:cxn>
                <a:cxn ang="0">
                  <a:pos x="727" y="22"/>
                </a:cxn>
                <a:cxn ang="0">
                  <a:pos x="728" y="27"/>
                </a:cxn>
                <a:cxn ang="0">
                  <a:pos x="729" y="34"/>
                </a:cxn>
                <a:cxn ang="0">
                  <a:pos x="729" y="34"/>
                </a:cxn>
              </a:cxnLst>
              <a:rect l="0" t="0" r="r" b="b"/>
              <a:pathLst>
                <a:path w="729" h="69">
                  <a:moveTo>
                    <a:pt x="729" y="34"/>
                  </a:moveTo>
                  <a:lnTo>
                    <a:pt x="729" y="34"/>
                  </a:lnTo>
                  <a:lnTo>
                    <a:pt x="728" y="42"/>
                  </a:lnTo>
                  <a:lnTo>
                    <a:pt x="727" y="48"/>
                  </a:lnTo>
                  <a:lnTo>
                    <a:pt x="724" y="54"/>
                  </a:lnTo>
                  <a:lnTo>
                    <a:pt x="720" y="60"/>
                  </a:lnTo>
                  <a:lnTo>
                    <a:pt x="715" y="64"/>
                  </a:lnTo>
                  <a:lnTo>
                    <a:pt x="710" y="67"/>
                  </a:lnTo>
                  <a:lnTo>
                    <a:pt x="704" y="69"/>
                  </a:lnTo>
                  <a:lnTo>
                    <a:pt x="698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25" y="69"/>
                  </a:lnTo>
                  <a:lnTo>
                    <a:pt x="19" y="67"/>
                  </a:lnTo>
                  <a:lnTo>
                    <a:pt x="14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698" y="0"/>
                  </a:lnTo>
                  <a:lnTo>
                    <a:pt x="698" y="0"/>
                  </a:lnTo>
                  <a:lnTo>
                    <a:pt x="704" y="0"/>
                  </a:lnTo>
                  <a:lnTo>
                    <a:pt x="710" y="3"/>
                  </a:lnTo>
                  <a:lnTo>
                    <a:pt x="715" y="6"/>
                  </a:lnTo>
                  <a:lnTo>
                    <a:pt x="720" y="10"/>
                  </a:lnTo>
                  <a:lnTo>
                    <a:pt x="724" y="15"/>
                  </a:lnTo>
                  <a:lnTo>
                    <a:pt x="727" y="22"/>
                  </a:lnTo>
                  <a:lnTo>
                    <a:pt x="728" y="27"/>
                  </a:lnTo>
                  <a:lnTo>
                    <a:pt x="729" y="34"/>
                  </a:lnTo>
                  <a:lnTo>
                    <a:pt x="729" y="3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1758174" y="5632259"/>
              <a:ext cx="1124123" cy="106400"/>
            </a:xfrm>
            <a:custGeom>
              <a:cxnLst>
                <a:cxn ang="0">
                  <a:pos x="729" y="35"/>
                </a:cxn>
                <a:cxn ang="0">
                  <a:pos x="729" y="35"/>
                </a:cxn>
                <a:cxn ang="0">
                  <a:pos x="728" y="42"/>
                </a:cxn>
                <a:cxn ang="0">
                  <a:pos x="727" y="48"/>
                </a:cxn>
                <a:cxn ang="0">
                  <a:pos x="724" y="55"/>
                </a:cxn>
                <a:cxn ang="0">
                  <a:pos x="720" y="59"/>
                </a:cxn>
                <a:cxn ang="0">
                  <a:pos x="715" y="63"/>
                </a:cxn>
                <a:cxn ang="0">
                  <a:pos x="710" y="67"/>
                </a:cxn>
                <a:cxn ang="0">
                  <a:pos x="704" y="69"/>
                </a:cxn>
                <a:cxn ang="0">
                  <a:pos x="698" y="70"/>
                </a:cxn>
                <a:cxn ang="0">
                  <a:pos x="31" y="70"/>
                </a:cxn>
                <a:cxn ang="0">
                  <a:pos x="31" y="70"/>
                </a:cxn>
                <a:cxn ang="0">
                  <a:pos x="25" y="69"/>
                </a:cxn>
                <a:cxn ang="0">
                  <a:pos x="19" y="67"/>
                </a:cxn>
                <a:cxn ang="0">
                  <a:pos x="14" y="63"/>
                </a:cxn>
                <a:cxn ang="0">
                  <a:pos x="10" y="59"/>
                </a:cxn>
                <a:cxn ang="0">
                  <a:pos x="6" y="55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3" y="21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1"/>
                </a:cxn>
                <a:cxn ang="0">
                  <a:pos x="31" y="0"/>
                </a:cxn>
                <a:cxn ang="0">
                  <a:pos x="698" y="0"/>
                </a:cxn>
                <a:cxn ang="0">
                  <a:pos x="698" y="0"/>
                </a:cxn>
                <a:cxn ang="0">
                  <a:pos x="704" y="1"/>
                </a:cxn>
                <a:cxn ang="0">
                  <a:pos x="710" y="2"/>
                </a:cxn>
                <a:cxn ang="0">
                  <a:pos x="715" y="6"/>
                </a:cxn>
                <a:cxn ang="0">
                  <a:pos x="720" y="10"/>
                </a:cxn>
                <a:cxn ang="0">
                  <a:pos x="724" y="16"/>
                </a:cxn>
                <a:cxn ang="0">
                  <a:pos x="727" y="21"/>
                </a:cxn>
                <a:cxn ang="0">
                  <a:pos x="728" y="28"/>
                </a:cxn>
                <a:cxn ang="0">
                  <a:pos x="729" y="35"/>
                </a:cxn>
                <a:cxn ang="0">
                  <a:pos x="729" y="35"/>
                </a:cxn>
              </a:cxnLst>
              <a:rect l="0" t="0" r="r" b="b"/>
              <a:pathLst>
                <a:path w="729" h="70">
                  <a:moveTo>
                    <a:pt x="729" y="35"/>
                  </a:moveTo>
                  <a:lnTo>
                    <a:pt x="729" y="35"/>
                  </a:lnTo>
                  <a:lnTo>
                    <a:pt x="728" y="42"/>
                  </a:lnTo>
                  <a:lnTo>
                    <a:pt x="727" y="48"/>
                  </a:lnTo>
                  <a:lnTo>
                    <a:pt x="724" y="55"/>
                  </a:lnTo>
                  <a:lnTo>
                    <a:pt x="720" y="59"/>
                  </a:lnTo>
                  <a:lnTo>
                    <a:pt x="715" y="63"/>
                  </a:lnTo>
                  <a:lnTo>
                    <a:pt x="710" y="67"/>
                  </a:lnTo>
                  <a:lnTo>
                    <a:pt x="704" y="69"/>
                  </a:lnTo>
                  <a:lnTo>
                    <a:pt x="698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5" y="69"/>
                  </a:lnTo>
                  <a:lnTo>
                    <a:pt x="19" y="67"/>
                  </a:lnTo>
                  <a:lnTo>
                    <a:pt x="14" y="63"/>
                  </a:lnTo>
                  <a:lnTo>
                    <a:pt x="10" y="59"/>
                  </a:lnTo>
                  <a:lnTo>
                    <a:pt x="6" y="55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98" y="0"/>
                  </a:lnTo>
                  <a:lnTo>
                    <a:pt x="698" y="0"/>
                  </a:lnTo>
                  <a:lnTo>
                    <a:pt x="704" y="1"/>
                  </a:lnTo>
                  <a:lnTo>
                    <a:pt x="710" y="2"/>
                  </a:lnTo>
                  <a:lnTo>
                    <a:pt x="715" y="6"/>
                  </a:lnTo>
                  <a:lnTo>
                    <a:pt x="720" y="10"/>
                  </a:lnTo>
                  <a:lnTo>
                    <a:pt x="724" y="16"/>
                  </a:lnTo>
                  <a:lnTo>
                    <a:pt x="727" y="21"/>
                  </a:lnTo>
                  <a:lnTo>
                    <a:pt x="728" y="28"/>
                  </a:lnTo>
                  <a:lnTo>
                    <a:pt x="729" y="35"/>
                  </a:lnTo>
                  <a:lnTo>
                    <a:pt x="729" y="3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1758174" y="5789543"/>
              <a:ext cx="1124123" cy="106400"/>
            </a:xfrm>
            <a:custGeom>
              <a:cxnLst>
                <a:cxn ang="0">
                  <a:pos x="729" y="35"/>
                </a:cxn>
                <a:cxn ang="0">
                  <a:pos x="729" y="35"/>
                </a:cxn>
                <a:cxn ang="0">
                  <a:pos x="728" y="42"/>
                </a:cxn>
                <a:cxn ang="0">
                  <a:pos x="727" y="49"/>
                </a:cxn>
                <a:cxn ang="0">
                  <a:pos x="724" y="54"/>
                </a:cxn>
                <a:cxn ang="0">
                  <a:pos x="720" y="60"/>
                </a:cxn>
                <a:cxn ang="0">
                  <a:pos x="715" y="64"/>
                </a:cxn>
                <a:cxn ang="0">
                  <a:pos x="710" y="68"/>
                </a:cxn>
                <a:cxn ang="0">
                  <a:pos x="704" y="69"/>
                </a:cxn>
                <a:cxn ang="0">
                  <a:pos x="698" y="70"/>
                </a:cxn>
                <a:cxn ang="0">
                  <a:pos x="31" y="70"/>
                </a:cxn>
                <a:cxn ang="0">
                  <a:pos x="31" y="70"/>
                </a:cxn>
                <a:cxn ang="0">
                  <a:pos x="25" y="69"/>
                </a:cxn>
                <a:cxn ang="0">
                  <a:pos x="19" y="68"/>
                </a:cxn>
                <a:cxn ang="0">
                  <a:pos x="14" y="64"/>
                </a:cxn>
                <a:cxn ang="0">
                  <a:pos x="10" y="60"/>
                </a:cxn>
                <a:cxn ang="0">
                  <a:pos x="6" y="54"/>
                </a:cxn>
                <a:cxn ang="0">
                  <a:pos x="3" y="49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3" y="22"/>
                </a:cxn>
                <a:cxn ang="0">
                  <a:pos x="6" y="16"/>
                </a:cxn>
                <a:cxn ang="0">
                  <a:pos x="10" y="11"/>
                </a:cxn>
                <a:cxn ang="0">
                  <a:pos x="14" y="7"/>
                </a:cxn>
                <a:cxn ang="0">
                  <a:pos x="19" y="3"/>
                </a:cxn>
                <a:cxn ang="0">
                  <a:pos x="25" y="2"/>
                </a:cxn>
                <a:cxn ang="0">
                  <a:pos x="31" y="0"/>
                </a:cxn>
                <a:cxn ang="0">
                  <a:pos x="698" y="0"/>
                </a:cxn>
                <a:cxn ang="0">
                  <a:pos x="698" y="0"/>
                </a:cxn>
                <a:cxn ang="0">
                  <a:pos x="704" y="2"/>
                </a:cxn>
                <a:cxn ang="0">
                  <a:pos x="710" y="3"/>
                </a:cxn>
                <a:cxn ang="0">
                  <a:pos x="715" y="7"/>
                </a:cxn>
                <a:cxn ang="0">
                  <a:pos x="720" y="11"/>
                </a:cxn>
                <a:cxn ang="0">
                  <a:pos x="724" y="16"/>
                </a:cxn>
                <a:cxn ang="0">
                  <a:pos x="727" y="22"/>
                </a:cxn>
                <a:cxn ang="0">
                  <a:pos x="728" y="29"/>
                </a:cxn>
                <a:cxn ang="0">
                  <a:pos x="729" y="35"/>
                </a:cxn>
                <a:cxn ang="0">
                  <a:pos x="729" y="35"/>
                </a:cxn>
              </a:cxnLst>
              <a:rect l="0" t="0" r="r" b="b"/>
              <a:pathLst>
                <a:path w="729" h="70">
                  <a:moveTo>
                    <a:pt x="729" y="35"/>
                  </a:moveTo>
                  <a:lnTo>
                    <a:pt x="729" y="35"/>
                  </a:lnTo>
                  <a:lnTo>
                    <a:pt x="728" y="42"/>
                  </a:lnTo>
                  <a:lnTo>
                    <a:pt x="727" y="49"/>
                  </a:lnTo>
                  <a:lnTo>
                    <a:pt x="724" y="54"/>
                  </a:lnTo>
                  <a:lnTo>
                    <a:pt x="720" y="60"/>
                  </a:lnTo>
                  <a:lnTo>
                    <a:pt x="715" y="64"/>
                  </a:lnTo>
                  <a:lnTo>
                    <a:pt x="710" y="68"/>
                  </a:lnTo>
                  <a:lnTo>
                    <a:pt x="704" y="69"/>
                  </a:lnTo>
                  <a:lnTo>
                    <a:pt x="698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5" y="69"/>
                  </a:lnTo>
                  <a:lnTo>
                    <a:pt x="19" y="68"/>
                  </a:lnTo>
                  <a:lnTo>
                    <a:pt x="14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3" y="49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698" y="0"/>
                  </a:lnTo>
                  <a:lnTo>
                    <a:pt x="698" y="0"/>
                  </a:lnTo>
                  <a:lnTo>
                    <a:pt x="704" y="2"/>
                  </a:lnTo>
                  <a:lnTo>
                    <a:pt x="710" y="3"/>
                  </a:lnTo>
                  <a:lnTo>
                    <a:pt x="715" y="7"/>
                  </a:lnTo>
                  <a:lnTo>
                    <a:pt x="720" y="11"/>
                  </a:lnTo>
                  <a:lnTo>
                    <a:pt x="724" y="16"/>
                  </a:lnTo>
                  <a:lnTo>
                    <a:pt x="727" y="22"/>
                  </a:lnTo>
                  <a:lnTo>
                    <a:pt x="728" y="29"/>
                  </a:lnTo>
                  <a:lnTo>
                    <a:pt x="729" y="35"/>
                  </a:lnTo>
                  <a:lnTo>
                    <a:pt x="729" y="3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1753550" y="5317690"/>
              <a:ext cx="1138000" cy="106400"/>
            </a:xfrm>
            <a:custGeom>
              <a:cxnLst>
                <a:cxn ang="0">
                  <a:pos x="740" y="35"/>
                </a:cxn>
                <a:cxn ang="0">
                  <a:pos x="740" y="35"/>
                </a:cxn>
                <a:cxn ang="0">
                  <a:pos x="738" y="42"/>
                </a:cxn>
                <a:cxn ang="0">
                  <a:pos x="737" y="48"/>
                </a:cxn>
                <a:cxn ang="0">
                  <a:pos x="734" y="54"/>
                </a:cxn>
                <a:cxn ang="0">
                  <a:pos x="730" y="59"/>
                </a:cxn>
                <a:cxn ang="0">
                  <a:pos x="725" y="63"/>
                </a:cxn>
                <a:cxn ang="0">
                  <a:pos x="720" y="66"/>
                </a:cxn>
                <a:cxn ang="0">
                  <a:pos x="714" y="69"/>
                </a:cxn>
                <a:cxn ang="0">
                  <a:pos x="707" y="70"/>
                </a:cxn>
                <a:cxn ang="0">
                  <a:pos x="31" y="70"/>
                </a:cxn>
                <a:cxn ang="0">
                  <a:pos x="31" y="70"/>
                </a:cxn>
                <a:cxn ang="0">
                  <a:pos x="26" y="69"/>
                </a:cxn>
                <a:cxn ang="0">
                  <a:pos x="19" y="66"/>
                </a:cxn>
                <a:cxn ang="0">
                  <a:pos x="13" y="63"/>
                </a:cxn>
                <a:cxn ang="0">
                  <a:pos x="9" y="59"/>
                </a:cxn>
                <a:cxn ang="0">
                  <a:pos x="5" y="54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3" y="21"/>
                </a:cxn>
                <a:cxn ang="0">
                  <a:pos x="5" y="15"/>
                </a:cxn>
                <a:cxn ang="0">
                  <a:pos x="9" y="11"/>
                </a:cxn>
                <a:cxn ang="0">
                  <a:pos x="13" y="5"/>
                </a:cxn>
                <a:cxn ang="0">
                  <a:pos x="19" y="3"/>
                </a:cxn>
                <a:cxn ang="0">
                  <a:pos x="26" y="1"/>
                </a:cxn>
                <a:cxn ang="0">
                  <a:pos x="31" y="0"/>
                </a:cxn>
                <a:cxn ang="0">
                  <a:pos x="707" y="0"/>
                </a:cxn>
                <a:cxn ang="0">
                  <a:pos x="707" y="0"/>
                </a:cxn>
                <a:cxn ang="0">
                  <a:pos x="714" y="1"/>
                </a:cxn>
                <a:cxn ang="0">
                  <a:pos x="720" y="3"/>
                </a:cxn>
                <a:cxn ang="0">
                  <a:pos x="725" y="5"/>
                </a:cxn>
                <a:cxn ang="0">
                  <a:pos x="730" y="11"/>
                </a:cxn>
                <a:cxn ang="0">
                  <a:pos x="734" y="15"/>
                </a:cxn>
                <a:cxn ang="0">
                  <a:pos x="737" y="21"/>
                </a:cxn>
                <a:cxn ang="0">
                  <a:pos x="738" y="28"/>
                </a:cxn>
                <a:cxn ang="0">
                  <a:pos x="740" y="35"/>
                </a:cxn>
                <a:cxn ang="0">
                  <a:pos x="740" y="35"/>
                </a:cxn>
              </a:cxnLst>
              <a:rect l="0" t="0" r="r" b="b"/>
              <a:pathLst>
                <a:path w="740" h="70">
                  <a:moveTo>
                    <a:pt x="740" y="35"/>
                  </a:moveTo>
                  <a:lnTo>
                    <a:pt x="740" y="35"/>
                  </a:lnTo>
                  <a:lnTo>
                    <a:pt x="738" y="42"/>
                  </a:lnTo>
                  <a:lnTo>
                    <a:pt x="737" y="48"/>
                  </a:lnTo>
                  <a:lnTo>
                    <a:pt x="734" y="54"/>
                  </a:lnTo>
                  <a:lnTo>
                    <a:pt x="730" y="59"/>
                  </a:lnTo>
                  <a:lnTo>
                    <a:pt x="725" y="63"/>
                  </a:lnTo>
                  <a:lnTo>
                    <a:pt x="720" y="66"/>
                  </a:lnTo>
                  <a:lnTo>
                    <a:pt x="714" y="69"/>
                  </a:lnTo>
                  <a:lnTo>
                    <a:pt x="707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19" y="66"/>
                  </a:lnTo>
                  <a:lnTo>
                    <a:pt x="13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9" y="11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707" y="0"/>
                  </a:lnTo>
                  <a:lnTo>
                    <a:pt x="707" y="0"/>
                  </a:lnTo>
                  <a:lnTo>
                    <a:pt x="714" y="1"/>
                  </a:lnTo>
                  <a:lnTo>
                    <a:pt x="720" y="3"/>
                  </a:lnTo>
                  <a:lnTo>
                    <a:pt x="725" y="5"/>
                  </a:lnTo>
                  <a:lnTo>
                    <a:pt x="730" y="11"/>
                  </a:lnTo>
                  <a:lnTo>
                    <a:pt x="734" y="15"/>
                  </a:lnTo>
                  <a:lnTo>
                    <a:pt x="737" y="21"/>
                  </a:lnTo>
                  <a:lnTo>
                    <a:pt x="738" y="28"/>
                  </a:lnTo>
                  <a:lnTo>
                    <a:pt x="740" y="35"/>
                  </a:lnTo>
                  <a:lnTo>
                    <a:pt x="740" y="3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18012" y="1908319"/>
            <a:ext cx="2627579" cy="3307599"/>
            <a:chOff x="1018012" y="1908319"/>
            <a:chExt cx="2627579" cy="3307599"/>
          </a:xfrm>
          <a:solidFill>
            <a:srgbClr val="B2B2B2"/>
          </a:solidFill>
        </p:grpSpPr>
        <p:sp>
          <p:nvSpPr>
            <p:cNvPr id="56" name="Freeform 14"/>
            <p:cNvSpPr/>
            <p:nvPr/>
          </p:nvSpPr>
          <p:spPr bwMode="auto">
            <a:xfrm>
              <a:off x="1910834" y="1908319"/>
              <a:ext cx="1734757" cy="1100990"/>
            </a:xfrm>
            <a:custGeom>
              <a:cxnLst>
                <a:cxn ang="0">
                  <a:pos x="0" y="0"/>
                </a:cxn>
                <a:cxn ang="0">
                  <a:pos x="1124" y="712"/>
                </a:cxn>
                <a:cxn ang="0">
                  <a:pos x="909" y="250"/>
                </a:cxn>
                <a:cxn ang="0">
                  <a:pos x="419" y="0"/>
                </a:cxn>
                <a:cxn ang="0">
                  <a:pos x="0" y="0"/>
                </a:cxn>
              </a:cxnLst>
              <a:rect l="0" t="0" r="r" b="b"/>
              <a:pathLst>
                <a:path w="1124" h="712">
                  <a:moveTo>
                    <a:pt x="0" y="0"/>
                  </a:moveTo>
                  <a:lnTo>
                    <a:pt x="1124" y="712"/>
                  </a:lnTo>
                  <a:lnTo>
                    <a:pt x="909" y="250"/>
                  </a:lnTo>
                  <a:lnTo>
                    <a:pt x="4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6"/>
            <p:cNvSpPr/>
            <p:nvPr/>
          </p:nvSpPr>
          <p:spPr bwMode="auto">
            <a:xfrm>
              <a:off x="1018012" y="2805765"/>
              <a:ext cx="2627576" cy="772545"/>
            </a:xfrm>
            <a:custGeom>
              <a:cxnLst>
                <a:cxn ang="0">
                  <a:pos x="0" y="0"/>
                </a:cxn>
                <a:cxn ang="0">
                  <a:pos x="1704" y="214"/>
                </a:cxn>
                <a:cxn ang="0">
                  <a:pos x="1687" y="447"/>
                </a:cxn>
                <a:cxn ang="0">
                  <a:pos x="0" y="502"/>
                </a:cxn>
                <a:cxn ang="0">
                  <a:pos x="0" y="0"/>
                </a:cxn>
              </a:cxnLst>
              <a:rect l="0" t="0" r="r" b="b"/>
              <a:pathLst>
                <a:path w="1704" h="502">
                  <a:moveTo>
                    <a:pt x="0" y="0"/>
                  </a:moveTo>
                  <a:lnTo>
                    <a:pt x="1704" y="214"/>
                  </a:lnTo>
                  <a:lnTo>
                    <a:pt x="1687" y="447"/>
                  </a:lnTo>
                  <a:lnTo>
                    <a:pt x="0" y="5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9"/>
            <p:cNvSpPr/>
            <p:nvPr/>
          </p:nvSpPr>
          <p:spPr bwMode="auto">
            <a:xfrm>
              <a:off x="1216932" y="4036284"/>
              <a:ext cx="1956805" cy="781797"/>
            </a:xfrm>
            <a:custGeom>
              <a:cxnLst>
                <a:cxn ang="0">
                  <a:pos x="0" y="0"/>
                </a:cxn>
                <a:cxn ang="0">
                  <a:pos x="1267" y="270"/>
                </a:cxn>
                <a:cxn ang="0">
                  <a:pos x="1194" y="506"/>
                </a:cxn>
                <a:cxn ang="0">
                  <a:pos x="60" y="108"/>
                </a:cxn>
                <a:cxn ang="0">
                  <a:pos x="0" y="0"/>
                </a:cxn>
              </a:cxnLst>
              <a:rect l="0" t="0" r="r" b="b"/>
              <a:pathLst>
                <a:path w="1267" h="506">
                  <a:moveTo>
                    <a:pt x="0" y="0"/>
                  </a:moveTo>
                  <a:lnTo>
                    <a:pt x="1267" y="270"/>
                  </a:lnTo>
                  <a:lnTo>
                    <a:pt x="1194" y="506"/>
                  </a:lnTo>
                  <a:lnTo>
                    <a:pt x="60" y="1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22"/>
            <p:cNvSpPr/>
            <p:nvPr/>
          </p:nvSpPr>
          <p:spPr bwMode="auto">
            <a:xfrm>
              <a:off x="1489865" y="4526641"/>
              <a:ext cx="1475700" cy="689277"/>
            </a:xfrm>
            <a:custGeom>
              <a:cxnLst>
                <a:cxn ang="0">
                  <a:pos x="0" y="0"/>
                </a:cxn>
                <a:cxn ang="0">
                  <a:pos x="957" y="380"/>
                </a:cxn>
                <a:cxn ang="0">
                  <a:pos x="905" y="447"/>
                </a:cxn>
                <a:cxn ang="0">
                  <a:pos x="32" y="118"/>
                </a:cxn>
                <a:cxn ang="0">
                  <a:pos x="0" y="0"/>
                </a:cxn>
              </a:cxnLst>
              <a:rect l="0" t="0" r="r" b="b"/>
              <a:pathLst>
                <a:path w="957" h="447">
                  <a:moveTo>
                    <a:pt x="0" y="0"/>
                  </a:moveTo>
                  <a:lnTo>
                    <a:pt x="957" y="380"/>
                  </a:lnTo>
                  <a:lnTo>
                    <a:pt x="905" y="447"/>
                  </a:lnTo>
                  <a:lnTo>
                    <a:pt x="32" y="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18012" y="1908319"/>
            <a:ext cx="2627579" cy="3307599"/>
            <a:chOff x="1018012" y="1908319"/>
            <a:chExt cx="2627579" cy="3307599"/>
          </a:xfrm>
          <a:solidFill>
            <a:srgbClr val="868686"/>
          </a:solidFill>
        </p:grpSpPr>
        <p:sp>
          <p:nvSpPr>
            <p:cNvPr id="58" name="Freeform 17"/>
            <p:cNvSpPr/>
            <p:nvPr/>
          </p:nvSpPr>
          <p:spPr bwMode="auto">
            <a:xfrm>
              <a:off x="1216932" y="2296904"/>
              <a:ext cx="2428659" cy="1905916"/>
            </a:xfrm>
            <a:custGeom>
              <a:cxnLst>
                <a:cxn ang="0">
                  <a:pos x="1358" y="0"/>
                </a:cxn>
                <a:cxn ang="0">
                  <a:pos x="0" y="1130"/>
                </a:cxn>
                <a:cxn ang="0">
                  <a:pos x="60" y="1238"/>
                </a:cxn>
                <a:cxn ang="0">
                  <a:pos x="1573" y="462"/>
                </a:cxn>
                <a:cxn ang="0">
                  <a:pos x="1358" y="0"/>
                </a:cxn>
              </a:cxnLst>
              <a:rect l="0" t="0" r="r" b="b"/>
              <a:pathLst>
                <a:path w="1573" h="1238">
                  <a:moveTo>
                    <a:pt x="1358" y="0"/>
                  </a:moveTo>
                  <a:lnTo>
                    <a:pt x="0" y="1130"/>
                  </a:lnTo>
                  <a:lnTo>
                    <a:pt x="60" y="1238"/>
                  </a:lnTo>
                  <a:lnTo>
                    <a:pt x="1573" y="462"/>
                  </a:lnTo>
                  <a:lnTo>
                    <a:pt x="13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20"/>
            <p:cNvSpPr/>
            <p:nvPr/>
          </p:nvSpPr>
          <p:spPr bwMode="auto">
            <a:xfrm>
              <a:off x="1489865" y="3134213"/>
              <a:ext cx="2155723" cy="1572843"/>
            </a:xfrm>
            <a:custGeom>
              <a:cxnLst>
                <a:cxn ang="0">
                  <a:pos x="1398" y="0"/>
                </a:cxn>
                <a:cxn ang="0">
                  <a:pos x="0" y="902"/>
                </a:cxn>
                <a:cxn ang="0">
                  <a:pos x="32" y="1020"/>
                </a:cxn>
                <a:cxn ang="0">
                  <a:pos x="1381" y="233"/>
                </a:cxn>
                <a:cxn ang="0">
                  <a:pos x="1398" y="0"/>
                </a:cxn>
              </a:cxnLst>
              <a:rect l="0" t="0" r="r" b="b"/>
              <a:pathLst>
                <a:path w="1398" h="1020">
                  <a:moveTo>
                    <a:pt x="1398" y="0"/>
                  </a:moveTo>
                  <a:lnTo>
                    <a:pt x="0" y="902"/>
                  </a:lnTo>
                  <a:lnTo>
                    <a:pt x="32" y="1020"/>
                  </a:lnTo>
                  <a:lnTo>
                    <a:pt x="1381" y="233"/>
                  </a:lnTo>
                  <a:lnTo>
                    <a:pt x="13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23"/>
            <p:cNvSpPr/>
            <p:nvPr/>
          </p:nvSpPr>
          <p:spPr bwMode="auto">
            <a:xfrm>
              <a:off x="1018012" y="1908319"/>
              <a:ext cx="1540464" cy="1669991"/>
            </a:xfrm>
            <a:custGeom>
              <a:cxnLst>
                <a:cxn ang="0">
                  <a:pos x="580" y="0"/>
                </a:cxn>
                <a:cxn ang="0">
                  <a:pos x="0" y="581"/>
                </a:cxn>
                <a:cxn ang="0">
                  <a:pos x="0" y="1083"/>
                </a:cxn>
                <a:cxn ang="0">
                  <a:pos x="999" y="0"/>
                </a:cxn>
                <a:cxn ang="0">
                  <a:pos x="580" y="0"/>
                </a:cxn>
              </a:cxnLst>
              <a:rect l="0" t="0" r="r" b="b"/>
              <a:pathLst>
                <a:path w="999" h="1083">
                  <a:moveTo>
                    <a:pt x="580" y="0"/>
                  </a:moveTo>
                  <a:lnTo>
                    <a:pt x="0" y="581"/>
                  </a:lnTo>
                  <a:lnTo>
                    <a:pt x="0" y="1083"/>
                  </a:lnTo>
                  <a:lnTo>
                    <a:pt x="999" y="0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4"/>
            <p:cNvSpPr/>
            <p:nvPr/>
          </p:nvSpPr>
          <p:spPr bwMode="auto">
            <a:xfrm>
              <a:off x="1684158" y="4452625"/>
              <a:ext cx="1489577" cy="763293"/>
            </a:xfrm>
            <a:custGeom>
              <a:cxnLst>
                <a:cxn ang="0">
                  <a:pos x="61" y="494"/>
                </a:cxn>
                <a:cxn ang="0">
                  <a:pos x="893" y="236"/>
                </a:cxn>
                <a:cxn ang="0">
                  <a:pos x="966" y="0"/>
                </a:cxn>
                <a:cxn ang="0">
                  <a:pos x="0" y="436"/>
                </a:cxn>
                <a:cxn ang="0">
                  <a:pos x="61" y="494"/>
                </a:cxn>
              </a:cxnLst>
              <a:rect l="0" t="0" r="r" b="b"/>
              <a:pathLst>
                <a:path w="964" h="492">
                  <a:moveTo>
                    <a:pt x="61" y="494"/>
                  </a:moveTo>
                  <a:lnTo>
                    <a:pt x="893" y="236"/>
                  </a:lnTo>
                  <a:lnTo>
                    <a:pt x="966" y="0"/>
                  </a:lnTo>
                  <a:lnTo>
                    <a:pt x="0" y="436"/>
                  </a:lnTo>
                  <a:lnTo>
                    <a:pt x="61" y="49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5"/>
            <p:cNvSpPr/>
            <p:nvPr/>
          </p:nvSpPr>
          <p:spPr bwMode="auto">
            <a:xfrm>
              <a:off x="1684158" y="5114146"/>
              <a:ext cx="1281407" cy="101772"/>
            </a:xfrm>
            <a:custGeom>
              <a:cxnLst>
                <a:cxn ang="0">
                  <a:pos x="0" y="9"/>
                </a:cxn>
                <a:cxn ang="0">
                  <a:pos x="831" y="0"/>
                </a:cxn>
                <a:cxn ang="0">
                  <a:pos x="779" y="67"/>
                </a:cxn>
                <a:cxn ang="0">
                  <a:pos x="61" y="67"/>
                </a:cxn>
                <a:cxn ang="0">
                  <a:pos x="0" y="9"/>
                </a:cxn>
              </a:cxnLst>
              <a:rect l="0" t="0" r="r" b="b"/>
              <a:pathLst>
                <a:path w="831" h="67">
                  <a:moveTo>
                    <a:pt x="0" y="9"/>
                  </a:moveTo>
                  <a:lnTo>
                    <a:pt x="831" y="0"/>
                  </a:lnTo>
                  <a:lnTo>
                    <a:pt x="779" y="67"/>
                  </a:lnTo>
                  <a:lnTo>
                    <a:pt x="61" y="67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取得成就汇报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1500" p14:dur="700">
        <p:fade/>
      </p:transition>
    </mc:Choice>
    <mc:Fallback>
      <p:transition spd="med" advClick="0" advTm="1500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ounded Rectangle 2"/>
          <p:cNvSpPr/>
          <p:nvPr/>
        </p:nvSpPr>
        <p:spPr>
          <a:xfrm>
            <a:off x="609600" y="2485294"/>
            <a:ext cx="2438400" cy="3751550"/>
          </a:xfrm>
          <a:prstGeom prst="roundRect">
            <a:avLst>
              <a:gd name="adj" fmla="val 7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2485294"/>
            <a:ext cx="2438400" cy="1930400"/>
          </a:xfrm>
          <a:prstGeom prst="roundRect">
            <a:avLst>
              <a:gd name="adj" fmla="val 77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06325" y="2842418"/>
            <a:ext cx="844949" cy="739515"/>
            <a:chOff x="2556020" y="3523156"/>
            <a:chExt cx="366050" cy="320373"/>
          </a:xfrm>
          <a:solidFill>
            <a:schemeClr val="bg1"/>
          </a:solidFill>
        </p:grpSpPr>
        <p:sp>
          <p:nvSpPr>
            <p:cNvPr id="15" name="AutoShape 101"/>
            <p:cNvSpPr/>
            <p:nvPr/>
          </p:nvSpPr>
          <p:spPr bwMode="auto">
            <a:xfrm>
              <a:off x="2556020" y="3523156"/>
              <a:ext cx="366050" cy="32037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AutoShape 102"/>
            <p:cNvSpPr/>
            <p:nvPr/>
          </p:nvSpPr>
          <p:spPr bwMode="auto">
            <a:xfrm>
              <a:off x="2601700" y="3568835"/>
              <a:ext cx="279075" cy="205865"/>
            </a:xfrm>
            <a:custGeom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85047" y="3806094"/>
            <a:ext cx="697627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18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2800" y="4822094"/>
            <a:ext cx="2032000" cy="738664"/>
          </a:xfrm>
          <a:prstGeom prst="rect">
            <a:avLst/>
          </a:prstGeom>
        </p:spPr>
        <p:txBody>
          <a:bodyPr wrap="square" numCol="1" spcCol="356616">
            <a:spAutoFit/>
          </a:bodyPr>
          <a:lstStyle/>
          <a:p>
            <a:pPr indent="-609600"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ms-MY" sz="14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54400" y="2485294"/>
            <a:ext cx="2438400" cy="3751550"/>
          </a:xfrm>
          <a:prstGeom prst="roundRect">
            <a:avLst>
              <a:gd name="adj" fmla="val 7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54400" y="2485294"/>
            <a:ext cx="2438400" cy="1930400"/>
          </a:xfrm>
          <a:prstGeom prst="roundRect">
            <a:avLst>
              <a:gd name="adj" fmla="val 777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100"/>
          <p:cNvSpPr/>
          <p:nvPr/>
        </p:nvSpPr>
        <p:spPr bwMode="auto">
          <a:xfrm>
            <a:off x="4314224" y="2819846"/>
            <a:ext cx="739517" cy="846395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609600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0435" y="3806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4822094"/>
            <a:ext cx="2032000" cy="738664"/>
          </a:xfrm>
          <a:prstGeom prst="rect">
            <a:avLst/>
          </a:prstGeom>
        </p:spPr>
        <p:txBody>
          <a:bodyPr wrap="square" numCol="1" spcCol="356616">
            <a:spAutoFit/>
          </a:bodyPr>
          <a:lstStyle/>
          <a:p>
            <a:pPr indent="-609600"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ms-MY" sz="14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99200" y="2485294"/>
            <a:ext cx="2438400" cy="3751550"/>
          </a:xfrm>
          <a:prstGeom prst="roundRect">
            <a:avLst>
              <a:gd name="adj" fmla="val 7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99200" y="2485294"/>
            <a:ext cx="2438400" cy="1930400"/>
          </a:xfrm>
          <a:prstGeom prst="roundRect">
            <a:avLst>
              <a:gd name="adj" fmla="val 77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5"/>
          <p:cNvSpPr>
            <a:spLocks noEditPoints="1"/>
          </p:cNvSpPr>
          <p:nvPr/>
        </p:nvSpPr>
        <p:spPr bwMode="auto">
          <a:xfrm>
            <a:off x="7083297" y="2790094"/>
            <a:ext cx="870205" cy="869205"/>
          </a:xfrm>
          <a:custGeom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5235" y="3806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02400" y="4822094"/>
            <a:ext cx="2032000" cy="738664"/>
          </a:xfrm>
          <a:prstGeom prst="rect">
            <a:avLst/>
          </a:prstGeom>
        </p:spPr>
        <p:txBody>
          <a:bodyPr wrap="square" numCol="1" spcCol="356616">
            <a:spAutoFit/>
          </a:bodyPr>
          <a:lstStyle/>
          <a:p>
            <a:pPr indent="-609600"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ms-MY" sz="14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0" y="2485294"/>
            <a:ext cx="2438400" cy="3751550"/>
          </a:xfrm>
          <a:prstGeom prst="roundRect">
            <a:avLst>
              <a:gd name="adj" fmla="val 7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4000" y="2485294"/>
            <a:ext cx="2438400" cy="1930400"/>
          </a:xfrm>
          <a:prstGeom prst="roundRect">
            <a:avLst>
              <a:gd name="adj" fmla="val 77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21"/>
          <p:cNvSpPr>
            <a:spLocks noEditPoints="1"/>
          </p:cNvSpPr>
          <p:nvPr/>
        </p:nvSpPr>
        <p:spPr bwMode="auto">
          <a:xfrm>
            <a:off x="9866828" y="2759709"/>
            <a:ext cx="992744" cy="995880"/>
          </a:xfrm>
          <a:custGeom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2" h="402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45095" y="3806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47200" y="4822094"/>
            <a:ext cx="2032000" cy="738664"/>
          </a:xfrm>
          <a:prstGeom prst="rect">
            <a:avLst/>
          </a:prstGeom>
        </p:spPr>
        <p:txBody>
          <a:bodyPr wrap="square" numCol="1" spcCol="356616">
            <a:spAutoFit/>
          </a:bodyPr>
          <a:lstStyle/>
          <a:p>
            <a:pPr indent="-609600"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ms-MY" sz="14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取得成就汇报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advClick="0" advTm="1500" p14:dur="700">
        <p:fade/>
      </p:transition>
    </mc:Choice>
    <mc:Fallback>
      <p:transition spd="med" advClick="0" advTm="1500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161360" y="4613771"/>
            <a:ext cx="1944216" cy="792088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91617" y="4109715"/>
            <a:ext cx="1944216" cy="1291771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35833" y="3605660"/>
            <a:ext cx="1944216" cy="179145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80049" y="2813571"/>
            <a:ext cx="1944216" cy="2592288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28564" y="3798970"/>
            <a:ext cx="886404" cy="787961"/>
            <a:chOff x="4419600" y="627063"/>
            <a:chExt cx="6392863" cy="5773737"/>
          </a:xfrm>
        </p:grpSpPr>
        <p:sp>
          <p:nvSpPr>
            <p:cNvPr id="15" name="Freeform 145@|5FFC:2303014|FBC:16777215|LFC:0|LBC:16777215"/>
            <p:cNvSpPr/>
            <p:nvPr/>
          </p:nvSpPr>
          <p:spPr bwMode="auto">
            <a:xfrm>
              <a:off x="6346825" y="3440113"/>
              <a:ext cx="3068638" cy="2022475"/>
            </a:xfrm>
            <a:custGeom>
              <a:gdLst>
                <a:gd name="T0" fmla="*/ 54 w 817"/>
                <a:gd name="T1" fmla="*/ 538 h 538"/>
                <a:gd name="T2" fmla="*/ 0 w 817"/>
                <a:gd name="T3" fmla="*/ 418 h 538"/>
                <a:gd name="T4" fmla="*/ 27 w 817"/>
                <a:gd name="T5" fmla="*/ 391 h 538"/>
                <a:gd name="T6" fmla="*/ 113 w 817"/>
                <a:gd name="T7" fmla="*/ 359 h 538"/>
                <a:gd name="T8" fmla="*/ 449 w 817"/>
                <a:gd name="T9" fmla="*/ 223 h 538"/>
                <a:gd name="T10" fmla="*/ 300 w 817"/>
                <a:gd name="T11" fmla="*/ 209 h 538"/>
                <a:gd name="T12" fmla="*/ 504 w 817"/>
                <a:gd name="T13" fmla="*/ 5 h 538"/>
                <a:gd name="T14" fmla="*/ 586 w 817"/>
                <a:gd name="T15" fmla="*/ 52 h 538"/>
                <a:gd name="T16" fmla="*/ 706 w 817"/>
                <a:gd name="T17" fmla="*/ 123 h 538"/>
                <a:gd name="T18" fmla="*/ 817 w 817"/>
                <a:gd name="T19" fmla="*/ 225 h 538"/>
                <a:gd name="T20" fmla="*/ 808 w 817"/>
                <a:gd name="T21" fmla="*/ 302 h 538"/>
                <a:gd name="T22" fmla="*/ 647 w 817"/>
                <a:gd name="T23" fmla="*/ 350 h 538"/>
                <a:gd name="T24" fmla="*/ 429 w 817"/>
                <a:gd name="T25" fmla="*/ 404 h 538"/>
                <a:gd name="T26" fmla="*/ 261 w 817"/>
                <a:gd name="T27" fmla="*/ 486 h 538"/>
                <a:gd name="T28" fmla="*/ 54 w 817"/>
                <a:gd name="T29" fmla="*/ 538 h 5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7" h="538">
                  <a:moveTo>
                    <a:pt x="54" y="538"/>
                  </a:moveTo>
                  <a:cubicBezTo>
                    <a:pt x="52" y="529"/>
                    <a:pt x="0" y="418"/>
                    <a:pt x="0" y="418"/>
                  </a:cubicBezTo>
                  <a:cubicBezTo>
                    <a:pt x="27" y="391"/>
                    <a:pt x="27" y="391"/>
                    <a:pt x="27" y="391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420" y="227"/>
                    <a:pt x="449" y="223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0" y="209"/>
                    <a:pt x="477" y="0"/>
                    <a:pt x="504" y="5"/>
                  </a:cubicBezTo>
                  <a:cubicBezTo>
                    <a:pt x="531" y="9"/>
                    <a:pt x="579" y="54"/>
                    <a:pt x="586" y="52"/>
                  </a:cubicBezTo>
                  <a:cubicBezTo>
                    <a:pt x="592" y="50"/>
                    <a:pt x="706" y="123"/>
                    <a:pt x="706" y="123"/>
                  </a:cubicBezTo>
                  <a:cubicBezTo>
                    <a:pt x="706" y="123"/>
                    <a:pt x="813" y="196"/>
                    <a:pt x="817" y="225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669" y="352"/>
                    <a:pt x="647" y="350"/>
                  </a:cubicBezTo>
                  <a:cubicBezTo>
                    <a:pt x="624" y="348"/>
                    <a:pt x="447" y="398"/>
                    <a:pt x="429" y="404"/>
                  </a:cubicBezTo>
                  <a:cubicBezTo>
                    <a:pt x="411" y="411"/>
                    <a:pt x="270" y="486"/>
                    <a:pt x="261" y="486"/>
                  </a:cubicBezTo>
                  <a:cubicBezTo>
                    <a:pt x="252" y="486"/>
                    <a:pt x="54" y="538"/>
                    <a:pt x="54" y="53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46@|5FFC:4737356|FBC:16777215|LFC:0|LBC:16777215"/>
            <p:cNvSpPr/>
            <p:nvPr/>
          </p:nvSpPr>
          <p:spPr bwMode="auto">
            <a:xfrm>
              <a:off x="7589838" y="3962400"/>
              <a:ext cx="1187450" cy="1179512"/>
            </a:xfrm>
            <a:custGeom>
              <a:gdLst>
                <a:gd name="T0" fmla="*/ 16 w 316"/>
                <a:gd name="T1" fmla="*/ 222 h 314"/>
                <a:gd name="T2" fmla="*/ 184 w 316"/>
                <a:gd name="T3" fmla="*/ 104 h 314"/>
                <a:gd name="T4" fmla="*/ 282 w 316"/>
                <a:gd name="T5" fmla="*/ 143 h 314"/>
                <a:gd name="T6" fmla="*/ 196 w 316"/>
                <a:gd name="T7" fmla="*/ 82 h 314"/>
                <a:gd name="T8" fmla="*/ 200 w 316"/>
                <a:gd name="T9" fmla="*/ 0 h 314"/>
                <a:gd name="T10" fmla="*/ 273 w 316"/>
                <a:gd name="T11" fmla="*/ 0 h 314"/>
                <a:gd name="T12" fmla="*/ 316 w 316"/>
                <a:gd name="T13" fmla="*/ 133 h 314"/>
                <a:gd name="T14" fmla="*/ 286 w 316"/>
                <a:gd name="T15" fmla="*/ 189 h 314"/>
                <a:gd name="T16" fmla="*/ 276 w 316"/>
                <a:gd name="T17" fmla="*/ 217 h 314"/>
                <a:gd name="T18" fmla="*/ 98 w 316"/>
                <a:gd name="T19" fmla="*/ 265 h 314"/>
                <a:gd name="T20" fmla="*/ 1 w 316"/>
                <a:gd name="T21" fmla="*/ 314 h 314"/>
                <a:gd name="T22" fmla="*/ 16 w 316"/>
                <a:gd name="T23" fmla="*/ 222 h 3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314">
                  <a:moveTo>
                    <a:pt x="16" y="222"/>
                  </a:moveTo>
                  <a:cubicBezTo>
                    <a:pt x="41" y="209"/>
                    <a:pt x="184" y="104"/>
                    <a:pt x="184" y="104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89" y="0"/>
                    <a:pt x="200" y="0"/>
                  </a:cubicBezTo>
                  <a:cubicBezTo>
                    <a:pt x="211" y="0"/>
                    <a:pt x="273" y="0"/>
                    <a:pt x="273" y="0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6" y="133"/>
                    <a:pt x="293" y="190"/>
                    <a:pt x="286" y="189"/>
                  </a:cubicBezTo>
                  <a:cubicBezTo>
                    <a:pt x="283" y="189"/>
                    <a:pt x="279" y="202"/>
                    <a:pt x="276" y="217"/>
                  </a:cubicBezTo>
                  <a:cubicBezTo>
                    <a:pt x="216" y="231"/>
                    <a:pt x="112" y="260"/>
                    <a:pt x="98" y="265"/>
                  </a:cubicBezTo>
                  <a:cubicBezTo>
                    <a:pt x="88" y="269"/>
                    <a:pt x="43" y="293"/>
                    <a:pt x="1" y="314"/>
                  </a:cubicBezTo>
                  <a:cubicBezTo>
                    <a:pt x="0" y="274"/>
                    <a:pt x="3" y="230"/>
                    <a:pt x="16" y="22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47@|5FFC:0|FBC:16777215|LFC:0|LBC:16777215"/>
            <p:cNvSpPr/>
            <p:nvPr/>
          </p:nvSpPr>
          <p:spPr bwMode="auto">
            <a:xfrm>
              <a:off x="6346825" y="4668838"/>
              <a:ext cx="890588" cy="793750"/>
            </a:xfrm>
            <a:custGeom>
              <a:gdLst>
                <a:gd name="T0" fmla="*/ 0 w 237"/>
                <a:gd name="T1" fmla="*/ 91 h 211"/>
                <a:gd name="T2" fmla="*/ 27 w 237"/>
                <a:gd name="T3" fmla="*/ 64 h 211"/>
                <a:gd name="T4" fmla="*/ 113 w 237"/>
                <a:gd name="T5" fmla="*/ 32 h 211"/>
                <a:gd name="T6" fmla="*/ 188 w 237"/>
                <a:gd name="T7" fmla="*/ 0 h 211"/>
                <a:gd name="T8" fmla="*/ 237 w 237"/>
                <a:gd name="T9" fmla="*/ 164 h 211"/>
                <a:gd name="T10" fmla="*/ 54 w 237"/>
                <a:gd name="T11" fmla="*/ 211 h 211"/>
                <a:gd name="T12" fmla="*/ 0 w 237"/>
                <a:gd name="T13" fmla="*/ 91 h 2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11">
                  <a:moveTo>
                    <a:pt x="0" y="91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45" y="19"/>
                    <a:pt x="188" y="0"/>
                  </a:cubicBezTo>
                  <a:cubicBezTo>
                    <a:pt x="201" y="44"/>
                    <a:pt x="220" y="109"/>
                    <a:pt x="237" y="164"/>
                  </a:cubicBezTo>
                  <a:cubicBezTo>
                    <a:pt x="183" y="177"/>
                    <a:pt x="54" y="211"/>
                    <a:pt x="54" y="211"/>
                  </a:cubicBezTo>
                  <a:cubicBezTo>
                    <a:pt x="52" y="202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48@|5FFC:9350382|FBC:16777215|LFC:0|LBC:16777215"/>
            <p:cNvSpPr/>
            <p:nvPr/>
          </p:nvSpPr>
          <p:spPr bwMode="auto">
            <a:xfrm>
              <a:off x="9190038" y="5089525"/>
              <a:ext cx="830263" cy="709612"/>
            </a:xfrm>
            <a:custGeom>
              <a:gdLst>
                <a:gd name="T0" fmla="*/ 221 w 221"/>
                <a:gd name="T1" fmla="*/ 179 h 189"/>
                <a:gd name="T2" fmla="*/ 142 w 221"/>
                <a:gd name="T3" fmla="*/ 165 h 189"/>
                <a:gd name="T4" fmla="*/ 55 w 221"/>
                <a:gd name="T5" fmla="*/ 151 h 189"/>
                <a:gd name="T6" fmla="*/ 0 w 221"/>
                <a:gd name="T7" fmla="*/ 184 h 189"/>
                <a:gd name="T8" fmla="*/ 31 w 221"/>
                <a:gd name="T9" fmla="*/ 89 h 189"/>
                <a:gd name="T10" fmla="*/ 52 w 221"/>
                <a:gd name="T11" fmla="*/ 0 h 189"/>
                <a:gd name="T12" fmla="*/ 90 w 221"/>
                <a:gd name="T13" fmla="*/ 51 h 189"/>
                <a:gd name="T14" fmla="*/ 113 w 221"/>
                <a:gd name="T15" fmla="*/ 77 h 189"/>
                <a:gd name="T16" fmla="*/ 159 w 221"/>
                <a:gd name="T17" fmla="*/ 140 h 189"/>
                <a:gd name="T18" fmla="*/ 221 w 221"/>
                <a:gd name="T19" fmla="*/ 179 h 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89">
                  <a:moveTo>
                    <a:pt x="221" y="179"/>
                  </a:moveTo>
                  <a:cubicBezTo>
                    <a:pt x="221" y="179"/>
                    <a:pt x="169" y="185"/>
                    <a:pt x="142" y="16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27" y="189"/>
                    <a:pt x="0" y="184"/>
                  </a:cubicBezTo>
                  <a:cubicBezTo>
                    <a:pt x="0" y="184"/>
                    <a:pt x="28" y="97"/>
                    <a:pt x="31" y="89"/>
                  </a:cubicBezTo>
                  <a:cubicBezTo>
                    <a:pt x="33" y="81"/>
                    <a:pt x="52" y="0"/>
                    <a:pt x="52" y="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101" y="65"/>
                    <a:pt x="113" y="77"/>
                  </a:cubicBezTo>
                  <a:cubicBezTo>
                    <a:pt x="126" y="88"/>
                    <a:pt x="138" y="133"/>
                    <a:pt x="159" y="140"/>
                  </a:cubicBezTo>
                  <a:cubicBezTo>
                    <a:pt x="159" y="140"/>
                    <a:pt x="221" y="156"/>
                    <a:pt x="221" y="17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49@|5FFC:9683704|FBC:16777215|LFC:0|LBC:16777215"/>
            <p:cNvSpPr/>
            <p:nvPr/>
          </p:nvSpPr>
          <p:spPr bwMode="auto">
            <a:xfrm>
              <a:off x="9190038" y="5141913"/>
              <a:ext cx="1071563" cy="1258887"/>
            </a:xfrm>
            <a:custGeom>
              <a:gdLst>
                <a:gd name="T0" fmla="*/ 64 w 285"/>
                <a:gd name="T1" fmla="*/ 0 h 335"/>
                <a:gd name="T2" fmla="*/ 94 w 285"/>
                <a:gd name="T3" fmla="*/ 97 h 335"/>
                <a:gd name="T4" fmla="*/ 176 w 285"/>
                <a:gd name="T5" fmla="*/ 208 h 335"/>
                <a:gd name="T6" fmla="*/ 273 w 285"/>
                <a:gd name="T7" fmla="*/ 297 h 335"/>
                <a:gd name="T8" fmla="*/ 274 w 285"/>
                <a:gd name="T9" fmla="*/ 328 h 335"/>
                <a:gd name="T10" fmla="*/ 219 w 285"/>
                <a:gd name="T11" fmla="*/ 294 h 335"/>
                <a:gd name="T12" fmla="*/ 160 w 285"/>
                <a:gd name="T13" fmla="*/ 251 h 335"/>
                <a:gd name="T14" fmla="*/ 171 w 285"/>
                <a:gd name="T15" fmla="*/ 294 h 335"/>
                <a:gd name="T16" fmla="*/ 201 w 285"/>
                <a:gd name="T17" fmla="*/ 329 h 335"/>
                <a:gd name="T18" fmla="*/ 155 w 285"/>
                <a:gd name="T19" fmla="*/ 306 h 335"/>
                <a:gd name="T20" fmla="*/ 113 w 285"/>
                <a:gd name="T21" fmla="*/ 249 h 335"/>
                <a:gd name="T22" fmla="*/ 79 w 285"/>
                <a:gd name="T23" fmla="*/ 265 h 335"/>
                <a:gd name="T24" fmla="*/ 77 w 285"/>
                <a:gd name="T25" fmla="*/ 330 h 335"/>
                <a:gd name="T26" fmla="*/ 52 w 285"/>
                <a:gd name="T27" fmla="*/ 290 h 335"/>
                <a:gd name="T28" fmla="*/ 31 w 285"/>
                <a:gd name="T29" fmla="*/ 287 h 335"/>
                <a:gd name="T30" fmla="*/ 52 w 285"/>
                <a:gd name="T31" fmla="*/ 222 h 335"/>
                <a:gd name="T32" fmla="*/ 40 w 285"/>
                <a:gd name="T33" fmla="*/ 154 h 335"/>
                <a:gd name="T34" fmla="*/ 16 w 285"/>
                <a:gd name="T35" fmla="*/ 85 h 335"/>
                <a:gd name="T36" fmla="*/ 0 w 285"/>
                <a:gd name="T37" fmla="*/ 0 h 335"/>
                <a:gd name="T38" fmla="*/ 64 w 285"/>
                <a:gd name="T39" fmla="*/ 0 h 3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335">
                  <a:moveTo>
                    <a:pt x="64" y="0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149" y="188"/>
                    <a:pt x="176" y="208"/>
                  </a:cubicBezTo>
                  <a:cubicBezTo>
                    <a:pt x="176" y="208"/>
                    <a:pt x="280" y="278"/>
                    <a:pt x="273" y="297"/>
                  </a:cubicBezTo>
                  <a:cubicBezTo>
                    <a:pt x="273" y="297"/>
                    <a:pt x="285" y="324"/>
                    <a:pt x="274" y="328"/>
                  </a:cubicBezTo>
                  <a:cubicBezTo>
                    <a:pt x="262" y="333"/>
                    <a:pt x="219" y="294"/>
                    <a:pt x="219" y="294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208" y="322"/>
                    <a:pt x="201" y="329"/>
                  </a:cubicBezTo>
                  <a:cubicBezTo>
                    <a:pt x="194" y="335"/>
                    <a:pt x="158" y="312"/>
                    <a:pt x="155" y="306"/>
                  </a:cubicBezTo>
                  <a:cubicBezTo>
                    <a:pt x="153" y="299"/>
                    <a:pt x="126" y="253"/>
                    <a:pt x="113" y="249"/>
                  </a:cubicBezTo>
                  <a:cubicBezTo>
                    <a:pt x="101" y="244"/>
                    <a:pt x="79" y="265"/>
                    <a:pt x="79" y="265"/>
                  </a:cubicBezTo>
                  <a:cubicBezTo>
                    <a:pt x="79" y="265"/>
                    <a:pt x="89" y="334"/>
                    <a:pt x="77" y="330"/>
                  </a:cubicBezTo>
                  <a:cubicBezTo>
                    <a:pt x="77" y="330"/>
                    <a:pt x="54" y="324"/>
                    <a:pt x="52" y="290"/>
                  </a:cubicBezTo>
                  <a:cubicBezTo>
                    <a:pt x="52" y="290"/>
                    <a:pt x="31" y="299"/>
                    <a:pt x="31" y="287"/>
                  </a:cubicBezTo>
                  <a:cubicBezTo>
                    <a:pt x="31" y="287"/>
                    <a:pt x="58" y="237"/>
                    <a:pt x="52" y="222"/>
                  </a:cubicBezTo>
                  <a:cubicBezTo>
                    <a:pt x="46" y="206"/>
                    <a:pt x="32" y="188"/>
                    <a:pt x="40" y="154"/>
                  </a:cubicBezTo>
                  <a:cubicBezTo>
                    <a:pt x="40" y="154"/>
                    <a:pt x="22" y="108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50@|5FFC:9350382|FBC:16777215|LFC:0|LBC:16777215"/>
            <p:cNvSpPr/>
            <p:nvPr/>
          </p:nvSpPr>
          <p:spPr bwMode="auto">
            <a:xfrm>
              <a:off x="9307513" y="5781675"/>
              <a:ext cx="179388" cy="498475"/>
            </a:xfrm>
            <a:custGeom>
              <a:gdLst>
                <a:gd name="T0" fmla="*/ 23 w 48"/>
                <a:gd name="T1" fmla="*/ 133 h 133"/>
                <a:gd name="T2" fmla="*/ 21 w 48"/>
                <a:gd name="T3" fmla="*/ 120 h 133"/>
                <a:gd name="T4" fmla="*/ 0 w 48"/>
                <a:gd name="T5" fmla="*/ 117 h 133"/>
                <a:gd name="T6" fmla="*/ 21 w 48"/>
                <a:gd name="T7" fmla="*/ 52 h 133"/>
                <a:gd name="T8" fmla="*/ 7 w 48"/>
                <a:gd name="T9" fmla="*/ 0 h 133"/>
                <a:gd name="T10" fmla="*/ 48 w 48"/>
                <a:gd name="T11" fmla="*/ 49 h 133"/>
                <a:gd name="T12" fmla="*/ 23 w 48"/>
                <a:gd name="T13" fmla="*/ 133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33">
                  <a:moveTo>
                    <a:pt x="23" y="133"/>
                  </a:moveTo>
                  <a:cubicBezTo>
                    <a:pt x="22" y="129"/>
                    <a:pt x="21" y="125"/>
                    <a:pt x="21" y="120"/>
                  </a:cubicBezTo>
                  <a:cubicBezTo>
                    <a:pt x="21" y="120"/>
                    <a:pt x="0" y="129"/>
                    <a:pt x="0" y="117"/>
                  </a:cubicBezTo>
                  <a:cubicBezTo>
                    <a:pt x="0" y="117"/>
                    <a:pt x="27" y="67"/>
                    <a:pt x="21" y="52"/>
                  </a:cubicBezTo>
                  <a:cubicBezTo>
                    <a:pt x="17" y="38"/>
                    <a:pt x="6" y="24"/>
                    <a:pt x="7" y="0"/>
                  </a:cubicBezTo>
                  <a:cubicBezTo>
                    <a:pt x="29" y="14"/>
                    <a:pt x="48" y="49"/>
                    <a:pt x="48" y="49"/>
                  </a:cubicBezTo>
                  <a:cubicBezTo>
                    <a:pt x="32" y="69"/>
                    <a:pt x="26" y="107"/>
                    <a:pt x="23" y="13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151@|5FFC:9350382|FBC:16777215|LFC:0|LBC:16777215"/>
            <p:cNvSpPr/>
            <p:nvPr/>
          </p:nvSpPr>
          <p:spPr bwMode="auto">
            <a:xfrm>
              <a:off x="9577388" y="5969000"/>
              <a:ext cx="209550" cy="330200"/>
            </a:xfrm>
            <a:custGeom>
              <a:gdLst>
                <a:gd name="T0" fmla="*/ 12 w 56"/>
                <a:gd name="T1" fmla="*/ 0 h 88"/>
                <a:gd name="T2" fmla="*/ 56 w 56"/>
                <a:gd name="T3" fmla="*/ 88 h 88"/>
                <a:gd name="T4" fmla="*/ 54 w 56"/>
                <a:gd name="T5" fmla="*/ 84 h 88"/>
                <a:gd name="T6" fmla="*/ 12 w 56"/>
                <a:gd name="T7" fmla="*/ 28 h 88"/>
                <a:gd name="T8" fmla="*/ 0 w 56"/>
                <a:gd name="T9" fmla="*/ 29 h 88"/>
                <a:gd name="T10" fmla="*/ 12 w 56"/>
                <a:gd name="T11" fmla="*/ 0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8">
                  <a:moveTo>
                    <a:pt x="12" y="0"/>
                  </a:moveTo>
                  <a:cubicBezTo>
                    <a:pt x="29" y="13"/>
                    <a:pt x="47" y="60"/>
                    <a:pt x="56" y="88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1" y="78"/>
                    <a:pt x="24" y="32"/>
                    <a:pt x="12" y="28"/>
                  </a:cubicBezTo>
                  <a:cubicBezTo>
                    <a:pt x="8" y="26"/>
                    <a:pt x="4" y="27"/>
                    <a:pt x="0" y="29"/>
                  </a:cubicBezTo>
                  <a:cubicBezTo>
                    <a:pt x="6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52@|5FFC:9350382|FBC:16777215|LFC:0|LBC:16777215"/>
            <p:cNvSpPr/>
            <p:nvPr/>
          </p:nvSpPr>
          <p:spPr bwMode="auto">
            <a:xfrm>
              <a:off x="9709150" y="5908675"/>
              <a:ext cx="22225" cy="26987"/>
            </a:xfrm>
            <a:custGeom>
              <a:gdLst>
                <a:gd name="T0" fmla="*/ 3 w 6"/>
                <a:gd name="T1" fmla="*/ 0 h 7"/>
                <a:gd name="T2" fmla="*/ 6 w 6"/>
                <a:gd name="T3" fmla="*/ 7 h 7"/>
                <a:gd name="T4" fmla="*/ 3 w 6"/>
                <a:gd name="T5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0"/>
                    <a:pt x="4" y="3"/>
                    <a:pt x="6" y="7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53@|5FFC:9350382|FBC:16777215|LFC:0|LBC:16777215"/>
            <p:cNvSpPr/>
            <p:nvPr/>
          </p:nvSpPr>
          <p:spPr bwMode="auto">
            <a:xfrm>
              <a:off x="9731375" y="5935663"/>
              <a:ext cx="530225" cy="454025"/>
            </a:xfrm>
            <a:custGeom>
              <a:gdLst>
                <a:gd name="T0" fmla="*/ 27 w 141"/>
                <a:gd name="T1" fmla="*/ 46 h 121"/>
                <a:gd name="T2" fmla="*/ 0 w 141"/>
                <a:gd name="T3" fmla="*/ 0 h 121"/>
                <a:gd name="T4" fmla="*/ 26 w 141"/>
                <a:gd name="T5" fmla="*/ 20 h 121"/>
                <a:gd name="T6" fmla="*/ 132 w 141"/>
                <a:gd name="T7" fmla="*/ 87 h 121"/>
                <a:gd name="T8" fmla="*/ 131 w 141"/>
                <a:gd name="T9" fmla="*/ 116 h 121"/>
                <a:gd name="T10" fmla="*/ 76 w 141"/>
                <a:gd name="T11" fmla="*/ 82 h 121"/>
                <a:gd name="T12" fmla="*/ 27 w 141"/>
                <a:gd name="T13" fmla="*/ 46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20">
                  <a:moveTo>
                    <a:pt x="27" y="46"/>
                  </a:moveTo>
                  <a:cubicBezTo>
                    <a:pt x="14" y="26"/>
                    <a:pt x="5" y="9"/>
                    <a:pt x="0" y="0"/>
                  </a:cubicBezTo>
                  <a:cubicBezTo>
                    <a:pt x="4" y="4"/>
                    <a:pt x="12" y="10"/>
                    <a:pt x="26" y="20"/>
                  </a:cubicBezTo>
                  <a:cubicBezTo>
                    <a:pt x="50" y="35"/>
                    <a:pt x="100" y="67"/>
                    <a:pt x="132" y="87"/>
                  </a:cubicBezTo>
                  <a:cubicBezTo>
                    <a:pt x="134" y="94"/>
                    <a:pt x="141" y="112"/>
                    <a:pt x="131" y="116"/>
                  </a:cubicBezTo>
                  <a:cubicBezTo>
                    <a:pt x="119" y="121"/>
                    <a:pt x="76" y="82"/>
                    <a:pt x="76" y="82"/>
                  </a:cubicBezTo>
                  <a:lnTo>
                    <a:pt x="27" y="46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54@|5FFC:9350382|FBC:16777215|LFC:0|LBC:16777215"/>
            <p:cNvSpPr/>
            <p:nvPr/>
          </p:nvSpPr>
          <p:spPr bwMode="auto">
            <a:xfrm>
              <a:off x="9190038" y="5141913"/>
              <a:ext cx="271463" cy="568325"/>
            </a:xfrm>
            <a:custGeom>
              <a:gdLst>
                <a:gd name="T0" fmla="*/ 64 w 72"/>
                <a:gd name="T1" fmla="*/ 104 h 151"/>
                <a:gd name="T2" fmla="*/ 39 w 72"/>
                <a:gd name="T3" fmla="*/ 151 h 151"/>
                <a:gd name="T4" fmla="*/ 16 w 72"/>
                <a:gd name="T5" fmla="*/ 85 h 151"/>
                <a:gd name="T6" fmla="*/ 0 w 72"/>
                <a:gd name="T7" fmla="*/ 0 h 151"/>
                <a:gd name="T8" fmla="*/ 46 w 72"/>
                <a:gd name="T9" fmla="*/ 0 h 151"/>
                <a:gd name="T10" fmla="*/ 64 w 72"/>
                <a:gd name="T11" fmla="*/ 104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51">
                  <a:moveTo>
                    <a:pt x="64" y="104"/>
                  </a:moveTo>
                  <a:cubicBezTo>
                    <a:pt x="72" y="112"/>
                    <a:pt x="61" y="135"/>
                    <a:pt x="39" y="151"/>
                  </a:cubicBezTo>
                  <a:cubicBezTo>
                    <a:pt x="36" y="142"/>
                    <a:pt x="21" y="105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36"/>
                    <a:pt x="55" y="93"/>
                    <a:pt x="64" y="10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55@|5FFC:15724527|FBC:16777215|LFC:0|LBC:16777215"/>
            <p:cNvSpPr/>
            <p:nvPr/>
          </p:nvSpPr>
          <p:spPr bwMode="auto">
            <a:xfrm>
              <a:off x="8934450" y="4770438"/>
              <a:ext cx="552450" cy="536575"/>
            </a:xfrm>
            <a:custGeom>
              <a:gdLst>
                <a:gd name="T0" fmla="*/ 128 w 147"/>
                <a:gd name="T1" fmla="*/ 8 h 143"/>
                <a:gd name="T2" fmla="*/ 147 w 147"/>
                <a:gd name="T3" fmla="*/ 115 h 143"/>
                <a:gd name="T4" fmla="*/ 68 w 147"/>
                <a:gd name="T5" fmla="*/ 134 h 143"/>
                <a:gd name="T6" fmla="*/ 28 w 147"/>
                <a:gd name="T7" fmla="*/ 0 h 143"/>
                <a:gd name="T8" fmla="*/ 128 w 147"/>
                <a:gd name="T9" fmla="*/ 8 h 1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3">
                  <a:moveTo>
                    <a:pt x="128" y="8"/>
                  </a:move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29" y="143"/>
                    <a:pt x="68" y="134"/>
                  </a:cubicBezTo>
                  <a:cubicBezTo>
                    <a:pt x="68" y="134"/>
                    <a:pt x="0" y="31"/>
                    <a:pt x="28" y="0"/>
                  </a:cubicBezTo>
                  <a:lnTo>
                    <a:pt x="128" y="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156@|5FFC:0|FBC:16777215|LFC:0|LBC:16777215"/>
            <p:cNvSpPr/>
            <p:nvPr/>
          </p:nvSpPr>
          <p:spPr bwMode="auto">
            <a:xfrm>
              <a:off x="4419600" y="4360863"/>
              <a:ext cx="1044575" cy="1652587"/>
            </a:xfrm>
            <a:custGeom>
              <a:gdLst>
                <a:gd name="T0" fmla="*/ 173 w 278"/>
                <a:gd name="T1" fmla="*/ 36 h 440"/>
                <a:gd name="T2" fmla="*/ 74 w 278"/>
                <a:gd name="T3" fmla="*/ 10 h 440"/>
                <a:gd name="T4" fmla="*/ 32 w 278"/>
                <a:gd name="T5" fmla="*/ 131 h 440"/>
                <a:gd name="T6" fmla="*/ 53 w 278"/>
                <a:gd name="T7" fmla="*/ 131 h 440"/>
                <a:gd name="T8" fmla="*/ 6 w 278"/>
                <a:gd name="T9" fmla="*/ 314 h 440"/>
                <a:gd name="T10" fmla="*/ 89 w 278"/>
                <a:gd name="T11" fmla="*/ 440 h 440"/>
                <a:gd name="T12" fmla="*/ 121 w 278"/>
                <a:gd name="T13" fmla="*/ 325 h 440"/>
                <a:gd name="T14" fmla="*/ 205 w 278"/>
                <a:gd name="T15" fmla="*/ 224 h 440"/>
                <a:gd name="T16" fmla="*/ 247 w 278"/>
                <a:gd name="T17" fmla="*/ 241 h 440"/>
                <a:gd name="T18" fmla="*/ 278 w 278"/>
                <a:gd name="T19" fmla="*/ 94 h 440"/>
                <a:gd name="T20" fmla="*/ 173 w 278"/>
                <a:gd name="T21" fmla="*/ 36 h 4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8" h="440">
                  <a:moveTo>
                    <a:pt x="173" y="36"/>
                  </a:moveTo>
                  <a:cubicBezTo>
                    <a:pt x="173" y="36"/>
                    <a:pt x="105" y="0"/>
                    <a:pt x="74" y="10"/>
                  </a:cubicBezTo>
                  <a:cubicBezTo>
                    <a:pt x="74" y="10"/>
                    <a:pt x="21" y="0"/>
                    <a:pt x="3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0" y="277"/>
                    <a:pt x="6" y="314"/>
                  </a:cubicBezTo>
                  <a:cubicBezTo>
                    <a:pt x="11" y="351"/>
                    <a:pt x="52" y="429"/>
                    <a:pt x="89" y="440"/>
                  </a:cubicBezTo>
                  <a:cubicBezTo>
                    <a:pt x="89" y="440"/>
                    <a:pt x="105" y="346"/>
                    <a:pt x="121" y="325"/>
                  </a:cubicBezTo>
                  <a:cubicBezTo>
                    <a:pt x="137" y="304"/>
                    <a:pt x="163" y="207"/>
                    <a:pt x="205" y="224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78" y="94"/>
                    <a:pt x="278" y="94"/>
                    <a:pt x="278" y="94"/>
                  </a:cubicBezTo>
                  <a:lnTo>
                    <a:pt x="1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57@|5FFC:2303014|FBC:16777215|LFC:0|LBC:16777215"/>
            <p:cNvSpPr/>
            <p:nvPr/>
          </p:nvSpPr>
          <p:spPr bwMode="auto">
            <a:xfrm>
              <a:off x="5211763" y="2922588"/>
              <a:ext cx="2551113" cy="3230562"/>
            </a:xfrm>
            <a:custGeom>
              <a:gdLst>
                <a:gd name="T0" fmla="*/ 634 w 679"/>
                <a:gd name="T1" fmla="*/ 277 h 860"/>
                <a:gd name="T2" fmla="*/ 676 w 679"/>
                <a:gd name="T3" fmla="*/ 482 h 860"/>
                <a:gd name="T4" fmla="*/ 676 w 679"/>
                <a:gd name="T5" fmla="*/ 754 h 860"/>
                <a:gd name="T6" fmla="*/ 602 w 679"/>
                <a:gd name="T7" fmla="*/ 856 h 860"/>
                <a:gd name="T8" fmla="*/ 470 w 679"/>
                <a:gd name="T9" fmla="*/ 823 h 860"/>
                <a:gd name="T10" fmla="*/ 0 w 679"/>
                <a:gd name="T11" fmla="*/ 629 h 860"/>
                <a:gd name="T12" fmla="*/ 52 w 679"/>
                <a:gd name="T13" fmla="*/ 449 h 860"/>
                <a:gd name="T14" fmla="*/ 188 w 679"/>
                <a:gd name="T15" fmla="*/ 508 h 860"/>
                <a:gd name="T16" fmla="*/ 452 w 679"/>
                <a:gd name="T17" fmla="*/ 607 h 860"/>
                <a:gd name="T18" fmla="*/ 390 w 679"/>
                <a:gd name="T19" fmla="*/ 483 h 860"/>
                <a:gd name="T20" fmla="*/ 261 w 679"/>
                <a:gd name="T21" fmla="*/ 143 h 860"/>
                <a:gd name="T22" fmla="*/ 302 w 679"/>
                <a:gd name="T23" fmla="*/ 0 h 860"/>
                <a:gd name="T24" fmla="*/ 634 w 679"/>
                <a:gd name="T25" fmla="*/ 277 h 8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9" h="860">
                  <a:moveTo>
                    <a:pt x="634" y="277"/>
                  </a:moveTo>
                  <a:cubicBezTo>
                    <a:pt x="634" y="277"/>
                    <a:pt x="676" y="464"/>
                    <a:pt x="676" y="482"/>
                  </a:cubicBezTo>
                  <a:cubicBezTo>
                    <a:pt x="676" y="499"/>
                    <a:pt x="674" y="733"/>
                    <a:pt x="676" y="754"/>
                  </a:cubicBezTo>
                  <a:cubicBezTo>
                    <a:pt x="679" y="774"/>
                    <a:pt x="631" y="851"/>
                    <a:pt x="602" y="856"/>
                  </a:cubicBezTo>
                  <a:cubicBezTo>
                    <a:pt x="572" y="860"/>
                    <a:pt x="483" y="838"/>
                    <a:pt x="470" y="823"/>
                  </a:cubicBezTo>
                  <a:cubicBezTo>
                    <a:pt x="456" y="808"/>
                    <a:pt x="11" y="629"/>
                    <a:pt x="0" y="629"/>
                  </a:cubicBezTo>
                  <a:cubicBezTo>
                    <a:pt x="0" y="629"/>
                    <a:pt x="27" y="465"/>
                    <a:pt x="52" y="449"/>
                  </a:cubicBezTo>
                  <a:cubicBezTo>
                    <a:pt x="52" y="449"/>
                    <a:pt x="182" y="508"/>
                    <a:pt x="188" y="508"/>
                  </a:cubicBezTo>
                  <a:cubicBezTo>
                    <a:pt x="195" y="508"/>
                    <a:pt x="449" y="597"/>
                    <a:pt x="452" y="607"/>
                  </a:cubicBezTo>
                  <a:cubicBezTo>
                    <a:pt x="452" y="607"/>
                    <a:pt x="399" y="495"/>
                    <a:pt x="390" y="483"/>
                  </a:cubicBezTo>
                  <a:cubicBezTo>
                    <a:pt x="381" y="472"/>
                    <a:pt x="254" y="181"/>
                    <a:pt x="261" y="143"/>
                  </a:cubicBezTo>
                  <a:cubicBezTo>
                    <a:pt x="261" y="143"/>
                    <a:pt x="261" y="34"/>
                    <a:pt x="302" y="0"/>
                  </a:cubicBezTo>
                  <a:cubicBezTo>
                    <a:pt x="302" y="0"/>
                    <a:pt x="605" y="254"/>
                    <a:pt x="634" y="27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58@|5FFC:4737356|FBC:16777215|LFC:0|LBC:16777215"/>
            <p:cNvSpPr/>
            <p:nvPr/>
          </p:nvSpPr>
          <p:spPr bwMode="auto">
            <a:xfrm>
              <a:off x="5387975" y="3459163"/>
              <a:ext cx="2374900" cy="2693987"/>
            </a:xfrm>
            <a:custGeom>
              <a:gdLst>
                <a:gd name="T0" fmla="*/ 555 w 632"/>
                <a:gd name="T1" fmla="*/ 713 h 717"/>
                <a:gd name="T2" fmla="*/ 423 w 632"/>
                <a:gd name="T3" fmla="*/ 680 h 717"/>
                <a:gd name="T4" fmla="*/ 416 w 632"/>
                <a:gd name="T5" fmla="*/ 676 h 717"/>
                <a:gd name="T6" fmla="*/ 400 w 632"/>
                <a:gd name="T7" fmla="*/ 622 h 717"/>
                <a:gd name="T8" fmla="*/ 28 w 632"/>
                <a:gd name="T9" fmla="*/ 448 h 717"/>
                <a:gd name="T10" fmla="*/ 37 w 632"/>
                <a:gd name="T11" fmla="*/ 384 h 717"/>
                <a:gd name="T12" fmla="*/ 89 w 632"/>
                <a:gd name="T13" fmla="*/ 381 h 717"/>
                <a:gd name="T14" fmla="*/ 427 w 632"/>
                <a:gd name="T15" fmla="*/ 533 h 717"/>
                <a:gd name="T16" fmla="*/ 498 w 632"/>
                <a:gd name="T17" fmla="*/ 680 h 717"/>
                <a:gd name="T18" fmla="*/ 471 w 632"/>
                <a:gd name="T19" fmla="*/ 577 h 717"/>
                <a:gd name="T20" fmla="*/ 555 w 632"/>
                <a:gd name="T21" fmla="*/ 680 h 717"/>
                <a:gd name="T22" fmla="*/ 509 w 632"/>
                <a:gd name="T23" fmla="*/ 590 h 717"/>
                <a:gd name="T24" fmla="*/ 587 w 632"/>
                <a:gd name="T25" fmla="*/ 613 h 717"/>
                <a:gd name="T26" fmla="*/ 484 w 632"/>
                <a:gd name="T27" fmla="*/ 533 h 717"/>
                <a:gd name="T28" fmla="*/ 407 w 632"/>
                <a:gd name="T29" fmla="*/ 311 h 717"/>
                <a:gd name="T30" fmla="*/ 266 w 632"/>
                <a:gd name="T31" fmla="*/ 0 h 717"/>
                <a:gd name="T32" fmla="*/ 414 w 632"/>
                <a:gd name="T33" fmla="*/ 234 h 717"/>
                <a:gd name="T34" fmla="*/ 473 w 632"/>
                <a:gd name="T35" fmla="*/ 267 h 717"/>
                <a:gd name="T36" fmla="*/ 611 w 632"/>
                <a:gd name="T37" fmla="*/ 244 h 717"/>
                <a:gd name="T38" fmla="*/ 629 w 632"/>
                <a:gd name="T39" fmla="*/ 339 h 717"/>
                <a:gd name="T40" fmla="*/ 629 w 632"/>
                <a:gd name="T41" fmla="*/ 611 h 717"/>
                <a:gd name="T42" fmla="*/ 555 w 632"/>
                <a:gd name="T43" fmla="*/ 713 h 7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2" h="717">
                  <a:moveTo>
                    <a:pt x="555" y="713"/>
                  </a:moveTo>
                  <a:cubicBezTo>
                    <a:pt x="525" y="717"/>
                    <a:pt x="436" y="695"/>
                    <a:pt x="423" y="680"/>
                  </a:cubicBezTo>
                  <a:cubicBezTo>
                    <a:pt x="422" y="679"/>
                    <a:pt x="420" y="678"/>
                    <a:pt x="416" y="676"/>
                  </a:cubicBezTo>
                  <a:cubicBezTo>
                    <a:pt x="418" y="655"/>
                    <a:pt x="414" y="632"/>
                    <a:pt x="400" y="622"/>
                  </a:cubicBezTo>
                  <a:cubicBezTo>
                    <a:pt x="373" y="602"/>
                    <a:pt x="56" y="467"/>
                    <a:pt x="28" y="448"/>
                  </a:cubicBezTo>
                  <a:cubicBezTo>
                    <a:pt x="0" y="428"/>
                    <a:pt x="37" y="384"/>
                    <a:pt x="37" y="384"/>
                  </a:cubicBezTo>
                  <a:cubicBezTo>
                    <a:pt x="37" y="384"/>
                    <a:pt x="78" y="374"/>
                    <a:pt x="89" y="381"/>
                  </a:cubicBezTo>
                  <a:cubicBezTo>
                    <a:pt x="100" y="388"/>
                    <a:pt x="411" y="515"/>
                    <a:pt x="427" y="533"/>
                  </a:cubicBezTo>
                  <a:cubicBezTo>
                    <a:pt x="443" y="552"/>
                    <a:pt x="475" y="670"/>
                    <a:pt x="498" y="680"/>
                  </a:cubicBezTo>
                  <a:cubicBezTo>
                    <a:pt x="498" y="680"/>
                    <a:pt x="448" y="579"/>
                    <a:pt x="471" y="577"/>
                  </a:cubicBezTo>
                  <a:cubicBezTo>
                    <a:pt x="493" y="574"/>
                    <a:pt x="505" y="663"/>
                    <a:pt x="555" y="680"/>
                  </a:cubicBezTo>
                  <a:cubicBezTo>
                    <a:pt x="555" y="680"/>
                    <a:pt x="497" y="603"/>
                    <a:pt x="509" y="590"/>
                  </a:cubicBezTo>
                  <a:cubicBezTo>
                    <a:pt x="509" y="590"/>
                    <a:pt x="545" y="615"/>
                    <a:pt x="587" y="613"/>
                  </a:cubicBezTo>
                  <a:cubicBezTo>
                    <a:pt x="587" y="613"/>
                    <a:pt x="507" y="586"/>
                    <a:pt x="484" y="533"/>
                  </a:cubicBezTo>
                  <a:cubicBezTo>
                    <a:pt x="461" y="481"/>
                    <a:pt x="407" y="311"/>
                    <a:pt x="407" y="311"/>
                  </a:cubicBezTo>
                  <a:cubicBezTo>
                    <a:pt x="407" y="311"/>
                    <a:pt x="257" y="36"/>
                    <a:pt x="266" y="0"/>
                  </a:cubicBezTo>
                  <a:cubicBezTo>
                    <a:pt x="266" y="0"/>
                    <a:pt x="380" y="225"/>
                    <a:pt x="414" y="234"/>
                  </a:cubicBezTo>
                  <a:cubicBezTo>
                    <a:pt x="414" y="234"/>
                    <a:pt x="450" y="268"/>
                    <a:pt x="473" y="267"/>
                  </a:cubicBezTo>
                  <a:cubicBezTo>
                    <a:pt x="611" y="244"/>
                    <a:pt x="611" y="244"/>
                    <a:pt x="611" y="244"/>
                  </a:cubicBezTo>
                  <a:cubicBezTo>
                    <a:pt x="620" y="289"/>
                    <a:pt x="629" y="331"/>
                    <a:pt x="629" y="339"/>
                  </a:cubicBezTo>
                  <a:cubicBezTo>
                    <a:pt x="629" y="356"/>
                    <a:pt x="627" y="590"/>
                    <a:pt x="629" y="611"/>
                  </a:cubicBezTo>
                  <a:cubicBezTo>
                    <a:pt x="632" y="631"/>
                    <a:pt x="584" y="708"/>
                    <a:pt x="555" y="71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59@|5FFC:9683704|FBC:16777215|LFC:0|LBC:16777215"/>
            <p:cNvSpPr/>
            <p:nvPr/>
          </p:nvSpPr>
          <p:spPr bwMode="auto">
            <a:xfrm>
              <a:off x="9415463" y="900113"/>
              <a:ext cx="1314450" cy="1365250"/>
            </a:xfrm>
            <a:custGeom>
              <a:gdLst>
                <a:gd name="T0" fmla="*/ 55 w 350"/>
                <a:gd name="T1" fmla="*/ 356 h 363"/>
                <a:gd name="T2" fmla="*/ 170 w 350"/>
                <a:gd name="T3" fmla="*/ 327 h 363"/>
                <a:gd name="T4" fmla="*/ 241 w 350"/>
                <a:gd name="T5" fmla="*/ 356 h 363"/>
                <a:gd name="T6" fmla="*/ 257 w 350"/>
                <a:gd name="T7" fmla="*/ 326 h 363"/>
                <a:gd name="T8" fmla="*/ 277 w 350"/>
                <a:gd name="T9" fmla="*/ 315 h 363"/>
                <a:gd name="T10" fmla="*/ 277 w 350"/>
                <a:gd name="T11" fmla="*/ 300 h 363"/>
                <a:gd name="T12" fmla="*/ 297 w 350"/>
                <a:gd name="T13" fmla="*/ 300 h 363"/>
                <a:gd name="T14" fmla="*/ 297 w 350"/>
                <a:gd name="T15" fmla="*/ 272 h 363"/>
                <a:gd name="T16" fmla="*/ 331 w 350"/>
                <a:gd name="T17" fmla="*/ 272 h 363"/>
                <a:gd name="T18" fmla="*/ 320 w 350"/>
                <a:gd name="T19" fmla="*/ 177 h 363"/>
                <a:gd name="T20" fmla="*/ 343 w 350"/>
                <a:gd name="T21" fmla="*/ 166 h 363"/>
                <a:gd name="T22" fmla="*/ 343 w 350"/>
                <a:gd name="T23" fmla="*/ 73 h 363"/>
                <a:gd name="T24" fmla="*/ 227 w 350"/>
                <a:gd name="T25" fmla="*/ 9 h 363"/>
                <a:gd name="T26" fmla="*/ 89 w 350"/>
                <a:gd name="T27" fmla="*/ 77 h 363"/>
                <a:gd name="T28" fmla="*/ 0 w 350"/>
                <a:gd name="T29" fmla="*/ 159 h 363"/>
                <a:gd name="T30" fmla="*/ 55 w 350"/>
                <a:gd name="T31" fmla="*/ 356 h 3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63">
                  <a:moveTo>
                    <a:pt x="55" y="356"/>
                  </a:moveTo>
                  <a:cubicBezTo>
                    <a:pt x="55" y="356"/>
                    <a:pt x="148" y="322"/>
                    <a:pt x="170" y="327"/>
                  </a:cubicBezTo>
                  <a:cubicBezTo>
                    <a:pt x="170" y="327"/>
                    <a:pt x="213" y="363"/>
                    <a:pt x="241" y="356"/>
                  </a:cubicBezTo>
                  <a:cubicBezTo>
                    <a:pt x="257" y="326"/>
                    <a:pt x="257" y="326"/>
                    <a:pt x="257" y="326"/>
                  </a:cubicBezTo>
                  <a:cubicBezTo>
                    <a:pt x="277" y="315"/>
                    <a:pt x="277" y="315"/>
                    <a:pt x="277" y="315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88" y="311"/>
                    <a:pt x="297" y="300"/>
                  </a:cubicBezTo>
                  <a:cubicBezTo>
                    <a:pt x="297" y="272"/>
                    <a:pt x="297" y="272"/>
                    <a:pt x="297" y="272"/>
                  </a:cubicBezTo>
                  <a:cubicBezTo>
                    <a:pt x="297" y="272"/>
                    <a:pt x="329" y="281"/>
                    <a:pt x="331" y="272"/>
                  </a:cubicBezTo>
                  <a:cubicBezTo>
                    <a:pt x="334" y="263"/>
                    <a:pt x="316" y="188"/>
                    <a:pt x="320" y="177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3" y="166"/>
                    <a:pt x="350" y="113"/>
                    <a:pt x="343" y="73"/>
                  </a:cubicBezTo>
                  <a:cubicBezTo>
                    <a:pt x="336" y="32"/>
                    <a:pt x="259" y="0"/>
                    <a:pt x="227" y="9"/>
                  </a:cubicBezTo>
                  <a:cubicBezTo>
                    <a:pt x="195" y="18"/>
                    <a:pt x="98" y="54"/>
                    <a:pt x="89" y="77"/>
                  </a:cubicBezTo>
                  <a:cubicBezTo>
                    <a:pt x="80" y="100"/>
                    <a:pt x="0" y="159"/>
                    <a:pt x="0" y="159"/>
                  </a:cubicBezTo>
                  <a:lnTo>
                    <a:pt x="55" y="356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60@|5FFC:9350382|FBC:16777215|LFC:0|LBC:16777215"/>
            <p:cNvSpPr/>
            <p:nvPr/>
          </p:nvSpPr>
          <p:spPr bwMode="auto">
            <a:xfrm>
              <a:off x="9431338" y="1155700"/>
              <a:ext cx="1276350" cy="1104900"/>
            </a:xfrm>
            <a:custGeom>
              <a:gdLst>
                <a:gd name="T0" fmla="*/ 169 w 340"/>
                <a:gd name="T1" fmla="*/ 134 h 294"/>
                <a:gd name="T2" fmla="*/ 91 w 340"/>
                <a:gd name="T3" fmla="*/ 157 h 294"/>
                <a:gd name="T4" fmla="*/ 29 w 340"/>
                <a:gd name="T5" fmla="*/ 211 h 294"/>
                <a:gd name="T6" fmla="*/ 0 w 340"/>
                <a:gd name="T7" fmla="*/ 105 h 294"/>
                <a:gd name="T8" fmla="*/ 101 w 340"/>
                <a:gd name="T9" fmla="*/ 30 h 294"/>
                <a:gd name="T10" fmla="*/ 214 w 340"/>
                <a:gd name="T11" fmla="*/ 0 h 294"/>
                <a:gd name="T12" fmla="*/ 312 w 340"/>
                <a:gd name="T13" fmla="*/ 14 h 294"/>
                <a:gd name="T14" fmla="*/ 340 w 340"/>
                <a:gd name="T15" fmla="*/ 91 h 294"/>
                <a:gd name="T16" fmla="*/ 339 w 340"/>
                <a:gd name="T17" fmla="*/ 98 h 294"/>
                <a:gd name="T18" fmla="*/ 339 w 340"/>
                <a:gd name="T19" fmla="*/ 98 h 294"/>
                <a:gd name="T20" fmla="*/ 257 w 340"/>
                <a:gd name="T21" fmla="*/ 114 h 294"/>
                <a:gd name="T22" fmla="*/ 209 w 340"/>
                <a:gd name="T23" fmla="*/ 125 h 294"/>
                <a:gd name="T24" fmla="*/ 189 w 340"/>
                <a:gd name="T25" fmla="*/ 220 h 294"/>
                <a:gd name="T26" fmla="*/ 235 w 340"/>
                <a:gd name="T27" fmla="*/ 289 h 294"/>
                <a:gd name="T28" fmla="*/ 166 w 340"/>
                <a:gd name="T29" fmla="*/ 259 h 294"/>
                <a:gd name="T30" fmla="*/ 163 w 340"/>
                <a:gd name="T31" fmla="*/ 258 h 294"/>
                <a:gd name="T32" fmla="*/ 153 w 340"/>
                <a:gd name="T33" fmla="*/ 157 h 294"/>
                <a:gd name="T34" fmla="*/ 200 w 340"/>
                <a:gd name="T35" fmla="*/ 70 h 294"/>
                <a:gd name="T36" fmla="*/ 169 w 340"/>
                <a:gd name="T37" fmla="*/ 34 h 294"/>
                <a:gd name="T38" fmla="*/ 144 w 340"/>
                <a:gd name="T39" fmla="*/ 102 h 294"/>
                <a:gd name="T40" fmla="*/ 169 w 340"/>
                <a:gd name="T41" fmla="*/ 134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94">
                  <a:moveTo>
                    <a:pt x="169" y="134"/>
                  </a:moveTo>
                  <a:cubicBezTo>
                    <a:pt x="169" y="134"/>
                    <a:pt x="112" y="138"/>
                    <a:pt x="91" y="157"/>
                  </a:cubicBezTo>
                  <a:cubicBezTo>
                    <a:pt x="80" y="167"/>
                    <a:pt x="52" y="193"/>
                    <a:pt x="29" y="2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8" y="86"/>
                    <a:pt x="93" y="40"/>
                    <a:pt x="101" y="30"/>
                  </a:cubicBezTo>
                  <a:cubicBezTo>
                    <a:pt x="110" y="16"/>
                    <a:pt x="207" y="0"/>
                    <a:pt x="214" y="0"/>
                  </a:cubicBezTo>
                  <a:cubicBezTo>
                    <a:pt x="221" y="0"/>
                    <a:pt x="312" y="14"/>
                    <a:pt x="312" y="14"/>
                  </a:cubicBezTo>
                  <a:cubicBezTo>
                    <a:pt x="312" y="56"/>
                    <a:pt x="327" y="79"/>
                    <a:pt x="340" y="91"/>
                  </a:cubicBezTo>
                  <a:cubicBezTo>
                    <a:pt x="339" y="95"/>
                    <a:pt x="339" y="98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04" y="94"/>
                    <a:pt x="257" y="114"/>
                    <a:pt x="257" y="114"/>
                  </a:cubicBezTo>
                  <a:cubicBezTo>
                    <a:pt x="244" y="120"/>
                    <a:pt x="209" y="125"/>
                    <a:pt x="209" y="125"/>
                  </a:cubicBezTo>
                  <a:cubicBezTo>
                    <a:pt x="175" y="157"/>
                    <a:pt x="184" y="195"/>
                    <a:pt x="189" y="220"/>
                  </a:cubicBezTo>
                  <a:cubicBezTo>
                    <a:pt x="192" y="235"/>
                    <a:pt x="216" y="266"/>
                    <a:pt x="235" y="289"/>
                  </a:cubicBezTo>
                  <a:cubicBezTo>
                    <a:pt x="208" y="294"/>
                    <a:pt x="166" y="259"/>
                    <a:pt x="166" y="259"/>
                  </a:cubicBezTo>
                  <a:cubicBezTo>
                    <a:pt x="165" y="259"/>
                    <a:pt x="164" y="258"/>
                    <a:pt x="163" y="258"/>
                  </a:cubicBezTo>
                  <a:cubicBezTo>
                    <a:pt x="155" y="214"/>
                    <a:pt x="153" y="157"/>
                    <a:pt x="153" y="157"/>
                  </a:cubicBezTo>
                  <a:cubicBezTo>
                    <a:pt x="191" y="154"/>
                    <a:pt x="200" y="70"/>
                    <a:pt x="200" y="70"/>
                  </a:cubicBezTo>
                  <a:cubicBezTo>
                    <a:pt x="216" y="18"/>
                    <a:pt x="169" y="34"/>
                    <a:pt x="169" y="34"/>
                  </a:cubicBezTo>
                  <a:cubicBezTo>
                    <a:pt x="138" y="50"/>
                    <a:pt x="141" y="89"/>
                    <a:pt x="144" y="102"/>
                  </a:cubicBezTo>
                  <a:cubicBezTo>
                    <a:pt x="146" y="116"/>
                    <a:pt x="169" y="134"/>
                    <a:pt x="169" y="13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61@|5FFC:9350382|FBC:16777215|LFC:0|LBC:16777215"/>
            <p:cNvSpPr/>
            <p:nvPr/>
          </p:nvSpPr>
          <p:spPr bwMode="auto">
            <a:xfrm>
              <a:off x="10460038" y="1814513"/>
              <a:ext cx="195263" cy="138112"/>
            </a:xfrm>
            <a:custGeom>
              <a:gdLst>
                <a:gd name="T0" fmla="*/ 19 w 52"/>
                <a:gd name="T1" fmla="*/ 29 h 37"/>
                <a:gd name="T2" fmla="*/ 19 w 52"/>
                <a:gd name="T3" fmla="*/ 34 h 37"/>
                <a:gd name="T4" fmla="*/ 24 w 52"/>
                <a:gd name="T5" fmla="*/ 0 h 37"/>
                <a:gd name="T6" fmla="*/ 22 w 52"/>
                <a:gd name="T7" fmla="*/ 9 h 37"/>
                <a:gd name="T8" fmla="*/ 52 w 52"/>
                <a:gd name="T9" fmla="*/ 31 h 37"/>
                <a:gd name="T10" fmla="*/ 19 w 52"/>
                <a:gd name="T11" fmla="*/ 29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7">
                  <a:moveTo>
                    <a:pt x="19" y="29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0" y="11"/>
                    <a:pt x="24" y="0"/>
                    <a:pt x="24" y="0"/>
                  </a:cubicBezTo>
                  <a:cubicBezTo>
                    <a:pt x="24" y="0"/>
                    <a:pt x="24" y="0"/>
                    <a:pt x="22" y="9"/>
                  </a:cubicBezTo>
                  <a:cubicBezTo>
                    <a:pt x="20" y="14"/>
                    <a:pt x="38" y="24"/>
                    <a:pt x="52" y="31"/>
                  </a:cubicBezTo>
                  <a:cubicBezTo>
                    <a:pt x="46" y="37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62@|5FFC:2303014|FBC:16777215|LFC:0|LBC:16777215"/>
            <p:cNvSpPr/>
            <p:nvPr/>
          </p:nvSpPr>
          <p:spPr bwMode="auto">
            <a:xfrm>
              <a:off x="9478963" y="627063"/>
              <a:ext cx="1333500" cy="904875"/>
            </a:xfrm>
            <a:custGeom>
              <a:gdLst>
                <a:gd name="T0" fmla="*/ 329 w 355"/>
                <a:gd name="T1" fmla="*/ 164 h 241"/>
                <a:gd name="T2" fmla="*/ 353 w 355"/>
                <a:gd name="T3" fmla="*/ 130 h 241"/>
                <a:gd name="T4" fmla="*/ 329 w 355"/>
                <a:gd name="T5" fmla="*/ 80 h 241"/>
                <a:gd name="T6" fmla="*/ 181 w 355"/>
                <a:gd name="T7" fmla="*/ 3 h 241"/>
                <a:gd name="T8" fmla="*/ 101 w 355"/>
                <a:gd name="T9" fmla="*/ 34 h 241"/>
                <a:gd name="T10" fmla="*/ 51 w 355"/>
                <a:gd name="T11" fmla="*/ 64 h 241"/>
                <a:gd name="T12" fmla="*/ 24 w 355"/>
                <a:gd name="T13" fmla="*/ 155 h 241"/>
                <a:gd name="T14" fmla="*/ 2 w 355"/>
                <a:gd name="T15" fmla="*/ 217 h 241"/>
                <a:gd name="T16" fmla="*/ 44 w 355"/>
                <a:gd name="T17" fmla="*/ 239 h 241"/>
                <a:gd name="T18" fmla="*/ 136 w 355"/>
                <a:gd name="T19" fmla="*/ 196 h 241"/>
                <a:gd name="T20" fmla="*/ 187 w 355"/>
                <a:gd name="T21" fmla="*/ 211 h 241"/>
                <a:gd name="T22" fmla="*/ 199 w 355"/>
                <a:gd name="T23" fmla="*/ 239 h 241"/>
                <a:gd name="T24" fmla="*/ 221 w 355"/>
                <a:gd name="T25" fmla="*/ 225 h 241"/>
                <a:gd name="T26" fmla="*/ 273 w 355"/>
                <a:gd name="T27" fmla="*/ 166 h 241"/>
                <a:gd name="T28" fmla="*/ 313 w 355"/>
                <a:gd name="T29" fmla="*/ 141 h 241"/>
                <a:gd name="T30" fmla="*/ 329 w 355"/>
                <a:gd name="T31" fmla="*/ 164 h 2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5" h="241">
                  <a:moveTo>
                    <a:pt x="329" y="164"/>
                  </a:moveTo>
                  <a:cubicBezTo>
                    <a:pt x="329" y="164"/>
                    <a:pt x="351" y="145"/>
                    <a:pt x="353" y="130"/>
                  </a:cubicBezTo>
                  <a:cubicBezTo>
                    <a:pt x="355" y="114"/>
                    <a:pt x="329" y="80"/>
                    <a:pt x="329" y="80"/>
                  </a:cubicBezTo>
                  <a:cubicBezTo>
                    <a:pt x="329" y="80"/>
                    <a:pt x="203" y="5"/>
                    <a:pt x="181" y="3"/>
                  </a:cubicBezTo>
                  <a:cubicBezTo>
                    <a:pt x="158" y="0"/>
                    <a:pt x="101" y="34"/>
                    <a:pt x="101" y="34"/>
                  </a:cubicBezTo>
                  <a:cubicBezTo>
                    <a:pt x="101" y="34"/>
                    <a:pt x="63" y="46"/>
                    <a:pt x="51" y="64"/>
                  </a:cubicBezTo>
                  <a:cubicBezTo>
                    <a:pt x="40" y="82"/>
                    <a:pt x="33" y="141"/>
                    <a:pt x="24" y="155"/>
                  </a:cubicBezTo>
                  <a:cubicBezTo>
                    <a:pt x="15" y="168"/>
                    <a:pt x="4" y="216"/>
                    <a:pt x="2" y="217"/>
                  </a:cubicBezTo>
                  <a:cubicBezTo>
                    <a:pt x="0" y="219"/>
                    <a:pt x="15" y="241"/>
                    <a:pt x="44" y="239"/>
                  </a:cubicBezTo>
                  <a:cubicBezTo>
                    <a:pt x="74" y="236"/>
                    <a:pt x="128" y="206"/>
                    <a:pt x="136" y="196"/>
                  </a:cubicBezTo>
                  <a:cubicBezTo>
                    <a:pt x="143" y="185"/>
                    <a:pt x="203" y="154"/>
                    <a:pt x="187" y="211"/>
                  </a:cubicBezTo>
                  <a:cubicBezTo>
                    <a:pt x="199" y="239"/>
                    <a:pt x="199" y="239"/>
                    <a:pt x="199" y="239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73" y="181"/>
                    <a:pt x="273" y="166"/>
                  </a:cubicBezTo>
                  <a:cubicBezTo>
                    <a:pt x="273" y="151"/>
                    <a:pt x="313" y="141"/>
                    <a:pt x="313" y="141"/>
                  </a:cubicBezTo>
                  <a:lnTo>
                    <a:pt x="329" y="164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63@|5FFC:4737356|FBC:16777215|LFC:0|LBC:16777215"/>
            <p:cNvSpPr/>
            <p:nvPr/>
          </p:nvSpPr>
          <p:spPr bwMode="auto">
            <a:xfrm>
              <a:off x="6116638" y="1350963"/>
              <a:ext cx="3683000" cy="3097212"/>
            </a:xfrm>
            <a:custGeom>
              <a:gdLst>
                <a:gd name="T0" fmla="*/ 0 w 980"/>
                <a:gd name="T1" fmla="*/ 379 h 824"/>
                <a:gd name="T2" fmla="*/ 456 w 980"/>
                <a:gd name="T3" fmla="*/ 73 h 824"/>
                <a:gd name="T4" fmla="*/ 810 w 980"/>
                <a:gd name="T5" fmla="*/ 46 h 824"/>
                <a:gd name="T6" fmla="*/ 869 w 980"/>
                <a:gd name="T7" fmla="*/ 0 h 824"/>
                <a:gd name="T8" fmla="*/ 944 w 980"/>
                <a:gd name="T9" fmla="*/ 254 h 824"/>
                <a:gd name="T10" fmla="*/ 681 w 980"/>
                <a:gd name="T11" fmla="*/ 522 h 824"/>
                <a:gd name="T12" fmla="*/ 349 w 980"/>
                <a:gd name="T13" fmla="*/ 809 h 824"/>
                <a:gd name="T14" fmla="*/ 213 w 980"/>
                <a:gd name="T15" fmla="*/ 747 h 824"/>
                <a:gd name="T16" fmla="*/ 0 w 980"/>
                <a:gd name="T17" fmla="*/ 379 h 8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0" h="824">
                  <a:moveTo>
                    <a:pt x="0" y="379"/>
                  </a:moveTo>
                  <a:cubicBezTo>
                    <a:pt x="0" y="379"/>
                    <a:pt x="206" y="209"/>
                    <a:pt x="456" y="73"/>
                  </a:cubicBezTo>
                  <a:cubicBezTo>
                    <a:pt x="456" y="73"/>
                    <a:pt x="602" y="5"/>
                    <a:pt x="810" y="46"/>
                  </a:cubicBezTo>
                  <a:cubicBezTo>
                    <a:pt x="810" y="46"/>
                    <a:pt x="851" y="0"/>
                    <a:pt x="869" y="0"/>
                  </a:cubicBezTo>
                  <a:cubicBezTo>
                    <a:pt x="887" y="0"/>
                    <a:pt x="980" y="177"/>
                    <a:pt x="944" y="254"/>
                  </a:cubicBezTo>
                  <a:cubicBezTo>
                    <a:pt x="944" y="254"/>
                    <a:pt x="703" y="502"/>
                    <a:pt x="681" y="522"/>
                  </a:cubicBezTo>
                  <a:cubicBezTo>
                    <a:pt x="658" y="543"/>
                    <a:pt x="375" y="767"/>
                    <a:pt x="349" y="809"/>
                  </a:cubicBezTo>
                  <a:cubicBezTo>
                    <a:pt x="349" y="809"/>
                    <a:pt x="265" y="824"/>
                    <a:pt x="213" y="747"/>
                  </a:cubicBezTo>
                  <a:cubicBezTo>
                    <a:pt x="161" y="670"/>
                    <a:pt x="0" y="379"/>
                    <a:pt x="0" y="37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64@|5FFC:2303014|FBC:16777215|LFC:0|LBC:16777215"/>
            <p:cNvSpPr/>
            <p:nvPr/>
          </p:nvSpPr>
          <p:spPr bwMode="auto">
            <a:xfrm>
              <a:off x="7259638" y="2727325"/>
              <a:ext cx="104775" cy="149225"/>
            </a:xfrm>
            <a:custGeom>
              <a:gdLst>
                <a:gd name="T0" fmla="*/ 28 w 28"/>
                <a:gd name="T1" fmla="*/ 40 h 40"/>
                <a:gd name="T2" fmla="*/ 0 w 28"/>
                <a:gd name="T3" fmla="*/ 0 h 40"/>
                <a:gd name="T4" fmla="*/ 28 w 28"/>
                <a:gd name="T5" fmla="*/ 40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0">
                  <a:moveTo>
                    <a:pt x="28" y="40"/>
                  </a:moveTo>
                  <a:cubicBezTo>
                    <a:pt x="12" y="20"/>
                    <a:pt x="1" y="5"/>
                    <a:pt x="0" y="0"/>
                  </a:cubicBezTo>
                  <a:cubicBezTo>
                    <a:pt x="0" y="0"/>
                    <a:pt x="11" y="16"/>
                    <a:pt x="28" y="4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65@|5FFC:2303014|FBC:16777215|LFC:0|LBC:16777215"/>
            <p:cNvSpPr/>
            <p:nvPr/>
          </p:nvSpPr>
          <p:spPr bwMode="auto">
            <a:xfrm>
              <a:off x="6861175" y="1701800"/>
              <a:ext cx="2825750" cy="2746375"/>
            </a:xfrm>
            <a:custGeom>
              <a:gdLst>
                <a:gd name="T0" fmla="*/ 206 w 752"/>
                <a:gd name="T1" fmla="*/ 550 h 731"/>
                <a:gd name="T2" fmla="*/ 276 w 752"/>
                <a:gd name="T3" fmla="*/ 507 h 731"/>
                <a:gd name="T4" fmla="*/ 271 w 752"/>
                <a:gd name="T5" fmla="*/ 502 h 731"/>
                <a:gd name="T6" fmla="*/ 134 w 752"/>
                <a:gd name="T7" fmla="*/ 313 h 731"/>
                <a:gd name="T8" fmla="*/ 271 w 752"/>
                <a:gd name="T9" fmla="*/ 481 h 731"/>
                <a:gd name="T10" fmla="*/ 260 w 752"/>
                <a:gd name="T11" fmla="*/ 234 h 731"/>
                <a:gd name="T12" fmla="*/ 294 w 752"/>
                <a:gd name="T13" fmla="*/ 261 h 731"/>
                <a:gd name="T14" fmla="*/ 385 w 752"/>
                <a:gd name="T15" fmla="*/ 207 h 731"/>
                <a:gd name="T16" fmla="*/ 378 w 752"/>
                <a:gd name="T17" fmla="*/ 127 h 731"/>
                <a:gd name="T18" fmla="*/ 410 w 752"/>
                <a:gd name="T19" fmla="*/ 173 h 731"/>
                <a:gd name="T20" fmla="*/ 333 w 752"/>
                <a:gd name="T21" fmla="*/ 0 h 731"/>
                <a:gd name="T22" fmla="*/ 451 w 752"/>
                <a:gd name="T23" fmla="*/ 144 h 731"/>
                <a:gd name="T24" fmla="*/ 476 w 752"/>
                <a:gd name="T25" fmla="*/ 84 h 731"/>
                <a:gd name="T26" fmla="*/ 680 w 752"/>
                <a:gd name="T27" fmla="*/ 175 h 731"/>
                <a:gd name="T28" fmla="*/ 653 w 752"/>
                <a:gd name="T29" fmla="*/ 47 h 731"/>
                <a:gd name="T30" fmla="*/ 752 w 752"/>
                <a:gd name="T31" fmla="*/ 143 h 731"/>
                <a:gd name="T32" fmla="*/ 746 w 752"/>
                <a:gd name="T33" fmla="*/ 161 h 731"/>
                <a:gd name="T34" fmla="*/ 483 w 752"/>
                <a:gd name="T35" fmla="*/ 429 h 731"/>
                <a:gd name="T36" fmla="*/ 151 w 752"/>
                <a:gd name="T37" fmla="*/ 716 h 731"/>
                <a:gd name="T38" fmla="*/ 15 w 752"/>
                <a:gd name="T39" fmla="*/ 654 h 731"/>
                <a:gd name="T40" fmla="*/ 0 w 752"/>
                <a:gd name="T41" fmla="*/ 631 h 731"/>
                <a:gd name="T42" fmla="*/ 206 w 752"/>
                <a:gd name="T43" fmla="*/ 550 h 7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2" h="731">
                  <a:moveTo>
                    <a:pt x="206" y="550"/>
                  </a:moveTo>
                  <a:cubicBezTo>
                    <a:pt x="243" y="559"/>
                    <a:pt x="268" y="520"/>
                    <a:pt x="276" y="507"/>
                  </a:cubicBezTo>
                  <a:cubicBezTo>
                    <a:pt x="274" y="505"/>
                    <a:pt x="273" y="504"/>
                    <a:pt x="271" y="502"/>
                  </a:cubicBezTo>
                  <a:cubicBezTo>
                    <a:pt x="247" y="475"/>
                    <a:pt x="174" y="371"/>
                    <a:pt x="134" y="313"/>
                  </a:cubicBezTo>
                  <a:cubicBezTo>
                    <a:pt x="181" y="374"/>
                    <a:pt x="271" y="481"/>
                    <a:pt x="271" y="481"/>
                  </a:cubicBezTo>
                  <a:cubicBezTo>
                    <a:pt x="290" y="434"/>
                    <a:pt x="260" y="234"/>
                    <a:pt x="260" y="234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326" y="270"/>
                    <a:pt x="358" y="243"/>
                    <a:pt x="385" y="207"/>
                  </a:cubicBezTo>
                  <a:cubicBezTo>
                    <a:pt x="412" y="171"/>
                    <a:pt x="378" y="127"/>
                    <a:pt x="378" y="127"/>
                  </a:cubicBezTo>
                  <a:cubicBezTo>
                    <a:pt x="405" y="134"/>
                    <a:pt x="410" y="173"/>
                    <a:pt x="410" y="173"/>
                  </a:cubicBezTo>
                  <a:cubicBezTo>
                    <a:pt x="437" y="98"/>
                    <a:pt x="333" y="0"/>
                    <a:pt x="333" y="0"/>
                  </a:cubicBezTo>
                  <a:cubicBezTo>
                    <a:pt x="390" y="26"/>
                    <a:pt x="451" y="144"/>
                    <a:pt x="451" y="144"/>
                  </a:cubicBezTo>
                  <a:cubicBezTo>
                    <a:pt x="451" y="129"/>
                    <a:pt x="476" y="84"/>
                    <a:pt x="476" y="84"/>
                  </a:cubicBezTo>
                  <a:cubicBezTo>
                    <a:pt x="483" y="127"/>
                    <a:pt x="669" y="200"/>
                    <a:pt x="680" y="175"/>
                  </a:cubicBezTo>
                  <a:cubicBezTo>
                    <a:pt x="691" y="150"/>
                    <a:pt x="653" y="47"/>
                    <a:pt x="653" y="47"/>
                  </a:cubicBezTo>
                  <a:cubicBezTo>
                    <a:pt x="668" y="48"/>
                    <a:pt x="716" y="100"/>
                    <a:pt x="752" y="143"/>
                  </a:cubicBezTo>
                  <a:cubicBezTo>
                    <a:pt x="751" y="149"/>
                    <a:pt x="749" y="156"/>
                    <a:pt x="746" y="161"/>
                  </a:cubicBezTo>
                  <a:cubicBezTo>
                    <a:pt x="746" y="161"/>
                    <a:pt x="505" y="409"/>
                    <a:pt x="483" y="429"/>
                  </a:cubicBezTo>
                  <a:cubicBezTo>
                    <a:pt x="460" y="450"/>
                    <a:pt x="177" y="674"/>
                    <a:pt x="151" y="716"/>
                  </a:cubicBezTo>
                  <a:cubicBezTo>
                    <a:pt x="151" y="716"/>
                    <a:pt x="67" y="731"/>
                    <a:pt x="15" y="654"/>
                  </a:cubicBezTo>
                  <a:cubicBezTo>
                    <a:pt x="11" y="648"/>
                    <a:pt x="5" y="640"/>
                    <a:pt x="0" y="631"/>
                  </a:cubicBezTo>
                  <a:cubicBezTo>
                    <a:pt x="149" y="670"/>
                    <a:pt x="169" y="541"/>
                    <a:pt x="206" y="5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66@|5FFC:2303014|FBC:16777215|LFC:0|LBC:16777215"/>
            <p:cNvSpPr/>
            <p:nvPr/>
          </p:nvSpPr>
          <p:spPr bwMode="auto">
            <a:xfrm>
              <a:off x="8589963" y="1806575"/>
              <a:ext cx="896938" cy="3136900"/>
            </a:xfrm>
            <a:custGeom>
              <a:gdLst>
                <a:gd name="T0" fmla="*/ 20 w 239"/>
                <a:gd name="T1" fmla="*/ 19 h 835"/>
                <a:gd name="T2" fmla="*/ 11 w 239"/>
                <a:gd name="T3" fmla="*/ 233 h 835"/>
                <a:gd name="T4" fmla="*/ 50 w 239"/>
                <a:gd name="T5" fmla="*/ 487 h 835"/>
                <a:gd name="T6" fmla="*/ 98 w 239"/>
                <a:gd name="T7" fmla="*/ 808 h 835"/>
                <a:gd name="T8" fmla="*/ 239 w 239"/>
                <a:gd name="T9" fmla="*/ 797 h 835"/>
                <a:gd name="T10" fmla="*/ 200 w 239"/>
                <a:gd name="T11" fmla="*/ 599 h 835"/>
                <a:gd name="T12" fmla="*/ 191 w 239"/>
                <a:gd name="T13" fmla="*/ 388 h 835"/>
                <a:gd name="T14" fmla="*/ 182 w 239"/>
                <a:gd name="T15" fmla="*/ 265 h 835"/>
                <a:gd name="T16" fmla="*/ 220 w 239"/>
                <a:gd name="T17" fmla="*/ 165 h 835"/>
                <a:gd name="T18" fmla="*/ 172 w 239"/>
                <a:gd name="T19" fmla="*/ 19 h 835"/>
                <a:gd name="T20" fmla="*/ 20 w 239"/>
                <a:gd name="T21" fmla="*/ 19 h 8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835">
                  <a:moveTo>
                    <a:pt x="20" y="19"/>
                  </a:moveTo>
                  <a:cubicBezTo>
                    <a:pt x="20" y="19"/>
                    <a:pt x="0" y="202"/>
                    <a:pt x="11" y="233"/>
                  </a:cubicBezTo>
                  <a:cubicBezTo>
                    <a:pt x="23" y="265"/>
                    <a:pt x="43" y="476"/>
                    <a:pt x="50" y="487"/>
                  </a:cubicBezTo>
                  <a:cubicBezTo>
                    <a:pt x="57" y="499"/>
                    <a:pt x="100" y="785"/>
                    <a:pt x="98" y="808"/>
                  </a:cubicBezTo>
                  <a:cubicBezTo>
                    <a:pt x="98" y="808"/>
                    <a:pt x="157" y="835"/>
                    <a:pt x="239" y="797"/>
                  </a:cubicBezTo>
                  <a:cubicBezTo>
                    <a:pt x="239" y="797"/>
                    <a:pt x="197" y="615"/>
                    <a:pt x="200" y="599"/>
                  </a:cubicBezTo>
                  <a:cubicBezTo>
                    <a:pt x="202" y="583"/>
                    <a:pt x="206" y="397"/>
                    <a:pt x="191" y="388"/>
                  </a:cubicBezTo>
                  <a:cubicBezTo>
                    <a:pt x="191" y="388"/>
                    <a:pt x="218" y="296"/>
                    <a:pt x="182" y="265"/>
                  </a:cubicBezTo>
                  <a:cubicBezTo>
                    <a:pt x="182" y="265"/>
                    <a:pt x="220" y="183"/>
                    <a:pt x="220" y="165"/>
                  </a:cubicBezTo>
                  <a:cubicBezTo>
                    <a:pt x="220" y="147"/>
                    <a:pt x="204" y="38"/>
                    <a:pt x="172" y="19"/>
                  </a:cubicBezTo>
                  <a:cubicBezTo>
                    <a:pt x="141" y="0"/>
                    <a:pt x="20" y="19"/>
                    <a:pt x="20" y="1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67@|5FFC:4737356|FBC:16777215|LFC:0|LBC:16777215"/>
            <p:cNvSpPr/>
            <p:nvPr/>
          </p:nvSpPr>
          <p:spPr bwMode="auto">
            <a:xfrm>
              <a:off x="8826500" y="2673350"/>
              <a:ext cx="566738" cy="733425"/>
            </a:xfrm>
            <a:custGeom>
              <a:gdLst>
                <a:gd name="T0" fmla="*/ 128 w 151"/>
                <a:gd name="T1" fmla="*/ 157 h 195"/>
                <a:gd name="T2" fmla="*/ 37 w 151"/>
                <a:gd name="T3" fmla="*/ 136 h 195"/>
                <a:gd name="T4" fmla="*/ 0 w 151"/>
                <a:gd name="T5" fmla="*/ 0 h 195"/>
                <a:gd name="T6" fmla="*/ 126 w 151"/>
                <a:gd name="T7" fmla="*/ 42 h 195"/>
                <a:gd name="T8" fmla="*/ 128 w 151"/>
                <a:gd name="T9" fmla="*/ 157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95">
                  <a:moveTo>
                    <a:pt x="128" y="157"/>
                  </a:moveTo>
                  <a:cubicBezTo>
                    <a:pt x="69" y="195"/>
                    <a:pt x="48" y="150"/>
                    <a:pt x="37" y="136"/>
                  </a:cubicBezTo>
                  <a:cubicBezTo>
                    <a:pt x="25" y="123"/>
                    <a:pt x="0" y="0"/>
                    <a:pt x="0" y="0"/>
                  </a:cubicBezTo>
                  <a:cubicBezTo>
                    <a:pt x="15" y="13"/>
                    <a:pt x="79" y="30"/>
                    <a:pt x="126" y="42"/>
                  </a:cubicBezTo>
                  <a:cubicBezTo>
                    <a:pt x="151" y="78"/>
                    <a:pt x="128" y="157"/>
                    <a:pt x="128" y="157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68@|5FFC:4737356|FBC:16777215|LFC:0|LBC:16777215"/>
            <p:cNvSpPr/>
            <p:nvPr/>
          </p:nvSpPr>
          <p:spPr bwMode="auto">
            <a:xfrm>
              <a:off x="8920163" y="3321050"/>
              <a:ext cx="541338" cy="1370012"/>
            </a:xfrm>
            <a:custGeom>
              <a:gdLst>
                <a:gd name="T0" fmla="*/ 54 w 144"/>
                <a:gd name="T1" fmla="*/ 341 h 365"/>
                <a:gd name="T2" fmla="*/ 54 w 144"/>
                <a:gd name="T3" fmla="*/ 212 h 365"/>
                <a:gd name="T4" fmla="*/ 23 w 144"/>
                <a:gd name="T5" fmla="*/ 101 h 365"/>
                <a:gd name="T6" fmla="*/ 0 w 144"/>
                <a:gd name="T7" fmla="*/ 0 h 365"/>
                <a:gd name="T8" fmla="*/ 109 w 144"/>
                <a:gd name="T9" fmla="*/ 6 h 365"/>
                <a:gd name="T10" fmla="*/ 112 w 144"/>
                <a:gd name="T11" fmla="*/ 196 h 365"/>
                <a:gd name="T12" fmla="*/ 144 w 144"/>
                <a:gd name="T13" fmla="*/ 364 h 365"/>
                <a:gd name="T14" fmla="*/ 54 w 144"/>
                <a:gd name="T15" fmla="*/ 341 h 3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65">
                  <a:moveTo>
                    <a:pt x="54" y="341"/>
                  </a:move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41" y="121"/>
                    <a:pt x="23" y="101"/>
                  </a:cubicBezTo>
                  <a:cubicBezTo>
                    <a:pt x="5" y="80"/>
                    <a:pt x="0" y="0"/>
                    <a:pt x="0" y="0"/>
                  </a:cubicBezTo>
                  <a:cubicBezTo>
                    <a:pt x="44" y="27"/>
                    <a:pt x="84" y="18"/>
                    <a:pt x="109" y="6"/>
                  </a:cubicBezTo>
                  <a:cubicBezTo>
                    <a:pt x="117" y="57"/>
                    <a:pt x="114" y="183"/>
                    <a:pt x="112" y="196"/>
                  </a:cubicBezTo>
                  <a:cubicBezTo>
                    <a:pt x="110" y="208"/>
                    <a:pt x="133" y="312"/>
                    <a:pt x="144" y="364"/>
                  </a:cubicBezTo>
                  <a:cubicBezTo>
                    <a:pt x="102" y="365"/>
                    <a:pt x="54" y="341"/>
                    <a:pt x="54" y="341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69@|5FFC:4737356|FBC:16777215|LFC:0|LBC:16777215"/>
            <p:cNvSpPr/>
            <p:nvPr/>
          </p:nvSpPr>
          <p:spPr bwMode="auto">
            <a:xfrm>
              <a:off x="8912225" y="2084388"/>
              <a:ext cx="15875" cy="33337"/>
            </a:xfrm>
            <a:custGeom>
              <a:gdLst>
                <a:gd name="T0" fmla="*/ 4 w 4"/>
                <a:gd name="T1" fmla="*/ 9 h 9"/>
                <a:gd name="T2" fmla="*/ 0 w 4"/>
                <a:gd name="T3" fmla="*/ 0 h 9"/>
                <a:gd name="T4" fmla="*/ 4 w 4"/>
                <a:gd name="T5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2" y="3"/>
                    <a:pt x="4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70@|5FFC:4737356|FBC:16777215|LFC:0|LBC:16777215"/>
            <p:cNvSpPr/>
            <p:nvPr/>
          </p:nvSpPr>
          <p:spPr bwMode="auto">
            <a:xfrm>
              <a:off x="8612188" y="2084388"/>
              <a:ext cx="773113" cy="714375"/>
            </a:xfrm>
            <a:custGeom>
              <a:gdLst>
                <a:gd name="T0" fmla="*/ 44 w 206"/>
                <a:gd name="T1" fmla="*/ 53 h 190"/>
                <a:gd name="T2" fmla="*/ 165 w 206"/>
                <a:gd name="T3" fmla="*/ 128 h 190"/>
                <a:gd name="T4" fmla="*/ 84 w 206"/>
                <a:gd name="T5" fmla="*/ 9 h 190"/>
                <a:gd name="T6" fmla="*/ 206 w 206"/>
                <a:gd name="T7" fmla="*/ 119 h 190"/>
                <a:gd name="T8" fmla="*/ 176 w 206"/>
                <a:gd name="T9" fmla="*/ 190 h 190"/>
                <a:gd name="T10" fmla="*/ 35 w 206"/>
                <a:gd name="T11" fmla="*/ 42 h 190"/>
                <a:gd name="T12" fmla="*/ 44 w 206"/>
                <a:gd name="T13" fmla="*/ 53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90">
                  <a:moveTo>
                    <a:pt x="44" y="53"/>
                  </a:moveTo>
                  <a:cubicBezTo>
                    <a:pt x="87" y="105"/>
                    <a:pt x="165" y="128"/>
                    <a:pt x="165" y="128"/>
                  </a:cubicBezTo>
                  <a:cubicBezTo>
                    <a:pt x="140" y="112"/>
                    <a:pt x="98" y="34"/>
                    <a:pt x="84" y="9"/>
                  </a:cubicBezTo>
                  <a:cubicBezTo>
                    <a:pt x="106" y="46"/>
                    <a:pt x="165" y="91"/>
                    <a:pt x="206" y="119"/>
                  </a:cubicBezTo>
                  <a:cubicBezTo>
                    <a:pt x="196" y="147"/>
                    <a:pt x="179" y="184"/>
                    <a:pt x="176" y="190"/>
                  </a:cubicBezTo>
                  <a:cubicBezTo>
                    <a:pt x="107" y="145"/>
                    <a:pt x="35" y="42"/>
                    <a:pt x="35" y="42"/>
                  </a:cubicBezTo>
                  <a:cubicBezTo>
                    <a:pt x="35" y="42"/>
                    <a:pt x="0" y="0"/>
                    <a:pt x="44" y="5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71@|5FFC:8224125|FBC:16777215|LFC:0|LBC:16777215"/>
            <p:cNvSpPr/>
            <p:nvPr/>
          </p:nvSpPr>
          <p:spPr bwMode="auto">
            <a:xfrm>
              <a:off x="9340850" y="2197100"/>
              <a:ext cx="349250" cy="2746375"/>
            </a:xfrm>
            <a:custGeom>
              <a:gdLst>
                <a:gd name="T0" fmla="*/ 39 w 93"/>
                <a:gd name="T1" fmla="*/ 34 h 731"/>
                <a:gd name="T2" fmla="*/ 20 w 93"/>
                <a:gd name="T3" fmla="*/ 327 h 731"/>
                <a:gd name="T4" fmla="*/ 0 w 93"/>
                <a:gd name="T5" fmla="*/ 685 h 731"/>
                <a:gd name="T6" fmla="*/ 39 w 93"/>
                <a:gd name="T7" fmla="*/ 731 h 731"/>
                <a:gd name="T8" fmla="*/ 52 w 93"/>
                <a:gd name="T9" fmla="*/ 310 h 731"/>
                <a:gd name="T10" fmla="*/ 63 w 93"/>
                <a:gd name="T11" fmla="*/ 34 h 731"/>
                <a:gd name="T12" fmla="*/ 39 w 93"/>
                <a:gd name="T13" fmla="*/ 34 h 7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731">
                  <a:moveTo>
                    <a:pt x="39" y="34"/>
                  </a:moveTo>
                  <a:cubicBezTo>
                    <a:pt x="39" y="34"/>
                    <a:pt x="4" y="241"/>
                    <a:pt x="20" y="327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39" y="731"/>
                    <a:pt x="39" y="731"/>
                    <a:pt x="39" y="731"/>
                  </a:cubicBezTo>
                  <a:cubicBezTo>
                    <a:pt x="39" y="731"/>
                    <a:pt x="56" y="374"/>
                    <a:pt x="52" y="310"/>
                  </a:cubicBezTo>
                  <a:cubicBezTo>
                    <a:pt x="47" y="245"/>
                    <a:pt x="93" y="68"/>
                    <a:pt x="63" y="34"/>
                  </a:cubicBezTo>
                  <a:cubicBezTo>
                    <a:pt x="34" y="0"/>
                    <a:pt x="39" y="34"/>
                    <a:pt x="39" y="34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719688" y="3005093"/>
            <a:ext cx="869967" cy="1100249"/>
            <a:chOff x="7489826" y="4318000"/>
            <a:chExt cx="1917700" cy="2220913"/>
          </a:xfrm>
        </p:grpSpPr>
        <p:sp>
          <p:nvSpPr>
            <p:cNvPr id="43" name="Freeform 154@|5FFC:0|FBC:16777215|LFC:0|LBC:16777215"/>
            <p:cNvSpPr/>
            <p:nvPr/>
          </p:nvSpPr>
          <p:spPr bwMode="auto">
            <a:xfrm>
              <a:off x="7489826" y="6227763"/>
              <a:ext cx="312738" cy="311150"/>
            </a:xfrm>
            <a:custGeom>
              <a:gdLst>
                <a:gd name="T0" fmla="*/ 0 w 8"/>
                <a:gd name="T1" fmla="*/ 1 h 8"/>
                <a:gd name="T2" fmla="*/ 1 w 8"/>
                <a:gd name="T3" fmla="*/ 1 h 8"/>
                <a:gd name="T4" fmla="*/ 3 w 8"/>
                <a:gd name="T5" fmla="*/ 0 h 8"/>
                <a:gd name="T6" fmla="*/ 6 w 8"/>
                <a:gd name="T7" fmla="*/ 3 h 8"/>
                <a:gd name="T8" fmla="*/ 6 w 8"/>
                <a:gd name="T9" fmla="*/ 5 h 8"/>
                <a:gd name="T10" fmla="*/ 8 w 8"/>
                <a:gd name="T11" fmla="*/ 6 h 8"/>
                <a:gd name="T12" fmla="*/ 8 w 8"/>
                <a:gd name="T13" fmla="*/ 7 h 8"/>
                <a:gd name="T14" fmla="*/ 4 w 8"/>
                <a:gd name="T15" fmla="*/ 7 h 8"/>
                <a:gd name="T16" fmla="*/ 3 w 8"/>
                <a:gd name="T17" fmla="*/ 5 h 8"/>
                <a:gd name="T18" fmla="*/ 2 w 8"/>
                <a:gd name="T19" fmla="*/ 4 h 8"/>
                <a:gd name="T20" fmla="*/ 2 w 8"/>
                <a:gd name="T21" fmla="*/ 4 h 8"/>
                <a:gd name="T22" fmla="*/ 0 w 8"/>
                <a:gd name="T23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6" y="2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6" y="8"/>
                    <a:pt x="4" y="7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55@|5FFC:2303014|FBC:16777215|LFC:0|LBC:16777215"/>
            <p:cNvSpPr/>
            <p:nvPr/>
          </p:nvSpPr>
          <p:spPr bwMode="auto">
            <a:xfrm>
              <a:off x="7607301" y="5097463"/>
              <a:ext cx="665163" cy="1285875"/>
            </a:xfrm>
            <a:custGeom>
              <a:gdLst>
                <a:gd name="T0" fmla="*/ 0 w 17"/>
                <a:gd name="T1" fmla="*/ 29 h 33"/>
                <a:gd name="T2" fmla="*/ 1 w 17"/>
                <a:gd name="T3" fmla="*/ 28 h 33"/>
                <a:gd name="T4" fmla="*/ 1 w 17"/>
                <a:gd name="T5" fmla="*/ 27 h 33"/>
                <a:gd name="T6" fmla="*/ 1 w 17"/>
                <a:gd name="T7" fmla="*/ 27 h 33"/>
                <a:gd name="T8" fmla="*/ 2 w 17"/>
                <a:gd name="T9" fmla="*/ 25 h 33"/>
                <a:gd name="T10" fmla="*/ 7 w 17"/>
                <a:gd name="T11" fmla="*/ 19 h 33"/>
                <a:gd name="T12" fmla="*/ 9 w 17"/>
                <a:gd name="T13" fmla="*/ 16 h 33"/>
                <a:gd name="T14" fmla="*/ 8 w 17"/>
                <a:gd name="T15" fmla="*/ 8 h 33"/>
                <a:gd name="T16" fmla="*/ 7 w 17"/>
                <a:gd name="T17" fmla="*/ 1 h 33"/>
                <a:gd name="T18" fmla="*/ 17 w 17"/>
                <a:gd name="T19" fmla="*/ 9 h 33"/>
                <a:gd name="T20" fmla="*/ 15 w 17"/>
                <a:gd name="T21" fmla="*/ 15 h 33"/>
                <a:gd name="T22" fmla="*/ 12 w 17"/>
                <a:gd name="T23" fmla="*/ 20 h 33"/>
                <a:gd name="T24" fmla="*/ 5 w 17"/>
                <a:gd name="T25" fmla="*/ 33 h 33"/>
                <a:gd name="T26" fmla="*/ 0 w 17"/>
                <a:gd name="T27" fmla="*/ 29 h 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7"/>
                  </a:cubicBezTo>
                  <a:cubicBezTo>
                    <a:pt x="1" y="27"/>
                    <a:pt x="2" y="25"/>
                    <a:pt x="2" y="25"/>
                  </a:cubicBezTo>
                  <a:cubicBezTo>
                    <a:pt x="2" y="25"/>
                    <a:pt x="6" y="20"/>
                    <a:pt x="7" y="19"/>
                  </a:cubicBezTo>
                  <a:cubicBezTo>
                    <a:pt x="9" y="18"/>
                    <a:pt x="9" y="16"/>
                    <a:pt x="9" y="16"/>
                  </a:cubicBezTo>
                  <a:cubicBezTo>
                    <a:pt x="9" y="15"/>
                    <a:pt x="9" y="8"/>
                    <a:pt x="8" y="8"/>
                  </a:cubicBezTo>
                  <a:cubicBezTo>
                    <a:pt x="8" y="7"/>
                    <a:pt x="5" y="2"/>
                    <a:pt x="7" y="1"/>
                  </a:cubicBezTo>
                  <a:cubicBezTo>
                    <a:pt x="9" y="0"/>
                    <a:pt x="17" y="9"/>
                    <a:pt x="17" y="9"/>
                  </a:cubicBezTo>
                  <a:cubicBezTo>
                    <a:pt x="17" y="9"/>
                    <a:pt x="15" y="14"/>
                    <a:pt x="15" y="15"/>
                  </a:cubicBezTo>
                  <a:cubicBezTo>
                    <a:pt x="14" y="16"/>
                    <a:pt x="13" y="20"/>
                    <a:pt x="12" y="20"/>
                  </a:cubicBezTo>
                  <a:cubicBezTo>
                    <a:pt x="12" y="21"/>
                    <a:pt x="6" y="31"/>
                    <a:pt x="5" y="33"/>
                  </a:cubicBezTo>
                  <a:cubicBezTo>
                    <a:pt x="5" y="33"/>
                    <a:pt x="1" y="33"/>
                    <a:pt x="0" y="2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56@|5FFC:4737356|FBC:16777215|LFC:0|LBC:16777215"/>
            <p:cNvSpPr/>
            <p:nvPr/>
          </p:nvSpPr>
          <p:spPr bwMode="auto">
            <a:xfrm>
              <a:off x="7607301" y="5526088"/>
              <a:ext cx="547688" cy="779463"/>
            </a:xfrm>
            <a:custGeom>
              <a:gdLst>
                <a:gd name="T0" fmla="*/ 10 w 14"/>
                <a:gd name="T1" fmla="*/ 4 h 20"/>
                <a:gd name="T2" fmla="*/ 13 w 14"/>
                <a:gd name="T3" fmla="*/ 0 h 20"/>
                <a:gd name="T4" fmla="*/ 9 w 14"/>
                <a:gd name="T5" fmla="*/ 3 h 20"/>
                <a:gd name="T6" fmla="*/ 9 w 14"/>
                <a:gd name="T7" fmla="*/ 5 h 20"/>
                <a:gd name="T8" fmla="*/ 7 w 14"/>
                <a:gd name="T9" fmla="*/ 8 h 20"/>
                <a:gd name="T10" fmla="*/ 2 w 14"/>
                <a:gd name="T11" fmla="*/ 14 h 20"/>
                <a:gd name="T12" fmla="*/ 1 w 14"/>
                <a:gd name="T13" fmla="*/ 16 h 20"/>
                <a:gd name="T14" fmla="*/ 1 w 14"/>
                <a:gd name="T15" fmla="*/ 16 h 20"/>
                <a:gd name="T16" fmla="*/ 1 w 14"/>
                <a:gd name="T17" fmla="*/ 17 h 20"/>
                <a:gd name="T18" fmla="*/ 0 w 14"/>
                <a:gd name="T19" fmla="*/ 18 h 20"/>
                <a:gd name="T20" fmla="*/ 2 w 14"/>
                <a:gd name="T21" fmla="*/ 20 h 20"/>
                <a:gd name="T22" fmla="*/ 3 w 14"/>
                <a:gd name="T23" fmla="*/ 20 h 20"/>
                <a:gd name="T24" fmla="*/ 3 w 14"/>
                <a:gd name="T25" fmla="*/ 20 h 20"/>
                <a:gd name="T26" fmla="*/ 2 w 14"/>
                <a:gd name="T27" fmla="*/ 17 h 20"/>
                <a:gd name="T28" fmla="*/ 4 w 14"/>
                <a:gd name="T29" fmla="*/ 18 h 20"/>
                <a:gd name="T30" fmla="*/ 3 w 14"/>
                <a:gd name="T31" fmla="*/ 15 h 20"/>
                <a:gd name="T32" fmla="*/ 5 w 14"/>
                <a:gd name="T33" fmla="*/ 17 h 20"/>
                <a:gd name="T34" fmla="*/ 4 w 14"/>
                <a:gd name="T35" fmla="*/ 13 h 20"/>
                <a:gd name="T36" fmla="*/ 9 w 14"/>
                <a:gd name="T37" fmla="*/ 10 h 20"/>
                <a:gd name="T38" fmla="*/ 13 w 14"/>
                <a:gd name="T39" fmla="*/ 1 h 20"/>
                <a:gd name="T40" fmla="*/ 10 w 14"/>
                <a:gd name="T41" fmla="*/ 4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0">
                  <a:moveTo>
                    <a:pt x="10" y="4"/>
                  </a:moveTo>
                  <a:cubicBezTo>
                    <a:pt x="10" y="4"/>
                    <a:pt x="12" y="1"/>
                    <a:pt x="13" y="0"/>
                  </a:cubicBezTo>
                  <a:cubicBezTo>
                    <a:pt x="13" y="0"/>
                    <a:pt x="10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7"/>
                    <a:pt x="7" y="8"/>
                  </a:cubicBezTo>
                  <a:cubicBezTo>
                    <a:pt x="6" y="9"/>
                    <a:pt x="2" y="14"/>
                    <a:pt x="2" y="14"/>
                  </a:cubicBezTo>
                  <a:cubicBezTo>
                    <a:pt x="2" y="14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9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5" y="17"/>
                    <a:pt x="5" y="17"/>
                  </a:cubicBezTo>
                  <a:cubicBezTo>
                    <a:pt x="6" y="16"/>
                    <a:pt x="4" y="13"/>
                    <a:pt x="4" y="13"/>
                  </a:cubicBezTo>
                  <a:cubicBezTo>
                    <a:pt x="4" y="13"/>
                    <a:pt x="7" y="11"/>
                    <a:pt x="9" y="10"/>
                  </a:cubicBezTo>
                  <a:cubicBezTo>
                    <a:pt x="10" y="8"/>
                    <a:pt x="13" y="2"/>
                    <a:pt x="13" y="1"/>
                  </a:cubicBezTo>
                  <a:cubicBezTo>
                    <a:pt x="14" y="0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7@|5FFC:4737356|FBC:16777215|LFC:0|LBC:16777215"/>
            <p:cNvSpPr/>
            <p:nvPr/>
          </p:nvSpPr>
          <p:spPr bwMode="auto">
            <a:xfrm>
              <a:off x="7880351" y="5330825"/>
              <a:ext cx="79375" cy="195263"/>
            </a:xfrm>
            <a:custGeom>
              <a:gdLst>
                <a:gd name="T0" fmla="*/ 1 w 2"/>
                <a:gd name="T1" fmla="*/ 2 h 5"/>
                <a:gd name="T2" fmla="*/ 2 w 2"/>
                <a:gd name="T3" fmla="*/ 5 h 5"/>
                <a:gd name="T4" fmla="*/ 2 w 2"/>
                <a:gd name="T5" fmla="*/ 3 h 5"/>
                <a:gd name="T6" fmla="*/ 2 w 2"/>
                <a:gd name="T7" fmla="*/ 0 h 5"/>
                <a:gd name="T8" fmla="*/ 0 w 2"/>
                <a:gd name="T9" fmla="*/ 0 h 5"/>
                <a:gd name="T10" fmla="*/ 1 w 2"/>
                <a:gd name="T11" fmla="*/ 2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2"/>
                  </a:moveTo>
                  <a:cubicBezTo>
                    <a:pt x="1" y="2"/>
                    <a:pt x="2" y="4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58@|5FFC:9683704|FBC:16777215|LFC:0|LBC:16777215"/>
            <p:cNvSpPr/>
            <p:nvPr/>
          </p:nvSpPr>
          <p:spPr bwMode="auto">
            <a:xfrm>
              <a:off x="9055101" y="4552950"/>
              <a:ext cx="352425" cy="544513"/>
            </a:xfrm>
            <a:custGeom>
              <a:gdLst>
                <a:gd name="T0" fmla="*/ 0 w 9"/>
                <a:gd name="T1" fmla="*/ 13 h 14"/>
                <a:gd name="T2" fmla="*/ 2 w 9"/>
                <a:gd name="T3" fmla="*/ 14 h 14"/>
                <a:gd name="T4" fmla="*/ 8 w 9"/>
                <a:gd name="T5" fmla="*/ 7 h 14"/>
                <a:gd name="T6" fmla="*/ 9 w 9"/>
                <a:gd name="T7" fmla="*/ 4 h 14"/>
                <a:gd name="T8" fmla="*/ 9 w 9"/>
                <a:gd name="T9" fmla="*/ 1 h 14"/>
                <a:gd name="T10" fmla="*/ 9 w 9"/>
                <a:gd name="T11" fmla="*/ 1 h 14"/>
                <a:gd name="T12" fmla="*/ 8 w 9"/>
                <a:gd name="T13" fmla="*/ 3 h 14"/>
                <a:gd name="T14" fmla="*/ 8 w 9"/>
                <a:gd name="T15" fmla="*/ 3 h 14"/>
                <a:gd name="T16" fmla="*/ 8 w 9"/>
                <a:gd name="T17" fmla="*/ 2 h 14"/>
                <a:gd name="T18" fmla="*/ 8 w 9"/>
                <a:gd name="T19" fmla="*/ 1 h 14"/>
                <a:gd name="T20" fmla="*/ 7 w 9"/>
                <a:gd name="T21" fmla="*/ 1 h 14"/>
                <a:gd name="T22" fmla="*/ 7 w 9"/>
                <a:gd name="T23" fmla="*/ 2 h 14"/>
                <a:gd name="T24" fmla="*/ 7 w 9"/>
                <a:gd name="T25" fmla="*/ 3 h 14"/>
                <a:gd name="T26" fmla="*/ 7 w 9"/>
                <a:gd name="T27" fmla="*/ 2 h 14"/>
                <a:gd name="T28" fmla="*/ 7 w 9"/>
                <a:gd name="T29" fmla="*/ 0 h 14"/>
                <a:gd name="T30" fmla="*/ 6 w 9"/>
                <a:gd name="T31" fmla="*/ 2 h 14"/>
                <a:gd name="T32" fmla="*/ 6 w 9"/>
                <a:gd name="T33" fmla="*/ 3 h 14"/>
                <a:gd name="T34" fmla="*/ 6 w 9"/>
                <a:gd name="T35" fmla="*/ 2 h 14"/>
                <a:gd name="T36" fmla="*/ 6 w 9"/>
                <a:gd name="T37" fmla="*/ 1 h 14"/>
                <a:gd name="T38" fmla="*/ 5 w 9"/>
                <a:gd name="T39" fmla="*/ 3 h 14"/>
                <a:gd name="T40" fmla="*/ 5 w 9"/>
                <a:gd name="T41" fmla="*/ 4 h 14"/>
                <a:gd name="T42" fmla="*/ 5 w 9"/>
                <a:gd name="T43" fmla="*/ 4 h 14"/>
                <a:gd name="T44" fmla="*/ 5 w 9"/>
                <a:gd name="T45" fmla="*/ 5 h 14"/>
                <a:gd name="T46" fmla="*/ 4 w 9"/>
                <a:gd name="T47" fmla="*/ 4 h 14"/>
                <a:gd name="T48" fmla="*/ 4 w 9"/>
                <a:gd name="T49" fmla="*/ 5 h 14"/>
                <a:gd name="T50" fmla="*/ 6 w 9"/>
                <a:gd name="T51" fmla="*/ 7 h 14"/>
                <a:gd name="T52" fmla="*/ 6 w 9"/>
                <a:gd name="T53" fmla="*/ 7 h 14"/>
                <a:gd name="T54" fmla="*/ 3 w 9"/>
                <a:gd name="T55" fmla="*/ 9 h 14"/>
                <a:gd name="T56" fmla="*/ 1 w 9"/>
                <a:gd name="T57" fmla="*/ 10 h 14"/>
                <a:gd name="T58" fmla="*/ 0 w 9"/>
                <a:gd name="T59" fmla="*/ 13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4">
                  <a:moveTo>
                    <a:pt x="0" y="13"/>
                  </a:moveTo>
                  <a:cubicBezTo>
                    <a:pt x="0" y="13"/>
                    <a:pt x="0" y="14"/>
                    <a:pt x="2" y="14"/>
                  </a:cubicBezTo>
                  <a:cubicBezTo>
                    <a:pt x="2" y="14"/>
                    <a:pt x="8" y="9"/>
                    <a:pt x="8" y="7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4" y="5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3" y="9"/>
                    <a:pt x="1" y="10"/>
                    <a:pt x="1" y="10"/>
                  </a:cubicBezTo>
                  <a:cubicBezTo>
                    <a:pt x="0" y="1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59@|5FFC:9683704|FBC:16777215|LFC:0|LBC:16777215"/>
            <p:cNvSpPr/>
            <p:nvPr/>
          </p:nvSpPr>
          <p:spPr bwMode="auto">
            <a:xfrm>
              <a:off x="7607301" y="4435475"/>
              <a:ext cx="469900" cy="546100"/>
            </a:xfrm>
            <a:custGeom>
              <a:gdLst>
                <a:gd name="T0" fmla="*/ 6 w 12"/>
                <a:gd name="T1" fmla="*/ 9 h 14"/>
                <a:gd name="T2" fmla="*/ 9 w 12"/>
                <a:gd name="T3" fmla="*/ 6 h 14"/>
                <a:gd name="T4" fmla="*/ 12 w 12"/>
                <a:gd name="T5" fmla="*/ 3 h 14"/>
                <a:gd name="T6" fmla="*/ 11 w 12"/>
                <a:gd name="T7" fmla="*/ 0 h 14"/>
                <a:gd name="T8" fmla="*/ 8 w 12"/>
                <a:gd name="T9" fmla="*/ 3 h 14"/>
                <a:gd name="T10" fmla="*/ 4 w 12"/>
                <a:gd name="T11" fmla="*/ 8 h 14"/>
                <a:gd name="T12" fmla="*/ 2 w 12"/>
                <a:gd name="T13" fmla="*/ 9 h 14"/>
                <a:gd name="T14" fmla="*/ 1 w 12"/>
                <a:gd name="T15" fmla="*/ 10 h 14"/>
                <a:gd name="T16" fmla="*/ 1 w 12"/>
                <a:gd name="T17" fmla="*/ 11 h 14"/>
                <a:gd name="T18" fmla="*/ 0 w 12"/>
                <a:gd name="T19" fmla="*/ 12 h 14"/>
                <a:gd name="T20" fmla="*/ 1 w 12"/>
                <a:gd name="T21" fmla="*/ 12 h 14"/>
                <a:gd name="T22" fmla="*/ 2 w 12"/>
                <a:gd name="T23" fmla="*/ 11 h 14"/>
                <a:gd name="T24" fmla="*/ 1 w 12"/>
                <a:gd name="T25" fmla="*/ 14 h 14"/>
                <a:gd name="T26" fmla="*/ 2 w 12"/>
                <a:gd name="T27" fmla="*/ 13 h 14"/>
                <a:gd name="T28" fmla="*/ 3 w 12"/>
                <a:gd name="T29" fmla="*/ 12 h 14"/>
                <a:gd name="T30" fmla="*/ 3 w 12"/>
                <a:gd name="T31" fmla="*/ 12 h 14"/>
                <a:gd name="T32" fmla="*/ 3 w 12"/>
                <a:gd name="T33" fmla="*/ 13 h 14"/>
                <a:gd name="T34" fmla="*/ 3 w 12"/>
                <a:gd name="T35" fmla="*/ 14 h 14"/>
                <a:gd name="T36" fmla="*/ 4 w 12"/>
                <a:gd name="T37" fmla="*/ 12 h 14"/>
                <a:gd name="T38" fmla="*/ 6 w 12"/>
                <a:gd name="T39" fmla="*/ 11 h 14"/>
                <a:gd name="T40" fmla="*/ 7 w 12"/>
                <a:gd name="T41" fmla="*/ 13 h 14"/>
                <a:gd name="T42" fmla="*/ 7 w 12"/>
                <a:gd name="T43" fmla="*/ 13 h 14"/>
                <a:gd name="T44" fmla="*/ 7 w 12"/>
                <a:gd name="T45" fmla="*/ 10 h 14"/>
                <a:gd name="T46" fmla="*/ 6 w 12"/>
                <a:gd name="T47" fmla="*/ 9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4">
                  <a:moveTo>
                    <a:pt x="6" y="9"/>
                  </a:moveTo>
                  <a:cubicBezTo>
                    <a:pt x="6" y="8"/>
                    <a:pt x="9" y="6"/>
                    <a:pt x="9" y="6"/>
                  </a:cubicBezTo>
                  <a:cubicBezTo>
                    <a:pt x="9" y="6"/>
                    <a:pt x="12" y="4"/>
                    <a:pt x="12" y="3"/>
                  </a:cubicBezTo>
                  <a:cubicBezTo>
                    <a:pt x="12" y="2"/>
                    <a:pt x="11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7" y="3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2" y="11"/>
                    <a:pt x="2" y="11"/>
                  </a:cubicBezTo>
                  <a:cubicBezTo>
                    <a:pt x="2" y="11"/>
                    <a:pt x="0" y="13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6" y="11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60@|5FFC:9350382|FBC:16777215|LFC:0|LBC:16777215"/>
            <p:cNvSpPr/>
            <p:nvPr/>
          </p:nvSpPr>
          <p:spPr bwMode="auto">
            <a:xfrm>
              <a:off x="7724776" y="4513263"/>
              <a:ext cx="352425" cy="468313"/>
            </a:xfrm>
            <a:custGeom>
              <a:gdLst>
                <a:gd name="T0" fmla="*/ 6 w 9"/>
                <a:gd name="T1" fmla="*/ 4 h 12"/>
                <a:gd name="T2" fmla="*/ 9 w 9"/>
                <a:gd name="T3" fmla="*/ 1 h 12"/>
                <a:gd name="T4" fmla="*/ 9 w 9"/>
                <a:gd name="T5" fmla="*/ 0 h 12"/>
                <a:gd name="T6" fmla="*/ 7 w 9"/>
                <a:gd name="T7" fmla="*/ 2 h 12"/>
                <a:gd name="T8" fmla="*/ 2 w 9"/>
                <a:gd name="T9" fmla="*/ 6 h 12"/>
                <a:gd name="T10" fmla="*/ 3 w 9"/>
                <a:gd name="T11" fmla="*/ 8 h 12"/>
                <a:gd name="T12" fmla="*/ 1 w 9"/>
                <a:gd name="T13" fmla="*/ 10 h 12"/>
                <a:gd name="T14" fmla="*/ 0 w 9"/>
                <a:gd name="T15" fmla="*/ 12 h 12"/>
                <a:gd name="T16" fmla="*/ 1 w 9"/>
                <a:gd name="T17" fmla="*/ 10 h 12"/>
                <a:gd name="T18" fmla="*/ 3 w 9"/>
                <a:gd name="T19" fmla="*/ 9 h 12"/>
                <a:gd name="T20" fmla="*/ 4 w 9"/>
                <a:gd name="T21" fmla="*/ 11 h 12"/>
                <a:gd name="T22" fmla="*/ 4 w 9"/>
                <a:gd name="T23" fmla="*/ 11 h 12"/>
                <a:gd name="T24" fmla="*/ 4 w 9"/>
                <a:gd name="T25" fmla="*/ 8 h 12"/>
                <a:gd name="T26" fmla="*/ 3 w 9"/>
                <a:gd name="T27" fmla="*/ 7 h 12"/>
                <a:gd name="T28" fmla="*/ 6 w 9"/>
                <a:gd name="T29" fmla="*/ 4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6" y="4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3" y="6"/>
                    <a:pt x="2" y="6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3" y="9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61@|5FFC:9350382|FBC:16777215|LFC:0|LBC:16777215"/>
            <p:cNvSpPr/>
            <p:nvPr/>
          </p:nvSpPr>
          <p:spPr bwMode="auto">
            <a:xfrm>
              <a:off x="9172576" y="4591050"/>
              <a:ext cx="117475" cy="233363"/>
            </a:xfrm>
            <a:custGeom>
              <a:gdLst>
                <a:gd name="T0" fmla="*/ 2 w 3"/>
                <a:gd name="T1" fmla="*/ 5 h 6"/>
                <a:gd name="T2" fmla="*/ 3 w 3"/>
                <a:gd name="T3" fmla="*/ 3 h 6"/>
                <a:gd name="T4" fmla="*/ 3 w 3"/>
                <a:gd name="T5" fmla="*/ 1 h 6"/>
                <a:gd name="T6" fmla="*/ 3 w 3"/>
                <a:gd name="T7" fmla="*/ 0 h 6"/>
                <a:gd name="T8" fmla="*/ 2 w 3"/>
                <a:gd name="T9" fmla="*/ 2 h 6"/>
                <a:gd name="T10" fmla="*/ 2 w 3"/>
                <a:gd name="T11" fmla="*/ 3 h 6"/>
                <a:gd name="T12" fmla="*/ 2 w 3"/>
                <a:gd name="T13" fmla="*/ 3 h 6"/>
                <a:gd name="T14" fmla="*/ 2 w 3"/>
                <a:gd name="T15" fmla="*/ 4 h 6"/>
                <a:gd name="T16" fmla="*/ 1 w 3"/>
                <a:gd name="T17" fmla="*/ 3 h 6"/>
                <a:gd name="T18" fmla="*/ 1 w 3"/>
                <a:gd name="T19" fmla="*/ 4 h 6"/>
                <a:gd name="T20" fmla="*/ 3 w 3"/>
                <a:gd name="T21" fmla="*/ 6 h 6"/>
                <a:gd name="T22" fmla="*/ 2 w 3"/>
                <a:gd name="T23" fmla="*/ 5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cubicBezTo>
                    <a:pt x="2" y="5"/>
                    <a:pt x="3" y="4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162@|5FFC:9350382|FBC:16777215|LFC:0|LBC:16777215"/>
            <p:cNvSpPr/>
            <p:nvPr/>
          </p:nvSpPr>
          <p:spPr bwMode="auto">
            <a:xfrm>
              <a:off x="9055101" y="4824413"/>
              <a:ext cx="314325" cy="157163"/>
            </a:xfrm>
            <a:custGeom>
              <a:gdLst>
                <a:gd name="T0" fmla="*/ 3 w 8"/>
                <a:gd name="T1" fmla="*/ 3 h 4"/>
                <a:gd name="T2" fmla="*/ 7 w 8"/>
                <a:gd name="T3" fmla="*/ 0 h 4"/>
                <a:gd name="T4" fmla="*/ 8 w 8"/>
                <a:gd name="T5" fmla="*/ 0 h 4"/>
                <a:gd name="T6" fmla="*/ 6 w 8"/>
                <a:gd name="T7" fmla="*/ 0 h 4"/>
                <a:gd name="T8" fmla="*/ 6 w 8"/>
                <a:gd name="T9" fmla="*/ 0 h 4"/>
                <a:gd name="T10" fmla="*/ 3 w 8"/>
                <a:gd name="T11" fmla="*/ 2 h 4"/>
                <a:gd name="T12" fmla="*/ 1 w 8"/>
                <a:gd name="T13" fmla="*/ 3 h 4"/>
                <a:gd name="T14" fmla="*/ 0 w 8"/>
                <a:gd name="T15" fmla="*/ 4 h 4"/>
                <a:gd name="T16" fmla="*/ 3 w 8"/>
                <a:gd name="T17" fmla="*/ 3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3" y="3"/>
                  </a:moveTo>
                  <a:cubicBezTo>
                    <a:pt x="4" y="2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163@|5FFC:9350382|FBC:16777215|LFC:0|LBC:16777215"/>
            <p:cNvSpPr/>
            <p:nvPr/>
          </p:nvSpPr>
          <p:spPr bwMode="auto">
            <a:xfrm flipH="1">
              <a:off x="9407526" y="4591050"/>
              <a:ext cx="0" cy="39688"/>
            </a:xfrm>
            <a:custGeom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164@|5FFC:9350382|FBC:16777215|LFC:0|LBC:16777215"/>
            <p:cNvSpPr/>
            <p:nvPr/>
          </p:nvSpPr>
          <p:spPr bwMode="auto">
            <a:xfrm>
              <a:off x="9290051" y="4552950"/>
              <a:ext cx="39688" cy="77788"/>
            </a:xfrm>
            <a:custGeom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2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165@|5FFC:9350382|FBC:16777215|LFC:0|LBC:16777215"/>
            <p:cNvSpPr/>
            <p:nvPr/>
          </p:nvSpPr>
          <p:spPr bwMode="auto">
            <a:xfrm>
              <a:off x="9329738" y="4552950"/>
              <a:ext cx="39688" cy="77788"/>
            </a:xfrm>
            <a:custGeom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1 h 2"/>
                <a:gd name="T12" fmla="*/ 0 w 1"/>
                <a:gd name="T13" fmla="*/ 1 h 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66@|5FFC:2303014|FBC:16777215|LFC:0|LBC:16777215"/>
            <p:cNvSpPr/>
            <p:nvPr/>
          </p:nvSpPr>
          <p:spPr bwMode="auto">
            <a:xfrm>
              <a:off x="7762876" y="4981575"/>
              <a:ext cx="939800" cy="895350"/>
            </a:xfrm>
            <a:custGeom>
              <a:gdLst>
                <a:gd name="T0" fmla="*/ 15 w 24"/>
                <a:gd name="T1" fmla="*/ 14 h 23"/>
                <a:gd name="T2" fmla="*/ 10 w 24"/>
                <a:gd name="T3" fmla="*/ 18 h 23"/>
                <a:gd name="T4" fmla="*/ 10 w 24"/>
                <a:gd name="T5" fmla="*/ 18 h 23"/>
                <a:gd name="T6" fmla="*/ 8 w 24"/>
                <a:gd name="T7" fmla="*/ 18 h 23"/>
                <a:gd name="T8" fmla="*/ 6 w 24"/>
                <a:gd name="T9" fmla="*/ 19 h 23"/>
                <a:gd name="T10" fmla="*/ 11 w 24"/>
                <a:gd name="T11" fmla="*/ 23 h 23"/>
                <a:gd name="T12" fmla="*/ 14 w 24"/>
                <a:gd name="T13" fmla="*/ 21 h 23"/>
                <a:gd name="T14" fmla="*/ 24 w 24"/>
                <a:gd name="T15" fmla="*/ 14 h 23"/>
                <a:gd name="T16" fmla="*/ 24 w 24"/>
                <a:gd name="T17" fmla="*/ 11 h 23"/>
                <a:gd name="T18" fmla="*/ 12 w 24"/>
                <a:gd name="T19" fmla="*/ 4 h 23"/>
                <a:gd name="T20" fmla="*/ 3 w 24"/>
                <a:gd name="T21" fmla="*/ 1 h 23"/>
                <a:gd name="T22" fmla="*/ 6 w 24"/>
                <a:gd name="T23" fmla="*/ 11 h 23"/>
                <a:gd name="T24" fmla="*/ 13 w 24"/>
                <a:gd name="T25" fmla="*/ 13 h 23"/>
                <a:gd name="T26" fmla="*/ 15 w 24"/>
                <a:gd name="T27" fmla="*/ 14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3">
                  <a:moveTo>
                    <a:pt x="15" y="14"/>
                  </a:moveTo>
                  <a:cubicBezTo>
                    <a:pt x="15" y="14"/>
                    <a:pt x="11" y="17"/>
                    <a:pt x="10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8" y="18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7" y="23"/>
                    <a:pt x="11" y="23"/>
                  </a:cubicBezTo>
                  <a:cubicBezTo>
                    <a:pt x="11" y="23"/>
                    <a:pt x="13" y="21"/>
                    <a:pt x="14" y="21"/>
                  </a:cubicBezTo>
                  <a:cubicBezTo>
                    <a:pt x="15" y="20"/>
                    <a:pt x="23" y="15"/>
                    <a:pt x="24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3" y="11"/>
                    <a:pt x="13" y="5"/>
                    <a:pt x="12" y="4"/>
                  </a:cubicBezTo>
                  <a:cubicBezTo>
                    <a:pt x="12" y="3"/>
                    <a:pt x="6" y="0"/>
                    <a:pt x="3" y="1"/>
                  </a:cubicBezTo>
                  <a:cubicBezTo>
                    <a:pt x="3" y="1"/>
                    <a:pt x="0" y="8"/>
                    <a:pt x="6" y="11"/>
                  </a:cubicBezTo>
                  <a:cubicBezTo>
                    <a:pt x="6" y="11"/>
                    <a:pt x="10" y="13"/>
                    <a:pt x="13" y="13"/>
                  </a:cubicBezTo>
                  <a:cubicBezTo>
                    <a:pt x="13" y="13"/>
                    <a:pt x="14" y="13"/>
                    <a:pt x="15" y="1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167@|5FFC:15724527|FBC:16777215|LFC:0|LBC:16777215"/>
            <p:cNvSpPr/>
            <p:nvPr/>
          </p:nvSpPr>
          <p:spPr bwMode="auto">
            <a:xfrm>
              <a:off x="7880351" y="4318000"/>
              <a:ext cx="1254125" cy="935038"/>
            </a:xfrm>
            <a:custGeom>
              <a:gdLst>
                <a:gd name="T0" fmla="*/ 5 w 32"/>
                <a:gd name="T1" fmla="*/ 20 h 24"/>
                <a:gd name="T2" fmla="*/ 7 w 32"/>
                <a:gd name="T3" fmla="*/ 20 h 24"/>
                <a:gd name="T4" fmla="*/ 12 w 32"/>
                <a:gd name="T5" fmla="*/ 23 h 24"/>
                <a:gd name="T6" fmla="*/ 14 w 32"/>
                <a:gd name="T7" fmla="*/ 24 h 24"/>
                <a:gd name="T8" fmla="*/ 15 w 32"/>
                <a:gd name="T9" fmla="*/ 22 h 24"/>
                <a:gd name="T10" fmla="*/ 21 w 32"/>
                <a:gd name="T11" fmla="*/ 19 h 24"/>
                <a:gd name="T12" fmla="*/ 23 w 32"/>
                <a:gd name="T13" fmla="*/ 17 h 24"/>
                <a:gd name="T14" fmla="*/ 28 w 32"/>
                <a:gd name="T15" fmla="*/ 19 h 24"/>
                <a:gd name="T16" fmla="*/ 29 w 32"/>
                <a:gd name="T17" fmla="*/ 20 h 24"/>
                <a:gd name="T18" fmla="*/ 31 w 32"/>
                <a:gd name="T19" fmla="*/ 15 h 24"/>
                <a:gd name="T20" fmla="*/ 28 w 32"/>
                <a:gd name="T21" fmla="*/ 14 h 24"/>
                <a:gd name="T22" fmla="*/ 21 w 32"/>
                <a:gd name="T23" fmla="*/ 6 h 24"/>
                <a:gd name="T24" fmla="*/ 21 w 32"/>
                <a:gd name="T25" fmla="*/ 6 h 24"/>
                <a:gd name="T26" fmla="*/ 19 w 32"/>
                <a:gd name="T27" fmla="*/ 5 h 24"/>
                <a:gd name="T28" fmla="*/ 17 w 32"/>
                <a:gd name="T29" fmla="*/ 4 h 24"/>
                <a:gd name="T30" fmla="*/ 15 w 32"/>
                <a:gd name="T31" fmla="*/ 3 h 24"/>
                <a:gd name="T32" fmla="*/ 9 w 32"/>
                <a:gd name="T33" fmla="*/ 2 h 24"/>
                <a:gd name="T34" fmla="*/ 9 w 32"/>
                <a:gd name="T35" fmla="*/ 2 h 24"/>
                <a:gd name="T36" fmla="*/ 7 w 32"/>
                <a:gd name="T37" fmla="*/ 1 h 24"/>
                <a:gd name="T38" fmla="*/ 5 w 32"/>
                <a:gd name="T39" fmla="*/ 1 h 24"/>
                <a:gd name="T40" fmla="*/ 4 w 32"/>
                <a:gd name="T41" fmla="*/ 2 h 24"/>
                <a:gd name="T42" fmla="*/ 5 w 32"/>
                <a:gd name="T43" fmla="*/ 7 h 24"/>
                <a:gd name="T44" fmla="*/ 6 w 32"/>
                <a:gd name="T45" fmla="*/ 7 h 24"/>
                <a:gd name="T46" fmla="*/ 6 w 32"/>
                <a:gd name="T47" fmla="*/ 8 h 24"/>
                <a:gd name="T48" fmla="*/ 9 w 32"/>
                <a:gd name="T49" fmla="*/ 9 h 24"/>
                <a:gd name="T50" fmla="*/ 1 w 32"/>
                <a:gd name="T51" fmla="*/ 16 h 24"/>
                <a:gd name="T52" fmla="*/ 2 w 32"/>
                <a:gd name="T53" fmla="*/ 18 h 24"/>
                <a:gd name="T54" fmla="*/ 5 w 32"/>
                <a:gd name="T55" fmla="*/ 2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4">
                  <a:moveTo>
                    <a:pt x="5" y="20"/>
                  </a:moveTo>
                  <a:cubicBezTo>
                    <a:pt x="5" y="20"/>
                    <a:pt x="7" y="19"/>
                    <a:pt x="7" y="20"/>
                  </a:cubicBezTo>
                  <a:cubicBezTo>
                    <a:pt x="8" y="21"/>
                    <a:pt x="11" y="21"/>
                    <a:pt x="12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2"/>
                    <a:pt x="15" y="22"/>
                  </a:cubicBezTo>
                  <a:cubicBezTo>
                    <a:pt x="15" y="23"/>
                    <a:pt x="20" y="19"/>
                    <a:pt x="21" y="19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7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30" y="20"/>
                    <a:pt x="32" y="17"/>
                    <a:pt x="31" y="15"/>
                  </a:cubicBezTo>
                  <a:cubicBezTo>
                    <a:pt x="31" y="15"/>
                    <a:pt x="29" y="14"/>
                    <a:pt x="28" y="14"/>
                  </a:cubicBezTo>
                  <a:cubicBezTo>
                    <a:pt x="28" y="13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19" y="5"/>
                    <a:pt x="19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3"/>
                    <a:pt x="11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1"/>
                    <a:pt x="7" y="0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2" y="4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8"/>
                    <a:pt x="9" y="8"/>
                    <a:pt x="9" y="9"/>
                  </a:cubicBezTo>
                  <a:cubicBezTo>
                    <a:pt x="9" y="9"/>
                    <a:pt x="1" y="15"/>
                    <a:pt x="1" y="16"/>
                  </a:cubicBezTo>
                  <a:cubicBezTo>
                    <a:pt x="1" y="16"/>
                    <a:pt x="0" y="18"/>
                    <a:pt x="2" y="18"/>
                  </a:cubicBezTo>
                  <a:cubicBezTo>
                    <a:pt x="3" y="18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168@|5FFC:9350382|FBC:16777215|LFC:0|LBC:16777215"/>
            <p:cNvSpPr/>
            <p:nvPr/>
          </p:nvSpPr>
          <p:spPr bwMode="auto">
            <a:xfrm>
              <a:off x="8782051" y="4395788"/>
              <a:ext cx="352425" cy="468313"/>
            </a:xfrm>
            <a:custGeom>
              <a:gdLst>
                <a:gd name="T0" fmla="*/ 0 w 9"/>
                <a:gd name="T1" fmla="*/ 4 h 12"/>
                <a:gd name="T2" fmla="*/ 1 w 9"/>
                <a:gd name="T3" fmla="*/ 10 h 12"/>
                <a:gd name="T4" fmla="*/ 3 w 9"/>
                <a:gd name="T5" fmla="*/ 10 h 12"/>
                <a:gd name="T6" fmla="*/ 5 w 9"/>
                <a:gd name="T7" fmla="*/ 11 h 12"/>
                <a:gd name="T8" fmla="*/ 6 w 9"/>
                <a:gd name="T9" fmla="*/ 11 h 12"/>
                <a:gd name="T10" fmla="*/ 6 w 9"/>
                <a:gd name="T11" fmla="*/ 10 h 12"/>
                <a:gd name="T12" fmla="*/ 6 w 9"/>
                <a:gd name="T13" fmla="*/ 10 h 12"/>
                <a:gd name="T14" fmla="*/ 7 w 9"/>
                <a:gd name="T15" fmla="*/ 10 h 12"/>
                <a:gd name="T16" fmla="*/ 8 w 9"/>
                <a:gd name="T17" fmla="*/ 9 h 12"/>
                <a:gd name="T18" fmla="*/ 8 w 9"/>
                <a:gd name="T19" fmla="*/ 7 h 12"/>
                <a:gd name="T20" fmla="*/ 9 w 9"/>
                <a:gd name="T21" fmla="*/ 6 h 12"/>
                <a:gd name="T22" fmla="*/ 8 w 9"/>
                <a:gd name="T23" fmla="*/ 3 h 12"/>
                <a:gd name="T24" fmla="*/ 2 w 9"/>
                <a:gd name="T25" fmla="*/ 2 h 12"/>
                <a:gd name="T26" fmla="*/ 1 w 9"/>
                <a:gd name="T27" fmla="*/ 4 h 12"/>
                <a:gd name="T28" fmla="*/ 0 w 9"/>
                <a:gd name="T29" fmla="*/ 4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0" y="4"/>
                    <a:pt x="0" y="9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2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9"/>
                    <a:pt x="8" y="10"/>
                    <a:pt x="8" y="9"/>
                  </a:cubicBezTo>
                  <a:cubicBezTo>
                    <a:pt x="8" y="9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2" y="2"/>
                    <a:pt x="1" y="2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69@|5FFC:0|FBC:16777215|LFC:0|LBC:16777215"/>
            <p:cNvSpPr/>
            <p:nvPr/>
          </p:nvSpPr>
          <p:spPr bwMode="auto">
            <a:xfrm>
              <a:off x="7920038" y="5721350"/>
              <a:ext cx="234950" cy="388938"/>
            </a:xfrm>
            <a:custGeom>
              <a:gdLst>
                <a:gd name="T0" fmla="*/ 0 w 6"/>
                <a:gd name="T1" fmla="*/ 0 h 10"/>
                <a:gd name="T2" fmla="*/ 0 w 6"/>
                <a:gd name="T3" fmla="*/ 4 h 10"/>
                <a:gd name="T4" fmla="*/ 1 w 6"/>
                <a:gd name="T5" fmla="*/ 4 h 10"/>
                <a:gd name="T6" fmla="*/ 4 w 6"/>
                <a:gd name="T7" fmla="*/ 10 h 10"/>
                <a:gd name="T8" fmla="*/ 5 w 6"/>
                <a:gd name="T9" fmla="*/ 10 h 10"/>
                <a:gd name="T10" fmla="*/ 4 w 6"/>
                <a:gd name="T11" fmla="*/ 6 h 10"/>
                <a:gd name="T12" fmla="*/ 5 w 6"/>
                <a:gd name="T13" fmla="*/ 4 h 10"/>
                <a:gd name="T14" fmla="*/ 2 w 6"/>
                <a:gd name="T15" fmla="*/ 0 h 10"/>
                <a:gd name="T16" fmla="*/ 0 w 6"/>
                <a:gd name="T17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8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4" y="7"/>
                    <a:pt x="4" y="6"/>
                  </a:cubicBezTo>
                  <a:cubicBezTo>
                    <a:pt x="4" y="6"/>
                    <a:pt x="6" y="4"/>
                    <a:pt x="5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170@|5FFC:9683704|FBC:16777215|LFC:0|LBC:16777215"/>
            <p:cNvSpPr/>
            <p:nvPr/>
          </p:nvSpPr>
          <p:spPr bwMode="auto">
            <a:xfrm>
              <a:off x="8782051" y="4513263"/>
              <a:ext cx="312738" cy="311150"/>
            </a:xfrm>
            <a:custGeom>
              <a:gdLst>
                <a:gd name="T0" fmla="*/ 7 w 8"/>
                <a:gd name="T1" fmla="*/ 4 h 8"/>
                <a:gd name="T2" fmla="*/ 8 w 8"/>
                <a:gd name="T3" fmla="*/ 2 h 8"/>
                <a:gd name="T4" fmla="*/ 7 w 8"/>
                <a:gd name="T5" fmla="*/ 0 h 8"/>
                <a:gd name="T6" fmla="*/ 5 w 8"/>
                <a:gd name="T7" fmla="*/ 3 h 8"/>
                <a:gd name="T8" fmla="*/ 4 w 8"/>
                <a:gd name="T9" fmla="*/ 2 h 8"/>
                <a:gd name="T10" fmla="*/ 4 w 8"/>
                <a:gd name="T11" fmla="*/ 4 h 8"/>
                <a:gd name="T12" fmla="*/ 3 w 8"/>
                <a:gd name="T13" fmla="*/ 4 h 8"/>
                <a:gd name="T14" fmla="*/ 3 w 8"/>
                <a:gd name="T15" fmla="*/ 5 h 8"/>
                <a:gd name="T16" fmla="*/ 0 w 8"/>
                <a:gd name="T17" fmla="*/ 5 h 8"/>
                <a:gd name="T18" fmla="*/ 0 w 8"/>
                <a:gd name="T19" fmla="*/ 5 h 8"/>
                <a:gd name="T20" fmla="*/ 2 w 8"/>
                <a:gd name="T21" fmla="*/ 6 h 8"/>
                <a:gd name="T22" fmla="*/ 5 w 8"/>
                <a:gd name="T23" fmla="*/ 8 h 8"/>
                <a:gd name="T24" fmla="*/ 5 w 8"/>
                <a:gd name="T25" fmla="*/ 7 h 8"/>
                <a:gd name="T26" fmla="*/ 6 w 8"/>
                <a:gd name="T27" fmla="*/ 6 h 8"/>
                <a:gd name="T28" fmla="*/ 7 w 8"/>
                <a:gd name="T29" fmla="*/ 5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5 h 8"/>
                <a:gd name="T36" fmla="*/ 7 w 8"/>
                <a:gd name="T37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7" y="4"/>
                  </a:move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0"/>
                    <a:pt x="5" y="3"/>
                    <a:pt x="5" y="3"/>
                  </a:cubicBezTo>
                  <a:cubicBezTo>
                    <a:pt x="5" y="3"/>
                    <a:pt x="4" y="1"/>
                    <a:pt x="4" y="2"/>
                  </a:cubicBezTo>
                  <a:cubicBezTo>
                    <a:pt x="4" y="2"/>
                    <a:pt x="2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171@|5FFC:4737356|FBC:16777215|LFC:0|LBC:16777215"/>
            <p:cNvSpPr/>
            <p:nvPr/>
          </p:nvSpPr>
          <p:spPr bwMode="auto">
            <a:xfrm>
              <a:off x="7997826" y="5526088"/>
              <a:ext cx="587375" cy="350838"/>
            </a:xfrm>
            <a:custGeom>
              <a:gdLst>
                <a:gd name="T0" fmla="*/ 4 w 15"/>
                <a:gd name="T1" fmla="*/ 4 h 9"/>
                <a:gd name="T2" fmla="*/ 4 w 15"/>
                <a:gd name="T3" fmla="*/ 4 h 9"/>
                <a:gd name="T4" fmla="*/ 2 w 15"/>
                <a:gd name="T5" fmla="*/ 4 h 9"/>
                <a:gd name="T6" fmla="*/ 0 w 15"/>
                <a:gd name="T7" fmla="*/ 5 h 9"/>
                <a:gd name="T8" fmla="*/ 5 w 15"/>
                <a:gd name="T9" fmla="*/ 9 h 9"/>
                <a:gd name="T10" fmla="*/ 7 w 15"/>
                <a:gd name="T11" fmla="*/ 7 h 9"/>
                <a:gd name="T12" fmla="*/ 2 w 15"/>
                <a:gd name="T13" fmla="*/ 5 h 9"/>
                <a:gd name="T14" fmla="*/ 6 w 15"/>
                <a:gd name="T15" fmla="*/ 6 h 9"/>
                <a:gd name="T16" fmla="*/ 4 w 15"/>
                <a:gd name="T17" fmla="*/ 5 h 9"/>
                <a:gd name="T18" fmla="*/ 4 w 15"/>
                <a:gd name="T19" fmla="*/ 4 h 9"/>
                <a:gd name="T20" fmla="*/ 9 w 15"/>
                <a:gd name="T21" fmla="*/ 2 h 9"/>
                <a:gd name="T22" fmla="*/ 15 w 15"/>
                <a:gd name="T23" fmla="*/ 0 h 9"/>
                <a:gd name="T24" fmla="*/ 8 w 15"/>
                <a:gd name="T25" fmla="*/ 0 h 9"/>
                <a:gd name="T26" fmla="*/ 4 w 15"/>
                <a:gd name="T27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9">
                  <a:moveTo>
                    <a:pt x="4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1" y="9"/>
                    <a:pt x="5" y="9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2" y="5"/>
                    <a:pt x="5" y="6"/>
                    <a:pt x="6" y="6"/>
                  </a:cubicBezTo>
                  <a:cubicBezTo>
                    <a:pt x="6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2"/>
                    <a:pt x="9" y="2"/>
                  </a:cubicBezTo>
                  <a:cubicBezTo>
                    <a:pt x="12" y="2"/>
                    <a:pt x="15" y="0"/>
                    <a:pt x="15" y="0"/>
                  </a:cubicBezTo>
                  <a:cubicBezTo>
                    <a:pt x="15" y="0"/>
                    <a:pt x="11" y="0"/>
                    <a:pt x="8" y="0"/>
                  </a:cubicBezTo>
                  <a:cubicBezTo>
                    <a:pt x="8" y="0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72@|5FFC:4737356|FBC:16777215|LFC:0|LBC:16777215"/>
            <p:cNvSpPr/>
            <p:nvPr/>
          </p:nvSpPr>
          <p:spPr bwMode="auto">
            <a:xfrm>
              <a:off x="7802563" y="5059363"/>
              <a:ext cx="704850" cy="466725"/>
            </a:xfrm>
            <a:custGeom>
              <a:gdLst>
                <a:gd name="T0" fmla="*/ 5 w 18"/>
                <a:gd name="T1" fmla="*/ 9 h 12"/>
                <a:gd name="T2" fmla="*/ 12 w 18"/>
                <a:gd name="T3" fmla="*/ 11 h 12"/>
                <a:gd name="T4" fmla="*/ 13 w 18"/>
                <a:gd name="T5" fmla="*/ 12 h 12"/>
                <a:gd name="T6" fmla="*/ 18 w 18"/>
                <a:gd name="T7" fmla="*/ 11 h 12"/>
                <a:gd name="T8" fmla="*/ 13 w 18"/>
                <a:gd name="T9" fmla="*/ 7 h 12"/>
                <a:gd name="T10" fmla="*/ 7 w 18"/>
                <a:gd name="T11" fmla="*/ 9 h 12"/>
                <a:gd name="T12" fmla="*/ 13 w 18"/>
                <a:gd name="T13" fmla="*/ 6 h 12"/>
                <a:gd name="T14" fmla="*/ 12 w 18"/>
                <a:gd name="T15" fmla="*/ 6 h 12"/>
                <a:gd name="T16" fmla="*/ 6 w 18"/>
                <a:gd name="T17" fmla="*/ 6 h 12"/>
                <a:gd name="T18" fmla="*/ 9 w 18"/>
                <a:gd name="T19" fmla="*/ 4 h 12"/>
                <a:gd name="T20" fmla="*/ 10 w 18"/>
                <a:gd name="T21" fmla="*/ 3 h 12"/>
                <a:gd name="T22" fmla="*/ 3 w 18"/>
                <a:gd name="T23" fmla="*/ 3 h 12"/>
                <a:gd name="T24" fmla="*/ 7 w 18"/>
                <a:gd name="T25" fmla="*/ 2 h 12"/>
                <a:gd name="T26" fmla="*/ 3 w 18"/>
                <a:gd name="T27" fmla="*/ 2 h 12"/>
                <a:gd name="T28" fmla="*/ 5 w 18"/>
                <a:gd name="T29" fmla="*/ 1 h 12"/>
                <a:gd name="T30" fmla="*/ 2 w 18"/>
                <a:gd name="T31" fmla="*/ 0 h 12"/>
                <a:gd name="T32" fmla="*/ 5 w 18"/>
                <a:gd name="T33" fmla="*/ 9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2">
                  <a:moveTo>
                    <a:pt x="5" y="9"/>
                  </a:moveTo>
                  <a:cubicBezTo>
                    <a:pt x="5" y="9"/>
                    <a:pt x="9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1"/>
                    <a:pt x="17" y="11"/>
                    <a:pt x="18" y="11"/>
                  </a:cubicBezTo>
                  <a:cubicBezTo>
                    <a:pt x="18" y="11"/>
                    <a:pt x="15" y="7"/>
                    <a:pt x="13" y="7"/>
                  </a:cubicBezTo>
                  <a:cubicBezTo>
                    <a:pt x="11" y="7"/>
                    <a:pt x="7" y="9"/>
                    <a:pt x="7" y="9"/>
                  </a:cubicBezTo>
                  <a:cubicBezTo>
                    <a:pt x="7" y="9"/>
                    <a:pt x="10" y="6"/>
                    <a:pt x="13" y="6"/>
                  </a:cubicBezTo>
                  <a:cubicBezTo>
                    <a:pt x="15" y="6"/>
                    <a:pt x="12" y="6"/>
                    <a:pt x="12" y="6"/>
                  </a:cubicBezTo>
                  <a:cubicBezTo>
                    <a:pt x="12" y="6"/>
                    <a:pt x="8" y="5"/>
                    <a:pt x="6" y="6"/>
                  </a:cubicBezTo>
                  <a:cubicBezTo>
                    <a:pt x="6" y="6"/>
                    <a:pt x="8" y="5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4" y="3"/>
                    <a:pt x="3" y="3"/>
                  </a:cubicBezTo>
                  <a:cubicBezTo>
                    <a:pt x="3" y="3"/>
                    <a:pt x="6" y="2"/>
                    <a:pt x="7" y="2"/>
                  </a:cubicBezTo>
                  <a:cubicBezTo>
                    <a:pt x="7" y="1"/>
                    <a:pt x="3" y="2"/>
                    <a:pt x="3" y="2"/>
                  </a:cubicBezTo>
                  <a:cubicBezTo>
                    <a:pt x="3" y="2"/>
                    <a:pt x="6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7"/>
                    <a:pt x="5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173@|5FFC:14736338|FBC:16777215|LFC:0|LBC:16777215"/>
            <p:cNvSpPr/>
            <p:nvPr/>
          </p:nvSpPr>
          <p:spPr bwMode="auto">
            <a:xfrm>
              <a:off x="8037513" y="4395788"/>
              <a:ext cx="430213" cy="350838"/>
            </a:xfrm>
            <a:custGeom>
              <a:gdLst>
                <a:gd name="T0" fmla="*/ 5 w 11"/>
                <a:gd name="T1" fmla="*/ 5 h 9"/>
                <a:gd name="T2" fmla="*/ 7 w 11"/>
                <a:gd name="T3" fmla="*/ 4 h 9"/>
                <a:gd name="T4" fmla="*/ 4 w 11"/>
                <a:gd name="T5" fmla="*/ 4 h 9"/>
                <a:gd name="T6" fmla="*/ 4 w 11"/>
                <a:gd name="T7" fmla="*/ 2 h 9"/>
                <a:gd name="T8" fmla="*/ 4 w 11"/>
                <a:gd name="T9" fmla="*/ 3 h 9"/>
                <a:gd name="T10" fmla="*/ 2 w 11"/>
                <a:gd name="T11" fmla="*/ 0 h 9"/>
                <a:gd name="T12" fmla="*/ 3 w 11"/>
                <a:gd name="T13" fmla="*/ 4 h 9"/>
                <a:gd name="T14" fmla="*/ 0 w 11"/>
                <a:gd name="T15" fmla="*/ 4 h 9"/>
                <a:gd name="T16" fmla="*/ 1 w 11"/>
                <a:gd name="T17" fmla="*/ 5 h 9"/>
                <a:gd name="T18" fmla="*/ 2 w 11"/>
                <a:gd name="T19" fmla="*/ 5 h 9"/>
                <a:gd name="T20" fmla="*/ 2 w 11"/>
                <a:gd name="T21" fmla="*/ 6 h 9"/>
                <a:gd name="T22" fmla="*/ 5 w 11"/>
                <a:gd name="T23" fmla="*/ 7 h 9"/>
                <a:gd name="T24" fmla="*/ 4 w 11"/>
                <a:gd name="T25" fmla="*/ 8 h 9"/>
                <a:gd name="T26" fmla="*/ 5 w 11"/>
                <a:gd name="T27" fmla="*/ 7 h 9"/>
                <a:gd name="T28" fmla="*/ 11 w 11"/>
                <a:gd name="T29" fmla="*/ 9 h 9"/>
                <a:gd name="T30" fmla="*/ 5 w 11"/>
                <a:gd name="T31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9">
                  <a:moveTo>
                    <a:pt x="5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4" y="5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0"/>
                    <a:pt x="2" y="0"/>
                  </a:cubicBezTo>
                  <a:cubicBezTo>
                    <a:pt x="2" y="0"/>
                    <a:pt x="3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5" y="6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11" y="9"/>
                    <a:pt x="11" y="9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174@|5FFC:14736338|FBC:16777215|LFC:0|LBC:16777215"/>
            <p:cNvSpPr/>
            <p:nvPr/>
          </p:nvSpPr>
          <p:spPr bwMode="auto">
            <a:xfrm>
              <a:off x="8194676" y="4435475"/>
              <a:ext cx="38100" cy="39688"/>
            </a:xfrm>
            <a:custGeom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175@|5FFC:14736338|FBC:16777215|LFC:0|LBC:16777215"/>
            <p:cNvSpPr/>
            <p:nvPr/>
          </p:nvSpPr>
          <p:spPr bwMode="auto">
            <a:xfrm>
              <a:off x="8272463" y="4435475"/>
              <a:ext cx="782638" cy="817563"/>
            </a:xfrm>
            <a:custGeom>
              <a:gdLst>
                <a:gd name="T0" fmla="*/ 17 w 20"/>
                <a:gd name="T1" fmla="*/ 14 h 21"/>
                <a:gd name="T2" fmla="*/ 16 w 20"/>
                <a:gd name="T3" fmla="*/ 13 h 21"/>
                <a:gd name="T4" fmla="*/ 17 w 20"/>
                <a:gd name="T5" fmla="*/ 11 h 21"/>
                <a:gd name="T6" fmla="*/ 14 w 20"/>
                <a:gd name="T7" fmla="*/ 12 h 21"/>
                <a:gd name="T8" fmla="*/ 14 w 20"/>
                <a:gd name="T9" fmla="*/ 12 h 21"/>
                <a:gd name="T10" fmla="*/ 14 w 20"/>
                <a:gd name="T11" fmla="*/ 9 h 21"/>
                <a:gd name="T12" fmla="*/ 13 w 20"/>
                <a:gd name="T13" fmla="*/ 8 h 21"/>
                <a:gd name="T14" fmla="*/ 12 w 20"/>
                <a:gd name="T15" fmla="*/ 3 h 21"/>
                <a:gd name="T16" fmla="*/ 12 w 20"/>
                <a:gd name="T17" fmla="*/ 3 h 21"/>
                <a:gd name="T18" fmla="*/ 11 w 20"/>
                <a:gd name="T19" fmla="*/ 7 h 21"/>
                <a:gd name="T20" fmla="*/ 10 w 20"/>
                <a:gd name="T21" fmla="*/ 6 h 21"/>
                <a:gd name="T22" fmla="*/ 11 w 20"/>
                <a:gd name="T23" fmla="*/ 8 h 21"/>
                <a:gd name="T24" fmla="*/ 10 w 20"/>
                <a:gd name="T25" fmla="*/ 9 h 21"/>
                <a:gd name="T26" fmla="*/ 5 w 20"/>
                <a:gd name="T27" fmla="*/ 0 h 21"/>
                <a:gd name="T28" fmla="*/ 4 w 20"/>
                <a:gd name="T29" fmla="*/ 0 h 21"/>
                <a:gd name="T30" fmla="*/ 9 w 20"/>
                <a:gd name="T31" fmla="*/ 10 h 21"/>
                <a:gd name="T32" fmla="*/ 11 w 20"/>
                <a:gd name="T33" fmla="*/ 10 h 21"/>
                <a:gd name="T34" fmla="*/ 12 w 20"/>
                <a:gd name="T35" fmla="*/ 11 h 21"/>
                <a:gd name="T36" fmla="*/ 7 w 20"/>
                <a:gd name="T37" fmla="*/ 16 h 21"/>
                <a:gd name="T38" fmla="*/ 3 w 20"/>
                <a:gd name="T39" fmla="*/ 18 h 21"/>
                <a:gd name="T40" fmla="*/ 2 w 20"/>
                <a:gd name="T41" fmla="*/ 10 h 21"/>
                <a:gd name="T42" fmla="*/ 1 w 20"/>
                <a:gd name="T43" fmla="*/ 17 h 21"/>
                <a:gd name="T44" fmla="*/ 1 w 20"/>
                <a:gd name="T45" fmla="*/ 11 h 21"/>
                <a:gd name="T46" fmla="*/ 0 w 20"/>
                <a:gd name="T47" fmla="*/ 18 h 21"/>
                <a:gd name="T48" fmla="*/ 2 w 20"/>
                <a:gd name="T49" fmla="*/ 20 h 21"/>
                <a:gd name="T50" fmla="*/ 4 w 20"/>
                <a:gd name="T51" fmla="*/ 21 h 21"/>
                <a:gd name="T52" fmla="*/ 5 w 20"/>
                <a:gd name="T53" fmla="*/ 19 h 21"/>
                <a:gd name="T54" fmla="*/ 11 w 20"/>
                <a:gd name="T55" fmla="*/ 16 h 21"/>
                <a:gd name="T56" fmla="*/ 13 w 20"/>
                <a:gd name="T57" fmla="*/ 14 h 21"/>
                <a:gd name="T58" fmla="*/ 18 w 20"/>
                <a:gd name="T59" fmla="*/ 16 h 21"/>
                <a:gd name="T60" fmla="*/ 18 w 20"/>
                <a:gd name="T61" fmla="*/ 16 h 21"/>
                <a:gd name="T62" fmla="*/ 20 w 20"/>
                <a:gd name="T63" fmla="*/ 14 h 21"/>
                <a:gd name="T64" fmla="*/ 17 w 20"/>
                <a:gd name="T65" fmla="*/ 14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1">
                  <a:moveTo>
                    <a:pt x="17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4" y="9"/>
                    <a:pt x="14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4" y="7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7"/>
                    <a:pt x="8" y="9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8" y="15"/>
                    <a:pt x="7" y="16"/>
                  </a:cubicBezTo>
                  <a:cubicBezTo>
                    <a:pt x="6" y="17"/>
                    <a:pt x="3" y="18"/>
                    <a:pt x="3" y="18"/>
                  </a:cubicBezTo>
                  <a:cubicBezTo>
                    <a:pt x="4" y="12"/>
                    <a:pt x="2" y="10"/>
                    <a:pt x="2" y="10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0" y="15"/>
                    <a:pt x="1" y="11"/>
                    <a:pt x="1" y="11"/>
                  </a:cubicBezTo>
                  <a:cubicBezTo>
                    <a:pt x="0" y="13"/>
                    <a:pt x="0" y="16"/>
                    <a:pt x="0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5" y="19"/>
                    <a:pt x="5" y="19"/>
                  </a:cubicBezTo>
                  <a:cubicBezTo>
                    <a:pt x="5" y="20"/>
                    <a:pt x="10" y="16"/>
                    <a:pt x="11" y="16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76@|5FFC:15724527|FBC:16777215|LFC:0|LBC:16777215"/>
            <p:cNvSpPr/>
            <p:nvPr/>
          </p:nvSpPr>
          <p:spPr bwMode="auto">
            <a:xfrm>
              <a:off x="8742363" y="4552950"/>
              <a:ext cx="77788" cy="233363"/>
            </a:xfrm>
            <a:custGeom>
              <a:gdLst>
                <a:gd name="T0" fmla="*/ 0 w 2"/>
                <a:gd name="T1" fmla="*/ 5 h 6"/>
                <a:gd name="T2" fmla="*/ 2 w 2"/>
                <a:gd name="T3" fmla="*/ 6 h 6"/>
                <a:gd name="T4" fmla="*/ 2 w 2"/>
                <a:gd name="T5" fmla="*/ 6 h 6"/>
                <a:gd name="T6" fmla="*/ 1 w 2"/>
                <a:gd name="T7" fmla="*/ 0 h 6"/>
                <a:gd name="T8" fmla="*/ 0 w 2"/>
                <a:gd name="T9" fmla="*/ 0 h 6"/>
                <a:gd name="T10" fmla="*/ 0 w 2"/>
                <a:gd name="T11" fmla="*/ 5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177@|5FFC:328965|FBC:16777215|LFC:0|LBC:16777215"/>
            <p:cNvSpPr/>
            <p:nvPr/>
          </p:nvSpPr>
          <p:spPr bwMode="auto">
            <a:xfrm>
              <a:off x="8702676" y="4941888"/>
              <a:ext cx="79375" cy="466725"/>
            </a:xfrm>
            <a:custGeom>
              <a:gdLst>
                <a:gd name="T0" fmla="*/ 0 w 2"/>
                <a:gd name="T1" fmla="*/ 12 h 12"/>
                <a:gd name="T2" fmla="*/ 1 w 2"/>
                <a:gd name="T3" fmla="*/ 11 h 12"/>
                <a:gd name="T4" fmla="*/ 2 w 2"/>
                <a:gd name="T5" fmla="*/ 0 h 12"/>
                <a:gd name="T6" fmla="*/ 1 w 2"/>
                <a:gd name="T7" fmla="*/ 0 h 12"/>
                <a:gd name="T8" fmla="*/ 0 w 2"/>
                <a:gd name="T9" fmla="*/ 12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178@|5FFC:328965|FBC:16777215|LFC:0|LBC:16777215"/>
            <p:cNvSpPr/>
            <p:nvPr/>
          </p:nvSpPr>
          <p:spPr bwMode="auto">
            <a:xfrm>
              <a:off x="8702676" y="4786313"/>
              <a:ext cx="117475" cy="739775"/>
            </a:xfrm>
            <a:custGeom>
              <a:gdLst>
                <a:gd name="T0" fmla="*/ 1 w 3"/>
                <a:gd name="T1" fmla="*/ 19 h 19"/>
                <a:gd name="T2" fmla="*/ 2 w 3"/>
                <a:gd name="T3" fmla="*/ 17 h 19"/>
                <a:gd name="T4" fmla="*/ 3 w 3"/>
                <a:gd name="T5" fmla="*/ 2 h 19"/>
                <a:gd name="T6" fmla="*/ 3 w 3"/>
                <a:gd name="T7" fmla="*/ 0 h 19"/>
                <a:gd name="T8" fmla="*/ 2 w 3"/>
                <a:gd name="T9" fmla="*/ 0 h 19"/>
                <a:gd name="T10" fmla="*/ 2 w 3"/>
                <a:gd name="T11" fmla="*/ 1 h 19"/>
                <a:gd name="T12" fmla="*/ 2 w 3"/>
                <a:gd name="T13" fmla="*/ 3 h 19"/>
                <a:gd name="T14" fmla="*/ 0 w 3"/>
                <a:gd name="T15" fmla="*/ 18 h 19"/>
                <a:gd name="T16" fmla="*/ 1 w 3"/>
                <a:gd name="T17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9">
                  <a:moveTo>
                    <a:pt x="1" y="19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4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0" y="16"/>
                    <a:pt x="0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179@|5FFC:0|FBC:16777215|LFC:0|LBC:16777215"/>
            <p:cNvSpPr/>
            <p:nvPr/>
          </p:nvSpPr>
          <p:spPr bwMode="auto">
            <a:xfrm>
              <a:off x="8782051" y="4395788"/>
              <a:ext cx="390525" cy="312738"/>
            </a:xfrm>
            <a:custGeom>
              <a:gdLst>
                <a:gd name="T0" fmla="*/ 5 w 10"/>
                <a:gd name="T1" fmla="*/ 7 h 8"/>
                <a:gd name="T2" fmla="*/ 5 w 10"/>
                <a:gd name="T3" fmla="*/ 7 h 8"/>
                <a:gd name="T4" fmla="*/ 6 w 10"/>
                <a:gd name="T5" fmla="*/ 5 h 8"/>
                <a:gd name="T6" fmla="*/ 8 w 10"/>
                <a:gd name="T7" fmla="*/ 4 h 8"/>
                <a:gd name="T8" fmla="*/ 9 w 10"/>
                <a:gd name="T9" fmla="*/ 4 h 8"/>
                <a:gd name="T10" fmla="*/ 10 w 10"/>
                <a:gd name="T11" fmla="*/ 4 h 8"/>
                <a:gd name="T12" fmla="*/ 5 w 10"/>
                <a:gd name="T13" fmla="*/ 0 h 8"/>
                <a:gd name="T14" fmla="*/ 4 w 10"/>
                <a:gd name="T15" fmla="*/ 0 h 8"/>
                <a:gd name="T16" fmla="*/ 3 w 10"/>
                <a:gd name="T17" fmla="*/ 0 h 8"/>
                <a:gd name="T18" fmla="*/ 0 w 10"/>
                <a:gd name="T19" fmla="*/ 4 h 8"/>
                <a:gd name="T20" fmla="*/ 1 w 10"/>
                <a:gd name="T21" fmla="*/ 8 h 8"/>
                <a:gd name="T22" fmla="*/ 1 w 10"/>
                <a:gd name="T23" fmla="*/ 7 h 8"/>
                <a:gd name="T24" fmla="*/ 3 w 10"/>
                <a:gd name="T25" fmla="*/ 7 h 8"/>
                <a:gd name="T26" fmla="*/ 3 w 10"/>
                <a:gd name="T27" fmla="*/ 5 h 8"/>
                <a:gd name="T28" fmla="*/ 4 w 10"/>
                <a:gd name="T29" fmla="*/ 4 h 8"/>
                <a:gd name="T30" fmla="*/ 5 w 10"/>
                <a:gd name="T31" fmla="*/ 6 h 8"/>
                <a:gd name="T32" fmla="*/ 5 w 10"/>
                <a:gd name="T33" fmla="*/ 7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8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234134" y="2627460"/>
            <a:ext cx="1468024" cy="948734"/>
            <a:chOff x="9690101" y="4786313"/>
            <a:chExt cx="2503486" cy="1624013"/>
          </a:xfrm>
        </p:grpSpPr>
        <p:sp>
          <p:nvSpPr>
            <p:cNvPr id="70" name="Freeform 183@|5FFC:9350382|FBC:16777215|LFC:0|LBC:16777215"/>
            <p:cNvSpPr/>
            <p:nvPr/>
          </p:nvSpPr>
          <p:spPr bwMode="auto">
            <a:xfrm>
              <a:off x="10598150" y="5260976"/>
              <a:ext cx="330200" cy="225425"/>
            </a:xfrm>
            <a:custGeom>
              <a:gdLst>
                <a:gd name="T0" fmla="*/ 4 w 12"/>
                <a:gd name="T1" fmla="*/ 8 h 8"/>
                <a:gd name="T2" fmla="*/ 11 w 12"/>
                <a:gd name="T3" fmla="*/ 4 h 8"/>
                <a:gd name="T4" fmla="*/ 0 w 12"/>
                <a:gd name="T5" fmla="*/ 0 h 8"/>
                <a:gd name="T6" fmla="*/ 4 w 12"/>
                <a:gd name="T7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4" y="8"/>
                    <a:pt x="12" y="6"/>
                    <a:pt x="11" y="4"/>
                  </a:cubicBezTo>
                  <a:cubicBezTo>
                    <a:pt x="10" y="1"/>
                    <a:pt x="2" y="0"/>
                    <a:pt x="0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184@|5FFC:0|FBC:16777215|LFC:0|LBC:16777215"/>
            <p:cNvSpPr/>
            <p:nvPr/>
          </p:nvSpPr>
          <p:spPr bwMode="auto">
            <a:xfrm>
              <a:off x="11753850" y="4981576"/>
              <a:ext cx="109537" cy="28575"/>
            </a:xfrm>
            <a:custGeom>
              <a:gdLst>
                <a:gd name="T0" fmla="*/ 4 w 4"/>
                <a:gd name="T1" fmla="*/ 1 h 1"/>
                <a:gd name="T2" fmla="*/ 1 w 4"/>
                <a:gd name="T3" fmla="*/ 1 h 1"/>
                <a:gd name="T4" fmla="*/ 1 w 4"/>
                <a:gd name="T5" fmla="*/ 0 h 1"/>
                <a:gd name="T6" fmla="*/ 4 w 4"/>
                <a:gd name="T7" fmla="*/ 0 h 1"/>
                <a:gd name="T8" fmla="*/ 4 w 4"/>
                <a:gd name="T9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185@|5FFC:6250337|FBC:16777215|LFC:0|LBC:16777215"/>
            <p:cNvSpPr/>
            <p:nvPr/>
          </p:nvSpPr>
          <p:spPr bwMode="auto">
            <a:xfrm>
              <a:off x="11642725" y="4926013"/>
              <a:ext cx="550862" cy="560388"/>
            </a:xfrm>
            <a:custGeom>
              <a:gdLst>
                <a:gd name="T0" fmla="*/ 0 w 20"/>
                <a:gd name="T1" fmla="*/ 11 h 20"/>
                <a:gd name="T2" fmla="*/ 11 w 20"/>
                <a:gd name="T3" fmla="*/ 0 h 20"/>
                <a:gd name="T4" fmla="*/ 19 w 20"/>
                <a:gd name="T5" fmla="*/ 9 h 20"/>
                <a:gd name="T6" fmla="*/ 9 w 20"/>
                <a:gd name="T7" fmla="*/ 19 h 20"/>
                <a:gd name="T8" fmla="*/ 9 w 20"/>
                <a:gd name="T9" fmla="*/ 19 h 20"/>
                <a:gd name="T10" fmla="*/ 0 w 20"/>
                <a:gd name="T11" fmla="*/ 11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11"/>
                  </a:moveTo>
                  <a:cubicBezTo>
                    <a:pt x="0" y="11"/>
                    <a:pt x="10" y="0"/>
                    <a:pt x="11" y="0"/>
                  </a:cubicBezTo>
                  <a:cubicBezTo>
                    <a:pt x="11" y="0"/>
                    <a:pt x="20" y="8"/>
                    <a:pt x="19" y="9"/>
                  </a:cubicBezTo>
                  <a:cubicBezTo>
                    <a:pt x="19" y="10"/>
                    <a:pt x="11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8" y="20"/>
                    <a:pt x="0" y="11"/>
                  </a:cubicBezTo>
                  <a:close/>
                </a:path>
              </a:pathLst>
            </a:custGeom>
            <a:solidFill>
              <a:srgbClr val="61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186@|5FFC:0|FBC:16777215|LFC:0|LBC:16777215"/>
            <p:cNvSpPr/>
            <p:nvPr/>
          </p:nvSpPr>
          <p:spPr bwMode="auto">
            <a:xfrm>
              <a:off x="11671300" y="4926013"/>
              <a:ext cx="495300" cy="503238"/>
            </a:xfrm>
            <a:custGeom>
              <a:gdLst>
                <a:gd name="T0" fmla="*/ 0 w 18"/>
                <a:gd name="T1" fmla="*/ 11 h 18"/>
                <a:gd name="T2" fmla="*/ 4 w 18"/>
                <a:gd name="T3" fmla="*/ 14 h 18"/>
                <a:gd name="T4" fmla="*/ 14 w 18"/>
                <a:gd name="T5" fmla="*/ 5 h 18"/>
                <a:gd name="T6" fmla="*/ 11 w 18"/>
                <a:gd name="T7" fmla="*/ 0 h 18"/>
                <a:gd name="T8" fmla="*/ 14 w 18"/>
                <a:gd name="T9" fmla="*/ 5 h 18"/>
                <a:gd name="T10" fmla="*/ 17 w 18"/>
                <a:gd name="T11" fmla="*/ 9 h 18"/>
                <a:gd name="T12" fmla="*/ 9 w 18"/>
                <a:gd name="T13" fmla="*/ 18 h 18"/>
                <a:gd name="T14" fmla="*/ 17 w 18"/>
                <a:gd name="T15" fmla="*/ 9 h 18"/>
                <a:gd name="T16" fmla="*/ 14 w 18"/>
                <a:gd name="T17" fmla="*/ 6 h 18"/>
                <a:gd name="T18" fmla="*/ 10 w 18"/>
                <a:gd name="T19" fmla="*/ 9 h 18"/>
                <a:gd name="T20" fmla="*/ 11 w 18"/>
                <a:gd name="T21" fmla="*/ 11 h 18"/>
                <a:gd name="T22" fmla="*/ 9 w 18"/>
                <a:gd name="T23" fmla="*/ 11 h 18"/>
                <a:gd name="T24" fmla="*/ 4 w 18"/>
                <a:gd name="T25" fmla="*/ 14 h 18"/>
                <a:gd name="T26" fmla="*/ 0 w 18"/>
                <a:gd name="T27" fmla="*/ 11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8">
                  <a:moveTo>
                    <a:pt x="0" y="11"/>
                  </a:moveTo>
                  <a:cubicBezTo>
                    <a:pt x="0" y="11"/>
                    <a:pt x="3" y="14"/>
                    <a:pt x="4" y="14"/>
                  </a:cubicBezTo>
                  <a:cubicBezTo>
                    <a:pt x="5" y="13"/>
                    <a:pt x="14" y="6"/>
                    <a:pt x="14" y="5"/>
                  </a:cubicBezTo>
                  <a:cubicBezTo>
                    <a:pt x="13" y="4"/>
                    <a:pt x="14" y="4"/>
                    <a:pt x="11" y="0"/>
                  </a:cubicBezTo>
                  <a:cubicBezTo>
                    <a:pt x="11" y="0"/>
                    <a:pt x="14" y="4"/>
                    <a:pt x="14" y="5"/>
                  </a:cubicBezTo>
                  <a:cubicBezTo>
                    <a:pt x="14" y="5"/>
                    <a:pt x="18" y="8"/>
                    <a:pt x="17" y="9"/>
                  </a:cubicBezTo>
                  <a:cubicBezTo>
                    <a:pt x="17" y="9"/>
                    <a:pt x="18" y="10"/>
                    <a:pt x="9" y="18"/>
                  </a:cubicBezTo>
                  <a:cubicBezTo>
                    <a:pt x="9" y="18"/>
                    <a:pt x="17" y="10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1" y="9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5" y="14"/>
                    <a:pt x="4" y="14"/>
                  </a:cubicBezTo>
                  <a:cubicBezTo>
                    <a:pt x="3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187@|5FFC:9683704|FBC:16777215|LFC:0|LBC:16777215"/>
            <p:cNvSpPr/>
            <p:nvPr/>
          </p:nvSpPr>
          <p:spPr bwMode="auto">
            <a:xfrm>
              <a:off x="11642725" y="4953001"/>
              <a:ext cx="165100" cy="196850"/>
            </a:xfrm>
            <a:custGeom>
              <a:gdLst>
                <a:gd name="T0" fmla="*/ 0 w 6"/>
                <a:gd name="T1" fmla="*/ 7 h 7"/>
                <a:gd name="T2" fmla="*/ 3 w 6"/>
                <a:gd name="T3" fmla="*/ 6 h 7"/>
                <a:gd name="T4" fmla="*/ 5 w 6"/>
                <a:gd name="T5" fmla="*/ 5 h 7"/>
                <a:gd name="T6" fmla="*/ 6 w 6"/>
                <a:gd name="T7" fmla="*/ 4 h 7"/>
                <a:gd name="T8" fmla="*/ 6 w 6"/>
                <a:gd name="T9" fmla="*/ 4 h 7"/>
                <a:gd name="T10" fmla="*/ 6 w 6"/>
                <a:gd name="T11" fmla="*/ 3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4 w 6"/>
                <a:gd name="T19" fmla="*/ 1 h 7"/>
                <a:gd name="T20" fmla="*/ 3 w 6"/>
                <a:gd name="T21" fmla="*/ 2 h 7"/>
                <a:gd name="T22" fmla="*/ 3 w 6"/>
                <a:gd name="T23" fmla="*/ 1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2 h 7"/>
                <a:gd name="T30" fmla="*/ 2 w 6"/>
                <a:gd name="T31" fmla="*/ 3 h 7"/>
                <a:gd name="T32" fmla="*/ 0 w 6"/>
                <a:gd name="T33" fmla="*/ 5 h 7"/>
                <a:gd name="T34" fmla="*/ 0 w 6"/>
                <a:gd name="T35" fmla="*/ 7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0" y="7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188@|5FFC:9350382|FBC:16777215|LFC:0|LBC:16777215"/>
            <p:cNvSpPr/>
            <p:nvPr/>
          </p:nvSpPr>
          <p:spPr bwMode="auto">
            <a:xfrm>
              <a:off x="11642725" y="4981576"/>
              <a:ext cx="165100" cy="168275"/>
            </a:xfrm>
            <a:custGeom>
              <a:gdLst>
                <a:gd name="T0" fmla="*/ 6 w 6"/>
                <a:gd name="T1" fmla="*/ 0 h 6"/>
                <a:gd name="T2" fmla="*/ 4 w 6"/>
                <a:gd name="T3" fmla="*/ 0 h 6"/>
                <a:gd name="T4" fmla="*/ 3 w 6"/>
                <a:gd name="T5" fmla="*/ 1 h 6"/>
                <a:gd name="T6" fmla="*/ 3 w 6"/>
                <a:gd name="T7" fmla="*/ 0 h 6"/>
                <a:gd name="T8" fmla="*/ 3 w 6"/>
                <a:gd name="T9" fmla="*/ 0 h 6"/>
                <a:gd name="T10" fmla="*/ 3 w 6"/>
                <a:gd name="T11" fmla="*/ 1 h 6"/>
                <a:gd name="T12" fmla="*/ 2 w 6"/>
                <a:gd name="T13" fmla="*/ 2 h 6"/>
                <a:gd name="T14" fmla="*/ 0 w 6"/>
                <a:gd name="T15" fmla="*/ 4 h 6"/>
                <a:gd name="T16" fmla="*/ 0 w 6"/>
                <a:gd name="T17" fmla="*/ 6 h 6"/>
                <a:gd name="T18" fmla="*/ 3 w 6"/>
                <a:gd name="T19" fmla="*/ 5 h 6"/>
                <a:gd name="T20" fmla="*/ 5 w 6"/>
                <a:gd name="T21" fmla="*/ 4 h 6"/>
                <a:gd name="T22" fmla="*/ 5 w 6"/>
                <a:gd name="T23" fmla="*/ 4 h 6"/>
                <a:gd name="T24" fmla="*/ 5 w 6"/>
                <a:gd name="T25" fmla="*/ 3 h 6"/>
                <a:gd name="T26" fmla="*/ 5 w 6"/>
                <a:gd name="T27" fmla="*/ 3 h 6"/>
                <a:gd name="T28" fmla="*/ 5 w 6"/>
                <a:gd name="T29" fmla="*/ 2 h 6"/>
                <a:gd name="T30" fmla="*/ 4 w 6"/>
                <a:gd name="T31" fmla="*/ 1 h 6"/>
                <a:gd name="T32" fmla="*/ 6 w 6"/>
                <a:gd name="T33" fmla="*/ 0 h 6"/>
                <a:gd name="T34" fmla="*/ 6 w 6"/>
                <a:gd name="T35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189@|5FFC:9683704|FBC:16777215|LFC:0|LBC:16777215"/>
            <p:cNvSpPr/>
            <p:nvPr/>
          </p:nvSpPr>
          <p:spPr bwMode="auto">
            <a:xfrm>
              <a:off x="11176000" y="4841876"/>
              <a:ext cx="192087" cy="223838"/>
            </a:xfrm>
            <a:custGeom>
              <a:gdLst>
                <a:gd name="T0" fmla="*/ 6 w 7"/>
                <a:gd name="T1" fmla="*/ 8 h 8"/>
                <a:gd name="T2" fmla="*/ 6 w 7"/>
                <a:gd name="T3" fmla="*/ 7 h 8"/>
                <a:gd name="T4" fmla="*/ 7 w 7"/>
                <a:gd name="T5" fmla="*/ 7 h 8"/>
                <a:gd name="T6" fmla="*/ 7 w 7"/>
                <a:gd name="T7" fmla="*/ 5 h 8"/>
                <a:gd name="T8" fmla="*/ 7 w 7"/>
                <a:gd name="T9" fmla="*/ 4 h 8"/>
                <a:gd name="T10" fmla="*/ 7 w 7"/>
                <a:gd name="T11" fmla="*/ 2 h 8"/>
                <a:gd name="T12" fmla="*/ 5 w 7"/>
                <a:gd name="T13" fmla="*/ 1 h 8"/>
                <a:gd name="T14" fmla="*/ 1 w 7"/>
                <a:gd name="T15" fmla="*/ 0 h 8"/>
                <a:gd name="T16" fmla="*/ 0 w 7"/>
                <a:gd name="T17" fmla="*/ 6 h 8"/>
                <a:gd name="T18" fmla="*/ 6 w 7"/>
                <a:gd name="T19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6"/>
                    <a:pt x="0" y="6"/>
                  </a:cubicBezTo>
                  <a:cubicBezTo>
                    <a:pt x="0" y="6"/>
                    <a:pt x="1" y="8"/>
                    <a:pt x="6" y="8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190@|5FFC:9350382|FBC:16777215|LFC:0|LBC:16777215"/>
            <p:cNvSpPr/>
            <p:nvPr/>
          </p:nvSpPr>
          <p:spPr bwMode="auto">
            <a:xfrm>
              <a:off x="11176000" y="4897438"/>
              <a:ext cx="136525" cy="168275"/>
            </a:xfrm>
            <a:custGeom>
              <a:gdLst>
                <a:gd name="T0" fmla="*/ 3 w 5"/>
                <a:gd name="T1" fmla="*/ 3 h 6"/>
                <a:gd name="T2" fmla="*/ 3 w 5"/>
                <a:gd name="T3" fmla="*/ 4 h 6"/>
                <a:gd name="T4" fmla="*/ 2 w 5"/>
                <a:gd name="T5" fmla="*/ 2 h 6"/>
                <a:gd name="T6" fmla="*/ 2 w 5"/>
                <a:gd name="T7" fmla="*/ 2 h 6"/>
                <a:gd name="T8" fmla="*/ 0 w 5"/>
                <a:gd name="T9" fmla="*/ 4 h 6"/>
                <a:gd name="T10" fmla="*/ 4 w 5"/>
                <a:gd name="T11" fmla="*/ 6 h 6"/>
                <a:gd name="T12" fmla="*/ 4 w 5"/>
                <a:gd name="T13" fmla="*/ 5 h 6"/>
                <a:gd name="T14" fmla="*/ 5 w 5"/>
                <a:gd name="T15" fmla="*/ 4 h 6"/>
                <a:gd name="T16" fmla="*/ 4 w 5"/>
                <a:gd name="T17" fmla="*/ 3 h 6"/>
                <a:gd name="T18" fmla="*/ 3 w 5"/>
                <a:gd name="T19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2" y="2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191@|5FFC:9350382|FBC:16777215|LFC:0|LBC:16777215"/>
            <p:cNvSpPr/>
            <p:nvPr/>
          </p:nvSpPr>
          <p:spPr bwMode="auto">
            <a:xfrm>
              <a:off x="11312525" y="5010151"/>
              <a:ext cx="55562" cy="26988"/>
            </a:xfrm>
            <a:custGeom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192@|5FFC:2105393|FBC:16777215|LFC:0|LBC:16777215"/>
            <p:cNvSpPr/>
            <p:nvPr/>
          </p:nvSpPr>
          <p:spPr bwMode="auto">
            <a:xfrm>
              <a:off x="11147425" y="4786313"/>
              <a:ext cx="247650" cy="250825"/>
            </a:xfrm>
            <a:custGeom>
              <a:gdLst>
                <a:gd name="T0" fmla="*/ 0 w 9"/>
                <a:gd name="T1" fmla="*/ 9 h 9"/>
                <a:gd name="T2" fmla="*/ 2 w 9"/>
                <a:gd name="T3" fmla="*/ 8 h 9"/>
                <a:gd name="T4" fmla="*/ 3 w 9"/>
                <a:gd name="T5" fmla="*/ 6 h 9"/>
                <a:gd name="T6" fmla="*/ 4 w 9"/>
                <a:gd name="T7" fmla="*/ 6 h 9"/>
                <a:gd name="T8" fmla="*/ 4 w 9"/>
                <a:gd name="T9" fmla="*/ 8 h 9"/>
                <a:gd name="T10" fmla="*/ 5 w 9"/>
                <a:gd name="T11" fmla="*/ 8 h 9"/>
                <a:gd name="T12" fmla="*/ 5 w 9"/>
                <a:gd name="T13" fmla="*/ 6 h 9"/>
                <a:gd name="T14" fmla="*/ 6 w 9"/>
                <a:gd name="T15" fmla="*/ 5 h 9"/>
                <a:gd name="T16" fmla="*/ 6 w 9"/>
                <a:gd name="T17" fmla="*/ 4 h 9"/>
                <a:gd name="T18" fmla="*/ 8 w 9"/>
                <a:gd name="T19" fmla="*/ 4 h 9"/>
                <a:gd name="T20" fmla="*/ 9 w 9"/>
                <a:gd name="T21" fmla="*/ 3 h 9"/>
                <a:gd name="T22" fmla="*/ 6 w 9"/>
                <a:gd name="T23" fmla="*/ 1 h 9"/>
                <a:gd name="T24" fmla="*/ 3 w 9"/>
                <a:gd name="T25" fmla="*/ 1 h 9"/>
                <a:gd name="T26" fmla="*/ 3 w 9"/>
                <a:gd name="T27" fmla="*/ 1 h 9"/>
                <a:gd name="T28" fmla="*/ 2 w 9"/>
                <a:gd name="T29" fmla="*/ 1 h 9"/>
                <a:gd name="T30" fmla="*/ 0 w 9"/>
                <a:gd name="T31" fmla="*/ 4 h 9"/>
                <a:gd name="T32" fmla="*/ 0 w 9"/>
                <a:gd name="T33" fmla="*/ 7 h 9"/>
                <a:gd name="T34" fmla="*/ 0 w 9"/>
                <a:gd name="T35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1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1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193@|5FFC:0|FBC:16777215|LFC:0|LBC:16777215"/>
            <p:cNvSpPr/>
            <p:nvPr/>
          </p:nvSpPr>
          <p:spPr bwMode="auto">
            <a:xfrm>
              <a:off x="9690101" y="5486401"/>
              <a:ext cx="247650" cy="250825"/>
            </a:xfrm>
            <a:custGeom>
              <a:gdLst>
                <a:gd name="T0" fmla="*/ 0 w 9"/>
                <a:gd name="T1" fmla="*/ 9 h 9"/>
                <a:gd name="T2" fmla="*/ 2 w 9"/>
                <a:gd name="T3" fmla="*/ 9 h 9"/>
                <a:gd name="T4" fmla="*/ 4 w 9"/>
                <a:gd name="T5" fmla="*/ 7 h 9"/>
                <a:gd name="T6" fmla="*/ 7 w 9"/>
                <a:gd name="T7" fmla="*/ 7 h 9"/>
                <a:gd name="T8" fmla="*/ 8 w 9"/>
                <a:gd name="T9" fmla="*/ 6 h 9"/>
                <a:gd name="T10" fmla="*/ 9 w 9"/>
                <a:gd name="T11" fmla="*/ 3 h 9"/>
                <a:gd name="T12" fmla="*/ 7 w 9"/>
                <a:gd name="T13" fmla="*/ 1 h 9"/>
                <a:gd name="T14" fmla="*/ 7 w 9"/>
                <a:gd name="T15" fmla="*/ 0 h 9"/>
                <a:gd name="T16" fmla="*/ 4 w 9"/>
                <a:gd name="T17" fmla="*/ 2 h 9"/>
                <a:gd name="T18" fmla="*/ 4 w 9"/>
                <a:gd name="T19" fmla="*/ 3 h 9"/>
                <a:gd name="T20" fmla="*/ 1 w 9"/>
                <a:gd name="T21" fmla="*/ 6 h 9"/>
                <a:gd name="T22" fmla="*/ 0 w 9"/>
                <a:gd name="T23" fmla="*/ 9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2" y="9"/>
                    <a:pt x="2" y="9"/>
                  </a:cubicBezTo>
                  <a:cubicBezTo>
                    <a:pt x="2" y="9"/>
                    <a:pt x="4" y="7"/>
                    <a:pt x="4" y="7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3"/>
                    <a:pt x="9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194@|5FFC:0|FBC:16777215|LFC:0|LBC:16777215"/>
            <p:cNvSpPr/>
            <p:nvPr/>
          </p:nvSpPr>
          <p:spPr bwMode="auto">
            <a:xfrm>
              <a:off x="10680700" y="6270626"/>
              <a:ext cx="301625" cy="139700"/>
            </a:xfrm>
            <a:custGeom>
              <a:gdLst>
                <a:gd name="T0" fmla="*/ 2 w 11"/>
                <a:gd name="T1" fmla="*/ 0 h 5"/>
                <a:gd name="T2" fmla="*/ 1 w 11"/>
                <a:gd name="T3" fmla="*/ 1 h 5"/>
                <a:gd name="T4" fmla="*/ 1 w 11"/>
                <a:gd name="T5" fmla="*/ 4 h 5"/>
                <a:gd name="T6" fmla="*/ 0 w 11"/>
                <a:gd name="T7" fmla="*/ 4 h 5"/>
                <a:gd name="T8" fmla="*/ 3 w 11"/>
                <a:gd name="T9" fmla="*/ 5 h 5"/>
                <a:gd name="T10" fmla="*/ 3 w 11"/>
                <a:gd name="T11" fmla="*/ 5 h 5"/>
                <a:gd name="T12" fmla="*/ 7 w 11"/>
                <a:gd name="T13" fmla="*/ 5 h 5"/>
                <a:gd name="T14" fmla="*/ 11 w 11"/>
                <a:gd name="T15" fmla="*/ 5 h 5"/>
                <a:gd name="T16" fmla="*/ 11 w 11"/>
                <a:gd name="T17" fmla="*/ 4 h 5"/>
                <a:gd name="T18" fmla="*/ 7 w 11"/>
                <a:gd name="T19" fmla="*/ 3 h 5"/>
                <a:gd name="T20" fmla="*/ 6 w 11"/>
                <a:gd name="T21" fmla="*/ 1 h 5"/>
                <a:gd name="T22" fmla="*/ 4 w 11"/>
                <a:gd name="T23" fmla="*/ 0 h 5"/>
                <a:gd name="T24" fmla="*/ 2 w 11"/>
                <a:gd name="T25" fmla="*/ 0 h 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5"/>
                    <a:pt x="7" y="5"/>
                  </a:cubicBezTo>
                  <a:cubicBezTo>
                    <a:pt x="8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195@|5FFC:6245704|FBC:16777215|LFC:0|LBC:16777215"/>
            <p:cNvSpPr/>
            <p:nvPr/>
          </p:nvSpPr>
          <p:spPr bwMode="auto">
            <a:xfrm>
              <a:off x="10598150" y="5457826"/>
              <a:ext cx="330200" cy="895350"/>
            </a:xfrm>
            <a:custGeom>
              <a:gdLst>
                <a:gd name="T0" fmla="*/ 11 w 12"/>
                <a:gd name="T1" fmla="*/ 29 h 32"/>
                <a:gd name="T2" fmla="*/ 8 w 12"/>
                <a:gd name="T3" fmla="*/ 30 h 32"/>
                <a:gd name="T4" fmla="*/ 4 w 12"/>
                <a:gd name="T5" fmla="*/ 30 h 32"/>
                <a:gd name="T6" fmla="*/ 5 w 12"/>
                <a:gd name="T7" fmla="*/ 26 h 32"/>
                <a:gd name="T8" fmla="*/ 5 w 12"/>
                <a:gd name="T9" fmla="*/ 14 h 32"/>
                <a:gd name="T10" fmla="*/ 1 w 12"/>
                <a:gd name="T11" fmla="*/ 7 h 32"/>
                <a:gd name="T12" fmla="*/ 1 w 12"/>
                <a:gd name="T13" fmla="*/ 2 h 32"/>
                <a:gd name="T14" fmla="*/ 6 w 12"/>
                <a:gd name="T15" fmla="*/ 0 h 32"/>
                <a:gd name="T16" fmla="*/ 9 w 12"/>
                <a:gd name="T17" fmla="*/ 1 h 32"/>
                <a:gd name="T18" fmla="*/ 9 w 12"/>
                <a:gd name="T19" fmla="*/ 6 h 32"/>
                <a:gd name="T20" fmla="*/ 12 w 12"/>
                <a:gd name="T21" fmla="*/ 15 h 32"/>
                <a:gd name="T22" fmla="*/ 10 w 12"/>
                <a:gd name="T23" fmla="*/ 20 h 32"/>
                <a:gd name="T24" fmla="*/ 10 w 12"/>
                <a:gd name="T25" fmla="*/ 25 h 32"/>
                <a:gd name="T26" fmla="*/ 11 w 12"/>
                <a:gd name="T27" fmla="*/ 2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2">
                  <a:moveTo>
                    <a:pt x="11" y="29"/>
                  </a:moveTo>
                  <a:cubicBezTo>
                    <a:pt x="11" y="29"/>
                    <a:pt x="9" y="29"/>
                    <a:pt x="8" y="30"/>
                  </a:cubicBezTo>
                  <a:cubicBezTo>
                    <a:pt x="8" y="30"/>
                    <a:pt x="7" y="32"/>
                    <a:pt x="4" y="30"/>
                  </a:cubicBezTo>
                  <a:cubicBezTo>
                    <a:pt x="4" y="30"/>
                    <a:pt x="5" y="27"/>
                    <a:pt x="5" y="26"/>
                  </a:cubicBezTo>
                  <a:cubicBezTo>
                    <a:pt x="5" y="25"/>
                    <a:pt x="5" y="15"/>
                    <a:pt x="5" y="1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3"/>
                    <a:pt x="1" y="2"/>
                  </a:cubicBezTo>
                  <a:cubicBezTo>
                    <a:pt x="1" y="2"/>
                    <a:pt x="6" y="0"/>
                    <a:pt x="6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6"/>
                    <a:pt x="9" y="6"/>
                  </a:cubicBezTo>
                  <a:cubicBezTo>
                    <a:pt x="9" y="7"/>
                    <a:pt x="12" y="13"/>
                    <a:pt x="12" y="15"/>
                  </a:cubicBezTo>
                  <a:cubicBezTo>
                    <a:pt x="12" y="16"/>
                    <a:pt x="11" y="17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196@|5FFC:3285793|FBC:16777215|LFC:0|LBC:16777215"/>
            <p:cNvSpPr/>
            <p:nvPr/>
          </p:nvSpPr>
          <p:spPr bwMode="auto">
            <a:xfrm>
              <a:off x="10598150" y="5457826"/>
              <a:ext cx="301625" cy="868363"/>
            </a:xfrm>
            <a:custGeom>
              <a:gdLst>
                <a:gd name="T0" fmla="*/ 9 w 11"/>
                <a:gd name="T1" fmla="*/ 23 h 31"/>
                <a:gd name="T2" fmla="*/ 11 w 11"/>
                <a:gd name="T3" fmla="*/ 17 h 31"/>
                <a:gd name="T4" fmla="*/ 9 w 11"/>
                <a:gd name="T5" fmla="*/ 21 h 31"/>
                <a:gd name="T6" fmla="*/ 6 w 11"/>
                <a:gd name="T7" fmla="*/ 25 h 31"/>
                <a:gd name="T8" fmla="*/ 7 w 11"/>
                <a:gd name="T9" fmla="*/ 22 h 31"/>
                <a:gd name="T10" fmla="*/ 6 w 11"/>
                <a:gd name="T11" fmla="*/ 18 h 31"/>
                <a:gd name="T12" fmla="*/ 7 w 11"/>
                <a:gd name="T13" fmla="*/ 20 h 31"/>
                <a:gd name="T14" fmla="*/ 7 w 11"/>
                <a:gd name="T15" fmla="*/ 16 h 31"/>
                <a:gd name="T16" fmla="*/ 6 w 11"/>
                <a:gd name="T17" fmla="*/ 15 h 31"/>
                <a:gd name="T18" fmla="*/ 7 w 11"/>
                <a:gd name="T19" fmla="*/ 15 h 31"/>
                <a:gd name="T20" fmla="*/ 8 w 11"/>
                <a:gd name="T21" fmla="*/ 16 h 31"/>
                <a:gd name="T22" fmla="*/ 8 w 11"/>
                <a:gd name="T23" fmla="*/ 13 h 31"/>
                <a:gd name="T24" fmla="*/ 3 w 11"/>
                <a:gd name="T25" fmla="*/ 9 h 31"/>
                <a:gd name="T26" fmla="*/ 6 w 11"/>
                <a:gd name="T27" fmla="*/ 11 h 31"/>
                <a:gd name="T28" fmla="*/ 3 w 11"/>
                <a:gd name="T29" fmla="*/ 7 h 31"/>
                <a:gd name="T30" fmla="*/ 6 w 11"/>
                <a:gd name="T31" fmla="*/ 5 h 31"/>
                <a:gd name="T32" fmla="*/ 8 w 11"/>
                <a:gd name="T33" fmla="*/ 7 h 31"/>
                <a:gd name="T34" fmla="*/ 10 w 11"/>
                <a:gd name="T35" fmla="*/ 8 h 31"/>
                <a:gd name="T36" fmla="*/ 9 w 11"/>
                <a:gd name="T37" fmla="*/ 6 h 31"/>
                <a:gd name="T38" fmla="*/ 9 w 11"/>
                <a:gd name="T39" fmla="*/ 1 h 31"/>
                <a:gd name="T40" fmla="*/ 6 w 11"/>
                <a:gd name="T41" fmla="*/ 0 h 31"/>
                <a:gd name="T42" fmla="*/ 1 w 11"/>
                <a:gd name="T43" fmla="*/ 2 h 31"/>
                <a:gd name="T44" fmla="*/ 1 w 11"/>
                <a:gd name="T45" fmla="*/ 7 h 31"/>
                <a:gd name="T46" fmla="*/ 5 w 11"/>
                <a:gd name="T47" fmla="*/ 14 h 31"/>
                <a:gd name="T48" fmla="*/ 5 w 11"/>
                <a:gd name="T49" fmla="*/ 26 h 31"/>
                <a:gd name="T50" fmla="*/ 4 w 11"/>
                <a:gd name="T51" fmla="*/ 30 h 31"/>
                <a:gd name="T52" fmla="*/ 6 w 11"/>
                <a:gd name="T53" fmla="*/ 31 h 31"/>
                <a:gd name="T54" fmla="*/ 7 w 11"/>
                <a:gd name="T55" fmla="*/ 26 h 31"/>
                <a:gd name="T56" fmla="*/ 9 w 11"/>
                <a:gd name="T57" fmla="*/ 23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31">
                  <a:moveTo>
                    <a:pt x="9" y="23"/>
                  </a:moveTo>
                  <a:cubicBezTo>
                    <a:pt x="9" y="22"/>
                    <a:pt x="11" y="17"/>
                    <a:pt x="11" y="17"/>
                  </a:cubicBezTo>
                  <a:cubicBezTo>
                    <a:pt x="11" y="17"/>
                    <a:pt x="9" y="20"/>
                    <a:pt x="9" y="21"/>
                  </a:cubicBezTo>
                  <a:cubicBezTo>
                    <a:pt x="9" y="23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6" y="19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3"/>
                    <a:pt x="7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9" y="14"/>
                    <a:pt x="8" y="13"/>
                  </a:cubicBezTo>
                  <a:cubicBezTo>
                    <a:pt x="8" y="13"/>
                    <a:pt x="3" y="9"/>
                    <a:pt x="3" y="9"/>
                  </a:cubicBezTo>
                  <a:cubicBezTo>
                    <a:pt x="4" y="9"/>
                    <a:pt x="6" y="11"/>
                    <a:pt x="6" y="11"/>
                  </a:cubicBezTo>
                  <a:cubicBezTo>
                    <a:pt x="5" y="10"/>
                    <a:pt x="3" y="7"/>
                    <a:pt x="3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1" y="7"/>
                    <a:pt x="1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25"/>
                    <a:pt x="5" y="26"/>
                  </a:cubicBezTo>
                  <a:cubicBezTo>
                    <a:pt x="5" y="27"/>
                    <a:pt x="4" y="30"/>
                    <a:pt x="4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29"/>
                    <a:pt x="7" y="26"/>
                    <a:pt x="7" y="26"/>
                  </a:cubicBezTo>
                  <a:cubicBezTo>
                    <a:pt x="7" y="26"/>
                    <a:pt x="9" y="24"/>
                    <a:pt x="9" y="23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197@|5FFC:6245704|FBC:16777215|LFC:0|LBC:16777215"/>
            <p:cNvSpPr/>
            <p:nvPr/>
          </p:nvSpPr>
          <p:spPr bwMode="auto">
            <a:xfrm>
              <a:off x="9882188" y="5289551"/>
              <a:ext cx="935037" cy="560388"/>
            </a:xfrm>
            <a:custGeom>
              <a:gdLst>
                <a:gd name="T0" fmla="*/ 1 w 34"/>
                <a:gd name="T1" fmla="*/ 16 h 20"/>
                <a:gd name="T2" fmla="*/ 15 w 34"/>
                <a:gd name="T3" fmla="*/ 20 h 20"/>
                <a:gd name="T4" fmla="*/ 27 w 34"/>
                <a:gd name="T5" fmla="*/ 12 h 20"/>
                <a:gd name="T6" fmla="*/ 34 w 34"/>
                <a:gd name="T7" fmla="*/ 8 h 20"/>
                <a:gd name="T8" fmla="*/ 34 w 34"/>
                <a:gd name="T9" fmla="*/ 6 h 20"/>
                <a:gd name="T10" fmla="*/ 26 w 34"/>
                <a:gd name="T11" fmla="*/ 0 h 20"/>
                <a:gd name="T12" fmla="*/ 22 w 34"/>
                <a:gd name="T13" fmla="*/ 3 h 20"/>
                <a:gd name="T14" fmla="*/ 20 w 34"/>
                <a:gd name="T15" fmla="*/ 7 h 20"/>
                <a:gd name="T16" fmla="*/ 15 w 34"/>
                <a:gd name="T17" fmla="*/ 14 h 20"/>
                <a:gd name="T18" fmla="*/ 13 w 34"/>
                <a:gd name="T19" fmla="*/ 13 h 20"/>
                <a:gd name="T20" fmla="*/ 7 w 34"/>
                <a:gd name="T21" fmla="*/ 12 h 20"/>
                <a:gd name="T22" fmla="*/ 2 w 34"/>
                <a:gd name="T23" fmla="*/ 10 h 20"/>
                <a:gd name="T24" fmla="*/ 1 w 34"/>
                <a:gd name="T25" fmla="*/ 16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0">
                  <a:moveTo>
                    <a:pt x="1" y="16"/>
                  </a:moveTo>
                  <a:cubicBezTo>
                    <a:pt x="1" y="16"/>
                    <a:pt x="13" y="20"/>
                    <a:pt x="15" y="20"/>
                  </a:cubicBezTo>
                  <a:cubicBezTo>
                    <a:pt x="15" y="20"/>
                    <a:pt x="26" y="13"/>
                    <a:pt x="27" y="12"/>
                  </a:cubicBezTo>
                  <a:cubicBezTo>
                    <a:pt x="28" y="12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27" y="1"/>
                    <a:pt x="26" y="0"/>
                  </a:cubicBezTo>
                  <a:cubicBezTo>
                    <a:pt x="25" y="0"/>
                    <a:pt x="22" y="2"/>
                    <a:pt x="22" y="3"/>
                  </a:cubicBezTo>
                  <a:cubicBezTo>
                    <a:pt x="21" y="4"/>
                    <a:pt x="20" y="7"/>
                    <a:pt x="20" y="7"/>
                  </a:cubicBezTo>
                  <a:cubicBezTo>
                    <a:pt x="20" y="7"/>
                    <a:pt x="17" y="10"/>
                    <a:pt x="15" y="14"/>
                  </a:cubicBezTo>
                  <a:cubicBezTo>
                    <a:pt x="15" y="14"/>
                    <a:pt x="13" y="13"/>
                    <a:pt x="13" y="13"/>
                  </a:cubicBezTo>
                  <a:cubicBezTo>
                    <a:pt x="12" y="13"/>
                    <a:pt x="8" y="12"/>
                    <a:pt x="7" y="12"/>
                  </a:cubicBezTo>
                  <a:cubicBezTo>
                    <a:pt x="7" y="12"/>
                    <a:pt x="2" y="10"/>
                    <a:pt x="2" y="10"/>
                  </a:cubicBezTo>
                  <a:cubicBezTo>
                    <a:pt x="2" y="10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198@|5FFC:3285793|FBC:16777215|LFC:0|LBC:16777215"/>
            <p:cNvSpPr/>
            <p:nvPr/>
          </p:nvSpPr>
          <p:spPr bwMode="auto">
            <a:xfrm>
              <a:off x="9909175" y="5289551"/>
              <a:ext cx="825500" cy="531813"/>
            </a:xfrm>
            <a:custGeom>
              <a:gdLst>
                <a:gd name="T0" fmla="*/ 30 w 30"/>
                <a:gd name="T1" fmla="*/ 4 h 19"/>
                <a:gd name="T2" fmla="*/ 25 w 30"/>
                <a:gd name="T3" fmla="*/ 0 h 19"/>
                <a:gd name="T4" fmla="*/ 21 w 30"/>
                <a:gd name="T5" fmla="*/ 3 h 19"/>
                <a:gd name="T6" fmla="*/ 19 w 30"/>
                <a:gd name="T7" fmla="*/ 7 h 19"/>
                <a:gd name="T8" fmla="*/ 14 w 30"/>
                <a:gd name="T9" fmla="*/ 14 h 19"/>
                <a:gd name="T10" fmla="*/ 12 w 30"/>
                <a:gd name="T11" fmla="*/ 13 h 19"/>
                <a:gd name="T12" fmla="*/ 6 w 30"/>
                <a:gd name="T13" fmla="*/ 12 h 19"/>
                <a:gd name="T14" fmla="*/ 1 w 30"/>
                <a:gd name="T15" fmla="*/ 10 h 19"/>
                <a:gd name="T16" fmla="*/ 0 w 30"/>
                <a:gd name="T17" fmla="*/ 12 h 19"/>
                <a:gd name="T18" fmla="*/ 5 w 30"/>
                <a:gd name="T19" fmla="*/ 15 h 19"/>
                <a:gd name="T20" fmla="*/ 13 w 30"/>
                <a:gd name="T21" fmla="*/ 19 h 19"/>
                <a:gd name="T22" fmla="*/ 12 w 30"/>
                <a:gd name="T23" fmla="*/ 17 h 19"/>
                <a:gd name="T24" fmla="*/ 14 w 30"/>
                <a:gd name="T25" fmla="*/ 15 h 19"/>
                <a:gd name="T26" fmla="*/ 14 w 30"/>
                <a:gd name="T27" fmla="*/ 19 h 19"/>
                <a:gd name="T28" fmla="*/ 15 w 30"/>
                <a:gd name="T29" fmla="*/ 15 h 19"/>
                <a:gd name="T30" fmla="*/ 16 w 30"/>
                <a:gd name="T31" fmla="*/ 17 h 19"/>
                <a:gd name="T32" fmla="*/ 16 w 30"/>
                <a:gd name="T33" fmla="*/ 13 h 19"/>
                <a:gd name="T34" fmla="*/ 17 w 30"/>
                <a:gd name="T35" fmla="*/ 14 h 19"/>
                <a:gd name="T36" fmla="*/ 17 w 30"/>
                <a:gd name="T37" fmla="*/ 15 h 19"/>
                <a:gd name="T38" fmla="*/ 19 w 30"/>
                <a:gd name="T39" fmla="*/ 12 h 19"/>
                <a:gd name="T40" fmla="*/ 20 w 30"/>
                <a:gd name="T41" fmla="*/ 10 h 19"/>
                <a:gd name="T42" fmla="*/ 28 w 30"/>
                <a:gd name="T43" fmla="*/ 5 h 19"/>
                <a:gd name="T44" fmla="*/ 30 w 30"/>
                <a:gd name="T45" fmla="*/ 4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19">
                  <a:moveTo>
                    <a:pt x="30" y="4"/>
                  </a:moveTo>
                  <a:cubicBezTo>
                    <a:pt x="28" y="2"/>
                    <a:pt x="25" y="1"/>
                    <a:pt x="25" y="0"/>
                  </a:cubicBezTo>
                  <a:cubicBezTo>
                    <a:pt x="24" y="0"/>
                    <a:pt x="21" y="2"/>
                    <a:pt x="21" y="3"/>
                  </a:cubicBezTo>
                  <a:cubicBezTo>
                    <a:pt x="20" y="4"/>
                    <a:pt x="19" y="7"/>
                    <a:pt x="19" y="7"/>
                  </a:cubicBezTo>
                  <a:cubicBezTo>
                    <a:pt x="19" y="7"/>
                    <a:pt x="16" y="10"/>
                    <a:pt x="14" y="14"/>
                  </a:cubicBezTo>
                  <a:cubicBezTo>
                    <a:pt x="14" y="14"/>
                    <a:pt x="12" y="13"/>
                    <a:pt x="12" y="13"/>
                  </a:cubicBezTo>
                  <a:cubicBezTo>
                    <a:pt x="11" y="13"/>
                    <a:pt x="7" y="12"/>
                    <a:pt x="6" y="12"/>
                  </a:cubicBezTo>
                  <a:cubicBezTo>
                    <a:pt x="6" y="12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5"/>
                    <a:pt x="12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8"/>
                    <a:pt x="14" y="19"/>
                  </a:cubicBezTo>
                  <a:cubicBezTo>
                    <a:pt x="14" y="19"/>
                    <a:pt x="14" y="16"/>
                    <a:pt x="15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4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5"/>
                    <a:pt x="18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1" y="10"/>
                    <a:pt x="26" y="5"/>
                    <a:pt x="28" y="5"/>
                  </a:cubicBezTo>
                  <a:cubicBezTo>
                    <a:pt x="29" y="5"/>
                    <a:pt x="29" y="4"/>
                    <a:pt x="30" y="4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199@|5FFC:0|FBC:16777215|LFC:0|LBC:16777215"/>
            <p:cNvSpPr/>
            <p:nvPr/>
          </p:nvSpPr>
          <p:spPr bwMode="auto">
            <a:xfrm>
              <a:off x="10598150" y="5260976"/>
              <a:ext cx="274637" cy="225425"/>
            </a:xfrm>
            <a:custGeom>
              <a:gdLst>
                <a:gd name="T0" fmla="*/ 0 w 10"/>
                <a:gd name="T1" fmla="*/ 1 h 8"/>
                <a:gd name="T2" fmla="*/ 4 w 10"/>
                <a:gd name="T3" fmla="*/ 5 h 8"/>
                <a:gd name="T4" fmla="*/ 9 w 10"/>
                <a:gd name="T5" fmla="*/ 8 h 8"/>
                <a:gd name="T6" fmla="*/ 10 w 10"/>
                <a:gd name="T7" fmla="*/ 7 h 8"/>
                <a:gd name="T8" fmla="*/ 4 w 10"/>
                <a:gd name="T9" fmla="*/ 3 h 8"/>
                <a:gd name="T10" fmla="*/ 0 w 10"/>
                <a:gd name="T11" fmla="*/ 0 h 8"/>
                <a:gd name="T12" fmla="*/ 0 w 10"/>
                <a:gd name="T13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1"/>
                  </a:moveTo>
                  <a:cubicBezTo>
                    <a:pt x="0" y="1"/>
                    <a:pt x="3" y="4"/>
                    <a:pt x="4" y="5"/>
                  </a:cubicBezTo>
                  <a:cubicBezTo>
                    <a:pt x="4" y="5"/>
                    <a:pt x="7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6" y="4"/>
                    <a:pt x="4" y="3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200@|5FFC:15262707|FBC:16777215|LFC:0|LBC:16777215"/>
            <p:cNvSpPr/>
            <p:nvPr/>
          </p:nvSpPr>
          <p:spPr bwMode="auto">
            <a:xfrm>
              <a:off x="10598150" y="4953001"/>
              <a:ext cx="1127125" cy="673100"/>
            </a:xfrm>
            <a:custGeom>
              <a:gdLst>
                <a:gd name="T0" fmla="*/ 0 w 41"/>
                <a:gd name="T1" fmla="*/ 11 h 24"/>
                <a:gd name="T2" fmla="*/ 8 w 41"/>
                <a:gd name="T3" fmla="*/ 16 h 24"/>
                <a:gd name="T4" fmla="*/ 9 w 41"/>
                <a:gd name="T5" fmla="*/ 17 h 24"/>
                <a:gd name="T6" fmla="*/ 7 w 41"/>
                <a:gd name="T7" fmla="*/ 19 h 24"/>
                <a:gd name="T8" fmla="*/ 10 w 41"/>
                <a:gd name="T9" fmla="*/ 24 h 24"/>
                <a:gd name="T10" fmla="*/ 11 w 41"/>
                <a:gd name="T11" fmla="*/ 24 h 24"/>
                <a:gd name="T12" fmla="*/ 11 w 41"/>
                <a:gd name="T13" fmla="*/ 20 h 24"/>
                <a:gd name="T14" fmla="*/ 13 w 41"/>
                <a:gd name="T15" fmla="*/ 17 h 24"/>
                <a:gd name="T16" fmla="*/ 21 w 41"/>
                <a:gd name="T17" fmla="*/ 9 h 24"/>
                <a:gd name="T18" fmla="*/ 25 w 41"/>
                <a:gd name="T19" fmla="*/ 8 h 24"/>
                <a:gd name="T20" fmla="*/ 36 w 41"/>
                <a:gd name="T21" fmla="*/ 7 h 24"/>
                <a:gd name="T22" fmla="*/ 40 w 41"/>
                <a:gd name="T23" fmla="*/ 7 h 24"/>
                <a:gd name="T24" fmla="*/ 40 w 41"/>
                <a:gd name="T25" fmla="*/ 6 h 24"/>
                <a:gd name="T26" fmla="*/ 38 w 41"/>
                <a:gd name="T27" fmla="*/ 6 h 24"/>
                <a:gd name="T28" fmla="*/ 41 w 41"/>
                <a:gd name="T29" fmla="*/ 5 h 24"/>
                <a:gd name="T30" fmla="*/ 40 w 41"/>
                <a:gd name="T31" fmla="*/ 3 h 24"/>
                <a:gd name="T32" fmla="*/ 37 w 41"/>
                <a:gd name="T33" fmla="*/ 3 h 24"/>
                <a:gd name="T34" fmla="*/ 32 w 41"/>
                <a:gd name="T35" fmla="*/ 3 h 24"/>
                <a:gd name="T36" fmla="*/ 25 w 41"/>
                <a:gd name="T37" fmla="*/ 3 h 24"/>
                <a:gd name="T38" fmla="*/ 23 w 41"/>
                <a:gd name="T39" fmla="*/ 2 h 24"/>
                <a:gd name="T40" fmla="*/ 22 w 41"/>
                <a:gd name="T41" fmla="*/ 2 h 24"/>
                <a:gd name="T42" fmla="*/ 21 w 41"/>
                <a:gd name="T43" fmla="*/ 1 h 24"/>
                <a:gd name="T44" fmla="*/ 18 w 41"/>
                <a:gd name="T45" fmla="*/ 1 h 24"/>
                <a:gd name="T46" fmla="*/ 14 w 41"/>
                <a:gd name="T47" fmla="*/ 2 h 24"/>
                <a:gd name="T48" fmla="*/ 8 w 41"/>
                <a:gd name="T49" fmla="*/ 4 h 24"/>
                <a:gd name="T50" fmla="*/ 7 w 41"/>
                <a:gd name="T51" fmla="*/ 7 h 24"/>
                <a:gd name="T52" fmla="*/ 7 w 41"/>
                <a:gd name="T53" fmla="*/ 8 h 24"/>
                <a:gd name="T54" fmla="*/ 5 w 41"/>
                <a:gd name="T55" fmla="*/ 8 h 24"/>
                <a:gd name="T56" fmla="*/ 4 w 41"/>
                <a:gd name="T57" fmla="*/ 9 h 24"/>
                <a:gd name="T58" fmla="*/ 1 w 41"/>
                <a:gd name="T59" fmla="*/ 10 h 24"/>
                <a:gd name="T60" fmla="*/ 0 w 41"/>
                <a:gd name="T61" fmla="*/ 11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cubicBezTo>
                    <a:pt x="0" y="11"/>
                    <a:pt x="8" y="15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23"/>
                    <a:pt x="10" y="24"/>
                  </a:cubicBezTo>
                  <a:cubicBezTo>
                    <a:pt x="14" y="24"/>
                    <a:pt x="11" y="24"/>
                    <a:pt x="11" y="24"/>
                  </a:cubicBezTo>
                  <a:cubicBezTo>
                    <a:pt x="11" y="24"/>
                    <a:pt x="11" y="20"/>
                    <a:pt x="11" y="20"/>
                  </a:cubicBezTo>
                  <a:cubicBezTo>
                    <a:pt x="11" y="20"/>
                    <a:pt x="13" y="18"/>
                    <a:pt x="13" y="17"/>
                  </a:cubicBezTo>
                  <a:cubicBezTo>
                    <a:pt x="14" y="17"/>
                    <a:pt x="21" y="10"/>
                    <a:pt x="21" y="9"/>
                  </a:cubicBezTo>
                  <a:cubicBezTo>
                    <a:pt x="21" y="9"/>
                    <a:pt x="23" y="8"/>
                    <a:pt x="25" y="8"/>
                  </a:cubicBezTo>
                  <a:cubicBezTo>
                    <a:pt x="26" y="8"/>
                    <a:pt x="35" y="8"/>
                    <a:pt x="36" y="7"/>
                  </a:cubicBezTo>
                  <a:cubicBezTo>
                    <a:pt x="38" y="7"/>
                    <a:pt x="39" y="8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1" y="6"/>
                    <a:pt x="41" y="5"/>
                  </a:cubicBezTo>
                  <a:cubicBezTo>
                    <a:pt x="41" y="5"/>
                    <a:pt x="40" y="3"/>
                    <a:pt x="40" y="3"/>
                  </a:cubicBezTo>
                  <a:cubicBezTo>
                    <a:pt x="40" y="3"/>
                    <a:pt x="37" y="3"/>
                    <a:pt x="37" y="3"/>
                  </a:cubicBezTo>
                  <a:cubicBezTo>
                    <a:pt x="36" y="3"/>
                    <a:pt x="32" y="3"/>
                    <a:pt x="32" y="3"/>
                  </a:cubicBezTo>
                  <a:cubicBezTo>
                    <a:pt x="31" y="3"/>
                    <a:pt x="26" y="4"/>
                    <a:pt x="25" y="3"/>
                  </a:cubicBezTo>
                  <a:cubicBezTo>
                    <a:pt x="25" y="3"/>
                    <a:pt x="24" y="3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8" y="1"/>
                    <a:pt x="14" y="2"/>
                    <a:pt x="14" y="2"/>
                  </a:cubicBezTo>
                  <a:cubicBezTo>
                    <a:pt x="14" y="2"/>
                    <a:pt x="8" y="3"/>
                    <a:pt x="8" y="4"/>
                  </a:cubicBezTo>
                  <a:cubicBezTo>
                    <a:pt x="8" y="4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4" y="10"/>
                    <a:pt x="4" y="9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3E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201@|5FFC:13026263|FBC:16777215|LFC:0|LBC:16777215"/>
            <p:cNvSpPr/>
            <p:nvPr/>
          </p:nvSpPr>
          <p:spPr bwMode="auto">
            <a:xfrm flipH="1">
              <a:off x="10872788" y="548640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Rectangle 202@|1FFC:13026263|FBC:16777215|LFC:0|LBC:16777215"/>
            <p:cNvSpPr>
              <a:spLocks noChangeArrowheads="1"/>
            </p:cNvSpPr>
            <p:nvPr/>
          </p:nvSpPr>
          <p:spPr bwMode="auto">
            <a:xfrm>
              <a:off x="11533188" y="5094288"/>
              <a:ext cx="1587" cy="1588"/>
            </a:xfrm>
            <a:prstGeom prst="rect">
              <a:avLst/>
            </a:pr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203@|5FFC:13026263|FBC:16777215|LFC:0|LBC:16777215"/>
            <p:cNvSpPr/>
            <p:nvPr/>
          </p:nvSpPr>
          <p:spPr bwMode="auto">
            <a:xfrm>
              <a:off x="11588750" y="5065713"/>
              <a:ext cx="26987" cy="28575"/>
            </a:xfrm>
            <a:custGeom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204@|5FFC:13026263|FBC:16777215|LFC:0|LBC:16777215"/>
            <p:cNvSpPr>
              <a:spLocks noEditPoints="1"/>
            </p:cNvSpPr>
            <p:nvPr/>
          </p:nvSpPr>
          <p:spPr bwMode="auto">
            <a:xfrm>
              <a:off x="10598150" y="4981576"/>
              <a:ext cx="1017587" cy="504825"/>
            </a:xfrm>
            <a:custGeom>
              <a:gdLst>
                <a:gd name="T0" fmla="*/ 37 w 37"/>
                <a:gd name="T1" fmla="*/ 6 h 18"/>
                <a:gd name="T2" fmla="*/ 35 w 37"/>
                <a:gd name="T3" fmla="*/ 6 h 18"/>
                <a:gd name="T4" fmla="*/ 36 w 37"/>
                <a:gd name="T5" fmla="*/ 4 h 18"/>
                <a:gd name="T6" fmla="*/ 33 w 37"/>
                <a:gd name="T7" fmla="*/ 5 h 18"/>
                <a:gd name="T8" fmla="*/ 34 w 37"/>
                <a:gd name="T9" fmla="*/ 4 h 18"/>
                <a:gd name="T10" fmla="*/ 32 w 37"/>
                <a:gd name="T11" fmla="*/ 6 h 18"/>
                <a:gd name="T12" fmla="*/ 32 w 37"/>
                <a:gd name="T13" fmla="*/ 3 h 18"/>
                <a:gd name="T14" fmla="*/ 31 w 37"/>
                <a:gd name="T15" fmla="*/ 3 h 18"/>
                <a:gd name="T16" fmla="*/ 31 w 37"/>
                <a:gd name="T17" fmla="*/ 6 h 18"/>
                <a:gd name="T18" fmla="*/ 30 w 37"/>
                <a:gd name="T19" fmla="*/ 5 h 18"/>
                <a:gd name="T20" fmla="*/ 30 w 37"/>
                <a:gd name="T21" fmla="*/ 3 h 18"/>
                <a:gd name="T22" fmla="*/ 28 w 37"/>
                <a:gd name="T23" fmla="*/ 4 h 18"/>
                <a:gd name="T24" fmla="*/ 24 w 37"/>
                <a:gd name="T25" fmla="*/ 3 h 18"/>
                <a:gd name="T26" fmla="*/ 22 w 37"/>
                <a:gd name="T27" fmla="*/ 4 h 18"/>
                <a:gd name="T28" fmla="*/ 20 w 37"/>
                <a:gd name="T29" fmla="*/ 4 h 18"/>
                <a:gd name="T30" fmla="*/ 19 w 37"/>
                <a:gd name="T31" fmla="*/ 2 h 18"/>
                <a:gd name="T32" fmla="*/ 20 w 37"/>
                <a:gd name="T33" fmla="*/ 0 h 18"/>
                <a:gd name="T34" fmla="*/ 16 w 37"/>
                <a:gd name="T35" fmla="*/ 2 h 18"/>
                <a:gd name="T36" fmla="*/ 14 w 37"/>
                <a:gd name="T37" fmla="*/ 2 h 18"/>
                <a:gd name="T38" fmla="*/ 14 w 37"/>
                <a:gd name="T39" fmla="*/ 2 h 18"/>
                <a:gd name="T40" fmla="*/ 13 w 37"/>
                <a:gd name="T41" fmla="*/ 3 h 18"/>
                <a:gd name="T42" fmla="*/ 10 w 37"/>
                <a:gd name="T43" fmla="*/ 5 h 18"/>
                <a:gd name="T44" fmla="*/ 8 w 37"/>
                <a:gd name="T45" fmla="*/ 3 h 18"/>
                <a:gd name="T46" fmla="*/ 9 w 37"/>
                <a:gd name="T47" fmla="*/ 5 h 18"/>
                <a:gd name="T48" fmla="*/ 9 w 37"/>
                <a:gd name="T49" fmla="*/ 5 h 18"/>
                <a:gd name="T50" fmla="*/ 8 w 37"/>
                <a:gd name="T51" fmla="*/ 4 h 18"/>
                <a:gd name="T52" fmla="*/ 8 w 37"/>
                <a:gd name="T53" fmla="*/ 5 h 18"/>
                <a:gd name="T54" fmla="*/ 7 w 37"/>
                <a:gd name="T55" fmla="*/ 6 h 18"/>
                <a:gd name="T56" fmla="*/ 7 w 37"/>
                <a:gd name="T57" fmla="*/ 6 h 18"/>
                <a:gd name="T58" fmla="*/ 7 w 37"/>
                <a:gd name="T59" fmla="*/ 7 h 18"/>
                <a:gd name="T60" fmla="*/ 5 w 37"/>
                <a:gd name="T61" fmla="*/ 7 h 18"/>
                <a:gd name="T62" fmla="*/ 4 w 37"/>
                <a:gd name="T63" fmla="*/ 8 h 18"/>
                <a:gd name="T64" fmla="*/ 1 w 37"/>
                <a:gd name="T65" fmla="*/ 9 h 18"/>
                <a:gd name="T66" fmla="*/ 0 w 37"/>
                <a:gd name="T67" fmla="*/ 10 h 18"/>
                <a:gd name="T68" fmla="*/ 8 w 37"/>
                <a:gd name="T69" fmla="*/ 15 h 18"/>
                <a:gd name="T70" fmla="*/ 9 w 37"/>
                <a:gd name="T71" fmla="*/ 16 h 18"/>
                <a:gd name="T72" fmla="*/ 9 w 37"/>
                <a:gd name="T73" fmla="*/ 16 h 18"/>
                <a:gd name="T74" fmla="*/ 9 w 37"/>
                <a:gd name="T75" fmla="*/ 12 h 18"/>
                <a:gd name="T76" fmla="*/ 10 w 37"/>
                <a:gd name="T77" fmla="*/ 15 h 18"/>
                <a:gd name="T78" fmla="*/ 10 w 37"/>
                <a:gd name="T79" fmla="*/ 18 h 18"/>
                <a:gd name="T80" fmla="*/ 12 w 37"/>
                <a:gd name="T81" fmla="*/ 15 h 18"/>
                <a:gd name="T82" fmla="*/ 13 w 37"/>
                <a:gd name="T83" fmla="*/ 10 h 18"/>
                <a:gd name="T84" fmla="*/ 4 w 37"/>
                <a:gd name="T85" fmla="*/ 9 h 18"/>
                <a:gd name="T86" fmla="*/ 15 w 37"/>
                <a:gd name="T87" fmla="*/ 9 h 18"/>
                <a:gd name="T88" fmla="*/ 15 w 37"/>
                <a:gd name="T89" fmla="*/ 8 h 18"/>
                <a:gd name="T90" fmla="*/ 6 w 37"/>
                <a:gd name="T91" fmla="*/ 8 h 18"/>
                <a:gd name="T92" fmla="*/ 17 w 37"/>
                <a:gd name="T93" fmla="*/ 8 h 18"/>
                <a:gd name="T94" fmla="*/ 9 w 37"/>
                <a:gd name="T95" fmla="*/ 7 h 18"/>
                <a:gd name="T96" fmla="*/ 15 w 37"/>
                <a:gd name="T97" fmla="*/ 6 h 18"/>
                <a:gd name="T98" fmla="*/ 21 w 37"/>
                <a:gd name="T99" fmla="*/ 7 h 18"/>
                <a:gd name="T100" fmla="*/ 32 w 37"/>
                <a:gd name="T101" fmla="*/ 7 h 18"/>
                <a:gd name="T102" fmla="*/ 36 w 37"/>
                <a:gd name="T103" fmla="*/ 6 h 18"/>
                <a:gd name="T104" fmla="*/ 37 w 37"/>
                <a:gd name="T105" fmla="*/ 6 h 18"/>
                <a:gd name="T106" fmla="*/ 14 w 37"/>
                <a:gd name="T107" fmla="*/ 2 h 18"/>
                <a:gd name="T108" fmla="*/ 14 w 37"/>
                <a:gd name="T109" fmla="*/ 2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18">
                  <a:moveTo>
                    <a:pt x="37" y="6"/>
                  </a:moveTo>
                  <a:cubicBezTo>
                    <a:pt x="36" y="6"/>
                    <a:pt x="35" y="6"/>
                    <a:pt x="35" y="6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5" y="5"/>
                    <a:pt x="33" y="5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2" y="6"/>
                    <a:pt x="32" y="6"/>
                  </a:cubicBezTo>
                  <a:cubicBezTo>
                    <a:pt x="31" y="6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1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29" y="3"/>
                    <a:pt x="28" y="4"/>
                    <a:pt x="28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8" y="1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8" y="14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0" y="15"/>
                    <a:pt x="10" y="18"/>
                    <a:pt x="10" y="18"/>
                  </a:cubicBezTo>
                  <a:cubicBezTo>
                    <a:pt x="10" y="17"/>
                    <a:pt x="12" y="15"/>
                    <a:pt x="12" y="15"/>
                  </a:cubicBezTo>
                  <a:cubicBezTo>
                    <a:pt x="12" y="15"/>
                    <a:pt x="13" y="10"/>
                    <a:pt x="13" y="10"/>
                  </a:cubicBezTo>
                  <a:cubicBezTo>
                    <a:pt x="10" y="10"/>
                    <a:pt x="4" y="9"/>
                    <a:pt x="4" y="9"/>
                  </a:cubicBezTo>
                  <a:cubicBezTo>
                    <a:pt x="6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17" y="8"/>
                    <a:pt x="17" y="8"/>
                  </a:cubicBezTo>
                  <a:cubicBezTo>
                    <a:pt x="14" y="6"/>
                    <a:pt x="9" y="7"/>
                    <a:pt x="9" y="7"/>
                  </a:cubicBezTo>
                  <a:cubicBezTo>
                    <a:pt x="9" y="7"/>
                    <a:pt x="13" y="6"/>
                    <a:pt x="15" y="6"/>
                  </a:cubicBezTo>
                  <a:cubicBezTo>
                    <a:pt x="16" y="7"/>
                    <a:pt x="21" y="7"/>
                    <a:pt x="21" y="7"/>
                  </a:cubicBezTo>
                  <a:cubicBezTo>
                    <a:pt x="23" y="7"/>
                    <a:pt x="28" y="7"/>
                    <a:pt x="32" y="7"/>
                  </a:cubicBezTo>
                  <a:cubicBezTo>
                    <a:pt x="34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655489" y="1610596"/>
            <a:ext cx="593336" cy="1188433"/>
            <a:chOff x="4367213" y="-290513"/>
            <a:chExt cx="4060825" cy="8121650"/>
          </a:xfrm>
        </p:grpSpPr>
        <p:sp>
          <p:nvSpPr>
            <p:cNvPr id="93" name="Freeform 608@|5FFC:0|FBC:16777215|LFC:0|LBC:16777215"/>
            <p:cNvSpPr/>
            <p:nvPr/>
          </p:nvSpPr>
          <p:spPr bwMode="auto">
            <a:xfrm>
              <a:off x="6962775" y="3067050"/>
              <a:ext cx="544513" cy="569913"/>
            </a:xfrm>
            <a:custGeom>
              <a:gdLst>
                <a:gd name="T0" fmla="*/ 20 w 145"/>
                <a:gd name="T1" fmla="*/ 152 h 152"/>
                <a:gd name="T2" fmla="*/ 145 w 145"/>
                <a:gd name="T3" fmla="*/ 92 h 152"/>
                <a:gd name="T4" fmla="*/ 82 w 145"/>
                <a:gd name="T5" fmla="*/ 0 h 152"/>
                <a:gd name="T6" fmla="*/ 4 w 145"/>
                <a:gd name="T7" fmla="*/ 85 h 152"/>
                <a:gd name="T8" fmla="*/ 20 w 145"/>
                <a:gd name="T9" fmla="*/ 152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52">
                  <a:moveTo>
                    <a:pt x="20" y="152"/>
                  </a:moveTo>
                  <a:cubicBezTo>
                    <a:pt x="20" y="152"/>
                    <a:pt x="132" y="121"/>
                    <a:pt x="145" y="9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0" y="65"/>
                    <a:pt x="4" y="85"/>
                  </a:cubicBezTo>
                  <a:cubicBezTo>
                    <a:pt x="8" y="105"/>
                    <a:pt x="20" y="152"/>
                    <a:pt x="20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609@|5FFC:7979762|FBC:16777215|LFC:0|LBC:16777215"/>
            <p:cNvSpPr/>
            <p:nvPr/>
          </p:nvSpPr>
          <p:spPr bwMode="auto">
            <a:xfrm>
              <a:off x="5040313" y="-177800"/>
              <a:ext cx="623888" cy="522288"/>
            </a:xfrm>
            <a:custGeom>
              <a:gdLst>
                <a:gd name="T0" fmla="*/ 54 w 166"/>
                <a:gd name="T1" fmla="*/ 139 h 139"/>
                <a:gd name="T2" fmla="*/ 78 w 166"/>
                <a:gd name="T3" fmla="*/ 123 h 139"/>
                <a:gd name="T4" fmla="*/ 141 w 166"/>
                <a:gd name="T5" fmla="*/ 123 h 139"/>
                <a:gd name="T6" fmla="*/ 166 w 166"/>
                <a:gd name="T7" fmla="*/ 91 h 139"/>
                <a:gd name="T8" fmla="*/ 151 w 166"/>
                <a:gd name="T9" fmla="*/ 52 h 139"/>
                <a:gd name="T10" fmla="*/ 138 w 166"/>
                <a:gd name="T11" fmla="*/ 52 h 139"/>
                <a:gd name="T12" fmla="*/ 137 w 166"/>
                <a:gd name="T13" fmla="*/ 33 h 139"/>
                <a:gd name="T14" fmla="*/ 114 w 166"/>
                <a:gd name="T15" fmla="*/ 11 h 139"/>
                <a:gd name="T16" fmla="*/ 85 w 166"/>
                <a:gd name="T17" fmla="*/ 0 h 139"/>
                <a:gd name="T18" fmla="*/ 35 w 166"/>
                <a:gd name="T19" fmla="*/ 34 h 139"/>
                <a:gd name="T20" fmla="*/ 27 w 166"/>
                <a:gd name="T21" fmla="*/ 69 h 139"/>
                <a:gd name="T22" fmla="*/ 0 w 166"/>
                <a:gd name="T23" fmla="*/ 104 h 139"/>
                <a:gd name="T24" fmla="*/ 54 w 166"/>
                <a:gd name="T25" fmla="*/ 139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39">
                  <a:moveTo>
                    <a:pt x="54" y="139"/>
                  </a:moveTo>
                  <a:cubicBezTo>
                    <a:pt x="78" y="123"/>
                    <a:pt x="78" y="123"/>
                    <a:pt x="78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1"/>
                    <a:pt x="156" y="52"/>
                    <a:pt x="151" y="52"/>
                  </a:cubicBezTo>
                  <a:cubicBezTo>
                    <a:pt x="147" y="52"/>
                    <a:pt x="138" y="52"/>
                    <a:pt x="138" y="52"/>
                  </a:cubicBezTo>
                  <a:cubicBezTo>
                    <a:pt x="138" y="52"/>
                    <a:pt x="142" y="37"/>
                    <a:pt x="137" y="33"/>
                  </a:cubicBezTo>
                  <a:cubicBezTo>
                    <a:pt x="133" y="28"/>
                    <a:pt x="119" y="11"/>
                    <a:pt x="114" y="11"/>
                  </a:cubicBezTo>
                  <a:cubicBezTo>
                    <a:pt x="110" y="11"/>
                    <a:pt x="85" y="0"/>
                    <a:pt x="85" y="0"/>
                  </a:cubicBezTo>
                  <a:cubicBezTo>
                    <a:pt x="85" y="0"/>
                    <a:pt x="42" y="24"/>
                    <a:pt x="35" y="34"/>
                  </a:cubicBezTo>
                  <a:cubicBezTo>
                    <a:pt x="28" y="44"/>
                    <a:pt x="27" y="69"/>
                    <a:pt x="27" y="69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54" y="139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610@|5FFC:7979762|FBC:16777215|LFC:0|LBC:16777215"/>
            <p:cNvSpPr/>
            <p:nvPr/>
          </p:nvSpPr>
          <p:spPr bwMode="auto">
            <a:xfrm>
              <a:off x="7100888" y="-150813"/>
              <a:ext cx="714375" cy="495300"/>
            </a:xfrm>
            <a:custGeom>
              <a:gdLst>
                <a:gd name="T0" fmla="*/ 117 w 190"/>
                <a:gd name="T1" fmla="*/ 112 h 132"/>
                <a:gd name="T2" fmla="*/ 89 w 190"/>
                <a:gd name="T3" fmla="*/ 116 h 132"/>
                <a:gd name="T4" fmla="*/ 51 w 190"/>
                <a:gd name="T5" fmla="*/ 122 h 132"/>
                <a:gd name="T6" fmla="*/ 20 w 190"/>
                <a:gd name="T7" fmla="*/ 96 h 132"/>
                <a:gd name="T8" fmla="*/ 20 w 190"/>
                <a:gd name="T9" fmla="*/ 77 h 132"/>
                <a:gd name="T10" fmla="*/ 12 w 190"/>
                <a:gd name="T11" fmla="*/ 44 h 132"/>
                <a:gd name="T12" fmla="*/ 26 w 190"/>
                <a:gd name="T13" fmla="*/ 34 h 132"/>
                <a:gd name="T14" fmla="*/ 40 w 190"/>
                <a:gd name="T15" fmla="*/ 25 h 132"/>
                <a:gd name="T16" fmla="*/ 67 w 190"/>
                <a:gd name="T17" fmla="*/ 8 h 132"/>
                <a:gd name="T18" fmla="*/ 97 w 190"/>
                <a:gd name="T19" fmla="*/ 0 h 132"/>
                <a:gd name="T20" fmla="*/ 158 w 190"/>
                <a:gd name="T21" fmla="*/ 61 h 132"/>
                <a:gd name="T22" fmla="*/ 190 w 190"/>
                <a:gd name="T23" fmla="*/ 91 h 132"/>
                <a:gd name="T24" fmla="*/ 132 w 190"/>
                <a:gd name="T25" fmla="*/ 132 h 132"/>
                <a:gd name="T26" fmla="*/ 117 w 190"/>
                <a:gd name="T27" fmla="*/ 112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132">
                  <a:moveTo>
                    <a:pt x="117" y="112"/>
                  </a:moveTo>
                  <a:cubicBezTo>
                    <a:pt x="117" y="112"/>
                    <a:pt x="100" y="112"/>
                    <a:pt x="89" y="116"/>
                  </a:cubicBezTo>
                  <a:cubicBezTo>
                    <a:pt x="79" y="121"/>
                    <a:pt x="51" y="122"/>
                    <a:pt x="51" y="122"/>
                  </a:cubicBezTo>
                  <a:cubicBezTo>
                    <a:pt x="51" y="122"/>
                    <a:pt x="24" y="104"/>
                    <a:pt x="20" y="96"/>
                  </a:cubicBezTo>
                  <a:cubicBezTo>
                    <a:pt x="17" y="88"/>
                    <a:pt x="20" y="77"/>
                    <a:pt x="20" y="77"/>
                  </a:cubicBezTo>
                  <a:cubicBezTo>
                    <a:pt x="20" y="77"/>
                    <a:pt x="0" y="60"/>
                    <a:pt x="12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35" y="26"/>
                    <a:pt x="40" y="25"/>
                  </a:cubicBezTo>
                  <a:cubicBezTo>
                    <a:pt x="44" y="23"/>
                    <a:pt x="67" y="8"/>
                    <a:pt x="67" y="8"/>
                  </a:cubicBezTo>
                  <a:cubicBezTo>
                    <a:pt x="67" y="8"/>
                    <a:pt x="93" y="0"/>
                    <a:pt x="97" y="0"/>
                  </a:cubicBezTo>
                  <a:cubicBezTo>
                    <a:pt x="102" y="0"/>
                    <a:pt x="147" y="22"/>
                    <a:pt x="158" y="61"/>
                  </a:cubicBezTo>
                  <a:cubicBezTo>
                    <a:pt x="185" y="92"/>
                    <a:pt x="190" y="91"/>
                    <a:pt x="190" y="91"/>
                  </a:cubicBezTo>
                  <a:cubicBezTo>
                    <a:pt x="190" y="91"/>
                    <a:pt x="149" y="131"/>
                    <a:pt x="132" y="132"/>
                  </a:cubicBezTo>
                  <a:lnTo>
                    <a:pt x="117" y="112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611@|5FFC:16578549|FBC:16777215|LFC:0|LBC:16777215"/>
            <p:cNvSpPr/>
            <p:nvPr/>
          </p:nvSpPr>
          <p:spPr bwMode="auto">
            <a:xfrm>
              <a:off x="4905375" y="127000"/>
              <a:ext cx="387350" cy="292100"/>
            </a:xfrm>
            <a:custGeom>
              <a:gdLst>
                <a:gd name="T0" fmla="*/ 36 w 103"/>
                <a:gd name="T1" fmla="*/ 0 h 78"/>
                <a:gd name="T2" fmla="*/ 103 w 103"/>
                <a:gd name="T3" fmla="*/ 49 h 78"/>
                <a:gd name="T4" fmla="*/ 79 w 103"/>
                <a:gd name="T5" fmla="*/ 78 h 78"/>
                <a:gd name="T6" fmla="*/ 0 w 103"/>
                <a:gd name="T7" fmla="*/ 53 h 78"/>
                <a:gd name="T8" fmla="*/ 36 w 103"/>
                <a:gd name="T9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8">
                  <a:moveTo>
                    <a:pt x="36" y="0"/>
                  </a:moveTo>
                  <a:cubicBezTo>
                    <a:pt x="36" y="0"/>
                    <a:pt x="93" y="22"/>
                    <a:pt x="103" y="4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612@|5FFC:16578549|FBC:16777215|LFC:0|LBC:16777215"/>
            <p:cNvSpPr/>
            <p:nvPr/>
          </p:nvSpPr>
          <p:spPr bwMode="auto">
            <a:xfrm>
              <a:off x="7575550" y="127000"/>
              <a:ext cx="442913" cy="292100"/>
            </a:xfrm>
            <a:custGeom>
              <a:gdLst>
                <a:gd name="T0" fmla="*/ 64 w 118"/>
                <a:gd name="T1" fmla="*/ 0 h 78"/>
                <a:gd name="T2" fmla="*/ 0 w 118"/>
                <a:gd name="T3" fmla="*/ 51 h 78"/>
                <a:gd name="T4" fmla="*/ 15 w 118"/>
                <a:gd name="T5" fmla="*/ 78 h 78"/>
                <a:gd name="T6" fmla="*/ 118 w 118"/>
                <a:gd name="T7" fmla="*/ 58 h 78"/>
                <a:gd name="T8" fmla="*/ 64 w 118"/>
                <a:gd name="T9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8">
                  <a:moveTo>
                    <a:pt x="64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" y="70"/>
                    <a:pt x="15" y="78"/>
                  </a:cubicBezTo>
                  <a:cubicBezTo>
                    <a:pt x="118" y="58"/>
                    <a:pt x="118" y="58"/>
                    <a:pt x="118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Freeform 613@|5FFC:7979762|FBC:16777215|LFC:0|LBC:16777215"/>
            <p:cNvSpPr/>
            <p:nvPr/>
          </p:nvSpPr>
          <p:spPr bwMode="auto">
            <a:xfrm>
              <a:off x="5811838" y="-185738"/>
              <a:ext cx="898525" cy="1360488"/>
            </a:xfrm>
            <a:custGeom>
              <a:gdLst>
                <a:gd name="T0" fmla="*/ 68 w 239"/>
                <a:gd name="T1" fmla="*/ 292 h 362"/>
                <a:gd name="T2" fmla="*/ 37 w 239"/>
                <a:gd name="T3" fmla="*/ 222 h 362"/>
                <a:gd name="T4" fmla="*/ 17 w 239"/>
                <a:gd name="T5" fmla="*/ 122 h 362"/>
                <a:gd name="T6" fmla="*/ 97 w 239"/>
                <a:gd name="T7" fmla="*/ 2 h 362"/>
                <a:gd name="T8" fmla="*/ 171 w 239"/>
                <a:gd name="T9" fmla="*/ 9 h 362"/>
                <a:gd name="T10" fmla="*/ 207 w 239"/>
                <a:gd name="T11" fmla="*/ 54 h 362"/>
                <a:gd name="T12" fmla="*/ 207 w 239"/>
                <a:gd name="T13" fmla="*/ 75 h 362"/>
                <a:gd name="T14" fmla="*/ 234 w 239"/>
                <a:gd name="T15" fmla="*/ 103 h 362"/>
                <a:gd name="T16" fmla="*/ 234 w 239"/>
                <a:gd name="T17" fmla="*/ 179 h 362"/>
                <a:gd name="T18" fmla="*/ 216 w 239"/>
                <a:gd name="T19" fmla="*/ 209 h 362"/>
                <a:gd name="T20" fmla="*/ 225 w 239"/>
                <a:gd name="T21" fmla="*/ 261 h 362"/>
                <a:gd name="T22" fmla="*/ 236 w 239"/>
                <a:gd name="T23" fmla="*/ 320 h 362"/>
                <a:gd name="T24" fmla="*/ 68 w 239"/>
                <a:gd name="T25" fmla="*/ 292 h 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362">
                  <a:moveTo>
                    <a:pt x="68" y="292"/>
                  </a:moveTo>
                  <a:cubicBezTo>
                    <a:pt x="68" y="292"/>
                    <a:pt x="45" y="231"/>
                    <a:pt x="37" y="222"/>
                  </a:cubicBezTo>
                  <a:cubicBezTo>
                    <a:pt x="29" y="212"/>
                    <a:pt x="0" y="176"/>
                    <a:pt x="17" y="122"/>
                  </a:cubicBezTo>
                  <a:cubicBezTo>
                    <a:pt x="34" y="68"/>
                    <a:pt x="52" y="20"/>
                    <a:pt x="97" y="2"/>
                  </a:cubicBezTo>
                  <a:cubicBezTo>
                    <a:pt x="97" y="2"/>
                    <a:pt x="156" y="0"/>
                    <a:pt x="171" y="9"/>
                  </a:cubicBezTo>
                  <a:cubicBezTo>
                    <a:pt x="186" y="19"/>
                    <a:pt x="207" y="54"/>
                    <a:pt x="207" y="5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29" y="92"/>
                    <a:pt x="234" y="103"/>
                  </a:cubicBezTo>
                  <a:cubicBezTo>
                    <a:pt x="239" y="115"/>
                    <a:pt x="234" y="167"/>
                    <a:pt x="234" y="179"/>
                  </a:cubicBezTo>
                  <a:cubicBezTo>
                    <a:pt x="234" y="192"/>
                    <a:pt x="216" y="209"/>
                    <a:pt x="216" y="209"/>
                  </a:cubicBezTo>
                  <a:cubicBezTo>
                    <a:pt x="216" y="209"/>
                    <a:pt x="227" y="247"/>
                    <a:pt x="225" y="261"/>
                  </a:cubicBezTo>
                  <a:cubicBezTo>
                    <a:pt x="222" y="274"/>
                    <a:pt x="236" y="320"/>
                    <a:pt x="236" y="320"/>
                  </a:cubicBezTo>
                  <a:cubicBezTo>
                    <a:pt x="236" y="320"/>
                    <a:pt x="135" y="362"/>
                    <a:pt x="68" y="29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614@|5FFC:7582443|FBC:16777215|LFC:0|LBC:16777215"/>
            <p:cNvSpPr/>
            <p:nvPr/>
          </p:nvSpPr>
          <p:spPr bwMode="auto">
            <a:xfrm>
              <a:off x="7172325" y="-147638"/>
              <a:ext cx="406400" cy="454025"/>
            </a:xfrm>
            <a:custGeom>
              <a:gdLst>
                <a:gd name="T0" fmla="*/ 79 w 108"/>
                <a:gd name="T1" fmla="*/ 0 h 121"/>
                <a:gd name="T2" fmla="*/ 79 w 108"/>
                <a:gd name="T3" fmla="*/ 28 h 121"/>
                <a:gd name="T4" fmla="*/ 67 w 108"/>
                <a:gd name="T5" fmla="*/ 40 h 121"/>
                <a:gd name="T6" fmla="*/ 51 w 108"/>
                <a:gd name="T7" fmla="*/ 58 h 121"/>
                <a:gd name="T8" fmla="*/ 32 w 108"/>
                <a:gd name="T9" fmla="*/ 61 h 121"/>
                <a:gd name="T10" fmla="*/ 32 w 108"/>
                <a:gd name="T11" fmla="*/ 98 h 121"/>
                <a:gd name="T12" fmla="*/ 19 w 108"/>
                <a:gd name="T13" fmla="*/ 73 h 121"/>
                <a:gd name="T14" fmla="*/ 16 w 108"/>
                <a:gd name="T15" fmla="*/ 109 h 121"/>
                <a:gd name="T16" fmla="*/ 32 w 108"/>
                <a:gd name="T17" fmla="*/ 121 h 121"/>
                <a:gd name="T18" fmla="*/ 58 w 108"/>
                <a:gd name="T19" fmla="*/ 118 h 121"/>
                <a:gd name="T20" fmla="*/ 42 w 108"/>
                <a:gd name="T21" fmla="*/ 95 h 121"/>
                <a:gd name="T22" fmla="*/ 41 w 108"/>
                <a:gd name="T23" fmla="*/ 73 h 121"/>
                <a:gd name="T24" fmla="*/ 75 w 108"/>
                <a:gd name="T25" fmla="*/ 53 h 121"/>
                <a:gd name="T26" fmla="*/ 87 w 108"/>
                <a:gd name="T27" fmla="*/ 29 h 121"/>
                <a:gd name="T28" fmla="*/ 108 w 108"/>
                <a:gd name="T29" fmla="*/ 17 h 121"/>
                <a:gd name="T30" fmla="*/ 79 w 108"/>
                <a:gd name="T31" fmla="*/ 0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20">
                  <a:moveTo>
                    <a:pt x="79" y="0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38"/>
                    <a:pt x="67" y="40"/>
                  </a:cubicBezTo>
                  <a:cubicBezTo>
                    <a:pt x="67" y="40"/>
                    <a:pt x="57" y="58"/>
                    <a:pt x="51" y="5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0" y="93"/>
                    <a:pt x="32" y="98"/>
                  </a:cubicBezTo>
                  <a:cubicBezTo>
                    <a:pt x="35" y="103"/>
                    <a:pt x="16" y="88"/>
                    <a:pt x="19" y="73"/>
                  </a:cubicBezTo>
                  <a:cubicBezTo>
                    <a:pt x="19" y="73"/>
                    <a:pt x="0" y="90"/>
                    <a:pt x="16" y="109"/>
                  </a:cubicBezTo>
                  <a:cubicBezTo>
                    <a:pt x="24" y="116"/>
                    <a:pt x="32" y="121"/>
                    <a:pt x="32" y="121"/>
                  </a:cubicBezTo>
                  <a:cubicBezTo>
                    <a:pt x="32" y="121"/>
                    <a:pt x="47" y="120"/>
                    <a:pt x="58" y="118"/>
                  </a:cubicBezTo>
                  <a:cubicBezTo>
                    <a:pt x="49" y="111"/>
                    <a:pt x="40" y="101"/>
                    <a:pt x="42" y="95"/>
                  </a:cubicBezTo>
                  <a:cubicBezTo>
                    <a:pt x="44" y="82"/>
                    <a:pt x="41" y="73"/>
                    <a:pt x="41" y="73"/>
                  </a:cubicBezTo>
                  <a:cubicBezTo>
                    <a:pt x="41" y="73"/>
                    <a:pt x="74" y="59"/>
                    <a:pt x="75" y="53"/>
                  </a:cubicBezTo>
                  <a:cubicBezTo>
                    <a:pt x="76" y="48"/>
                    <a:pt x="87" y="29"/>
                    <a:pt x="87" y="2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96" y="7"/>
                    <a:pt x="83" y="1"/>
                    <a:pt x="79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Freeform 615@|5FFC:7582443|FBC:16777215|LFC:0|LBC:16777215"/>
            <p:cNvSpPr/>
            <p:nvPr/>
          </p:nvSpPr>
          <p:spPr bwMode="auto">
            <a:xfrm>
              <a:off x="5353050" y="-120650"/>
              <a:ext cx="263525" cy="273050"/>
            </a:xfrm>
            <a:custGeom>
              <a:gdLst>
                <a:gd name="T0" fmla="*/ 69 w 70"/>
                <a:gd name="T1" fmla="*/ 66 h 73"/>
                <a:gd name="T2" fmla="*/ 70 w 70"/>
                <a:gd name="T3" fmla="*/ 39 h 73"/>
                <a:gd name="T4" fmla="*/ 68 w 70"/>
                <a:gd name="T5" fmla="*/ 37 h 73"/>
                <a:gd name="T6" fmla="*/ 55 w 70"/>
                <a:gd name="T7" fmla="*/ 37 h 73"/>
                <a:gd name="T8" fmla="*/ 56 w 70"/>
                <a:gd name="T9" fmla="*/ 33 h 73"/>
                <a:gd name="T10" fmla="*/ 45 w 70"/>
                <a:gd name="T11" fmla="*/ 54 h 73"/>
                <a:gd name="T12" fmla="*/ 34 w 70"/>
                <a:gd name="T13" fmla="*/ 53 h 73"/>
                <a:gd name="T14" fmla="*/ 20 w 70"/>
                <a:gd name="T15" fmla="*/ 49 h 73"/>
                <a:gd name="T16" fmla="*/ 11 w 70"/>
                <a:gd name="T17" fmla="*/ 27 h 73"/>
                <a:gd name="T18" fmla="*/ 0 w 70"/>
                <a:gd name="T19" fmla="*/ 0 h 73"/>
                <a:gd name="T20" fmla="*/ 9 w 70"/>
                <a:gd name="T21" fmla="*/ 49 h 73"/>
                <a:gd name="T22" fmla="*/ 23 w 70"/>
                <a:gd name="T23" fmla="*/ 66 h 73"/>
                <a:gd name="T24" fmla="*/ 57 w 70"/>
                <a:gd name="T25" fmla="*/ 73 h 73"/>
                <a:gd name="T26" fmla="*/ 69 w 70"/>
                <a:gd name="T27" fmla="*/ 66 h 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73">
                  <a:moveTo>
                    <a:pt x="69" y="66"/>
                  </a:moveTo>
                  <a:cubicBezTo>
                    <a:pt x="65" y="57"/>
                    <a:pt x="67" y="47"/>
                    <a:pt x="70" y="39"/>
                  </a:cubicBezTo>
                  <a:cubicBezTo>
                    <a:pt x="69" y="38"/>
                    <a:pt x="69" y="37"/>
                    <a:pt x="68" y="37"/>
                  </a:cubicBezTo>
                  <a:cubicBezTo>
                    <a:pt x="64" y="37"/>
                    <a:pt x="55" y="37"/>
                    <a:pt x="55" y="37"/>
                  </a:cubicBezTo>
                  <a:cubicBezTo>
                    <a:pt x="55" y="37"/>
                    <a:pt x="56" y="35"/>
                    <a:pt x="56" y="33"/>
                  </a:cubicBezTo>
                  <a:cubicBezTo>
                    <a:pt x="50" y="42"/>
                    <a:pt x="45" y="54"/>
                    <a:pt x="45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23" y="49"/>
                    <a:pt x="20" y="49"/>
                  </a:cubicBezTo>
                  <a:cubicBezTo>
                    <a:pt x="16" y="49"/>
                    <a:pt x="10" y="30"/>
                    <a:pt x="11" y="27"/>
                  </a:cubicBezTo>
                  <a:cubicBezTo>
                    <a:pt x="12" y="23"/>
                    <a:pt x="0" y="0"/>
                    <a:pt x="0" y="0"/>
                  </a:cubicBezTo>
                  <a:cubicBezTo>
                    <a:pt x="4" y="13"/>
                    <a:pt x="2" y="47"/>
                    <a:pt x="9" y="49"/>
                  </a:cubicBezTo>
                  <a:cubicBezTo>
                    <a:pt x="15" y="50"/>
                    <a:pt x="23" y="66"/>
                    <a:pt x="23" y="66"/>
                  </a:cubicBezTo>
                  <a:cubicBezTo>
                    <a:pt x="23" y="66"/>
                    <a:pt x="44" y="73"/>
                    <a:pt x="57" y="73"/>
                  </a:cubicBezTo>
                  <a:cubicBezTo>
                    <a:pt x="69" y="73"/>
                    <a:pt x="69" y="66"/>
                    <a:pt x="69" y="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616@|5FFC:7582443|FBC:16777215|LFC:0|LBC:16777215"/>
            <p:cNvSpPr/>
            <p:nvPr/>
          </p:nvSpPr>
          <p:spPr bwMode="auto">
            <a:xfrm>
              <a:off x="5826125" y="-158750"/>
              <a:ext cx="865188" cy="1069975"/>
            </a:xfrm>
            <a:custGeom>
              <a:gdLst>
                <a:gd name="T0" fmla="*/ 230 w 230"/>
                <a:gd name="T1" fmla="*/ 166 h 285"/>
                <a:gd name="T2" fmla="*/ 189 w 230"/>
                <a:gd name="T3" fmla="*/ 154 h 285"/>
                <a:gd name="T4" fmla="*/ 189 w 230"/>
                <a:gd name="T5" fmla="*/ 141 h 285"/>
                <a:gd name="T6" fmla="*/ 147 w 230"/>
                <a:gd name="T7" fmla="*/ 154 h 285"/>
                <a:gd name="T8" fmla="*/ 120 w 230"/>
                <a:gd name="T9" fmla="*/ 129 h 285"/>
                <a:gd name="T10" fmla="*/ 112 w 230"/>
                <a:gd name="T11" fmla="*/ 87 h 285"/>
                <a:gd name="T12" fmla="*/ 93 w 230"/>
                <a:gd name="T13" fmla="*/ 76 h 285"/>
                <a:gd name="T14" fmla="*/ 98 w 230"/>
                <a:gd name="T15" fmla="*/ 47 h 285"/>
                <a:gd name="T16" fmla="*/ 81 w 230"/>
                <a:gd name="T17" fmla="*/ 0 h 285"/>
                <a:gd name="T18" fmla="*/ 13 w 230"/>
                <a:gd name="T19" fmla="*/ 115 h 285"/>
                <a:gd name="T20" fmla="*/ 24 w 230"/>
                <a:gd name="T21" fmla="*/ 203 h 285"/>
                <a:gd name="T22" fmla="*/ 49 w 230"/>
                <a:gd name="T23" fmla="*/ 194 h 285"/>
                <a:gd name="T24" fmla="*/ 112 w 230"/>
                <a:gd name="T25" fmla="*/ 216 h 285"/>
                <a:gd name="T26" fmla="*/ 174 w 230"/>
                <a:gd name="T27" fmla="*/ 285 h 285"/>
                <a:gd name="T28" fmla="*/ 147 w 230"/>
                <a:gd name="T29" fmla="*/ 215 h 285"/>
                <a:gd name="T30" fmla="*/ 175 w 230"/>
                <a:gd name="T31" fmla="*/ 215 h 285"/>
                <a:gd name="T32" fmla="*/ 215 w 230"/>
                <a:gd name="T33" fmla="*/ 198 h 285"/>
                <a:gd name="T34" fmla="*/ 230 w 230"/>
                <a:gd name="T35" fmla="*/ 172 h 285"/>
                <a:gd name="T36" fmla="*/ 230 w 230"/>
                <a:gd name="T37" fmla="*/ 166 h 2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285">
                  <a:moveTo>
                    <a:pt x="230" y="166"/>
                  </a:moveTo>
                  <a:cubicBezTo>
                    <a:pt x="213" y="155"/>
                    <a:pt x="189" y="154"/>
                    <a:pt x="189" y="154"/>
                  </a:cubicBezTo>
                  <a:cubicBezTo>
                    <a:pt x="176" y="147"/>
                    <a:pt x="189" y="141"/>
                    <a:pt x="189" y="141"/>
                  </a:cubicBezTo>
                  <a:cubicBezTo>
                    <a:pt x="176" y="137"/>
                    <a:pt x="147" y="154"/>
                    <a:pt x="147" y="154"/>
                  </a:cubicBezTo>
                  <a:cubicBezTo>
                    <a:pt x="147" y="154"/>
                    <a:pt x="137" y="145"/>
                    <a:pt x="120" y="129"/>
                  </a:cubicBezTo>
                  <a:cubicBezTo>
                    <a:pt x="103" y="113"/>
                    <a:pt x="115" y="94"/>
                    <a:pt x="112" y="87"/>
                  </a:cubicBezTo>
                  <a:cubicBezTo>
                    <a:pt x="108" y="80"/>
                    <a:pt x="93" y="76"/>
                    <a:pt x="93" y="76"/>
                  </a:cubicBezTo>
                  <a:cubicBezTo>
                    <a:pt x="88" y="72"/>
                    <a:pt x="98" y="47"/>
                    <a:pt x="98" y="47"/>
                  </a:cubicBezTo>
                  <a:cubicBezTo>
                    <a:pt x="87" y="38"/>
                    <a:pt x="83" y="16"/>
                    <a:pt x="81" y="0"/>
                  </a:cubicBezTo>
                  <a:cubicBezTo>
                    <a:pt x="44" y="22"/>
                    <a:pt x="29" y="66"/>
                    <a:pt x="13" y="115"/>
                  </a:cubicBezTo>
                  <a:cubicBezTo>
                    <a:pt x="0" y="155"/>
                    <a:pt x="13" y="186"/>
                    <a:pt x="24" y="203"/>
                  </a:cubicBezTo>
                  <a:cubicBezTo>
                    <a:pt x="37" y="200"/>
                    <a:pt x="49" y="194"/>
                    <a:pt x="49" y="194"/>
                  </a:cubicBezTo>
                  <a:cubicBezTo>
                    <a:pt x="82" y="201"/>
                    <a:pt x="112" y="216"/>
                    <a:pt x="112" y="216"/>
                  </a:cubicBezTo>
                  <a:cubicBezTo>
                    <a:pt x="131" y="250"/>
                    <a:pt x="174" y="285"/>
                    <a:pt x="174" y="285"/>
                  </a:cubicBezTo>
                  <a:cubicBezTo>
                    <a:pt x="152" y="262"/>
                    <a:pt x="147" y="215"/>
                    <a:pt x="147" y="215"/>
                  </a:cubicBezTo>
                  <a:cubicBezTo>
                    <a:pt x="147" y="215"/>
                    <a:pt x="155" y="217"/>
                    <a:pt x="175" y="215"/>
                  </a:cubicBezTo>
                  <a:cubicBezTo>
                    <a:pt x="184" y="213"/>
                    <a:pt x="201" y="206"/>
                    <a:pt x="215" y="198"/>
                  </a:cubicBezTo>
                  <a:cubicBezTo>
                    <a:pt x="221" y="192"/>
                    <a:pt x="230" y="181"/>
                    <a:pt x="230" y="172"/>
                  </a:cubicBezTo>
                  <a:cubicBezTo>
                    <a:pt x="230" y="171"/>
                    <a:pt x="230" y="168"/>
                    <a:pt x="230" y="1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617@|5FFC:0|FBC:16777215|LFC:0|LBC:16777215"/>
            <p:cNvSpPr/>
            <p:nvPr/>
          </p:nvSpPr>
          <p:spPr bwMode="auto">
            <a:xfrm>
              <a:off x="5759450" y="-290513"/>
              <a:ext cx="800100" cy="1163638"/>
            </a:xfrm>
            <a:custGeom>
              <a:gdLst>
                <a:gd name="T0" fmla="*/ 78 w 213"/>
                <a:gd name="T1" fmla="*/ 310 h 310"/>
                <a:gd name="T2" fmla="*/ 78 w 213"/>
                <a:gd name="T3" fmla="*/ 267 h 310"/>
                <a:gd name="T4" fmla="*/ 73 w 213"/>
                <a:gd name="T5" fmla="*/ 222 h 310"/>
                <a:gd name="T6" fmla="*/ 48 w 213"/>
                <a:gd name="T7" fmla="*/ 222 h 310"/>
                <a:gd name="T8" fmla="*/ 35 w 213"/>
                <a:gd name="T9" fmla="*/ 177 h 310"/>
                <a:gd name="T10" fmla="*/ 56 w 213"/>
                <a:gd name="T11" fmla="*/ 169 h 310"/>
                <a:gd name="T12" fmla="*/ 73 w 213"/>
                <a:gd name="T13" fmla="*/ 183 h 310"/>
                <a:gd name="T14" fmla="*/ 84 w 213"/>
                <a:gd name="T15" fmla="*/ 177 h 310"/>
                <a:gd name="T16" fmla="*/ 79 w 213"/>
                <a:gd name="T17" fmla="*/ 150 h 310"/>
                <a:gd name="T18" fmla="*/ 89 w 213"/>
                <a:gd name="T19" fmla="*/ 103 h 310"/>
                <a:gd name="T20" fmla="*/ 76 w 213"/>
                <a:gd name="T21" fmla="*/ 89 h 310"/>
                <a:gd name="T22" fmla="*/ 89 w 213"/>
                <a:gd name="T23" fmla="*/ 59 h 310"/>
                <a:gd name="T24" fmla="*/ 138 w 213"/>
                <a:gd name="T25" fmla="*/ 45 h 310"/>
                <a:gd name="T26" fmla="*/ 191 w 213"/>
                <a:gd name="T27" fmla="*/ 43 h 310"/>
                <a:gd name="T28" fmla="*/ 213 w 213"/>
                <a:gd name="T29" fmla="*/ 69 h 310"/>
                <a:gd name="T30" fmla="*/ 193 w 213"/>
                <a:gd name="T31" fmla="*/ 30 h 310"/>
                <a:gd name="T32" fmla="*/ 165 w 213"/>
                <a:gd name="T33" fmla="*/ 23 h 310"/>
                <a:gd name="T34" fmla="*/ 138 w 213"/>
                <a:gd name="T35" fmla="*/ 7 h 310"/>
                <a:gd name="T36" fmla="*/ 123 w 213"/>
                <a:gd name="T37" fmla="*/ 16 h 310"/>
                <a:gd name="T38" fmla="*/ 123 w 213"/>
                <a:gd name="T39" fmla="*/ 0 h 310"/>
                <a:gd name="T40" fmla="*/ 97 w 213"/>
                <a:gd name="T41" fmla="*/ 23 h 310"/>
                <a:gd name="T42" fmla="*/ 46 w 213"/>
                <a:gd name="T43" fmla="*/ 72 h 310"/>
                <a:gd name="T44" fmla="*/ 19 w 213"/>
                <a:gd name="T45" fmla="*/ 135 h 310"/>
                <a:gd name="T46" fmla="*/ 11 w 213"/>
                <a:gd name="T47" fmla="*/ 206 h 310"/>
                <a:gd name="T48" fmla="*/ 55 w 213"/>
                <a:gd name="T49" fmla="*/ 275 h 310"/>
                <a:gd name="T50" fmla="*/ 78 w 213"/>
                <a:gd name="T51" fmla="*/ 310 h 3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3" h="310">
                  <a:moveTo>
                    <a:pt x="78" y="310"/>
                  </a:moveTo>
                  <a:cubicBezTo>
                    <a:pt x="78" y="310"/>
                    <a:pt x="80" y="278"/>
                    <a:pt x="78" y="267"/>
                  </a:cubicBezTo>
                  <a:cubicBezTo>
                    <a:pt x="76" y="255"/>
                    <a:pt x="73" y="222"/>
                    <a:pt x="73" y="222"/>
                  </a:cubicBezTo>
                  <a:cubicBezTo>
                    <a:pt x="73" y="222"/>
                    <a:pt x="59" y="230"/>
                    <a:pt x="48" y="222"/>
                  </a:cubicBezTo>
                  <a:cubicBezTo>
                    <a:pt x="38" y="214"/>
                    <a:pt x="31" y="188"/>
                    <a:pt x="35" y="177"/>
                  </a:cubicBezTo>
                  <a:cubicBezTo>
                    <a:pt x="38" y="167"/>
                    <a:pt x="47" y="161"/>
                    <a:pt x="56" y="169"/>
                  </a:cubicBezTo>
                  <a:cubicBezTo>
                    <a:pt x="66" y="177"/>
                    <a:pt x="73" y="183"/>
                    <a:pt x="73" y="183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7"/>
                    <a:pt x="80" y="157"/>
                    <a:pt x="79" y="150"/>
                  </a:cubicBezTo>
                  <a:cubicBezTo>
                    <a:pt x="78" y="143"/>
                    <a:pt x="84" y="113"/>
                    <a:pt x="89" y="103"/>
                  </a:cubicBezTo>
                  <a:cubicBezTo>
                    <a:pt x="93" y="94"/>
                    <a:pt x="76" y="89"/>
                    <a:pt x="76" y="89"/>
                  </a:cubicBezTo>
                  <a:cubicBezTo>
                    <a:pt x="76" y="89"/>
                    <a:pt x="73" y="76"/>
                    <a:pt x="89" y="59"/>
                  </a:cubicBezTo>
                  <a:cubicBezTo>
                    <a:pt x="106" y="42"/>
                    <a:pt x="123" y="49"/>
                    <a:pt x="138" y="45"/>
                  </a:cubicBezTo>
                  <a:cubicBezTo>
                    <a:pt x="153" y="42"/>
                    <a:pt x="198" y="48"/>
                    <a:pt x="191" y="43"/>
                  </a:cubicBezTo>
                  <a:cubicBezTo>
                    <a:pt x="185" y="37"/>
                    <a:pt x="213" y="69"/>
                    <a:pt x="213" y="69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69" y="27"/>
                    <a:pt x="165" y="23"/>
                  </a:cubicBezTo>
                  <a:cubicBezTo>
                    <a:pt x="161" y="18"/>
                    <a:pt x="153" y="5"/>
                    <a:pt x="138" y="7"/>
                  </a:cubicBezTo>
                  <a:cubicBezTo>
                    <a:pt x="123" y="8"/>
                    <a:pt x="123" y="16"/>
                    <a:pt x="123" y="1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8" y="17"/>
                    <a:pt x="97" y="23"/>
                  </a:cubicBezTo>
                  <a:cubicBezTo>
                    <a:pt x="85" y="28"/>
                    <a:pt x="46" y="72"/>
                    <a:pt x="46" y="72"/>
                  </a:cubicBezTo>
                  <a:cubicBezTo>
                    <a:pt x="46" y="72"/>
                    <a:pt x="16" y="121"/>
                    <a:pt x="19" y="135"/>
                  </a:cubicBezTo>
                  <a:cubicBezTo>
                    <a:pt x="21" y="149"/>
                    <a:pt x="0" y="182"/>
                    <a:pt x="11" y="206"/>
                  </a:cubicBezTo>
                  <a:cubicBezTo>
                    <a:pt x="21" y="230"/>
                    <a:pt x="51" y="264"/>
                    <a:pt x="55" y="275"/>
                  </a:cubicBezTo>
                  <a:cubicBezTo>
                    <a:pt x="60" y="285"/>
                    <a:pt x="62" y="308"/>
                    <a:pt x="78" y="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618@|5FFC:16578549|FBC:16777215|LFC:0|LBC:16777215"/>
            <p:cNvSpPr/>
            <p:nvPr/>
          </p:nvSpPr>
          <p:spPr bwMode="auto">
            <a:xfrm>
              <a:off x="6243638" y="795337"/>
              <a:ext cx="823913" cy="1076325"/>
            </a:xfrm>
            <a:custGeom>
              <a:gdLst>
                <a:gd name="T0" fmla="*/ 0 w 219"/>
                <a:gd name="T1" fmla="*/ 31 h 287"/>
                <a:gd name="T2" fmla="*/ 54 w 219"/>
                <a:gd name="T3" fmla="*/ 36 h 287"/>
                <a:gd name="T4" fmla="*/ 115 w 219"/>
                <a:gd name="T5" fmla="*/ 36 h 287"/>
                <a:gd name="T6" fmla="*/ 110 w 219"/>
                <a:gd name="T7" fmla="*/ 0 h 287"/>
                <a:gd name="T8" fmla="*/ 134 w 219"/>
                <a:gd name="T9" fmla="*/ 31 h 287"/>
                <a:gd name="T10" fmla="*/ 154 w 219"/>
                <a:gd name="T11" fmla="*/ 76 h 287"/>
                <a:gd name="T12" fmla="*/ 216 w 219"/>
                <a:gd name="T13" fmla="*/ 133 h 287"/>
                <a:gd name="T14" fmla="*/ 141 w 219"/>
                <a:gd name="T15" fmla="*/ 287 h 287"/>
                <a:gd name="T16" fmla="*/ 0 w 219"/>
                <a:gd name="T17" fmla="*/ 31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87">
                  <a:moveTo>
                    <a:pt x="0" y="31"/>
                  </a:moveTo>
                  <a:cubicBezTo>
                    <a:pt x="0" y="31"/>
                    <a:pt x="41" y="29"/>
                    <a:pt x="54" y="36"/>
                  </a:cubicBezTo>
                  <a:cubicBezTo>
                    <a:pt x="66" y="43"/>
                    <a:pt x="115" y="36"/>
                    <a:pt x="115" y="36"/>
                  </a:cubicBezTo>
                  <a:cubicBezTo>
                    <a:pt x="115" y="36"/>
                    <a:pt x="102" y="18"/>
                    <a:pt x="110" y="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214" y="109"/>
                    <a:pt x="216" y="133"/>
                  </a:cubicBezTo>
                  <a:cubicBezTo>
                    <a:pt x="219" y="157"/>
                    <a:pt x="141" y="287"/>
                    <a:pt x="141" y="287"/>
                  </a:cubicBezTo>
                  <a:cubicBezTo>
                    <a:pt x="141" y="287"/>
                    <a:pt x="7" y="65"/>
                    <a:pt x="0" y="31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619@|5FFC:2303014|FBC:16777215|LFC:0|LBC:16777215"/>
            <p:cNvSpPr/>
            <p:nvPr/>
          </p:nvSpPr>
          <p:spPr bwMode="auto">
            <a:xfrm>
              <a:off x="6402388" y="941387"/>
              <a:ext cx="508000" cy="773113"/>
            </a:xfrm>
            <a:custGeom>
              <a:gdLst>
                <a:gd name="T0" fmla="*/ 91 w 135"/>
                <a:gd name="T1" fmla="*/ 206 h 206"/>
                <a:gd name="T2" fmla="*/ 135 w 135"/>
                <a:gd name="T3" fmla="*/ 115 h 206"/>
                <a:gd name="T4" fmla="*/ 91 w 135"/>
                <a:gd name="T5" fmla="*/ 52 h 206"/>
                <a:gd name="T6" fmla="*/ 75 w 135"/>
                <a:gd name="T7" fmla="*/ 4 h 206"/>
                <a:gd name="T8" fmla="*/ 0 w 135"/>
                <a:gd name="T9" fmla="*/ 16 h 206"/>
                <a:gd name="T10" fmla="*/ 61 w 135"/>
                <a:gd name="T11" fmla="*/ 58 h 206"/>
                <a:gd name="T12" fmla="*/ 68 w 135"/>
                <a:gd name="T13" fmla="*/ 166 h 206"/>
                <a:gd name="T14" fmla="*/ 91 w 135"/>
                <a:gd name="T15" fmla="*/ 206 h 2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206">
                  <a:moveTo>
                    <a:pt x="91" y="206"/>
                  </a:moveTo>
                  <a:cubicBezTo>
                    <a:pt x="135" y="115"/>
                    <a:pt x="135" y="115"/>
                    <a:pt x="135" y="11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8" y="9"/>
                    <a:pt x="75" y="4"/>
                  </a:cubicBezTo>
                  <a:cubicBezTo>
                    <a:pt x="75" y="4"/>
                    <a:pt x="9" y="0"/>
                    <a:pt x="0" y="16"/>
                  </a:cubicBezTo>
                  <a:cubicBezTo>
                    <a:pt x="0" y="16"/>
                    <a:pt x="56" y="49"/>
                    <a:pt x="61" y="58"/>
                  </a:cubicBezTo>
                  <a:cubicBezTo>
                    <a:pt x="68" y="166"/>
                    <a:pt x="68" y="166"/>
                    <a:pt x="68" y="166"/>
                  </a:cubicBezTo>
                  <a:lnTo>
                    <a:pt x="91" y="206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620@|5FFC:0|FBC:16777215|LFC:0|LBC:16777215"/>
            <p:cNvSpPr/>
            <p:nvPr/>
          </p:nvSpPr>
          <p:spPr bwMode="auto">
            <a:xfrm>
              <a:off x="5468938" y="7077075"/>
              <a:ext cx="982663" cy="420688"/>
            </a:xfrm>
            <a:custGeom>
              <a:gdLst>
                <a:gd name="T0" fmla="*/ 5 w 261"/>
                <a:gd name="T1" fmla="*/ 13 h 112"/>
                <a:gd name="T2" fmla="*/ 5 w 261"/>
                <a:gd name="T3" fmla="*/ 81 h 112"/>
                <a:gd name="T4" fmla="*/ 91 w 261"/>
                <a:gd name="T5" fmla="*/ 91 h 112"/>
                <a:gd name="T6" fmla="*/ 98 w 261"/>
                <a:gd name="T7" fmla="*/ 75 h 112"/>
                <a:gd name="T8" fmla="*/ 211 w 261"/>
                <a:gd name="T9" fmla="*/ 111 h 112"/>
                <a:gd name="T10" fmla="*/ 261 w 261"/>
                <a:gd name="T11" fmla="*/ 36 h 112"/>
                <a:gd name="T12" fmla="*/ 154 w 261"/>
                <a:gd name="T13" fmla="*/ 0 h 112"/>
                <a:gd name="T14" fmla="*/ 5 w 261"/>
                <a:gd name="T15" fmla="*/ 13 h 1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112">
                  <a:moveTo>
                    <a:pt x="5" y="13"/>
                  </a:moveTo>
                  <a:cubicBezTo>
                    <a:pt x="5" y="13"/>
                    <a:pt x="0" y="57"/>
                    <a:pt x="5" y="8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177" y="110"/>
                    <a:pt x="211" y="111"/>
                  </a:cubicBezTo>
                  <a:cubicBezTo>
                    <a:pt x="246" y="112"/>
                    <a:pt x="261" y="36"/>
                    <a:pt x="261" y="36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621@|5FFC:0|FBC:16777215|LFC:0|LBC:16777215"/>
            <p:cNvSpPr/>
            <p:nvPr/>
          </p:nvSpPr>
          <p:spPr bwMode="auto">
            <a:xfrm>
              <a:off x="6078538" y="7256462"/>
              <a:ext cx="1027113" cy="574675"/>
            </a:xfrm>
            <a:custGeom>
              <a:gdLst>
                <a:gd name="T0" fmla="*/ 2 w 273"/>
                <a:gd name="T1" fmla="*/ 7 h 153"/>
                <a:gd name="T2" fmla="*/ 2 w 273"/>
                <a:gd name="T3" fmla="*/ 102 h 153"/>
                <a:gd name="T4" fmla="*/ 55 w 273"/>
                <a:gd name="T5" fmla="*/ 121 h 153"/>
                <a:gd name="T6" fmla="*/ 62 w 273"/>
                <a:gd name="T7" fmla="*/ 111 h 153"/>
                <a:gd name="T8" fmla="*/ 146 w 273"/>
                <a:gd name="T9" fmla="*/ 151 h 153"/>
                <a:gd name="T10" fmla="*/ 273 w 273"/>
                <a:gd name="T11" fmla="*/ 132 h 153"/>
                <a:gd name="T12" fmla="*/ 263 w 273"/>
                <a:gd name="T13" fmla="*/ 106 h 153"/>
                <a:gd name="T14" fmla="*/ 228 w 273"/>
                <a:gd name="T15" fmla="*/ 100 h 153"/>
                <a:gd name="T16" fmla="*/ 155 w 273"/>
                <a:gd name="T17" fmla="*/ 27 h 153"/>
                <a:gd name="T18" fmla="*/ 2 w 273"/>
                <a:gd name="T19" fmla="*/ 7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53">
                  <a:moveTo>
                    <a:pt x="2" y="7"/>
                  </a:moveTo>
                  <a:cubicBezTo>
                    <a:pt x="2" y="7"/>
                    <a:pt x="0" y="93"/>
                    <a:pt x="2" y="102"/>
                  </a:cubicBezTo>
                  <a:cubicBezTo>
                    <a:pt x="5" y="111"/>
                    <a:pt x="45" y="122"/>
                    <a:pt x="55" y="12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82" y="149"/>
                    <a:pt x="146" y="151"/>
                  </a:cubicBezTo>
                  <a:cubicBezTo>
                    <a:pt x="210" y="153"/>
                    <a:pt x="273" y="132"/>
                    <a:pt x="273" y="132"/>
                  </a:cubicBezTo>
                  <a:cubicBezTo>
                    <a:pt x="273" y="132"/>
                    <a:pt x="266" y="107"/>
                    <a:pt x="263" y="106"/>
                  </a:cubicBezTo>
                  <a:cubicBezTo>
                    <a:pt x="259" y="105"/>
                    <a:pt x="228" y="100"/>
                    <a:pt x="228" y="100"/>
                  </a:cubicBezTo>
                  <a:cubicBezTo>
                    <a:pt x="228" y="100"/>
                    <a:pt x="168" y="55"/>
                    <a:pt x="155" y="27"/>
                  </a:cubicBezTo>
                  <a:cubicBezTo>
                    <a:pt x="142" y="0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622@|5FFC:2303014|FBC:16777215|LFC:0|LBC:16777215"/>
            <p:cNvSpPr/>
            <p:nvPr/>
          </p:nvSpPr>
          <p:spPr bwMode="auto">
            <a:xfrm>
              <a:off x="5476875" y="3067050"/>
              <a:ext cx="1628775" cy="4152900"/>
            </a:xfrm>
            <a:custGeom>
              <a:gdLst>
                <a:gd name="T0" fmla="*/ 10 w 433"/>
                <a:gd name="T1" fmla="*/ 1096 h 1106"/>
                <a:gd name="T2" fmla="*/ 10 w 433"/>
                <a:gd name="T3" fmla="*/ 1058 h 1106"/>
                <a:gd name="T4" fmla="*/ 25 w 433"/>
                <a:gd name="T5" fmla="*/ 934 h 1106"/>
                <a:gd name="T6" fmla="*/ 98 w 433"/>
                <a:gd name="T7" fmla="*/ 615 h 1106"/>
                <a:gd name="T8" fmla="*/ 161 w 433"/>
                <a:gd name="T9" fmla="*/ 382 h 1106"/>
                <a:gd name="T10" fmla="*/ 207 w 433"/>
                <a:gd name="T11" fmla="*/ 103 h 1106"/>
                <a:gd name="T12" fmla="*/ 240 w 433"/>
                <a:gd name="T13" fmla="*/ 0 h 1106"/>
                <a:gd name="T14" fmla="*/ 433 w 433"/>
                <a:gd name="T15" fmla="*/ 9 h 1106"/>
                <a:gd name="T16" fmla="*/ 421 w 433"/>
                <a:gd name="T17" fmla="*/ 240 h 1106"/>
                <a:gd name="T18" fmla="*/ 350 w 433"/>
                <a:gd name="T19" fmla="*/ 536 h 1106"/>
                <a:gd name="T20" fmla="*/ 141 w 433"/>
                <a:gd name="T21" fmla="*/ 1027 h 1106"/>
                <a:gd name="T22" fmla="*/ 173 w 433"/>
                <a:gd name="T23" fmla="*/ 1046 h 1106"/>
                <a:gd name="T24" fmla="*/ 185 w 433"/>
                <a:gd name="T25" fmla="*/ 1079 h 1106"/>
                <a:gd name="T26" fmla="*/ 88 w 433"/>
                <a:gd name="T27" fmla="*/ 1105 h 1106"/>
                <a:gd name="T28" fmla="*/ 10 w 433"/>
                <a:gd name="T29" fmla="*/ 1096 h 1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2" h="1106">
                  <a:moveTo>
                    <a:pt x="10" y="1096"/>
                  </a:moveTo>
                  <a:cubicBezTo>
                    <a:pt x="10" y="1096"/>
                    <a:pt x="0" y="1086"/>
                    <a:pt x="10" y="1058"/>
                  </a:cubicBezTo>
                  <a:cubicBezTo>
                    <a:pt x="20" y="1030"/>
                    <a:pt x="25" y="934"/>
                    <a:pt x="25" y="934"/>
                  </a:cubicBezTo>
                  <a:cubicBezTo>
                    <a:pt x="25" y="934"/>
                    <a:pt x="60" y="663"/>
                    <a:pt x="98" y="615"/>
                  </a:cubicBezTo>
                  <a:cubicBezTo>
                    <a:pt x="98" y="615"/>
                    <a:pt x="160" y="402"/>
                    <a:pt x="161" y="382"/>
                  </a:cubicBezTo>
                  <a:cubicBezTo>
                    <a:pt x="163" y="361"/>
                    <a:pt x="207" y="103"/>
                    <a:pt x="207" y="10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433" y="9"/>
                    <a:pt x="433" y="9"/>
                    <a:pt x="433" y="9"/>
                  </a:cubicBezTo>
                  <a:cubicBezTo>
                    <a:pt x="433" y="9"/>
                    <a:pt x="428" y="220"/>
                    <a:pt x="421" y="240"/>
                  </a:cubicBezTo>
                  <a:cubicBezTo>
                    <a:pt x="414" y="261"/>
                    <a:pt x="362" y="492"/>
                    <a:pt x="350" y="536"/>
                  </a:cubicBezTo>
                  <a:cubicBezTo>
                    <a:pt x="338" y="581"/>
                    <a:pt x="143" y="1018"/>
                    <a:pt x="141" y="1027"/>
                  </a:cubicBezTo>
                  <a:cubicBezTo>
                    <a:pt x="140" y="1036"/>
                    <a:pt x="173" y="1046"/>
                    <a:pt x="173" y="1046"/>
                  </a:cubicBezTo>
                  <a:cubicBezTo>
                    <a:pt x="185" y="1079"/>
                    <a:pt x="185" y="1079"/>
                    <a:pt x="185" y="1079"/>
                  </a:cubicBezTo>
                  <a:cubicBezTo>
                    <a:pt x="185" y="1079"/>
                    <a:pt x="131" y="1106"/>
                    <a:pt x="88" y="1105"/>
                  </a:cubicBezTo>
                  <a:cubicBezTo>
                    <a:pt x="45" y="1104"/>
                    <a:pt x="10" y="1096"/>
                    <a:pt x="10" y="109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623@|5FFC:0|FBC:16777215|LFC:0|LBC:16777215"/>
            <p:cNvSpPr/>
            <p:nvPr/>
          </p:nvSpPr>
          <p:spPr bwMode="auto">
            <a:xfrm>
              <a:off x="5718175" y="3067050"/>
              <a:ext cx="1387475" cy="4152900"/>
            </a:xfrm>
            <a:custGeom>
              <a:gdLst>
                <a:gd name="T0" fmla="*/ 143 w 369"/>
                <a:gd name="T1" fmla="*/ 103 h 1106"/>
                <a:gd name="T2" fmla="*/ 140 w 369"/>
                <a:gd name="T3" fmla="*/ 121 h 1106"/>
                <a:gd name="T4" fmla="*/ 314 w 369"/>
                <a:gd name="T5" fmla="*/ 131 h 1106"/>
                <a:gd name="T6" fmla="*/ 335 w 369"/>
                <a:gd name="T7" fmla="*/ 245 h 1106"/>
                <a:gd name="T8" fmla="*/ 313 w 369"/>
                <a:gd name="T9" fmla="*/ 262 h 1106"/>
                <a:gd name="T10" fmla="*/ 313 w 369"/>
                <a:gd name="T11" fmla="*/ 344 h 1106"/>
                <a:gd name="T12" fmla="*/ 251 w 369"/>
                <a:gd name="T13" fmla="*/ 344 h 1106"/>
                <a:gd name="T14" fmla="*/ 115 w 369"/>
                <a:gd name="T15" fmla="*/ 438 h 1106"/>
                <a:gd name="T16" fmla="*/ 59 w 369"/>
                <a:gd name="T17" fmla="*/ 529 h 1106"/>
                <a:gd name="T18" fmla="*/ 50 w 369"/>
                <a:gd name="T19" fmla="*/ 559 h 1106"/>
                <a:gd name="T20" fmla="*/ 104 w 369"/>
                <a:gd name="T21" fmla="*/ 519 h 1106"/>
                <a:gd name="T22" fmla="*/ 97 w 369"/>
                <a:gd name="T23" fmla="*/ 560 h 1106"/>
                <a:gd name="T24" fmla="*/ 21 w 369"/>
                <a:gd name="T25" fmla="*/ 666 h 1106"/>
                <a:gd name="T26" fmla="*/ 108 w 369"/>
                <a:gd name="T27" fmla="*/ 601 h 1106"/>
                <a:gd name="T28" fmla="*/ 66 w 369"/>
                <a:gd name="T29" fmla="*/ 650 h 1106"/>
                <a:gd name="T30" fmla="*/ 0 w 369"/>
                <a:gd name="T31" fmla="*/ 709 h 1106"/>
                <a:gd name="T32" fmla="*/ 0 w 369"/>
                <a:gd name="T33" fmla="*/ 709 h 1106"/>
                <a:gd name="T34" fmla="*/ 51 w 369"/>
                <a:gd name="T35" fmla="*/ 679 h 1106"/>
                <a:gd name="T36" fmla="*/ 77 w 369"/>
                <a:gd name="T37" fmla="*/ 766 h 1106"/>
                <a:gd name="T38" fmla="*/ 97 w 369"/>
                <a:gd name="T39" fmla="*/ 875 h 1106"/>
                <a:gd name="T40" fmla="*/ 66 w 369"/>
                <a:gd name="T41" fmla="*/ 977 h 1106"/>
                <a:gd name="T42" fmla="*/ 6 w 369"/>
                <a:gd name="T43" fmla="*/ 1027 h 1106"/>
                <a:gd name="T44" fmla="*/ 66 w 369"/>
                <a:gd name="T45" fmla="*/ 1017 h 1106"/>
                <a:gd name="T46" fmla="*/ 30 w 369"/>
                <a:gd name="T47" fmla="*/ 1045 h 1106"/>
                <a:gd name="T48" fmla="*/ 6 w 369"/>
                <a:gd name="T49" fmla="*/ 1104 h 1106"/>
                <a:gd name="T50" fmla="*/ 24 w 369"/>
                <a:gd name="T51" fmla="*/ 1105 h 1106"/>
                <a:gd name="T52" fmla="*/ 121 w 369"/>
                <a:gd name="T53" fmla="*/ 1079 h 1106"/>
                <a:gd name="T54" fmla="*/ 109 w 369"/>
                <a:gd name="T55" fmla="*/ 1046 h 1106"/>
                <a:gd name="T56" fmla="*/ 77 w 369"/>
                <a:gd name="T57" fmla="*/ 1027 h 1106"/>
                <a:gd name="T58" fmla="*/ 286 w 369"/>
                <a:gd name="T59" fmla="*/ 536 h 1106"/>
                <a:gd name="T60" fmla="*/ 357 w 369"/>
                <a:gd name="T61" fmla="*/ 240 h 1106"/>
                <a:gd name="T62" fmla="*/ 369 w 369"/>
                <a:gd name="T63" fmla="*/ 9 h 1106"/>
                <a:gd name="T64" fmla="*/ 176 w 369"/>
                <a:gd name="T65" fmla="*/ 0 h 1106"/>
                <a:gd name="T66" fmla="*/ 143 w 369"/>
                <a:gd name="T67" fmla="*/ 103 h 1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9" h="1106">
                  <a:moveTo>
                    <a:pt x="143" y="103"/>
                  </a:moveTo>
                  <a:cubicBezTo>
                    <a:pt x="143" y="103"/>
                    <a:pt x="142" y="110"/>
                    <a:pt x="140" y="121"/>
                  </a:cubicBezTo>
                  <a:cubicBezTo>
                    <a:pt x="193" y="129"/>
                    <a:pt x="308" y="130"/>
                    <a:pt x="314" y="131"/>
                  </a:cubicBezTo>
                  <a:cubicBezTo>
                    <a:pt x="322" y="133"/>
                    <a:pt x="341" y="227"/>
                    <a:pt x="335" y="245"/>
                  </a:cubicBezTo>
                  <a:cubicBezTo>
                    <a:pt x="329" y="262"/>
                    <a:pt x="313" y="262"/>
                    <a:pt x="313" y="262"/>
                  </a:cubicBezTo>
                  <a:cubicBezTo>
                    <a:pt x="313" y="262"/>
                    <a:pt x="324" y="333"/>
                    <a:pt x="313" y="344"/>
                  </a:cubicBezTo>
                  <a:cubicBezTo>
                    <a:pt x="301" y="354"/>
                    <a:pt x="251" y="344"/>
                    <a:pt x="251" y="344"/>
                  </a:cubicBezTo>
                  <a:cubicBezTo>
                    <a:pt x="251" y="344"/>
                    <a:pt x="127" y="408"/>
                    <a:pt x="115" y="438"/>
                  </a:cubicBezTo>
                  <a:cubicBezTo>
                    <a:pt x="108" y="454"/>
                    <a:pt x="81" y="496"/>
                    <a:pt x="59" y="529"/>
                  </a:cubicBezTo>
                  <a:cubicBezTo>
                    <a:pt x="56" y="540"/>
                    <a:pt x="53" y="550"/>
                    <a:pt x="50" y="559"/>
                  </a:cubicBezTo>
                  <a:cubicBezTo>
                    <a:pt x="104" y="519"/>
                    <a:pt x="104" y="519"/>
                    <a:pt x="104" y="519"/>
                  </a:cubicBezTo>
                  <a:cubicBezTo>
                    <a:pt x="104" y="519"/>
                    <a:pt x="133" y="529"/>
                    <a:pt x="97" y="560"/>
                  </a:cubicBezTo>
                  <a:cubicBezTo>
                    <a:pt x="62" y="591"/>
                    <a:pt x="21" y="666"/>
                    <a:pt x="21" y="666"/>
                  </a:cubicBezTo>
                  <a:cubicBezTo>
                    <a:pt x="33" y="657"/>
                    <a:pt x="93" y="603"/>
                    <a:pt x="108" y="601"/>
                  </a:cubicBezTo>
                  <a:cubicBezTo>
                    <a:pt x="123" y="600"/>
                    <a:pt x="87" y="631"/>
                    <a:pt x="66" y="650"/>
                  </a:cubicBezTo>
                  <a:cubicBezTo>
                    <a:pt x="44" y="669"/>
                    <a:pt x="0" y="709"/>
                    <a:pt x="0" y="70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09"/>
                    <a:pt x="31" y="687"/>
                    <a:pt x="51" y="679"/>
                  </a:cubicBezTo>
                  <a:cubicBezTo>
                    <a:pt x="70" y="672"/>
                    <a:pt x="77" y="766"/>
                    <a:pt x="77" y="766"/>
                  </a:cubicBezTo>
                  <a:cubicBezTo>
                    <a:pt x="77" y="766"/>
                    <a:pt x="96" y="868"/>
                    <a:pt x="97" y="875"/>
                  </a:cubicBezTo>
                  <a:cubicBezTo>
                    <a:pt x="99" y="883"/>
                    <a:pt x="84" y="971"/>
                    <a:pt x="66" y="977"/>
                  </a:cubicBezTo>
                  <a:cubicBezTo>
                    <a:pt x="47" y="983"/>
                    <a:pt x="6" y="1027"/>
                    <a:pt x="6" y="1027"/>
                  </a:cubicBezTo>
                  <a:cubicBezTo>
                    <a:pt x="21" y="1012"/>
                    <a:pt x="66" y="1017"/>
                    <a:pt x="66" y="1017"/>
                  </a:cubicBezTo>
                  <a:cubicBezTo>
                    <a:pt x="30" y="1045"/>
                    <a:pt x="30" y="1045"/>
                    <a:pt x="30" y="1045"/>
                  </a:cubicBezTo>
                  <a:cubicBezTo>
                    <a:pt x="22" y="1050"/>
                    <a:pt x="13" y="1075"/>
                    <a:pt x="6" y="1104"/>
                  </a:cubicBezTo>
                  <a:cubicBezTo>
                    <a:pt x="12" y="1104"/>
                    <a:pt x="18" y="1105"/>
                    <a:pt x="24" y="1105"/>
                  </a:cubicBezTo>
                  <a:cubicBezTo>
                    <a:pt x="67" y="1106"/>
                    <a:pt x="121" y="1079"/>
                    <a:pt x="121" y="1079"/>
                  </a:cubicBezTo>
                  <a:cubicBezTo>
                    <a:pt x="109" y="1046"/>
                    <a:pt x="109" y="1046"/>
                    <a:pt x="109" y="1046"/>
                  </a:cubicBezTo>
                  <a:cubicBezTo>
                    <a:pt x="109" y="1046"/>
                    <a:pt x="76" y="1036"/>
                    <a:pt x="77" y="1027"/>
                  </a:cubicBezTo>
                  <a:cubicBezTo>
                    <a:pt x="79" y="1018"/>
                    <a:pt x="274" y="581"/>
                    <a:pt x="286" y="536"/>
                  </a:cubicBezTo>
                  <a:cubicBezTo>
                    <a:pt x="298" y="492"/>
                    <a:pt x="350" y="261"/>
                    <a:pt x="357" y="240"/>
                  </a:cubicBezTo>
                  <a:cubicBezTo>
                    <a:pt x="364" y="220"/>
                    <a:pt x="369" y="9"/>
                    <a:pt x="369" y="9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624@|5FFC:0|FBC:16777215|LFC:0|LBC:16777215"/>
            <p:cNvSpPr/>
            <p:nvPr/>
          </p:nvSpPr>
          <p:spPr bwMode="auto">
            <a:xfrm>
              <a:off x="5653088" y="3125787"/>
              <a:ext cx="1328738" cy="4416425"/>
            </a:xfrm>
            <a:custGeom>
              <a:gdLst>
                <a:gd name="T0" fmla="*/ 299 w 353"/>
                <a:gd name="T1" fmla="*/ 1133 h 1176"/>
                <a:gd name="T2" fmla="*/ 321 w 353"/>
                <a:gd name="T3" fmla="*/ 731 h 1176"/>
                <a:gd name="T4" fmla="*/ 321 w 353"/>
                <a:gd name="T5" fmla="*/ 572 h 1176"/>
                <a:gd name="T6" fmla="*/ 322 w 353"/>
                <a:gd name="T7" fmla="*/ 495 h 1176"/>
                <a:gd name="T8" fmla="*/ 275 w 353"/>
                <a:gd name="T9" fmla="*/ 296 h 1176"/>
                <a:gd name="T10" fmla="*/ 305 w 353"/>
                <a:gd name="T11" fmla="*/ 248 h 1176"/>
                <a:gd name="T12" fmla="*/ 305 w 353"/>
                <a:gd name="T13" fmla="*/ 0 h 1176"/>
                <a:gd name="T14" fmla="*/ 17 w 353"/>
                <a:gd name="T15" fmla="*/ 56 h 1176"/>
                <a:gd name="T16" fmla="*/ 17 w 353"/>
                <a:gd name="T17" fmla="*/ 207 h 1176"/>
                <a:gd name="T18" fmla="*/ 147 w 353"/>
                <a:gd name="T19" fmla="*/ 515 h 1176"/>
                <a:gd name="T20" fmla="*/ 163 w 353"/>
                <a:gd name="T21" fmla="*/ 621 h 1176"/>
                <a:gd name="T22" fmla="*/ 135 w 353"/>
                <a:gd name="T23" fmla="*/ 660 h 1176"/>
                <a:gd name="T24" fmla="*/ 114 w 353"/>
                <a:gd name="T25" fmla="*/ 1005 h 1176"/>
                <a:gd name="T26" fmla="*/ 114 w 353"/>
                <a:gd name="T27" fmla="*/ 1123 h 1176"/>
                <a:gd name="T28" fmla="*/ 299 w 353"/>
                <a:gd name="T29" fmla="*/ 1133 h 1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3" h="1176">
                  <a:moveTo>
                    <a:pt x="299" y="1133"/>
                  </a:moveTo>
                  <a:cubicBezTo>
                    <a:pt x="302" y="1130"/>
                    <a:pt x="288" y="846"/>
                    <a:pt x="321" y="731"/>
                  </a:cubicBezTo>
                  <a:cubicBezTo>
                    <a:pt x="353" y="616"/>
                    <a:pt x="321" y="572"/>
                    <a:pt x="321" y="572"/>
                  </a:cubicBezTo>
                  <a:cubicBezTo>
                    <a:pt x="321" y="572"/>
                    <a:pt x="331" y="515"/>
                    <a:pt x="322" y="495"/>
                  </a:cubicBezTo>
                  <a:cubicBezTo>
                    <a:pt x="314" y="476"/>
                    <a:pt x="275" y="296"/>
                    <a:pt x="275" y="296"/>
                  </a:cubicBezTo>
                  <a:cubicBezTo>
                    <a:pt x="275" y="296"/>
                    <a:pt x="310" y="261"/>
                    <a:pt x="305" y="248"/>
                  </a:cubicBezTo>
                  <a:cubicBezTo>
                    <a:pt x="300" y="235"/>
                    <a:pt x="305" y="0"/>
                    <a:pt x="305" y="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0" y="158"/>
                    <a:pt x="17" y="207"/>
                  </a:cubicBezTo>
                  <a:cubicBezTo>
                    <a:pt x="35" y="255"/>
                    <a:pt x="110" y="473"/>
                    <a:pt x="147" y="515"/>
                  </a:cubicBezTo>
                  <a:cubicBezTo>
                    <a:pt x="147" y="515"/>
                    <a:pt x="152" y="607"/>
                    <a:pt x="163" y="621"/>
                  </a:cubicBezTo>
                  <a:cubicBezTo>
                    <a:pt x="163" y="621"/>
                    <a:pt x="137" y="647"/>
                    <a:pt x="135" y="660"/>
                  </a:cubicBezTo>
                  <a:cubicBezTo>
                    <a:pt x="134" y="674"/>
                    <a:pt x="111" y="996"/>
                    <a:pt x="114" y="1005"/>
                  </a:cubicBezTo>
                  <a:cubicBezTo>
                    <a:pt x="118" y="1014"/>
                    <a:pt x="104" y="1111"/>
                    <a:pt x="114" y="1123"/>
                  </a:cubicBezTo>
                  <a:cubicBezTo>
                    <a:pt x="114" y="1123"/>
                    <a:pt x="262" y="1176"/>
                    <a:pt x="299" y="1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625@|5FFC:2303014|FBC:16777215|LFC:0|LBC:16777215"/>
            <p:cNvSpPr/>
            <p:nvPr/>
          </p:nvSpPr>
          <p:spPr bwMode="auto">
            <a:xfrm>
              <a:off x="5770563" y="3532187"/>
              <a:ext cx="1068388" cy="3938588"/>
            </a:xfrm>
            <a:custGeom>
              <a:gdLst>
                <a:gd name="T0" fmla="*/ 272 w 284"/>
                <a:gd name="T1" fmla="*/ 594 h 1049"/>
                <a:gd name="T2" fmla="*/ 243 w 284"/>
                <a:gd name="T3" fmla="*/ 828 h 1049"/>
                <a:gd name="T4" fmla="*/ 265 w 284"/>
                <a:gd name="T5" fmla="*/ 536 h 1049"/>
                <a:gd name="T6" fmla="*/ 162 w 284"/>
                <a:gd name="T7" fmla="*/ 744 h 1049"/>
                <a:gd name="T8" fmla="*/ 260 w 284"/>
                <a:gd name="T9" fmla="*/ 467 h 1049"/>
                <a:gd name="T10" fmla="*/ 272 w 284"/>
                <a:gd name="T11" fmla="*/ 392 h 1049"/>
                <a:gd name="T12" fmla="*/ 204 w 284"/>
                <a:gd name="T13" fmla="*/ 197 h 1049"/>
                <a:gd name="T14" fmla="*/ 231 w 284"/>
                <a:gd name="T15" fmla="*/ 146 h 1049"/>
                <a:gd name="T16" fmla="*/ 171 w 284"/>
                <a:gd name="T17" fmla="*/ 96 h 1049"/>
                <a:gd name="T18" fmla="*/ 60 w 284"/>
                <a:gd name="T19" fmla="*/ 58 h 1049"/>
                <a:gd name="T20" fmla="*/ 162 w 284"/>
                <a:gd name="T21" fmla="*/ 63 h 1049"/>
                <a:gd name="T22" fmla="*/ 272 w 284"/>
                <a:gd name="T23" fmla="*/ 6 h 1049"/>
                <a:gd name="T24" fmla="*/ 272 w 284"/>
                <a:gd name="T25" fmla="*/ 6 h 1049"/>
                <a:gd name="T26" fmla="*/ 124 w 284"/>
                <a:gd name="T27" fmla="*/ 10 h 1049"/>
                <a:gd name="T28" fmla="*/ 7 w 284"/>
                <a:gd name="T29" fmla="*/ 22 h 1049"/>
                <a:gd name="T30" fmla="*/ 101 w 284"/>
                <a:gd name="T31" fmla="*/ 270 h 1049"/>
                <a:gd name="T32" fmla="*/ 181 w 284"/>
                <a:gd name="T33" fmla="*/ 373 h 1049"/>
                <a:gd name="T34" fmla="*/ 106 w 284"/>
                <a:gd name="T35" fmla="*/ 340 h 1049"/>
                <a:gd name="T36" fmla="*/ 101 w 284"/>
                <a:gd name="T37" fmla="*/ 348 h 1049"/>
                <a:gd name="T38" fmla="*/ 162 w 284"/>
                <a:gd name="T39" fmla="*/ 429 h 1049"/>
                <a:gd name="T40" fmla="*/ 162 w 284"/>
                <a:gd name="T41" fmla="*/ 474 h 1049"/>
                <a:gd name="T42" fmla="*/ 134 w 284"/>
                <a:gd name="T43" fmla="*/ 451 h 1049"/>
                <a:gd name="T44" fmla="*/ 150 w 284"/>
                <a:gd name="T45" fmla="*/ 504 h 1049"/>
                <a:gd name="T46" fmla="*/ 235 w 284"/>
                <a:gd name="T47" fmla="*/ 461 h 1049"/>
                <a:gd name="T48" fmla="*/ 196 w 284"/>
                <a:gd name="T49" fmla="*/ 511 h 1049"/>
                <a:gd name="T50" fmla="*/ 129 w 284"/>
                <a:gd name="T51" fmla="*/ 558 h 1049"/>
                <a:gd name="T52" fmla="*/ 119 w 284"/>
                <a:gd name="T53" fmla="*/ 704 h 1049"/>
                <a:gd name="T54" fmla="*/ 106 w 284"/>
                <a:gd name="T55" fmla="*/ 870 h 1049"/>
                <a:gd name="T56" fmla="*/ 108 w 284"/>
                <a:gd name="T57" fmla="*/ 865 h 1049"/>
                <a:gd name="T58" fmla="*/ 148 w 284"/>
                <a:gd name="T59" fmla="*/ 803 h 1049"/>
                <a:gd name="T60" fmla="*/ 134 w 284"/>
                <a:gd name="T61" fmla="*/ 887 h 1049"/>
                <a:gd name="T62" fmla="*/ 85 w 284"/>
                <a:gd name="T63" fmla="*/ 1015 h 1049"/>
                <a:gd name="T64" fmla="*/ 238 w 284"/>
                <a:gd name="T65" fmla="*/ 1040 h 1049"/>
                <a:gd name="T66" fmla="*/ 268 w 284"/>
                <a:gd name="T67" fmla="*/ 896 h 1049"/>
                <a:gd name="T68" fmla="*/ 284 w 284"/>
                <a:gd name="T69" fmla="*/ 648 h 1049"/>
                <a:gd name="T70" fmla="*/ 272 w 284"/>
                <a:gd name="T71" fmla="*/ 594 h 10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1049">
                  <a:moveTo>
                    <a:pt x="272" y="594"/>
                  </a:moveTo>
                  <a:cubicBezTo>
                    <a:pt x="261" y="599"/>
                    <a:pt x="243" y="828"/>
                    <a:pt x="243" y="828"/>
                  </a:cubicBezTo>
                  <a:cubicBezTo>
                    <a:pt x="228" y="770"/>
                    <a:pt x="265" y="536"/>
                    <a:pt x="265" y="536"/>
                  </a:cubicBezTo>
                  <a:cubicBezTo>
                    <a:pt x="229" y="708"/>
                    <a:pt x="162" y="744"/>
                    <a:pt x="162" y="744"/>
                  </a:cubicBezTo>
                  <a:cubicBezTo>
                    <a:pt x="202" y="722"/>
                    <a:pt x="260" y="467"/>
                    <a:pt x="260" y="467"/>
                  </a:cubicBezTo>
                  <a:cubicBezTo>
                    <a:pt x="271" y="464"/>
                    <a:pt x="272" y="392"/>
                    <a:pt x="272" y="392"/>
                  </a:cubicBezTo>
                  <a:cubicBezTo>
                    <a:pt x="272" y="392"/>
                    <a:pt x="212" y="212"/>
                    <a:pt x="204" y="197"/>
                  </a:cubicBezTo>
                  <a:cubicBezTo>
                    <a:pt x="197" y="183"/>
                    <a:pt x="235" y="161"/>
                    <a:pt x="231" y="146"/>
                  </a:cubicBezTo>
                  <a:cubicBezTo>
                    <a:pt x="227" y="131"/>
                    <a:pt x="194" y="97"/>
                    <a:pt x="171" y="96"/>
                  </a:cubicBezTo>
                  <a:cubicBezTo>
                    <a:pt x="151" y="95"/>
                    <a:pt x="83" y="67"/>
                    <a:pt x="60" y="58"/>
                  </a:cubicBezTo>
                  <a:cubicBezTo>
                    <a:pt x="86" y="66"/>
                    <a:pt x="138" y="65"/>
                    <a:pt x="162" y="63"/>
                  </a:cubicBezTo>
                  <a:cubicBezTo>
                    <a:pt x="189" y="62"/>
                    <a:pt x="272" y="6"/>
                    <a:pt x="272" y="6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48" y="14"/>
                    <a:pt x="152" y="0"/>
                    <a:pt x="124" y="10"/>
                  </a:cubicBezTo>
                  <a:cubicBezTo>
                    <a:pt x="96" y="20"/>
                    <a:pt x="7" y="22"/>
                    <a:pt x="7" y="22"/>
                  </a:cubicBezTo>
                  <a:cubicBezTo>
                    <a:pt x="0" y="49"/>
                    <a:pt x="87" y="233"/>
                    <a:pt x="101" y="270"/>
                  </a:cubicBezTo>
                  <a:cubicBezTo>
                    <a:pt x="116" y="306"/>
                    <a:pt x="181" y="373"/>
                    <a:pt x="181" y="373"/>
                  </a:cubicBezTo>
                  <a:cubicBezTo>
                    <a:pt x="167" y="364"/>
                    <a:pt x="106" y="340"/>
                    <a:pt x="106" y="340"/>
                  </a:cubicBezTo>
                  <a:cubicBezTo>
                    <a:pt x="106" y="340"/>
                    <a:pt x="93" y="329"/>
                    <a:pt x="101" y="348"/>
                  </a:cubicBezTo>
                  <a:cubicBezTo>
                    <a:pt x="109" y="366"/>
                    <a:pt x="148" y="411"/>
                    <a:pt x="162" y="429"/>
                  </a:cubicBezTo>
                  <a:cubicBezTo>
                    <a:pt x="176" y="446"/>
                    <a:pt x="162" y="474"/>
                    <a:pt x="162" y="474"/>
                  </a:cubicBezTo>
                  <a:cubicBezTo>
                    <a:pt x="161" y="463"/>
                    <a:pt x="134" y="451"/>
                    <a:pt x="134" y="451"/>
                  </a:cubicBezTo>
                  <a:cubicBezTo>
                    <a:pt x="134" y="480"/>
                    <a:pt x="150" y="504"/>
                    <a:pt x="150" y="504"/>
                  </a:cubicBezTo>
                  <a:cubicBezTo>
                    <a:pt x="162" y="520"/>
                    <a:pt x="235" y="461"/>
                    <a:pt x="235" y="461"/>
                  </a:cubicBezTo>
                  <a:cubicBezTo>
                    <a:pt x="228" y="488"/>
                    <a:pt x="196" y="511"/>
                    <a:pt x="196" y="511"/>
                  </a:cubicBezTo>
                  <a:cubicBezTo>
                    <a:pt x="175" y="545"/>
                    <a:pt x="129" y="558"/>
                    <a:pt x="129" y="558"/>
                  </a:cubicBezTo>
                  <a:cubicBezTo>
                    <a:pt x="129" y="558"/>
                    <a:pt x="125" y="657"/>
                    <a:pt x="119" y="704"/>
                  </a:cubicBezTo>
                  <a:cubicBezTo>
                    <a:pt x="113" y="751"/>
                    <a:pt x="101" y="891"/>
                    <a:pt x="106" y="870"/>
                  </a:cubicBezTo>
                  <a:cubicBezTo>
                    <a:pt x="107" y="869"/>
                    <a:pt x="107" y="867"/>
                    <a:pt x="108" y="865"/>
                  </a:cubicBezTo>
                  <a:cubicBezTo>
                    <a:pt x="117" y="843"/>
                    <a:pt x="148" y="803"/>
                    <a:pt x="148" y="803"/>
                  </a:cubicBezTo>
                  <a:cubicBezTo>
                    <a:pt x="97" y="907"/>
                    <a:pt x="134" y="887"/>
                    <a:pt x="134" y="887"/>
                  </a:cubicBezTo>
                  <a:cubicBezTo>
                    <a:pt x="120" y="907"/>
                    <a:pt x="100" y="966"/>
                    <a:pt x="85" y="1015"/>
                  </a:cubicBezTo>
                  <a:cubicBezTo>
                    <a:pt x="99" y="1020"/>
                    <a:pt x="186" y="1049"/>
                    <a:pt x="238" y="1040"/>
                  </a:cubicBezTo>
                  <a:cubicBezTo>
                    <a:pt x="268" y="896"/>
                    <a:pt x="268" y="896"/>
                    <a:pt x="268" y="896"/>
                  </a:cubicBezTo>
                  <a:cubicBezTo>
                    <a:pt x="268" y="815"/>
                    <a:pt x="271" y="715"/>
                    <a:pt x="284" y="648"/>
                  </a:cubicBezTo>
                  <a:cubicBezTo>
                    <a:pt x="281" y="616"/>
                    <a:pt x="277" y="591"/>
                    <a:pt x="272" y="59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626@|5FFC:0|FBC:16777215|LFC:0|LBC:16777215"/>
            <p:cNvSpPr/>
            <p:nvPr/>
          </p:nvSpPr>
          <p:spPr bwMode="auto">
            <a:xfrm>
              <a:off x="4367213" y="234950"/>
              <a:ext cx="4060825" cy="3402013"/>
            </a:xfrm>
            <a:custGeom>
              <a:gdLst>
                <a:gd name="T0" fmla="*/ 332 w 1080"/>
                <a:gd name="T1" fmla="*/ 906 h 906"/>
                <a:gd name="T2" fmla="*/ 635 w 1080"/>
                <a:gd name="T3" fmla="*/ 835 h 906"/>
                <a:gd name="T4" fmla="*/ 670 w 1080"/>
                <a:gd name="T5" fmla="*/ 787 h 906"/>
                <a:gd name="T6" fmla="*/ 706 w 1080"/>
                <a:gd name="T7" fmla="*/ 828 h 906"/>
                <a:gd name="T8" fmla="*/ 835 w 1080"/>
                <a:gd name="T9" fmla="*/ 846 h 906"/>
                <a:gd name="T10" fmla="*/ 791 w 1080"/>
                <a:gd name="T11" fmla="*/ 619 h 906"/>
                <a:gd name="T12" fmla="*/ 756 w 1080"/>
                <a:gd name="T13" fmla="*/ 436 h 906"/>
                <a:gd name="T14" fmla="*/ 784 w 1080"/>
                <a:gd name="T15" fmla="*/ 364 h 906"/>
                <a:gd name="T16" fmla="*/ 899 w 1080"/>
                <a:gd name="T17" fmla="*/ 324 h 906"/>
                <a:gd name="T18" fmla="*/ 1062 w 1080"/>
                <a:gd name="T19" fmla="*/ 209 h 906"/>
                <a:gd name="T20" fmla="*/ 1030 w 1080"/>
                <a:gd name="T21" fmla="*/ 142 h 906"/>
                <a:gd name="T22" fmla="*/ 1002 w 1080"/>
                <a:gd name="T23" fmla="*/ 2 h 906"/>
                <a:gd name="T24" fmla="*/ 862 w 1080"/>
                <a:gd name="T25" fmla="*/ 55 h 906"/>
                <a:gd name="T26" fmla="*/ 903 w 1080"/>
                <a:gd name="T27" fmla="*/ 118 h 906"/>
                <a:gd name="T28" fmla="*/ 912 w 1080"/>
                <a:gd name="T29" fmla="*/ 170 h 906"/>
                <a:gd name="T30" fmla="*/ 817 w 1080"/>
                <a:gd name="T31" fmla="*/ 192 h 906"/>
                <a:gd name="T32" fmla="*/ 798 w 1080"/>
                <a:gd name="T33" fmla="*/ 180 h 906"/>
                <a:gd name="T34" fmla="*/ 762 w 1080"/>
                <a:gd name="T35" fmla="*/ 180 h 906"/>
                <a:gd name="T36" fmla="*/ 691 w 1080"/>
                <a:gd name="T37" fmla="*/ 158 h 906"/>
                <a:gd name="T38" fmla="*/ 609 w 1080"/>
                <a:gd name="T39" fmla="*/ 149 h 906"/>
                <a:gd name="T40" fmla="*/ 670 w 1080"/>
                <a:gd name="T41" fmla="*/ 259 h 906"/>
                <a:gd name="T42" fmla="*/ 629 w 1080"/>
                <a:gd name="T43" fmla="*/ 367 h 906"/>
                <a:gd name="T44" fmla="*/ 518 w 1080"/>
                <a:gd name="T45" fmla="*/ 164 h 906"/>
                <a:gd name="T46" fmla="*/ 421 w 1080"/>
                <a:gd name="T47" fmla="*/ 162 h 906"/>
                <a:gd name="T48" fmla="*/ 297 w 1080"/>
                <a:gd name="T49" fmla="*/ 156 h 906"/>
                <a:gd name="T50" fmla="*/ 262 w 1080"/>
                <a:gd name="T51" fmla="*/ 192 h 906"/>
                <a:gd name="T52" fmla="*/ 179 w 1080"/>
                <a:gd name="T53" fmla="*/ 192 h 906"/>
                <a:gd name="T54" fmla="*/ 172 w 1080"/>
                <a:gd name="T55" fmla="*/ 149 h 906"/>
                <a:gd name="T56" fmla="*/ 174 w 1080"/>
                <a:gd name="T57" fmla="*/ 144 h 906"/>
                <a:gd name="T58" fmla="*/ 234 w 1080"/>
                <a:gd name="T59" fmla="*/ 49 h 906"/>
                <a:gd name="T60" fmla="*/ 131 w 1080"/>
                <a:gd name="T61" fmla="*/ 2 h 906"/>
                <a:gd name="T62" fmla="*/ 119 w 1080"/>
                <a:gd name="T63" fmla="*/ 37 h 906"/>
                <a:gd name="T64" fmla="*/ 61 w 1080"/>
                <a:gd name="T65" fmla="*/ 125 h 906"/>
                <a:gd name="T66" fmla="*/ 27 w 1080"/>
                <a:gd name="T67" fmla="*/ 257 h 906"/>
                <a:gd name="T68" fmla="*/ 287 w 1080"/>
                <a:gd name="T69" fmla="*/ 385 h 906"/>
                <a:gd name="T70" fmla="*/ 378 w 1080"/>
                <a:gd name="T71" fmla="*/ 547 h 906"/>
                <a:gd name="T72" fmla="*/ 380 w 1080"/>
                <a:gd name="T73" fmla="*/ 689 h 906"/>
                <a:gd name="T74" fmla="*/ 332 w 1080"/>
                <a:gd name="T75" fmla="*/ 906 h 9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0" h="905">
                  <a:moveTo>
                    <a:pt x="332" y="906"/>
                  </a:moveTo>
                  <a:cubicBezTo>
                    <a:pt x="332" y="906"/>
                    <a:pt x="371" y="869"/>
                    <a:pt x="635" y="835"/>
                  </a:cubicBezTo>
                  <a:cubicBezTo>
                    <a:pt x="635" y="835"/>
                    <a:pt x="666" y="803"/>
                    <a:pt x="670" y="787"/>
                  </a:cubicBezTo>
                  <a:cubicBezTo>
                    <a:pt x="670" y="787"/>
                    <a:pt x="695" y="824"/>
                    <a:pt x="706" y="828"/>
                  </a:cubicBezTo>
                  <a:cubicBezTo>
                    <a:pt x="716" y="832"/>
                    <a:pt x="832" y="828"/>
                    <a:pt x="835" y="846"/>
                  </a:cubicBezTo>
                  <a:cubicBezTo>
                    <a:pt x="835" y="846"/>
                    <a:pt x="796" y="654"/>
                    <a:pt x="791" y="619"/>
                  </a:cubicBezTo>
                  <a:cubicBezTo>
                    <a:pt x="787" y="583"/>
                    <a:pt x="756" y="436"/>
                    <a:pt x="756" y="436"/>
                  </a:cubicBezTo>
                  <a:cubicBezTo>
                    <a:pt x="784" y="364"/>
                    <a:pt x="784" y="364"/>
                    <a:pt x="784" y="364"/>
                  </a:cubicBezTo>
                  <a:cubicBezTo>
                    <a:pt x="784" y="364"/>
                    <a:pt x="887" y="332"/>
                    <a:pt x="899" y="324"/>
                  </a:cubicBezTo>
                  <a:cubicBezTo>
                    <a:pt x="910" y="317"/>
                    <a:pt x="1052" y="246"/>
                    <a:pt x="1062" y="209"/>
                  </a:cubicBezTo>
                  <a:cubicBezTo>
                    <a:pt x="1080" y="200"/>
                    <a:pt x="1031" y="155"/>
                    <a:pt x="1030" y="142"/>
                  </a:cubicBezTo>
                  <a:cubicBezTo>
                    <a:pt x="1028" y="128"/>
                    <a:pt x="1002" y="2"/>
                    <a:pt x="1002" y="2"/>
                  </a:cubicBezTo>
                  <a:cubicBezTo>
                    <a:pt x="1002" y="2"/>
                    <a:pt x="872" y="33"/>
                    <a:pt x="862" y="55"/>
                  </a:cubicBezTo>
                  <a:cubicBezTo>
                    <a:pt x="862" y="55"/>
                    <a:pt x="902" y="109"/>
                    <a:pt x="903" y="118"/>
                  </a:cubicBezTo>
                  <a:cubicBezTo>
                    <a:pt x="904" y="127"/>
                    <a:pt x="912" y="170"/>
                    <a:pt x="912" y="170"/>
                  </a:cubicBezTo>
                  <a:cubicBezTo>
                    <a:pt x="912" y="170"/>
                    <a:pt x="841" y="166"/>
                    <a:pt x="817" y="192"/>
                  </a:cubicBezTo>
                  <a:cubicBezTo>
                    <a:pt x="817" y="192"/>
                    <a:pt x="804" y="173"/>
                    <a:pt x="798" y="180"/>
                  </a:cubicBezTo>
                  <a:cubicBezTo>
                    <a:pt x="793" y="186"/>
                    <a:pt x="770" y="182"/>
                    <a:pt x="762" y="180"/>
                  </a:cubicBezTo>
                  <a:cubicBezTo>
                    <a:pt x="762" y="180"/>
                    <a:pt x="706" y="144"/>
                    <a:pt x="691" y="158"/>
                  </a:cubicBezTo>
                  <a:cubicBezTo>
                    <a:pt x="676" y="171"/>
                    <a:pt x="622" y="136"/>
                    <a:pt x="609" y="149"/>
                  </a:cubicBezTo>
                  <a:cubicBezTo>
                    <a:pt x="609" y="149"/>
                    <a:pt x="653" y="248"/>
                    <a:pt x="670" y="259"/>
                  </a:cubicBezTo>
                  <a:cubicBezTo>
                    <a:pt x="688" y="271"/>
                    <a:pt x="629" y="367"/>
                    <a:pt x="629" y="367"/>
                  </a:cubicBezTo>
                  <a:cubicBezTo>
                    <a:pt x="629" y="367"/>
                    <a:pt x="529" y="204"/>
                    <a:pt x="518" y="164"/>
                  </a:cubicBezTo>
                  <a:cubicBezTo>
                    <a:pt x="518" y="164"/>
                    <a:pt x="448" y="143"/>
                    <a:pt x="421" y="162"/>
                  </a:cubicBezTo>
                  <a:cubicBezTo>
                    <a:pt x="421" y="162"/>
                    <a:pt x="329" y="155"/>
                    <a:pt x="297" y="156"/>
                  </a:cubicBezTo>
                  <a:cubicBezTo>
                    <a:pt x="265" y="158"/>
                    <a:pt x="266" y="193"/>
                    <a:pt x="262" y="192"/>
                  </a:cubicBezTo>
                  <a:cubicBezTo>
                    <a:pt x="258" y="190"/>
                    <a:pt x="225" y="172"/>
                    <a:pt x="179" y="192"/>
                  </a:cubicBezTo>
                  <a:cubicBezTo>
                    <a:pt x="179" y="192"/>
                    <a:pt x="171" y="153"/>
                    <a:pt x="172" y="149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4"/>
                    <a:pt x="222" y="78"/>
                    <a:pt x="234" y="49"/>
                  </a:cubicBezTo>
                  <a:cubicBezTo>
                    <a:pt x="234" y="49"/>
                    <a:pt x="155" y="0"/>
                    <a:pt x="131" y="2"/>
                  </a:cubicBezTo>
                  <a:cubicBezTo>
                    <a:pt x="131" y="2"/>
                    <a:pt x="121" y="25"/>
                    <a:pt x="119" y="37"/>
                  </a:cubicBezTo>
                  <a:cubicBezTo>
                    <a:pt x="118" y="50"/>
                    <a:pt x="65" y="105"/>
                    <a:pt x="61" y="125"/>
                  </a:cubicBezTo>
                  <a:cubicBezTo>
                    <a:pt x="56" y="146"/>
                    <a:pt x="0" y="223"/>
                    <a:pt x="27" y="257"/>
                  </a:cubicBezTo>
                  <a:cubicBezTo>
                    <a:pt x="53" y="290"/>
                    <a:pt x="287" y="385"/>
                    <a:pt x="287" y="385"/>
                  </a:cubicBezTo>
                  <a:cubicBezTo>
                    <a:pt x="287" y="385"/>
                    <a:pt x="368" y="466"/>
                    <a:pt x="378" y="547"/>
                  </a:cubicBezTo>
                  <a:cubicBezTo>
                    <a:pt x="378" y="547"/>
                    <a:pt x="387" y="663"/>
                    <a:pt x="380" y="689"/>
                  </a:cubicBezTo>
                  <a:cubicBezTo>
                    <a:pt x="373" y="716"/>
                    <a:pt x="322" y="881"/>
                    <a:pt x="332" y="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627@|5FFC:2303014|FBC:16777215|LFC:0|LBC:16777215"/>
            <p:cNvSpPr/>
            <p:nvPr/>
          </p:nvSpPr>
          <p:spPr bwMode="auto">
            <a:xfrm>
              <a:off x="5476875" y="1439862"/>
              <a:ext cx="11113" cy="34925"/>
            </a:xfrm>
            <a:custGeom>
              <a:gdLst>
                <a:gd name="T0" fmla="*/ 0 w 3"/>
                <a:gd name="T1" fmla="*/ 0 h 9"/>
                <a:gd name="T2" fmla="*/ 2 w 3"/>
                <a:gd name="T3" fmla="*/ 9 h 9"/>
                <a:gd name="T4" fmla="*/ 0 w 3"/>
                <a:gd name="T5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628@|5FFC:2303014|FBC:16777215|LFC:0|LBC:16777215"/>
            <p:cNvSpPr/>
            <p:nvPr/>
          </p:nvSpPr>
          <p:spPr bwMode="auto">
            <a:xfrm>
              <a:off x="4811713" y="606425"/>
              <a:ext cx="3175" cy="38100"/>
            </a:xfrm>
            <a:custGeom>
              <a:gdLst>
                <a:gd name="T0" fmla="*/ 0 w 1"/>
                <a:gd name="T1" fmla="*/ 0 h 10"/>
                <a:gd name="T2" fmla="*/ 0 w 1"/>
                <a:gd name="T3" fmla="*/ 0 h 10"/>
                <a:gd name="T4" fmla="*/ 0 w 1"/>
                <a:gd name="T5" fmla="*/ 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629@|5FFC:2303014|FBC:16777215|LFC:0|LBC:16777215"/>
            <p:cNvSpPr/>
            <p:nvPr/>
          </p:nvSpPr>
          <p:spPr bwMode="auto">
            <a:xfrm>
              <a:off x="4668838" y="242887"/>
              <a:ext cx="3700463" cy="3394075"/>
            </a:xfrm>
            <a:custGeom>
              <a:gdLst>
                <a:gd name="T0" fmla="*/ 870 w 984"/>
                <a:gd name="T1" fmla="*/ 14 h 904"/>
                <a:gd name="T2" fmla="*/ 837 w 984"/>
                <a:gd name="T3" fmla="*/ 47 h 904"/>
                <a:gd name="T4" fmla="*/ 832 w 984"/>
                <a:gd name="T5" fmla="*/ 72 h 904"/>
                <a:gd name="T6" fmla="*/ 837 w 984"/>
                <a:gd name="T7" fmla="*/ 116 h 904"/>
                <a:gd name="T8" fmla="*/ 955 w 984"/>
                <a:gd name="T9" fmla="*/ 198 h 904"/>
                <a:gd name="T10" fmla="*/ 957 w 984"/>
                <a:gd name="T11" fmla="*/ 218 h 904"/>
                <a:gd name="T12" fmla="*/ 737 w 984"/>
                <a:gd name="T13" fmla="*/ 190 h 904"/>
                <a:gd name="T14" fmla="*/ 682 w 984"/>
                <a:gd name="T15" fmla="*/ 178 h 904"/>
                <a:gd name="T16" fmla="*/ 529 w 984"/>
                <a:gd name="T17" fmla="*/ 147 h 904"/>
                <a:gd name="T18" fmla="*/ 605 w 984"/>
                <a:gd name="T19" fmla="*/ 178 h 904"/>
                <a:gd name="T20" fmla="*/ 549 w 984"/>
                <a:gd name="T21" fmla="*/ 365 h 904"/>
                <a:gd name="T22" fmla="*/ 363 w 984"/>
                <a:gd name="T23" fmla="*/ 153 h 904"/>
                <a:gd name="T24" fmla="*/ 444 w 984"/>
                <a:gd name="T25" fmla="*/ 306 h 904"/>
                <a:gd name="T26" fmla="*/ 192 w 984"/>
                <a:gd name="T27" fmla="*/ 168 h 904"/>
                <a:gd name="T28" fmla="*/ 182 w 984"/>
                <a:gd name="T29" fmla="*/ 190 h 904"/>
                <a:gd name="T30" fmla="*/ 92 w 984"/>
                <a:gd name="T31" fmla="*/ 147 h 904"/>
                <a:gd name="T32" fmla="*/ 154 w 984"/>
                <a:gd name="T33" fmla="*/ 47 h 904"/>
                <a:gd name="T34" fmla="*/ 38 w 984"/>
                <a:gd name="T35" fmla="*/ 91 h 904"/>
                <a:gd name="T36" fmla="*/ 109 w 984"/>
                <a:gd name="T37" fmla="*/ 78 h 904"/>
                <a:gd name="T38" fmla="*/ 5 w 984"/>
                <a:gd name="T39" fmla="*/ 218 h 904"/>
                <a:gd name="T40" fmla="*/ 5 w 984"/>
                <a:gd name="T41" fmla="*/ 234 h 904"/>
                <a:gd name="T42" fmla="*/ 63 w 984"/>
                <a:gd name="T43" fmla="*/ 277 h 904"/>
                <a:gd name="T44" fmla="*/ 173 w 984"/>
                <a:gd name="T45" fmla="*/ 270 h 904"/>
                <a:gd name="T46" fmla="*/ 203 w 984"/>
                <a:gd name="T47" fmla="*/ 259 h 904"/>
                <a:gd name="T48" fmla="*/ 243 w 984"/>
                <a:gd name="T49" fmla="*/ 201 h 904"/>
                <a:gd name="T50" fmla="*/ 231 w 984"/>
                <a:gd name="T51" fmla="*/ 178 h 904"/>
                <a:gd name="T52" fmla="*/ 461 w 984"/>
                <a:gd name="T53" fmla="*/ 358 h 904"/>
                <a:gd name="T54" fmla="*/ 455 w 984"/>
                <a:gd name="T55" fmla="*/ 503 h 904"/>
                <a:gd name="T56" fmla="*/ 316 w 984"/>
                <a:gd name="T57" fmla="*/ 531 h 904"/>
                <a:gd name="T58" fmla="*/ 461 w 984"/>
                <a:gd name="T59" fmla="*/ 592 h 904"/>
                <a:gd name="T60" fmla="*/ 268 w 984"/>
                <a:gd name="T61" fmla="*/ 801 h 904"/>
                <a:gd name="T62" fmla="*/ 555 w 984"/>
                <a:gd name="T63" fmla="*/ 833 h 904"/>
                <a:gd name="T64" fmla="*/ 626 w 984"/>
                <a:gd name="T65" fmla="*/ 826 h 904"/>
                <a:gd name="T66" fmla="*/ 711 w 984"/>
                <a:gd name="T67" fmla="*/ 617 h 904"/>
                <a:gd name="T68" fmla="*/ 655 w 984"/>
                <a:gd name="T69" fmla="*/ 584 h 904"/>
                <a:gd name="T70" fmla="*/ 670 w 984"/>
                <a:gd name="T71" fmla="*/ 571 h 904"/>
                <a:gd name="T72" fmla="*/ 676 w 984"/>
                <a:gd name="T73" fmla="*/ 434 h 904"/>
                <a:gd name="T74" fmla="*/ 710 w 984"/>
                <a:gd name="T75" fmla="*/ 360 h 904"/>
                <a:gd name="T76" fmla="*/ 714 w 984"/>
                <a:gd name="T77" fmla="*/ 201 h 904"/>
                <a:gd name="T78" fmla="*/ 755 w 984"/>
                <a:gd name="T79" fmla="*/ 305 h 904"/>
                <a:gd name="T80" fmla="*/ 844 w 984"/>
                <a:gd name="T81" fmla="*/ 200 h 904"/>
                <a:gd name="T82" fmla="*/ 854 w 984"/>
                <a:gd name="T83" fmla="*/ 303 h 904"/>
                <a:gd name="T84" fmla="*/ 984 w 984"/>
                <a:gd name="T85" fmla="*/ 201 h 904"/>
                <a:gd name="T86" fmla="*/ 922 w 984"/>
                <a:gd name="T87" fmla="*/ 0 h 9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4" h="904">
                  <a:moveTo>
                    <a:pt x="922" y="0"/>
                  </a:moveTo>
                  <a:cubicBezTo>
                    <a:pt x="922" y="0"/>
                    <a:pt x="898" y="5"/>
                    <a:pt x="870" y="14"/>
                  </a:cubicBezTo>
                  <a:cubicBezTo>
                    <a:pt x="892" y="29"/>
                    <a:pt x="926" y="66"/>
                    <a:pt x="926" y="66"/>
                  </a:cubicBezTo>
                  <a:cubicBezTo>
                    <a:pt x="926" y="66"/>
                    <a:pt x="832" y="29"/>
                    <a:pt x="837" y="47"/>
                  </a:cubicBezTo>
                  <a:cubicBezTo>
                    <a:pt x="920" y="107"/>
                    <a:pt x="920" y="107"/>
                    <a:pt x="920" y="107"/>
                  </a:cubicBezTo>
                  <a:cubicBezTo>
                    <a:pt x="905" y="96"/>
                    <a:pt x="858" y="65"/>
                    <a:pt x="832" y="72"/>
                  </a:cubicBezTo>
                  <a:cubicBezTo>
                    <a:pt x="832" y="72"/>
                    <a:pt x="887" y="119"/>
                    <a:pt x="917" y="123"/>
                  </a:cubicBezTo>
                  <a:cubicBezTo>
                    <a:pt x="917" y="123"/>
                    <a:pt x="829" y="109"/>
                    <a:pt x="837" y="116"/>
                  </a:cubicBezTo>
                  <a:cubicBezTo>
                    <a:pt x="864" y="168"/>
                    <a:pt x="864" y="168"/>
                    <a:pt x="864" y="168"/>
                  </a:cubicBezTo>
                  <a:cubicBezTo>
                    <a:pt x="864" y="168"/>
                    <a:pt x="930" y="192"/>
                    <a:pt x="955" y="198"/>
                  </a:cubicBezTo>
                  <a:cubicBezTo>
                    <a:pt x="863" y="182"/>
                    <a:pt x="863" y="182"/>
                    <a:pt x="863" y="182"/>
                  </a:cubicBezTo>
                  <a:cubicBezTo>
                    <a:pt x="957" y="218"/>
                    <a:pt x="957" y="218"/>
                    <a:pt x="957" y="218"/>
                  </a:cubicBezTo>
                  <a:cubicBezTo>
                    <a:pt x="957" y="218"/>
                    <a:pt x="870" y="207"/>
                    <a:pt x="827" y="168"/>
                  </a:cubicBezTo>
                  <a:cubicBezTo>
                    <a:pt x="810" y="167"/>
                    <a:pt x="757" y="168"/>
                    <a:pt x="737" y="190"/>
                  </a:cubicBezTo>
                  <a:cubicBezTo>
                    <a:pt x="737" y="190"/>
                    <a:pt x="724" y="171"/>
                    <a:pt x="718" y="178"/>
                  </a:cubicBezTo>
                  <a:cubicBezTo>
                    <a:pt x="713" y="184"/>
                    <a:pt x="690" y="180"/>
                    <a:pt x="682" y="178"/>
                  </a:cubicBezTo>
                  <a:cubicBezTo>
                    <a:pt x="682" y="178"/>
                    <a:pt x="626" y="142"/>
                    <a:pt x="611" y="156"/>
                  </a:cubicBezTo>
                  <a:cubicBezTo>
                    <a:pt x="596" y="169"/>
                    <a:pt x="542" y="134"/>
                    <a:pt x="529" y="147"/>
                  </a:cubicBezTo>
                  <a:cubicBezTo>
                    <a:pt x="529" y="147"/>
                    <a:pt x="529" y="148"/>
                    <a:pt x="530" y="150"/>
                  </a:cubicBezTo>
                  <a:cubicBezTo>
                    <a:pt x="553" y="155"/>
                    <a:pt x="591" y="165"/>
                    <a:pt x="605" y="178"/>
                  </a:cubicBezTo>
                  <a:cubicBezTo>
                    <a:pt x="623" y="193"/>
                    <a:pt x="636" y="248"/>
                    <a:pt x="588" y="290"/>
                  </a:cubicBezTo>
                  <a:cubicBezTo>
                    <a:pt x="576" y="322"/>
                    <a:pt x="549" y="365"/>
                    <a:pt x="549" y="365"/>
                  </a:cubicBezTo>
                  <a:cubicBezTo>
                    <a:pt x="549" y="365"/>
                    <a:pt x="449" y="202"/>
                    <a:pt x="438" y="162"/>
                  </a:cubicBezTo>
                  <a:cubicBezTo>
                    <a:pt x="438" y="162"/>
                    <a:pt x="395" y="149"/>
                    <a:pt x="363" y="153"/>
                  </a:cubicBezTo>
                  <a:cubicBezTo>
                    <a:pt x="400" y="219"/>
                    <a:pt x="479" y="348"/>
                    <a:pt x="540" y="350"/>
                  </a:cubicBezTo>
                  <a:cubicBezTo>
                    <a:pt x="540" y="350"/>
                    <a:pt x="502" y="359"/>
                    <a:pt x="444" y="306"/>
                  </a:cubicBezTo>
                  <a:cubicBezTo>
                    <a:pt x="387" y="253"/>
                    <a:pt x="316" y="255"/>
                    <a:pt x="316" y="255"/>
                  </a:cubicBezTo>
                  <a:cubicBezTo>
                    <a:pt x="316" y="255"/>
                    <a:pt x="266" y="133"/>
                    <a:pt x="192" y="168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85" y="178"/>
                    <a:pt x="184" y="190"/>
                    <a:pt x="182" y="190"/>
                  </a:cubicBezTo>
                  <a:cubicBezTo>
                    <a:pt x="178" y="188"/>
                    <a:pt x="145" y="170"/>
                    <a:pt x="99" y="190"/>
                  </a:cubicBezTo>
                  <a:cubicBezTo>
                    <a:pt x="99" y="190"/>
                    <a:pt x="91" y="151"/>
                    <a:pt x="92" y="147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4" y="142"/>
                    <a:pt x="142" y="76"/>
                    <a:pt x="154" y="47"/>
                  </a:cubicBezTo>
                  <a:cubicBezTo>
                    <a:pt x="154" y="47"/>
                    <a:pt x="131" y="33"/>
                    <a:pt x="106" y="20"/>
                  </a:cubicBezTo>
                  <a:cubicBezTo>
                    <a:pt x="78" y="42"/>
                    <a:pt x="37" y="78"/>
                    <a:pt x="38" y="91"/>
                  </a:cubicBezTo>
                  <a:cubicBezTo>
                    <a:pt x="38" y="93"/>
                    <a:pt x="38" y="95"/>
                    <a:pt x="38" y="97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28" y="113"/>
                    <a:pt x="14" y="135"/>
                  </a:cubicBezTo>
                  <a:cubicBezTo>
                    <a:pt x="1" y="157"/>
                    <a:pt x="5" y="218"/>
                    <a:pt x="5" y="21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1" y="213"/>
                    <a:pt x="0" y="223"/>
                    <a:pt x="5" y="234"/>
                  </a:cubicBezTo>
                  <a:cubicBezTo>
                    <a:pt x="11" y="250"/>
                    <a:pt x="37" y="234"/>
                    <a:pt x="37" y="234"/>
                  </a:cubicBezTo>
                  <a:cubicBezTo>
                    <a:pt x="37" y="234"/>
                    <a:pt x="44" y="266"/>
                    <a:pt x="63" y="277"/>
                  </a:cubicBezTo>
                  <a:cubicBezTo>
                    <a:pt x="82" y="287"/>
                    <a:pt x="191" y="328"/>
                    <a:pt x="191" y="328"/>
                  </a:cubicBezTo>
                  <a:cubicBezTo>
                    <a:pt x="191" y="328"/>
                    <a:pt x="184" y="286"/>
                    <a:pt x="173" y="270"/>
                  </a:cubicBezTo>
                  <a:cubicBezTo>
                    <a:pt x="185" y="281"/>
                    <a:pt x="208" y="304"/>
                    <a:pt x="215" y="319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3" y="259"/>
                    <a:pt x="228" y="282"/>
                    <a:pt x="232" y="309"/>
                  </a:cubicBezTo>
                  <a:cubicBezTo>
                    <a:pt x="237" y="335"/>
                    <a:pt x="263" y="216"/>
                    <a:pt x="243" y="201"/>
                  </a:cubicBezTo>
                  <a:cubicBezTo>
                    <a:pt x="222" y="187"/>
                    <a:pt x="197" y="190"/>
                    <a:pt x="197" y="190"/>
                  </a:cubicBezTo>
                  <a:cubicBezTo>
                    <a:pt x="197" y="190"/>
                    <a:pt x="213" y="170"/>
                    <a:pt x="231" y="178"/>
                  </a:cubicBezTo>
                  <a:cubicBezTo>
                    <a:pt x="249" y="185"/>
                    <a:pt x="270" y="247"/>
                    <a:pt x="272" y="268"/>
                  </a:cubicBezTo>
                  <a:cubicBezTo>
                    <a:pt x="273" y="288"/>
                    <a:pt x="461" y="358"/>
                    <a:pt x="461" y="358"/>
                  </a:cubicBezTo>
                  <a:cubicBezTo>
                    <a:pt x="461" y="358"/>
                    <a:pt x="280" y="299"/>
                    <a:pt x="272" y="325"/>
                  </a:cubicBezTo>
                  <a:cubicBezTo>
                    <a:pt x="272" y="325"/>
                    <a:pt x="486" y="362"/>
                    <a:pt x="455" y="503"/>
                  </a:cubicBezTo>
                  <a:cubicBezTo>
                    <a:pt x="455" y="503"/>
                    <a:pt x="460" y="365"/>
                    <a:pt x="265" y="375"/>
                  </a:cubicBezTo>
                  <a:cubicBezTo>
                    <a:pt x="265" y="375"/>
                    <a:pt x="323" y="421"/>
                    <a:pt x="316" y="531"/>
                  </a:cubicBezTo>
                  <a:cubicBezTo>
                    <a:pt x="309" y="642"/>
                    <a:pt x="316" y="621"/>
                    <a:pt x="316" y="621"/>
                  </a:cubicBezTo>
                  <a:cubicBezTo>
                    <a:pt x="461" y="592"/>
                    <a:pt x="461" y="592"/>
                    <a:pt x="461" y="592"/>
                  </a:cubicBezTo>
                  <a:cubicBezTo>
                    <a:pt x="316" y="633"/>
                    <a:pt x="316" y="633"/>
                    <a:pt x="316" y="633"/>
                  </a:cubicBezTo>
                  <a:cubicBezTo>
                    <a:pt x="316" y="633"/>
                    <a:pt x="306" y="724"/>
                    <a:pt x="268" y="801"/>
                  </a:cubicBezTo>
                  <a:cubicBezTo>
                    <a:pt x="257" y="847"/>
                    <a:pt x="247" y="892"/>
                    <a:pt x="252" y="904"/>
                  </a:cubicBezTo>
                  <a:cubicBezTo>
                    <a:pt x="252" y="904"/>
                    <a:pt x="291" y="867"/>
                    <a:pt x="555" y="833"/>
                  </a:cubicBezTo>
                  <a:cubicBezTo>
                    <a:pt x="555" y="833"/>
                    <a:pt x="586" y="801"/>
                    <a:pt x="590" y="785"/>
                  </a:cubicBezTo>
                  <a:cubicBezTo>
                    <a:pt x="590" y="785"/>
                    <a:pt x="615" y="822"/>
                    <a:pt x="626" y="826"/>
                  </a:cubicBezTo>
                  <a:cubicBezTo>
                    <a:pt x="636" y="830"/>
                    <a:pt x="752" y="826"/>
                    <a:pt x="755" y="844"/>
                  </a:cubicBezTo>
                  <a:cubicBezTo>
                    <a:pt x="755" y="844"/>
                    <a:pt x="716" y="652"/>
                    <a:pt x="711" y="617"/>
                  </a:cubicBezTo>
                  <a:cubicBezTo>
                    <a:pt x="710" y="612"/>
                    <a:pt x="709" y="605"/>
                    <a:pt x="708" y="597"/>
                  </a:cubicBezTo>
                  <a:cubicBezTo>
                    <a:pt x="683" y="595"/>
                    <a:pt x="659" y="592"/>
                    <a:pt x="655" y="584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5" y="528"/>
                    <a:pt x="656" y="562"/>
                    <a:pt x="670" y="571"/>
                  </a:cubicBezTo>
                  <a:cubicBezTo>
                    <a:pt x="676" y="575"/>
                    <a:pt x="690" y="577"/>
                    <a:pt x="704" y="577"/>
                  </a:cubicBezTo>
                  <a:cubicBezTo>
                    <a:pt x="694" y="521"/>
                    <a:pt x="676" y="434"/>
                    <a:pt x="676" y="434"/>
                  </a:cubicBezTo>
                  <a:cubicBezTo>
                    <a:pt x="704" y="362"/>
                    <a:pt x="704" y="362"/>
                    <a:pt x="704" y="362"/>
                  </a:cubicBezTo>
                  <a:cubicBezTo>
                    <a:pt x="704" y="362"/>
                    <a:pt x="706" y="361"/>
                    <a:pt x="710" y="360"/>
                  </a:cubicBezTo>
                  <a:cubicBezTo>
                    <a:pt x="711" y="342"/>
                    <a:pt x="715" y="319"/>
                    <a:pt x="725" y="291"/>
                  </a:cubicBezTo>
                  <a:cubicBezTo>
                    <a:pt x="725" y="291"/>
                    <a:pt x="705" y="212"/>
                    <a:pt x="714" y="201"/>
                  </a:cubicBezTo>
                  <a:cubicBezTo>
                    <a:pt x="714" y="201"/>
                    <a:pt x="720" y="255"/>
                    <a:pt x="737" y="263"/>
                  </a:cubicBezTo>
                  <a:cubicBezTo>
                    <a:pt x="755" y="305"/>
                    <a:pt x="755" y="305"/>
                    <a:pt x="755" y="305"/>
                  </a:cubicBezTo>
                  <a:cubicBezTo>
                    <a:pt x="817" y="291"/>
                    <a:pt x="817" y="291"/>
                    <a:pt x="817" y="291"/>
                  </a:cubicBezTo>
                  <a:cubicBezTo>
                    <a:pt x="817" y="291"/>
                    <a:pt x="852" y="216"/>
                    <a:pt x="844" y="200"/>
                  </a:cubicBezTo>
                  <a:cubicBezTo>
                    <a:pt x="835" y="184"/>
                    <a:pt x="852" y="203"/>
                    <a:pt x="852" y="203"/>
                  </a:cubicBezTo>
                  <a:cubicBezTo>
                    <a:pt x="852" y="203"/>
                    <a:pt x="856" y="257"/>
                    <a:pt x="854" y="303"/>
                  </a:cubicBezTo>
                  <a:cubicBezTo>
                    <a:pt x="901" y="277"/>
                    <a:pt x="975" y="234"/>
                    <a:pt x="982" y="207"/>
                  </a:cubicBezTo>
                  <a:cubicBezTo>
                    <a:pt x="983" y="205"/>
                    <a:pt x="983" y="203"/>
                    <a:pt x="984" y="201"/>
                  </a:cubicBezTo>
                  <a:cubicBezTo>
                    <a:pt x="974" y="187"/>
                    <a:pt x="951" y="150"/>
                    <a:pt x="950" y="140"/>
                  </a:cubicBezTo>
                  <a:cubicBezTo>
                    <a:pt x="948" y="126"/>
                    <a:pt x="922" y="0"/>
                    <a:pt x="922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9" name="TextBox 13"/>
          <p:cNvSpPr txBox="1"/>
          <p:nvPr/>
        </p:nvSpPr>
        <p:spPr>
          <a:xfrm>
            <a:off x="2138622" y="556028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TextBox 13"/>
          <p:cNvSpPr txBox="1"/>
          <p:nvPr/>
        </p:nvSpPr>
        <p:spPr>
          <a:xfrm>
            <a:off x="2142704" y="5846192"/>
            <a:ext cx="194891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1" name="TextBox 13"/>
          <p:cNvSpPr txBox="1"/>
          <p:nvPr/>
        </p:nvSpPr>
        <p:spPr>
          <a:xfrm>
            <a:off x="4044941" y="556028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2" name="TextBox 13"/>
          <p:cNvSpPr txBox="1"/>
          <p:nvPr/>
        </p:nvSpPr>
        <p:spPr>
          <a:xfrm>
            <a:off x="4049023" y="5846192"/>
            <a:ext cx="194891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" name="TextBox 13"/>
          <p:cNvSpPr txBox="1"/>
          <p:nvPr/>
        </p:nvSpPr>
        <p:spPr>
          <a:xfrm>
            <a:off x="6017513" y="556028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" name="TextBox 13"/>
          <p:cNvSpPr txBox="1"/>
          <p:nvPr/>
        </p:nvSpPr>
        <p:spPr>
          <a:xfrm>
            <a:off x="6021595" y="5846192"/>
            <a:ext cx="194891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5" name="TextBox 13"/>
          <p:cNvSpPr txBox="1"/>
          <p:nvPr/>
        </p:nvSpPr>
        <p:spPr>
          <a:xfrm>
            <a:off x="7999318" y="5560288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TextBox 13"/>
          <p:cNvSpPr txBox="1"/>
          <p:nvPr/>
        </p:nvSpPr>
        <p:spPr>
          <a:xfrm>
            <a:off x="8003400" y="5846192"/>
            <a:ext cx="194891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TextBox 13"/>
          <p:cNvSpPr txBox="1"/>
          <p:nvPr/>
        </p:nvSpPr>
        <p:spPr>
          <a:xfrm>
            <a:off x="2405716" y="489812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TextBox 13"/>
          <p:cNvSpPr txBox="1"/>
          <p:nvPr/>
        </p:nvSpPr>
        <p:spPr>
          <a:xfrm>
            <a:off x="4361676" y="4665297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Box 13"/>
          <p:cNvSpPr txBox="1"/>
          <p:nvPr/>
        </p:nvSpPr>
        <p:spPr>
          <a:xfrm>
            <a:off x="6305473" y="4369577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TextBox 13"/>
          <p:cNvSpPr txBox="1"/>
          <p:nvPr/>
        </p:nvSpPr>
        <p:spPr>
          <a:xfrm>
            <a:off x="8261293" y="4051334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取得成就汇报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9" name="Chart 18"/>
          <p:cNvGraphicFramePr/>
          <p:nvPr/>
        </p:nvGraphicFramePr>
        <p:xfrm>
          <a:off x="644562" y="2119785"/>
          <a:ext cx="6642228" cy="36576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78300" y="3399011"/>
            <a:ext cx="1103754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5">
                <a:latin typeface="微软雅黑" panose="020b0503020204020204" pitchFamily="34" charset="-122"/>
                <a:ea typeface="微软雅黑" panose="020b0503020204020204" pitchFamily="34" charset="-122"/>
                <a:cs typeface="Open Sans Bold" panose="020b0806030504020204" pitchFamily="34" charset="0"/>
              </a:rPr>
              <a:t>95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Open Sans Bold" panose="020b0806030504020204" pitchFamily="34" charset="0"/>
              </a:rPr>
              <a:t>%</a:t>
            </a:r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  <a:cs typeface="Open Sans Bold" panose="020b08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8757" y="3343425"/>
            <a:ext cx="9575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>
                <a:latin typeface="微软雅黑" panose="020b0503020204020204" pitchFamily="34" charset="-122"/>
                <a:ea typeface="微软雅黑" panose="020b0503020204020204" pitchFamily="34" charset="-122"/>
                <a:cs typeface="Open Sans Bold" panose="020b0806030504020204" pitchFamily="34" charset="0"/>
              </a:rPr>
              <a:t>85</a:t>
            </a:r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Open Sans Bold" panose="020b0806030504020204" pitchFamily="34" charset="0"/>
              </a:rPr>
              <a:t>%</a:t>
            </a:r>
            <a:endParaRPr lang="en-US" sz="2000">
              <a:latin typeface="微软雅黑" panose="020b0503020204020204" pitchFamily="34" charset="-122"/>
              <a:ea typeface="微软雅黑" panose="020b0503020204020204" pitchFamily="34" charset="-122"/>
              <a:cs typeface="Open Sans Bold" panose="020b08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4140" y="2598487"/>
            <a:ext cx="732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Open Sans Bold" panose="020b0806030504020204" pitchFamily="34" charset="0"/>
              </a:rPr>
              <a:t>75</a:t>
            </a:r>
            <a:r>
              <a:rPr lang="en-US" sz="1335">
                <a:latin typeface="微软雅黑" panose="020b0503020204020204" pitchFamily="34" charset="-122"/>
                <a:ea typeface="微软雅黑" panose="020b0503020204020204" pitchFamily="34" charset="-122"/>
                <a:cs typeface="Open Sans Bold" panose="020b0806030504020204" pitchFamily="34" charset="0"/>
              </a:rPr>
              <a:t>%</a:t>
            </a:r>
            <a:endParaRPr lang="en-US" sz="1335">
              <a:latin typeface="微软雅黑" panose="020b0503020204020204" pitchFamily="34" charset="-122"/>
              <a:ea typeface="微软雅黑" panose="020b0503020204020204" pitchFamily="34" charset="-122"/>
              <a:cs typeface="Open Sans Bold" panose="020b08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4506" y="2356761"/>
            <a:ext cx="643769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5">
                <a:latin typeface="微软雅黑" panose="020b0503020204020204" pitchFamily="34" charset="-122"/>
                <a:ea typeface="微软雅黑" panose="020b0503020204020204" pitchFamily="34" charset="-122"/>
                <a:cs typeface="Open Sans Bold" panose="020b0806030504020204" pitchFamily="34" charset="0"/>
              </a:rPr>
              <a:t>65</a:t>
            </a:r>
            <a:r>
              <a:rPr lang="en-US" sz="1000">
                <a:latin typeface="微软雅黑" panose="020b0503020204020204" pitchFamily="34" charset="-122"/>
                <a:ea typeface="微软雅黑" panose="020b0503020204020204" pitchFamily="34" charset="-122"/>
                <a:cs typeface="Open Sans Bold" panose="020b0806030504020204" pitchFamily="34" charset="0"/>
              </a:rPr>
              <a:t>%</a:t>
            </a: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  <a:cs typeface="Open Sans Bold" panose="020b08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56023" y="2267661"/>
            <a:ext cx="2368469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61560" y="2052472"/>
            <a:ext cx="1019593" cy="1082125"/>
            <a:chOff x="11792340" y="3179677"/>
            <a:chExt cx="1529389" cy="1623188"/>
          </a:xfrm>
        </p:grpSpPr>
        <p:grpSp>
          <p:nvGrpSpPr>
            <p:cNvPr id="8" name="Group 7"/>
            <p:cNvGrpSpPr/>
            <p:nvPr/>
          </p:nvGrpSpPr>
          <p:grpSpPr>
            <a:xfrm>
              <a:off x="11792340" y="3179677"/>
              <a:ext cx="1363070" cy="1522632"/>
              <a:chOff x="11397194" y="7428683"/>
              <a:chExt cx="1274763" cy="1423988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11708344" y="7428683"/>
                <a:ext cx="963613" cy="473075"/>
              </a:xfrm>
              <a:custGeom>
                <a:gdLst>
                  <a:gd name="T0" fmla="*/ 69 w 173"/>
                  <a:gd name="T1" fmla="*/ 51 h 85"/>
                  <a:gd name="T2" fmla="*/ 72 w 173"/>
                  <a:gd name="T3" fmla="*/ 51 h 85"/>
                  <a:gd name="T4" fmla="*/ 137 w 173"/>
                  <a:gd name="T5" fmla="*/ 85 h 85"/>
                  <a:gd name="T6" fmla="*/ 173 w 173"/>
                  <a:gd name="T7" fmla="*/ 49 h 85"/>
                  <a:gd name="T8" fmla="*/ 72 w 173"/>
                  <a:gd name="T9" fmla="*/ 0 h 85"/>
                  <a:gd name="T10" fmla="*/ 58 w 173"/>
                  <a:gd name="T11" fmla="*/ 1 h 85"/>
                  <a:gd name="T12" fmla="*/ 0 w 173"/>
                  <a:gd name="T13" fmla="*/ 23 h 85"/>
                  <a:gd name="T14" fmla="*/ 27 w 173"/>
                  <a:gd name="T15" fmla="*/ 65 h 85"/>
                  <a:gd name="T16" fmla="*/ 69 w 173"/>
                  <a:gd name="T17" fmla="*/ 51 h 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85">
                    <a:moveTo>
                      <a:pt x="69" y="51"/>
                    </a:moveTo>
                    <a:cubicBezTo>
                      <a:pt x="70" y="51"/>
                      <a:pt x="71" y="51"/>
                      <a:pt x="72" y="51"/>
                    </a:cubicBezTo>
                    <a:cubicBezTo>
                      <a:pt x="99" y="51"/>
                      <a:pt x="123" y="65"/>
                      <a:pt x="137" y="85"/>
                    </a:cubicBezTo>
                    <a:cubicBezTo>
                      <a:pt x="173" y="49"/>
                      <a:pt x="173" y="49"/>
                      <a:pt x="173" y="49"/>
                    </a:cubicBezTo>
                    <a:cubicBezTo>
                      <a:pt x="149" y="20"/>
                      <a:pt x="113" y="0"/>
                      <a:pt x="72" y="0"/>
                    </a:cubicBezTo>
                    <a:cubicBezTo>
                      <a:pt x="67" y="0"/>
                      <a:pt x="63" y="1"/>
                      <a:pt x="58" y="1"/>
                    </a:cubicBezTo>
                    <a:cubicBezTo>
                      <a:pt x="37" y="3"/>
                      <a:pt x="17" y="11"/>
                      <a:pt x="0" y="23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39" y="57"/>
                      <a:pt x="53" y="52"/>
                      <a:pt x="69" y="5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11397194" y="7557271"/>
                <a:ext cx="1230313" cy="1295400"/>
              </a:xfrm>
              <a:custGeom>
                <a:gdLst>
                  <a:gd name="T0" fmla="*/ 128 w 221"/>
                  <a:gd name="T1" fmla="*/ 182 h 233"/>
                  <a:gd name="T2" fmla="*/ 51 w 221"/>
                  <a:gd name="T3" fmla="*/ 105 h 233"/>
                  <a:gd name="T4" fmla="*/ 62 w 221"/>
                  <a:gd name="T5" fmla="*/ 65 h 233"/>
                  <a:gd name="T6" fmla="*/ 83 w 221"/>
                  <a:gd name="T7" fmla="*/ 42 h 233"/>
                  <a:gd name="T8" fmla="*/ 56 w 221"/>
                  <a:gd name="T9" fmla="*/ 0 h 233"/>
                  <a:gd name="T10" fmla="*/ 32 w 221"/>
                  <a:gd name="T11" fmla="*/ 22 h 233"/>
                  <a:gd name="T12" fmla="*/ 0 w 221"/>
                  <a:gd name="T13" fmla="*/ 105 h 233"/>
                  <a:gd name="T14" fmla="*/ 128 w 221"/>
                  <a:gd name="T15" fmla="*/ 233 h 233"/>
                  <a:gd name="T16" fmla="*/ 221 w 221"/>
                  <a:gd name="T17" fmla="*/ 192 h 233"/>
                  <a:gd name="T18" fmla="*/ 186 w 221"/>
                  <a:gd name="T19" fmla="*/ 157 h 233"/>
                  <a:gd name="T20" fmla="*/ 128 w 221"/>
                  <a:gd name="T21" fmla="*/ 182 h 2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233">
                    <a:moveTo>
                      <a:pt x="128" y="182"/>
                    </a:moveTo>
                    <a:cubicBezTo>
                      <a:pt x="85" y="182"/>
                      <a:pt x="51" y="148"/>
                      <a:pt x="51" y="105"/>
                    </a:cubicBezTo>
                    <a:cubicBezTo>
                      <a:pt x="51" y="90"/>
                      <a:pt x="55" y="76"/>
                      <a:pt x="62" y="65"/>
                    </a:cubicBezTo>
                    <a:cubicBezTo>
                      <a:pt x="68" y="56"/>
                      <a:pt x="75" y="48"/>
                      <a:pt x="83" y="4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7" y="6"/>
                      <a:pt x="39" y="13"/>
                      <a:pt x="32" y="22"/>
                    </a:cubicBezTo>
                    <a:cubicBezTo>
                      <a:pt x="12" y="44"/>
                      <a:pt x="0" y="73"/>
                      <a:pt x="0" y="105"/>
                    </a:cubicBezTo>
                    <a:cubicBezTo>
                      <a:pt x="0" y="176"/>
                      <a:pt x="58" y="233"/>
                      <a:pt x="128" y="233"/>
                    </a:cubicBezTo>
                    <a:cubicBezTo>
                      <a:pt x="165" y="233"/>
                      <a:pt x="198" y="217"/>
                      <a:pt x="221" y="192"/>
                    </a:cubicBezTo>
                    <a:cubicBezTo>
                      <a:pt x="186" y="157"/>
                      <a:pt x="186" y="157"/>
                      <a:pt x="186" y="157"/>
                    </a:cubicBezTo>
                    <a:cubicBezTo>
                      <a:pt x="172" y="172"/>
                      <a:pt x="151" y="182"/>
                      <a:pt x="128" y="1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2213988" y="3587050"/>
              <a:ext cx="1107741" cy="121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5">
                  <a:latin typeface="微软雅黑" panose="020b0503020204020204" pitchFamily="34" charset="-122"/>
                  <a:ea typeface="微软雅黑" panose="020b0503020204020204" pitchFamily="34" charset="-122"/>
                  <a:cs typeface="Open Sans Bold" panose="020b0806030504020204" pitchFamily="34" charset="0"/>
                </a:rPr>
                <a:t>95</a:t>
              </a:r>
              <a:r>
                <a:rPr 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panose="020b0706030804020204" pitchFamily="34" charset="0"/>
                </a:rPr>
                <a:t>%</a:t>
              </a:r>
              <a:endPara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anose="020b0706030804020204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956023" y="5029661"/>
            <a:ext cx="2368469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861560" y="4853218"/>
            <a:ext cx="1019593" cy="1058768"/>
            <a:chOff x="12163425" y="4114800"/>
            <a:chExt cx="1529389" cy="1588153"/>
          </a:xfrm>
        </p:grpSpPr>
        <p:sp>
          <p:nvSpPr>
            <p:cNvPr id="62" name="TextBox 61"/>
            <p:cNvSpPr txBox="1"/>
            <p:nvPr/>
          </p:nvSpPr>
          <p:spPr>
            <a:xfrm>
              <a:off x="12585073" y="4487138"/>
              <a:ext cx="1107741" cy="121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5">
                  <a:latin typeface="微软雅黑" panose="020b0503020204020204" pitchFamily="34" charset="-122"/>
                  <a:ea typeface="微软雅黑" panose="020b0503020204020204" pitchFamily="34" charset="-122"/>
                  <a:cs typeface="Open Sans Bold" panose="020b0806030504020204" pitchFamily="34" charset="0"/>
                </a:rPr>
                <a:t>75</a:t>
              </a:r>
              <a:r>
                <a:rPr 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panose="020b0706030804020204" pitchFamily="34" charset="0"/>
                </a:rPr>
                <a:t>%</a:t>
              </a:r>
              <a:endPara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anose="020b0706030804020204" pitchFamily="34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2163425" y="4114800"/>
              <a:ext cx="1301750" cy="1452563"/>
              <a:chOff x="12163425" y="4114800"/>
              <a:chExt cx="1301750" cy="1452563"/>
            </a:xfrm>
          </p:grpSpPr>
          <p:sp>
            <p:nvSpPr>
              <p:cNvPr id="64" name="Freeform 5"/>
              <p:cNvSpPr/>
              <p:nvPr/>
            </p:nvSpPr>
            <p:spPr bwMode="auto">
              <a:xfrm>
                <a:off x="12163425" y="4121150"/>
                <a:ext cx="1257300" cy="1446213"/>
              </a:xfrm>
              <a:custGeom>
                <a:gdLst>
                  <a:gd name="T0" fmla="*/ 114 w 221"/>
                  <a:gd name="T1" fmla="*/ 0 h 255"/>
                  <a:gd name="T2" fmla="*/ 125 w 221"/>
                  <a:gd name="T3" fmla="*/ 50 h 255"/>
                  <a:gd name="T4" fmla="*/ 51 w 221"/>
                  <a:gd name="T5" fmla="*/ 127 h 255"/>
                  <a:gd name="T6" fmla="*/ 128 w 221"/>
                  <a:gd name="T7" fmla="*/ 204 h 255"/>
                  <a:gd name="T8" fmla="*/ 186 w 221"/>
                  <a:gd name="T9" fmla="*/ 179 h 255"/>
                  <a:gd name="T10" fmla="*/ 221 w 221"/>
                  <a:gd name="T11" fmla="*/ 214 h 255"/>
                  <a:gd name="T12" fmla="*/ 128 w 221"/>
                  <a:gd name="T13" fmla="*/ 255 h 255"/>
                  <a:gd name="T14" fmla="*/ 0 w 221"/>
                  <a:gd name="T15" fmla="*/ 127 h 255"/>
                  <a:gd name="T16" fmla="*/ 114 w 221"/>
                  <a:gd name="T17" fmla="*/ 0 h 2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1" h="255">
                    <a:moveTo>
                      <a:pt x="114" y="0"/>
                    </a:moveTo>
                    <a:cubicBezTo>
                      <a:pt x="125" y="50"/>
                      <a:pt x="125" y="50"/>
                      <a:pt x="125" y="50"/>
                    </a:cubicBezTo>
                    <a:cubicBezTo>
                      <a:pt x="83" y="52"/>
                      <a:pt x="51" y="86"/>
                      <a:pt x="51" y="127"/>
                    </a:cubicBezTo>
                    <a:cubicBezTo>
                      <a:pt x="51" y="170"/>
                      <a:pt x="85" y="204"/>
                      <a:pt x="128" y="204"/>
                    </a:cubicBezTo>
                    <a:cubicBezTo>
                      <a:pt x="151" y="204"/>
                      <a:pt x="171" y="194"/>
                      <a:pt x="186" y="179"/>
                    </a:cubicBezTo>
                    <a:cubicBezTo>
                      <a:pt x="221" y="214"/>
                      <a:pt x="221" y="214"/>
                      <a:pt x="221" y="214"/>
                    </a:cubicBezTo>
                    <a:cubicBezTo>
                      <a:pt x="198" y="239"/>
                      <a:pt x="165" y="255"/>
                      <a:pt x="128" y="255"/>
                    </a:cubicBezTo>
                    <a:cubicBezTo>
                      <a:pt x="58" y="255"/>
                      <a:pt x="0" y="198"/>
                      <a:pt x="0" y="127"/>
                    </a:cubicBezTo>
                    <a:cubicBezTo>
                      <a:pt x="0" y="61"/>
                      <a:pt x="50" y="7"/>
                      <a:pt x="1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12812713" y="4114800"/>
                <a:ext cx="652462" cy="482600"/>
              </a:xfrm>
              <a:custGeom>
                <a:gdLst>
                  <a:gd name="T0" fmla="*/ 14 w 115"/>
                  <a:gd name="T1" fmla="*/ 51 h 85"/>
                  <a:gd name="T2" fmla="*/ 11 w 115"/>
                  <a:gd name="T3" fmla="*/ 51 h 85"/>
                  <a:gd name="T4" fmla="*/ 0 w 115"/>
                  <a:gd name="T5" fmla="*/ 1 h 85"/>
                  <a:gd name="T6" fmla="*/ 14 w 115"/>
                  <a:gd name="T7" fmla="*/ 0 h 85"/>
                  <a:gd name="T8" fmla="*/ 115 w 115"/>
                  <a:gd name="T9" fmla="*/ 49 h 85"/>
                  <a:gd name="T10" fmla="*/ 79 w 115"/>
                  <a:gd name="T11" fmla="*/ 85 h 85"/>
                  <a:gd name="T12" fmla="*/ 14 w 115"/>
                  <a:gd name="T13" fmla="*/ 51 h 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5">
                    <a:moveTo>
                      <a:pt x="14" y="51"/>
                    </a:moveTo>
                    <a:cubicBezTo>
                      <a:pt x="13" y="51"/>
                      <a:pt x="12" y="51"/>
                      <a:pt x="11" y="5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0"/>
                      <a:pt x="9" y="0"/>
                      <a:pt x="14" y="0"/>
                    </a:cubicBezTo>
                    <a:cubicBezTo>
                      <a:pt x="55" y="0"/>
                      <a:pt x="91" y="19"/>
                      <a:pt x="115" y="49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65" y="64"/>
                      <a:pt x="41" y="51"/>
                      <a:pt x="14" y="5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8941206" y="3662040"/>
            <a:ext cx="2368469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61561" y="3460762"/>
            <a:ext cx="1004775" cy="1074209"/>
            <a:chOff x="11814566" y="5202263"/>
            <a:chExt cx="1507163" cy="1611313"/>
          </a:xfrm>
        </p:grpSpPr>
        <p:sp>
          <p:nvSpPr>
            <p:cNvPr id="46" name="TextBox 45"/>
            <p:cNvSpPr txBox="1"/>
            <p:nvPr/>
          </p:nvSpPr>
          <p:spPr>
            <a:xfrm>
              <a:off x="12213989" y="5597762"/>
              <a:ext cx="1107740" cy="1215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5">
                  <a:latin typeface="微软雅黑" panose="020b0503020204020204" pitchFamily="34" charset="-122"/>
                  <a:ea typeface="微软雅黑" panose="020b0503020204020204" pitchFamily="34" charset="-122"/>
                  <a:cs typeface="Open Sans Bold" panose="020b0806030504020204" pitchFamily="34" charset="0"/>
                </a:rPr>
                <a:t>85</a:t>
              </a:r>
              <a:r>
                <a:rPr 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panose="020b0706030804020204" pitchFamily="34" charset="0"/>
                </a:rPr>
                <a:t>%</a:t>
              </a:r>
              <a:endParaRPr lang="en-US" sz="200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anose="020b0706030804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1814566" y="5202263"/>
              <a:ext cx="1340844" cy="1498885"/>
              <a:chOff x="10823576" y="5491163"/>
              <a:chExt cx="1279524" cy="1430337"/>
            </a:xfrm>
          </p:grpSpPr>
          <p:sp>
            <p:nvSpPr>
              <p:cNvPr id="20" name="Freeform 10"/>
              <p:cNvSpPr/>
              <p:nvPr/>
            </p:nvSpPr>
            <p:spPr bwMode="auto">
              <a:xfrm>
                <a:off x="11342688" y="5491163"/>
                <a:ext cx="760412" cy="474663"/>
              </a:xfrm>
              <a:custGeom>
                <a:gdLst>
                  <a:gd name="T0" fmla="*/ 32 w 136"/>
                  <a:gd name="T1" fmla="*/ 51 h 85"/>
                  <a:gd name="T2" fmla="*/ 35 w 136"/>
                  <a:gd name="T3" fmla="*/ 51 h 85"/>
                  <a:gd name="T4" fmla="*/ 100 w 136"/>
                  <a:gd name="T5" fmla="*/ 85 h 85"/>
                  <a:gd name="T6" fmla="*/ 136 w 136"/>
                  <a:gd name="T7" fmla="*/ 49 h 85"/>
                  <a:gd name="T8" fmla="*/ 35 w 136"/>
                  <a:gd name="T9" fmla="*/ 0 h 85"/>
                  <a:gd name="T10" fmla="*/ 21 w 136"/>
                  <a:gd name="T11" fmla="*/ 1 h 85"/>
                  <a:gd name="T12" fmla="*/ 0 w 136"/>
                  <a:gd name="T13" fmla="*/ 5 h 85"/>
                  <a:gd name="T14" fmla="*/ 17 w 136"/>
                  <a:gd name="T15" fmla="*/ 53 h 85"/>
                  <a:gd name="T16" fmla="*/ 32 w 136"/>
                  <a:gd name="T17" fmla="*/ 51 h 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85">
                    <a:moveTo>
                      <a:pt x="32" y="51"/>
                    </a:moveTo>
                    <a:cubicBezTo>
                      <a:pt x="33" y="51"/>
                      <a:pt x="34" y="51"/>
                      <a:pt x="35" y="51"/>
                    </a:cubicBezTo>
                    <a:cubicBezTo>
                      <a:pt x="62" y="51"/>
                      <a:pt x="86" y="64"/>
                      <a:pt x="100" y="85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12" y="19"/>
                      <a:pt x="76" y="0"/>
                      <a:pt x="35" y="0"/>
                    </a:cubicBezTo>
                    <a:cubicBezTo>
                      <a:pt x="30" y="0"/>
                      <a:pt x="26" y="0"/>
                      <a:pt x="21" y="1"/>
                    </a:cubicBezTo>
                    <a:cubicBezTo>
                      <a:pt x="14" y="2"/>
                      <a:pt x="7" y="3"/>
                      <a:pt x="0" y="5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2" y="52"/>
                      <a:pt x="27" y="51"/>
                      <a:pt x="32" y="5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>
                <a:off x="10823576" y="5518150"/>
                <a:ext cx="1235075" cy="1403350"/>
              </a:xfrm>
              <a:custGeom>
                <a:gdLst>
                  <a:gd name="T0" fmla="*/ 128 w 221"/>
                  <a:gd name="T1" fmla="*/ 200 h 251"/>
                  <a:gd name="T2" fmla="*/ 51 w 221"/>
                  <a:gd name="T3" fmla="*/ 123 h 251"/>
                  <a:gd name="T4" fmla="*/ 62 w 221"/>
                  <a:gd name="T5" fmla="*/ 82 h 251"/>
                  <a:gd name="T6" fmla="*/ 110 w 221"/>
                  <a:gd name="T7" fmla="*/ 48 h 251"/>
                  <a:gd name="T8" fmla="*/ 93 w 221"/>
                  <a:gd name="T9" fmla="*/ 0 h 251"/>
                  <a:gd name="T10" fmla="*/ 32 w 221"/>
                  <a:gd name="T11" fmla="*/ 39 h 251"/>
                  <a:gd name="T12" fmla="*/ 0 w 221"/>
                  <a:gd name="T13" fmla="*/ 123 h 251"/>
                  <a:gd name="T14" fmla="*/ 128 w 221"/>
                  <a:gd name="T15" fmla="*/ 251 h 251"/>
                  <a:gd name="T16" fmla="*/ 221 w 221"/>
                  <a:gd name="T17" fmla="*/ 210 h 251"/>
                  <a:gd name="T18" fmla="*/ 186 w 221"/>
                  <a:gd name="T19" fmla="*/ 174 h 251"/>
                  <a:gd name="T20" fmla="*/ 128 w 221"/>
                  <a:gd name="T21" fmla="*/ 200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" h="251">
                    <a:moveTo>
                      <a:pt x="128" y="200"/>
                    </a:moveTo>
                    <a:cubicBezTo>
                      <a:pt x="85" y="200"/>
                      <a:pt x="51" y="166"/>
                      <a:pt x="51" y="123"/>
                    </a:cubicBezTo>
                    <a:cubicBezTo>
                      <a:pt x="51" y="108"/>
                      <a:pt x="55" y="94"/>
                      <a:pt x="62" y="82"/>
                    </a:cubicBezTo>
                    <a:cubicBezTo>
                      <a:pt x="73" y="65"/>
                      <a:pt x="90" y="53"/>
                      <a:pt x="110" y="48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9" y="7"/>
                      <a:pt x="48" y="21"/>
                      <a:pt x="32" y="39"/>
                    </a:cubicBezTo>
                    <a:cubicBezTo>
                      <a:pt x="12" y="62"/>
                      <a:pt x="0" y="91"/>
                      <a:pt x="0" y="123"/>
                    </a:cubicBezTo>
                    <a:cubicBezTo>
                      <a:pt x="0" y="193"/>
                      <a:pt x="58" y="251"/>
                      <a:pt x="128" y="251"/>
                    </a:cubicBezTo>
                    <a:cubicBezTo>
                      <a:pt x="165" y="251"/>
                      <a:pt x="198" y="235"/>
                      <a:pt x="221" y="210"/>
                    </a:cubicBezTo>
                    <a:cubicBezTo>
                      <a:pt x="186" y="174"/>
                      <a:pt x="186" y="174"/>
                      <a:pt x="186" y="174"/>
                    </a:cubicBezTo>
                    <a:cubicBezTo>
                      <a:pt x="172" y="190"/>
                      <a:pt x="151" y="200"/>
                      <a:pt x="128" y="2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/>
              <a:lstStyle/>
              <a:p>
                <a:endParaRPr lang="en-US" sz="1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取得成就汇报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object  19"/>
          <p:cNvGrpSpPr/>
          <p:nvPr/>
        </p:nvGrpSpPr>
        <p:grpSpPr>
          <a:xfrm>
            <a:off x="1331607" y="2051668"/>
            <a:ext cx="2361756" cy="2361756"/>
            <a:chOff x="990600" y="1885950"/>
            <a:chExt cx="1828800" cy="1828800"/>
          </a:xfrm>
        </p:grpSpPr>
        <p:sp>
          <p:nvSpPr>
            <p:cNvPr id="13" name="object 12"/>
            <p:cNvSpPr/>
            <p:nvPr/>
          </p:nvSpPr>
          <p:spPr>
            <a:xfrm>
              <a:off x="990600" y="1885950"/>
              <a:ext cx="1828800" cy="1828800"/>
            </a:xfrm>
            <a:prstGeom prst="blockArc">
              <a:avLst>
                <a:gd name="adj1" fmla="val 5357308"/>
                <a:gd name="adj2" fmla="val 21565630"/>
                <a:gd name="adj3" fmla="val 898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object  14"/>
            <p:cNvSpPr/>
            <p:nvPr/>
          </p:nvSpPr>
          <p:spPr>
            <a:xfrm>
              <a:off x="1219200" y="2114550"/>
              <a:ext cx="1371600" cy="1371600"/>
            </a:xfrm>
            <a:prstGeom prst="blockArc">
              <a:avLst>
                <a:gd name="adj1" fmla="val 5357308"/>
                <a:gd name="adj2" fmla="val 18863255"/>
                <a:gd name="adj3" fmla="val 1235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object 16"/>
            <p:cNvSpPr/>
            <p:nvPr/>
          </p:nvSpPr>
          <p:spPr>
            <a:xfrm>
              <a:off x="1447800" y="2343150"/>
              <a:ext cx="914401" cy="914401"/>
            </a:xfrm>
            <a:prstGeom prst="blockArc">
              <a:avLst>
                <a:gd name="adj1" fmla="val 5357308"/>
                <a:gd name="adj2" fmla="val 16270069"/>
                <a:gd name="adj3" fmla="val 193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object  20"/>
          <p:cNvSpPr txBox="1"/>
          <p:nvPr/>
        </p:nvSpPr>
        <p:spPr>
          <a:xfrm>
            <a:off x="2400285" y="4123172"/>
            <a:ext cx="7607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sz="1865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 21"/>
          <p:cNvSpPr txBox="1"/>
          <p:nvPr/>
        </p:nvSpPr>
        <p:spPr>
          <a:xfrm>
            <a:off x="2400285" y="3822985"/>
            <a:ext cx="7607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en-US" sz="1865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 22"/>
          <p:cNvSpPr txBox="1"/>
          <p:nvPr/>
        </p:nvSpPr>
        <p:spPr>
          <a:xfrm>
            <a:off x="2400285" y="3541798"/>
            <a:ext cx="7607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en-US" sz="1865" b="1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bject 42"/>
          <p:cNvSpPr txBox="1"/>
          <p:nvPr/>
        </p:nvSpPr>
        <p:spPr>
          <a:xfrm>
            <a:off x="1455845" y="4776086"/>
            <a:ext cx="211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600">
                <a:solidFill>
                  <a:srgbClr val="1CAD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sz="1600">
              <a:solidFill>
                <a:srgbClr val="1CADE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42"/>
          <p:cNvSpPr txBox="1"/>
          <p:nvPr/>
        </p:nvSpPr>
        <p:spPr>
          <a:xfrm>
            <a:off x="1455845" y="5230594"/>
            <a:ext cx="211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object  25"/>
          <p:cNvGrpSpPr/>
          <p:nvPr/>
        </p:nvGrpSpPr>
        <p:grpSpPr>
          <a:xfrm>
            <a:off x="4915122" y="2029932"/>
            <a:ext cx="2361756" cy="2361756"/>
            <a:chOff x="990600" y="1885950"/>
            <a:chExt cx="1828800" cy="1828800"/>
          </a:xfrm>
        </p:grpSpPr>
        <p:sp>
          <p:nvSpPr>
            <p:cNvPr id="30" name="object  29"/>
            <p:cNvSpPr/>
            <p:nvPr/>
          </p:nvSpPr>
          <p:spPr>
            <a:xfrm>
              <a:off x="990600" y="1885950"/>
              <a:ext cx="1828800" cy="1828800"/>
            </a:xfrm>
            <a:prstGeom prst="blockArc">
              <a:avLst>
                <a:gd name="adj1" fmla="val 5357308"/>
                <a:gd name="adj2" fmla="val 2194285"/>
                <a:gd name="adj3" fmla="val 899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bject  30"/>
            <p:cNvSpPr/>
            <p:nvPr/>
          </p:nvSpPr>
          <p:spPr>
            <a:xfrm>
              <a:off x="1219200" y="2114550"/>
              <a:ext cx="1371600" cy="1371600"/>
            </a:xfrm>
            <a:prstGeom prst="blockArc">
              <a:avLst>
                <a:gd name="adj1" fmla="val 5357308"/>
                <a:gd name="adj2" fmla="val 14962126"/>
                <a:gd name="adj3" fmla="val 1282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bject  31"/>
            <p:cNvSpPr/>
            <p:nvPr/>
          </p:nvSpPr>
          <p:spPr>
            <a:xfrm>
              <a:off x="1447800" y="2343150"/>
              <a:ext cx="914401" cy="914401"/>
            </a:xfrm>
            <a:prstGeom prst="blockArc">
              <a:avLst>
                <a:gd name="adj1" fmla="val 5357308"/>
                <a:gd name="adj2" fmla="val 2358296"/>
                <a:gd name="adj3" fmla="val 1861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object  26"/>
          <p:cNvSpPr txBox="1"/>
          <p:nvPr/>
        </p:nvSpPr>
        <p:spPr>
          <a:xfrm>
            <a:off x="5983800" y="4101436"/>
            <a:ext cx="7607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en-US" sz="1865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bject  27"/>
          <p:cNvSpPr txBox="1"/>
          <p:nvPr/>
        </p:nvSpPr>
        <p:spPr>
          <a:xfrm>
            <a:off x="5983800" y="3801249"/>
            <a:ext cx="7607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en-US" sz="1865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 28"/>
          <p:cNvSpPr txBox="1"/>
          <p:nvPr/>
        </p:nvSpPr>
        <p:spPr>
          <a:xfrm>
            <a:off x="5983800" y="3520062"/>
            <a:ext cx="7607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en-US" sz="1865" b="1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39360" y="4776086"/>
            <a:ext cx="211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600">
                <a:solidFill>
                  <a:srgbClr val="2683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sz="1600">
              <a:solidFill>
                <a:srgbClr val="2683C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object 42"/>
          <p:cNvSpPr txBox="1"/>
          <p:nvPr/>
        </p:nvSpPr>
        <p:spPr>
          <a:xfrm>
            <a:off x="5039360" y="5230594"/>
            <a:ext cx="211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bject  37"/>
          <p:cNvSpPr/>
          <p:nvPr/>
        </p:nvSpPr>
        <p:spPr>
          <a:xfrm>
            <a:off x="8498637" y="2029932"/>
            <a:ext cx="2361756" cy="2361756"/>
          </a:xfrm>
          <a:prstGeom prst="blockArc">
            <a:avLst>
              <a:gd name="adj1" fmla="val 5357308"/>
              <a:gd name="adj2" fmla="val 12982347"/>
              <a:gd name="adj3" fmla="val 88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bject  38"/>
          <p:cNvSpPr/>
          <p:nvPr/>
        </p:nvSpPr>
        <p:spPr>
          <a:xfrm>
            <a:off x="8793857" y="2325152"/>
            <a:ext cx="1771317" cy="1771317"/>
          </a:xfrm>
          <a:prstGeom prst="blockArc">
            <a:avLst>
              <a:gd name="adj1" fmla="val 5357308"/>
              <a:gd name="adj2" fmla="val 21187894"/>
              <a:gd name="adj3" fmla="val 125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bject  39"/>
          <p:cNvSpPr/>
          <p:nvPr/>
        </p:nvSpPr>
        <p:spPr>
          <a:xfrm>
            <a:off x="9089076" y="2620371"/>
            <a:ext cx="1180879" cy="1180879"/>
          </a:xfrm>
          <a:prstGeom prst="blockArc">
            <a:avLst>
              <a:gd name="adj1" fmla="val 5357308"/>
              <a:gd name="adj2" fmla="val 10861117"/>
              <a:gd name="adj3" fmla="val 1889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object  34"/>
          <p:cNvSpPr txBox="1"/>
          <p:nvPr/>
        </p:nvSpPr>
        <p:spPr>
          <a:xfrm>
            <a:off x="9554615" y="4101436"/>
            <a:ext cx="7607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en-US" sz="1865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bject  35"/>
          <p:cNvSpPr txBox="1"/>
          <p:nvPr/>
        </p:nvSpPr>
        <p:spPr>
          <a:xfrm>
            <a:off x="9554615" y="3801249"/>
            <a:ext cx="7607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68%</a:t>
            </a:r>
            <a:endParaRPr lang="en-US" sz="1865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 36"/>
          <p:cNvSpPr txBox="1"/>
          <p:nvPr/>
        </p:nvSpPr>
        <p:spPr>
          <a:xfrm>
            <a:off x="9554615" y="3520062"/>
            <a:ext cx="7607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5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en-US" sz="1865" b="1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object 42"/>
          <p:cNvSpPr txBox="1"/>
          <p:nvPr/>
        </p:nvSpPr>
        <p:spPr>
          <a:xfrm>
            <a:off x="8622875" y="4776086"/>
            <a:ext cx="211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600">
                <a:solidFill>
                  <a:srgbClr val="27CE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sz="1600">
              <a:solidFill>
                <a:srgbClr val="27CE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bject 42"/>
          <p:cNvSpPr txBox="1"/>
          <p:nvPr/>
        </p:nvSpPr>
        <p:spPr>
          <a:xfrm>
            <a:off x="8622875" y="5230594"/>
            <a:ext cx="211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取得成就汇报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5000">
    <p:push dir="u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10424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91264" y="2337143"/>
            <a:ext cx="560269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03/</a:t>
            </a:r>
            <a:r>
              <a:rPr lang="zh-CN" altLang="en-US" sz="36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存在问题分析</a:t>
            </a:r>
            <a:endParaRPr lang="zh-CN" altLang="en-US" sz="3600" b="1">
              <a:solidFill>
                <a:srgbClr val="05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4791264" y="2942875"/>
            <a:ext cx="6257736" cy="13349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10000"/>
              </a:lnSpc>
              <a:spcBef>
                <a:spcPct val="20000"/>
              </a:spcBef>
              <a:defRPr/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单击此处编辑您要的内容，建议您在展示时采用微软雅黑字体单击此处编辑您要的内容，建议您在展示时采用微软雅黑字体单击此处编辑您要的内容，建议您在展示时采用微软雅黑字体</a:t>
            </a:r>
            <a:endParaRPr lang="en-US" altLang="zh-CN" sz="1600" spc="3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91264" y="2277526"/>
            <a:ext cx="5765800" cy="0"/>
          </a:xfrm>
          <a:prstGeom prst="line">
            <a:avLst/>
          </a:prstGeom>
          <a:ln w="19050">
            <a:solidFill>
              <a:srgbClr val="06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791264" y="4411126"/>
            <a:ext cx="5765800" cy="0"/>
          </a:xfrm>
          <a:prstGeom prst="line">
            <a:avLst/>
          </a:prstGeom>
          <a:ln w="19050">
            <a:solidFill>
              <a:srgbClr val="06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5988543" y="1746552"/>
            <a:ext cx="225941" cy="4253265"/>
            <a:chOff x="6017571" y="1819122"/>
            <a:chExt cx="225941" cy="4253265"/>
          </a:xfrm>
          <a:solidFill>
            <a:schemeClr val="bg1">
              <a:lumMod val="65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6061444" y="1913637"/>
              <a:ext cx="138196" cy="4158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17571" y="1819122"/>
              <a:ext cx="225941" cy="94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Notched Right Arrow 4"/>
          <p:cNvSpPr/>
          <p:nvPr/>
        </p:nvSpPr>
        <p:spPr>
          <a:xfrm rot="21267792">
            <a:off x="4875552" y="2049576"/>
            <a:ext cx="2712856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态度</a:t>
            </a:r>
            <a:endParaRPr lang="en-GB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 flipH="1">
            <a:off x="4599926" y="2980925"/>
            <a:ext cx="2864979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感兴趣</a:t>
            </a:r>
            <a:endParaRPr lang="en-GB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 rot="21318852">
            <a:off x="4802591" y="3887701"/>
            <a:ext cx="2712856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欲望</a:t>
            </a:r>
            <a:endParaRPr lang="en-GB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 flipH="1">
            <a:off x="4545536" y="4798385"/>
            <a:ext cx="2973758" cy="75216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行动</a:t>
            </a:r>
            <a:endParaRPr lang="en-GB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7246" y="2031983"/>
            <a:ext cx="265627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单击此处编辑您要的内容，建议您在展示时用微软雅黑字体</a:t>
            </a:r>
            <a:endParaRPr lang="en-US" altLang="zh-CN" sz="1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7246" y="3986783"/>
            <a:ext cx="265627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单击此处编辑您要的内容，建议您在展示时用微软雅黑字体</a:t>
            </a:r>
            <a:endParaRPr lang="en-US" altLang="zh-CN" sz="1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1828" y="2980925"/>
            <a:ext cx="265627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单击此处编辑您要的内容，建议您在展示时用微软雅黑字体</a:t>
            </a:r>
            <a:endParaRPr lang="en-US" altLang="zh-CN" sz="1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1828" y="4935725"/>
            <a:ext cx="2656273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单击此处编辑您要的内容，建议您在展示时用微软雅黑字体</a:t>
            </a:r>
            <a:endParaRPr lang="en-US" altLang="zh-CN" sz="1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存在问题分析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6" name="Group 95"/>
          <p:cNvGrpSpPr/>
          <p:nvPr/>
        </p:nvGrpSpPr>
        <p:grpSpPr>
          <a:xfrm flipV="1">
            <a:off x="1224295" y="4738519"/>
            <a:ext cx="1971941" cy="292428"/>
            <a:chOff x="1848067" y="2697524"/>
            <a:chExt cx="2311184" cy="316190"/>
          </a:xfrm>
        </p:grpSpPr>
        <p:cxnSp>
          <p:nvCxnSpPr>
            <p:cNvPr id="97" name="Straight Connector 96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832940" y="2310552"/>
            <a:ext cx="6060176" cy="3919684"/>
            <a:chOff x="6046710" y="4198728"/>
            <a:chExt cx="12121931" cy="7840389"/>
          </a:xfrm>
        </p:grpSpPr>
        <p:sp>
          <p:nvSpPr>
            <p:cNvPr id="35" name="Freeform 34"/>
            <p:cNvSpPr/>
            <p:nvPr/>
          </p:nvSpPr>
          <p:spPr bwMode="auto">
            <a:xfrm>
              <a:off x="9522186" y="8096764"/>
              <a:ext cx="5406706" cy="3942353"/>
            </a:xfrm>
            <a:custGeom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2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rgbClr val="805430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 rot="4567797">
              <a:off x="6199162" y="6221449"/>
              <a:ext cx="3559092" cy="3863995"/>
            </a:xfrm>
            <a:custGeom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 rot="7742864">
              <a:off x="8768714" y="4118237"/>
              <a:ext cx="3559092" cy="3863995"/>
            </a:xfrm>
            <a:custGeom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 rot="9355996">
              <a:off x="11672916" y="4198728"/>
              <a:ext cx="3559091" cy="3863995"/>
            </a:xfrm>
            <a:custGeom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 rot="10800000">
              <a:off x="14377688" y="5168929"/>
              <a:ext cx="3559091" cy="3863995"/>
            </a:xfrm>
            <a:custGeom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 rot="5696320">
              <a:off x="9243442" y="7157116"/>
              <a:ext cx="2126128" cy="2308271"/>
            </a:xfrm>
            <a:custGeom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 rot="8492870">
              <a:off x="11484890" y="4369000"/>
              <a:ext cx="1496900" cy="1625138"/>
            </a:xfrm>
            <a:custGeom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 rot="10051992">
              <a:off x="14486603" y="4847897"/>
              <a:ext cx="1496900" cy="1625138"/>
            </a:xfrm>
            <a:custGeom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 rot="13144547">
              <a:off x="13974497" y="7927580"/>
              <a:ext cx="2126128" cy="2308271"/>
            </a:xfrm>
            <a:custGeom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alpha val="31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 rot="5080426">
              <a:off x="7236038" y="5325278"/>
              <a:ext cx="1619874" cy="1758646"/>
            </a:xfrm>
            <a:custGeom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 rot="8176420">
              <a:off x="8270883" y="4872274"/>
              <a:ext cx="1564282" cy="1758646"/>
            </a:xfrm>
            <a:custGeom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 rot="8492870">
              <a:off x="11298189" y="6626758"/>
              <a:ext cx="1496900" cy="1625138"/>
            </a:xfrm>
            <a:custGeom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6"/>
            <p:cNvSpPr/>
            <p:nvPr/>
          </p:nvSpPr>
          <p:spPr bwMode="auto">
            <a:xfrm rot="10051992">
              <a:off x="13102637" y="7669832"/>
              <a:ext cx="1496900" cy="1625138"/>
            </a:xfrm>
            <a:custGeom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 rot="11618841">
              <a:off x="16671741" y="6544630"/>
              <a:ext cx="1496900" cy="1625138"/>
            </a:xfrm>
            <a:custGeom>
              <a:gdLst>
                <a:gd name="T0" fmla="*/ 1068 w 1069"/>
                <a:gd name="T1" fmla="*/ 123 h 1161"/>
                <a:gd name="T2" fmla="*/ 1066 w 1069"/>
                <a:gd name="T3" fmla="*/ 46 h 1161"/>
                <a:gd name="T4" fmla="*/ 250 w 1069"/>
                <a:gd name="T5" fmla="*/ 295 h 1161"/>
                <a:gd name="T6" fmla="*/ 0 w 1069"/>
                <a:gd name="T7" fmla="*/ 1026 h 1161"/>
                <a:gd name="T8" fmla="*/ 2 w 1069"/>
                <a:gd name="T9" fmla="*/ 1114 h 1161"/>
                <a:gd name="T10" fmla="*/ 818 w 1069"/>
                <a:gd name="T11" fmla="*/ 866 h 1161"/>
                <a:gd name="T12" fmla="*/ 944 w 1069"/>
                <a:gd name="T13" fmla="*/ 692 h 1161"/>
                <a:gd name="T14" fmla="*/ 994 w 1069"/>
                <a:gd name="T15" fmla="*/ 579 h 1161"/>
                <a:gd name="T16" fmla="*/ 1068 w 1069"/>
                <a:gd name="T17" fmla="*/ 123 h 11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9" h="1161">
                  <a:moveTo>
                    <a:pt x="1068" y="123"/>
                  </a:moveTo>
                  <a:cubicBezTo>
                    <a:pt x="1068" y="75"/>
                    <a:pt x="1066" y="46"/>
                    <a:pt x="1066" y="46"/>
                  </a:cubicBezTo>
                  <a:cubicBezTo>
                    <a:pt x="1066" y="46"/>
                    <a:pt x="544" y="0"/>
                    <a:pt x="250" y="295"/>
                  </a:cubicBezTo>
                  <a:cubicBezTo>
                    <a:pt x="31" y="516"/>
                    <a:pt x="1" y="864"/>
                    <a:pt x="0" y="1026"/>
                  </a:cubicBezTo>
                  <a:cubicBezTo>
                    <a:pt x="0" y="1081"/>
                    <a:pt x="2" y="1114"/>
                    <a:pt x="2" y="1114"/>
                  </a:cubicBezTo>
                  <a:cubicBezTo>
                    <a:pt x="2" y="1114"/>
                    <a:pt x="525" y="1161"/>
                    <a:pt x="818" y="866"/>
                  </a:cubicBezTo>
                  <a:cubicBezTo>
                    <a:pt x="870" y="814"/>
                    <a:pt x="911" y="754"/>
                    <a:pt x="944" y="692"/>
                  </a:cubicBezTo>
                  <a:cubicBezTo>
                    <a:pt x="963" y="655"/>
                    <a:pt x="980" y="617"/>
                    <a:pt x="994" y="579"/>
                  </a:cubicBezTo>
                  <a:cubicBezTo>
                    <a:pt x="1058" y="402"/>
                    <a:pt x="1069" y="222"/>
                    <a:pt x="1068" y="123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vert="horz" wrap="square" lIns="45714" tIns="22857" rIns="45714" bIns="22857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AutoShape 84"/>
          <p:cNvSpPr/>
          <p:nvPr/>
        </p:nvSpPr>
        <p:spPr bwMode="auto">
          <a:xfrm>
            <a:off x="4843436" y="2968348"/>
            <a:ext cx="499867" cy="489386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50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/>
            </a:endParaRPr>
          </a:p>
        </p:txBody>
      </p:sp>
      <p:sp>
        <p:nvSpPr>
          <p:cNvPr id="87" name="AutoShape 15"/>
          <p:cNvSpPr/>
          <p:nvPr/>
        </p:nvSpPr>
        <p:spPr bwMode="auto">
          <a:xfrm>
            <a:off x="7645979" y="3559324"/>
            <a:ext cx="438817" cy="427899"/>
          </a:xfrm>
          <a:custGeom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50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/>
            </a:endParaRPr>
          </a:p>
        </p:txBody>
      </p:sp>
      <p:sp>
        <p:nvSpPr>
          <p:cNvPr id="88" name="AutoShape 44"/>
          <p:cNvSpPr/>
          <p:nvPr/>
        </p:nvSpPr>
        <p:spPr bwMode="auto">
          <a:xfrm>
            <a:off x="6321998" y="3035000"/>
            <a:ext cx="385016" cy="414639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50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/>
            </a:endParaRPr>
          </a:p>
        </p:txBody>
      </p:sp>
      <p:sp>
        <p:nvSpPr>
          <p:cNvPr id="89" name="AutoShape 92"/>
          <p:cNvSpPr/>
          <p:nvPr/>
        </p:nvSpPr>
        <p:spPr bwMode="auto">
          <a:xfrm>
            <a:off x="3470350" y="3986132"/>
            <a:ext cx="614677" cy="51497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48" tIns="19048" rIns="19048" bIns="19048" anchor="ctr"/>
          <a:lstStyle/>
          <a:p>
            <a:pPr defTabSz="171450">
              <a:defRPr/>
            </a:pPr>
            <a:endParaRPr lang="es-ES" sz="105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122708" y="4653385"/>
            <a:ext cx="2286751" cy="1126155"/>
            <a:chOff x="780768" y="2992185"/>
            <a:chExt cx="1715063" cy="844727"/>
          </a:xfrm>
        </p:grpSpPr>
        <p:sp>
          <p:nvSpPr>
            <p:cNvPr id="100" name="TextBox 99"/>
            <p:cNvSpPr txBox="1"/>
            <p:nvPr/>
          </p:nvSpPr>
          <p:spPr>
            <a:xfrm>
              <a:off x="838200" y="2992185"/>
              <a:ext cx="1600200" cy="25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80768" y="3318119"/>
              <a:ext cx="1715063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-609600" algn="ctr">
                <a:lnSpc>
                  <a:spcPct val="12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16261" y="2036124"/>
            <a:ext cx="2624653" cy="326432"/>
            <a:chOff x="1848067" y="2697524"/>
            <a:chExt cx="2311184" cy="316190"/>
          </a:xfrm>
        </p:grpSpPr>
        <p:cxnSp>
          <p:nvCxnSpPr>
            <p:cNvPr id="103" name="Straight Connector 102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1848067" y="2697524"/>
              <a:ext cx="181321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1854780" y="1658762"/>
            <a:ext cx="2270680" cy="1137008"/>
            <a:chOff x="735390" y="2992185"/>
            <a:chExt cx="1703010" cy="852868"/>
          </a:xfrm>
        </p:grpSpPr>
        <p:sp>
          <p:nvSpPr>
            <p:cNvPr id="106" name="TextBox 105"/>
            <p:cNvSpPr txBox="1"/>
            <p:nvPr/>
          </p:nvSpPr>
          <p:spPr>
            <a:xfrm>
              <a:off x="838200" y="2992185"/>
              <a:ext cx="1600200" cy="25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35390" y="3326260"/>
              <a:ext cx="1656899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-609600" algn="ctr">
                <a:lnSpc>
                  <a:spcPct val="12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261591" y="2047738"/>
            <a:ext cx="2941094" cy="254580"/>
            <a:chOff x="7528087" y="2680840"/>
            <a:chExt cx="2061939" cy="316190"/>
          </a:xfrm>
        </p:grpSpPr>
        <p:cxnSp>
          <p:nvCxnSpPr>
            <p:cNvPr id="109" name="Straight Connector 108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8026053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8077090" y="1634495"/>
            <a:ext cx="2292451" cy="1137008"/>
            <a:chOff x="838200" y="2992185"/>
            <a:chExt cx="1719338" cy="852868"/>
          </a:xfrm>
        </p:grpSpPr>
        <p:sp>
          <p:nvSpPr>
            <p:cNvPr id="112" name="TextBox 111"/>
            <p:cNvSpPr txBox="1"/>
            <p:nvPr/>
          </p:nvSpPr>
          <p:spPr>
            <a:xfrm>
              <a:off x="838200" y="2992185"/>
              <a:ext cx="1600200" cy="25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38200" y="3326260"/>
              <a:ext cx="1719338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-609600" algn="ctr">
                <a:lnSpc>
                  <a:spcPct val="12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 flipV="1">
            <a:off x="8290356" y="4414244"/>
            <a:ext cx="2673722" cy="433224"/>
            <a:chOff x="7495444" y="2680840"/>
            <a:chExt cx="2061939" cy="316190"/>
          </a:xfrm>
        </p:grpSpPr>
        <p:cxnSp>
          <p:nvCxnSpPr>
            <p:cNvPr id="115" name="Straight Connector 114"/>
            <p:cNvCxnSpPr/>
            <p:nvPr/>
          </p:nvCxnSpPr>
          <p:spPr>
            <a:xfrm flipV="1">
              <a:off x="7495444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993410" y="2680840"/>
              <a:ext cx="15639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8845189" y="4448334"/>
            <a:ext cx="2224103" cy="1137008"/>
            <a:chOff x="838200" y="2992185"/>
            <a:chExt cx="1668077" cy="852868"/>
          </a:xfrm>
        </p:grpSpPr>
        <p:sp>
          <p:nvSpPr>
            <p:cNvPr id="118" name="TextBox 117"/>
            <p:cNvSpPr txBox="1"/>
            <p:nvPr/>
          </p:nvSpPr>
          <p:spPr>
            <a:xfrm>
              <a:off x="838200" y="2992185"/>
              <a:ext cx="1600200" cy="253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38200" y="3326260"/>
              <a:ext cx="1668077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-609600" algn="ctr">
                <a:lnSpc>
                  <a:spcPct val="12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存在问题分析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104242" cy="6858000"/>
          </a:xfrm>
          <a:prstGeom prst="rect">
            <a:avLst/>
          </a:prstGeom>
        </p:spPr>
      </p:pic>
      <p:sp>
        <p:nvSpPr>
          <p:cNvPr id="3" name="文本框 9"/>
          <p:cNvSpPr>
            <a:spLocks noChangeArrowheads="1"/>
          </p:cNvSpPr>
          <p:nvPr/>
        </p:nvSpPr>
        <p:spPr bwMode="auto">
          <a:xfrm>
            <a:off x="2292350" y="1460500"/>
            <a:ext cx="1108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6000">
                <a:solidFill>
                  <a:srgbClr val="07020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方正兰亭粗黑_GBK" pitchFamily="2" charset="-122"/>
              </a:rPr>
              <a:t>目录</a:t>
            </a:r>
            <a:endParaRPr lang="zh-CN" altLang="en-US">
              <a:solidFill>
                <a:srgbClr val="07020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本框 10"/>
          <p:cNvSpPr>
            <a:spLocks noChangeArrowheads="1"/>
          </p:cNvSpPr>
          <p:nvPr/>
        </p:nvSpPr>
        <p:spPr bwMode="auto">
          <a:xfrm rot="5400000">
            <a:off x="2442308" y="2273638"/>
            <a:ext cx="1972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>
                <a:solidFill>
                  <a:srgbClr val="070202"/>
                </a:solidFill>
                <a:latin typeface="幼圆" panose="02010509060101010101" pitchFamily="49" charset="-122"/>
                <a:ea typeface="幼圆" panose="02010509060101010101" pitchFamily="49" charset="-122"/>
                <a:sym typeface="方正兰亭黑简体" panose="02000000000000000000" pitchFamily="2" charset="-122"/>
              </a:rPr>
              <a:t>CONTENT</a:t>
            </a:r>
            <a:endParaRPr lang="zh-CN" altLang="en-US" sz="3600">
              <a:solidFill>
                <a:srgbClr val="070202"/>
              </a:solidFill>
              <a:latin typeface="幼圆" panose="02010509060101010101" pitchFamily="49" charset="-122"/>
              <a:ea typeface="幼圆" panose="02010509060101010101" pitchFamily="49" charset="-122"/>
              <a:sym typeface="方正兰亭黑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50727" y="1994773"/>
            <a:ext cx="407194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01/</a:t>
            </a:r>
            <a:r>
              <a:rPr lang="zh-CN" altLang="en-US" sz="28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本年工作回顾</a:t>
            </a:r>
            <a:endParaRPr lang="zh-CN" altLang="en-US" sz="2800" b="1">
              <a:solidFill>
                <a:srgbClr val="05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50727" y="2776518"/>
            <a:ext cx="407194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02/</a:t>
            </a:r>
            <a:r>
              <a:rPr lang="zh-CN" altLang="en-US" sz="28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取得成就汇报</a:t>
            </a:r>
            <a:endParaRPr lang="zh-CN" altLang="en-US" sz="2800" b="1">
              <a:solidFill>
                <a:srgbClr val="05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50727" y="3558263"/>
            <a:ext cx="407194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03/</a:t>
            </a:r>
            <a:r>
              <a:rPr lang="zh-CN" altLang="en-US" sz="28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存在问题分析</a:t>
            </a:r>
            <a:endParaRPr lang="zh-CN" altLang="en-US" sz="2800" b="1">
              <a:solidFill>
                <a:srgbClr val="05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50727" y="4340007"/>
            <a:ext cx="407194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04/</a:t>
            </a:r>
            <a:r>
              <a:rPr lang="zh-CN" altLang="en-US" sz="28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新年规划展望</a:t>
            </a:r>
            <a:endParaRPr lang="zh-CN" altLang="en-US" sz="2800" b="1">
              <a:solidFill>
                <a:srgbClr val="05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1103394" y="3818380"/>
            <a:ext cx="998521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8"/>
          <p:cNvGrpSpPr/>
          <p:nvPr/>
        </p:nvGrpSpPr>
        <p:grpSpPr>
          <a:xfrm>
            <a:off x="2590001" y="1837604"/>
            <a:ext cx="2046623" cy="850733"/>
            <a:chOff x="805796" y="661615"/>
            <a:chExt cx="1128113" cy="346757"/>
          </a:xfrm>
        </p:grpSpPr>
        <p:sp>
          <p:nvSpPr>
            <p:cNvPr id="76" name="TextBox 75"/>
            <p:cNvSpPr txBox="1"/>
            <p:nvPr/>
          </p:nvSpPr>
          <p:spPr>
            <a:xfrm>
              <a:off x="834956" y="661615"/>
              <a:ext cx="593770" cy="8781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05796" y="757552"/>
              <a:ext cx="1128113" cy="2508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88"/>
          <p:cNvGrpSpPr/>
          <p:nvPr/>
        </p:nvGrpSpPr>
        <p:grpSpPr>
          <a:xfrm>
            <a:off x="966452" y="5021075"/>
            <a:ext cx="1826747" cy="850734"/>
            <a:chOff x="690582" y="661615"/>
            <a:chExt cx="1370060" cy="346757"/>
          </a:xfrm>
        </p:grpSpPr>
        <p:sp>
          <p:nvSpPr>
            <p:cNvPr id="48" name="TextBox 47"/>
            <p:cNvSpPr txBox="1"/>
            <p:nvPr/>
          </p:nvSpPr>
          <p:spPr>
            <a:xfrm>
              <a:off x="1213054" y="661615"/>
              <a:ext cx="807914" cy="8781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0582" y="757553"/>
              <a:ext cx="1370060" cy="25081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88"/>
          <p:cNvGrpSpPr/>
          <p:nvPr/>
        </p:nvGrpSpPr>
        <p:grpSpPr>
          <a:xfrm>
            <a:off x="5908871" y="1837604"/>
            <a:ext cx="2336232" cy="850733"/>
            <a:chOff x="805796" y="661615"/>
            <a:chExt cx="1549349" cy="346757"/>
          </a:xfrm>
        </p:grpSpPr>
        <p:sp>
          <p:nvSpPr>
            <p:cNvPr id="55" name="TextBox 54"/>
            <p:cNvSpPr txBox="1"/>
            <p:nvPr/>
          </p:nvSpPr>
          <p:spPr>
            <a:xfrm>
              <a:off x="840878" y="661615"/>
              <a:ext cx="714392" cy="8781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05796" y="757552"/>
              <a:ext cx="1549349" cy="2508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88"/>
          <p:cNvGrpSpPr/>
          <p:nvPr/>
        </p:nvGrpSpPr>
        <p:grpSpPr>
          <a:xfrm>
            <a:off x="4228582" y="5021075"/>
            <a:ext cx="2021037" cy="850735"/>
            <a:chOff x="514046" y="661615"/>
            <a:chExt cx="1515778" cy="346758"/>
          </a:xfrm>
        </p:grpSpPr>
        <p:sp>
          <p:nvSpPr>
            <p:cNvPr id="60" name="TextBox 59"/>
            <p:cNvSpPr txBox="1"/>
            <p:nvPr/>
          </p:nvSpPr>
          <p:spPr>
            <a:xfrm>
              <a:off x="1182235" y="661615"/>
              <a:ext cx="807914" cy="8781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14046" y="757553"/>
              <a:ext cx="1515778" cy="2508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88"/>
          <p:cNvGrpSpPr/>
          <p:nvPr/>
        </p:nvGrpSpPr>
        <p:grpSpPr>
          <a:xfrm>
            <a:off x="9245183" y="1837604"/>
            <a:ext cx="2073852" cy="850733"/>
            <a:chOff x="805796" y="661615"/>
            <a:chExt cx="1555389" cy="346757"/>
          </a:xfrm>
        </p:grpSpPr>
        <p:sp>
          <p:nvSpPr>
            <p:cNvPr id="47" name="TextBox 46"/>
            <p:cNvSpPr txBox="1"/>
            <p:nvPr/>
          </p:nvSpPr>
          <p:spPr>
            <a:xfrm>
              <a:off x="845470" y="661615"/>
              <a:ext cx="807914" cy="8781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5796" y="757552"/>
              <a:ext cx="1555389" cy="2508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80097" y="2528980"/>
            <a:ext cx="6745451" cy="795963"/>
            <a:chOff x="1880097" y="2528980"/>
            <a:chExt cx="6745451" cy="795963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1880097" y="2528980"/>
              <a:ext cx="0" cy="795963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252823" y="2528980"/>
              <a:ext cx="0" cy="795963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8625548" y="2528980"/>
              <a:ext cx="0" cy="795963"/>
            </a:xfrm>
            <a:prstGeom prst="line">
              <a:avLst/>
            </a:prstGeom>
            <a:ln w="19050" cap="rnd">
              <a:solidFill>
                <a:schemeClr val="accent5"/>
              </a:solidFill>
              <a:prstDash val="solid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459341" y="3397089"/>
            <a:ext cx="7586963" cy="841507"/>
            <a:chOff x="1459341" y="3397089"/>
            <a:chExt cx="7586963" cy="841507"/>
          </a:xfrm>
        </p:grpSpPr>
        <p:sp>
          <p:nvSpPr>
            <p:cNvPr id="38" name="Oval 37"/>
            <p:cNvSpPr/>
            <p:nvPr/>
          </p:nvSpPr>
          <p:spPr>
            <a:xfrm>
              <a:off x="1459341" y="3397089"/>
              <a:ext cx="841512" cy="841507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2135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832067" y="3397089"/>
              <a:ext cx="841512" cy="841507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2135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8204792" y="3397089"/>
              <a:ext cx="841512" cy="841507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sz="2135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501790" y="4375891"/>
            <a:ext cx="7502067" cy="369332"/>
            <a:chOff x="1501790" y="4375891"/>
            <a:chExt cx="7502067" cy="369332"/>
          </a:xfrm>
        </p:grpSpPr>
        <p:sp>
          <p:nvSpPr>
            <p:cNvPr id="66" name="TextBox 65"/>
            <p:cNvSpPr txBox="1"/>
            <p:nvPr/>
          </p:nvSpPr>
          <p:spPr>
            <a:xfrm>
              <a:off x="1501790" y="4375891"/>
              <a:ext cx="75661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2004</a:t>
              </a:r>
              <a:endParaRPr 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4515" y="4375891"/>
              <a:ext cx="75661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2400" b="1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  <a:endParaRPr lang="en-US" sz="240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247240" y="4375891"/>
              <a:ext cx="75661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2400" b="1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en-US" sz="240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66460" y="4326695"/>
            <a:ext cx="6745448" cy="807231"/>
            <a:chOff x="3566460" y="4326695"/>
            <a:chExt cx="6745448" cy="807231"/>
          </a:xfrm>
        </p:grpSpPr>
        <p:cxnSp>
          <p:nvCxnSpPr>
            <p:cNvPr id="51" name="Straight Connector 50"/>
            <p:cNvCxnSpPr/>
            <p:nvPr/>
          </p:nvCxnSpPr>
          <p:spPr>
            <a:xfrm flipH="1" flipV="1">
              <a:off x="3566460" y="4337277"/>
              <a:ext cx="0" cy="786064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6939185" y="4326695"/>
              <a:ext cx="0" cy="807231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10311908" y="4326695"/>
              <a:ext cx="0" cy="807231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145704" y="3397089"/>
            <a:ext cx="7586960" cy="841507"/>
            <a:chOff x="3145704" y="3397089"/>
            <a:chExt cx="7586960" cy="841507"/>
          </a:xfrm>
        </p:grpSpPr>
        <p:sp>
          <p:nvSpPr>
            <p:cNvPr id="40" name="Oval 39"/>
            <p:cNvSpPr/>
            <p:nvPr/>
          </p:nvSpPr>
          <p:spPr>
            <a:xfrm>
              <a:off x="3145704" y="3397089"/>
              <a:ext cx="841512" cy="841507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135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518429" y="3397089"/>
              <a:ext cx="841512" cy="841507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sz="2135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9891152" y="3397089"/>
              <a:ext cx="841512" cy="841507"/>
            </a:xfrm>
            <a:prstGeom prst="diamond">
              <a:avLst/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en-US" sz="2135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188152" y="2916514"/>
            <a:ext cx="7502065" cy="369332"/>
            <a:chOff x="3188152" y="2916514"/>
            <a:chExt cx="7502065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3188152" y="2916514"/>
              <a:ext cx="75661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24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2006</a:t>
              </a:r>
              <a:endParaRPr lang="en-US" sz="24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60878" y="2916514"/>
              <a:ext cx="75661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2400" b="1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en-US" sz="240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933600" y="2916514"/>
              <a:ext cx="7566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en-US" sz="2400" b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en-US" sz="24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88"/>
          <p:cNvGrpSpPr/>
          <p:nvPr/>
        </p:nvGrpSpPr>
        <p:grpSpPr>
          <a:xfrm>
            <a:off x="7598373" y="5021075"/>
            <a:ext cx="2030856" cy="850735"/>
            <a:chOff x="506682" y="661615"/>
            <a:chExt cx="1523142" cy="346758"/>
          </a:xfrm>
        </p:grpSpPr>
        <p:sp>
          <p:nvSpPr>
            <p:cNvPr id="79" name="TextBox 78"/>
            <p:cNvSpPr txBox="1"/>
            <p:nvPr/>
          </p:nvSpPr>
          <p:spPr>
            <a:xfrm>
              <a:off x="1182236" y="661615"/>
              <a:ext cx="807914" cy="8781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defTabSz="1219200">
                <a:spcBef>
                  <a:spcPct val="20000"/>
                </a:spcBef>
                <a:defRPr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06682" y="757553"/>
              <a:ext cx="1523142" cy="2508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77024" y="5201604"/>
            <a:ext cx="7289634" cy="536257"/>
            <a:chOff x="3277024" y="5201604"/>
            <a:chExt cx="7289634" cy="536257"/>
          </a:xfrm>
        </p:grpSpPr>
        <p:sp>
          <p:nvSpPr>
            <p:cNvPr id="64" name="Freeform 105"/>
            <p:cNvSpPr>
              <a:spLocks noChangeAspect="1" noEditPoints="1"/>
            </p:cNvSpPr>
            <p:nvPr/>
          </p:nvSpPr>
          <p:spPr bwMode="auto">
            <a:xfrm>
              <a:off x="3277024" y="5201604"/>
              <a:ext cx="544141" cy="536257"/>
            </a:xfrm>
            <a:custGeom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2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57"/>
            <p:cNvSpPr>
              <a:spLocks noChangeAspect="1" noEditPoints="1"/>
            </p:cNvSpPr>
            <p:nvPr/>
          </p:nvSpPr>
          <p:spPr bwMode="auto">
            <a:xfrm>
              <a:off x="6690491" y="5207766"/>
              <a:ext cx="497388" cy="497388"/>
            </a:xfrm>
            <a:custGeom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52"/>
            <p:cNvSpPr>
              <a:spLocks noEditPoints="1"/>
            </p:cNvSpPr>
            <p:nvPr/>
          </p:nvSpPr>
          <p:spPr bwMode="auto">
            <a:xfrm>
              <a:off x="10057159" y="5234308"/>
              <a:ext cx="509499" cy="470845"/>
            </a:xfrm>
            <a:custGeom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87061" y="1964984"/>
            <a:ext cx="7278130" cy="490385"/>
            <a:chOff x="1587061" y="1964984"/>
            <a:chExt cx="7278130" cy="490385"/>
          </a:xfrm>
        </p:grpSpPr>
        <p:sp>
          <p:nvSpPr>
            <p:cNvPr id="59" name="Freeform 116"/>
            <p:cNvSpPr>
              <a:spLocks noEditPoints="1"/>
            </p:cNvSpPr>
            <p:nvPr/>
          </p:nvSpPr>
          <p:spPr bwMode="auto">
            <a:xfrm>
              <a:off x="1587061" y="1973856"/>
              <a:ext cx="586076" cy="472641"/>
            </a:xfrm>
            <a:custGeom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auto">
            <a:xfrm>
              <a:off x="4961375" y="1991590"/>
              <a:ext cx="582896" cy="437172"/>
            </a:xfrm>
            <a:custGeom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5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35"/>
            <p:cNvSpPr>
              <a:spLocks noChangeAspect="1" noEditPoints="1"/>
            </p:cNvSpPr>
            <p:nvPr/>
          </p:nvSpPr>
          <p:spPr bwMode="auto">
            <a:xfrm>
              <a:off x="8341671" y="1964984"/>
              <a:ext cx="523520" cy="490385"/>
            </a:xfrm>
            <a:custGeom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存在问题分析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5000">
    <p:push dir="u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8" name="Group 47"/>
          <p:cNvGrpSpPr/>
          <p:nvPr/>
        </p:nvGrpSpPr>
        <p:grpSpPr>
          <a:xfrm>
            <a:off x="3502978" y="4004947"/>
            <a:ext cx="1045795" cy="1835211"/>
            <a:chOff x="907132" y="2460578"/>
            <a:chExt cx="762001" cy="1337196"/>
          </a:xfrm>
        </p:grpSpPr>
        <p:sp>
          <p:nvSpPr>
            <p:cNvPr id="49" name="Pentagon 48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ound Same Side Corner Rectangle 49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48773" y="3414532"/>
            <a:ext cx="1045795" cy="1835211"/>
            <a:chOff x="907132" y="2460578"/>
            <a:chExt cx="762001" cy="1337196"/>
          </a:xfrm>
        </p:grpSpPr>
        <p:sp>
          <p:nvSpPr>
            <p:cNvPr id="52" name="Pentagon 51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ound Same Side Corner Rectangle 52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594568" y="2770424"/>
            <a:ext cx="1045795" cy="1835211"/>
            <a:chOff x="907132" y="2460578"/>
            <a:chExt cx="762001" cy="1337196"/>
          </a:xfrm>
        </p:grpSpPr>
        <p:sp>
          <p:nvSpPr>
            <p:cNvPr id="85" name="Pentagon 84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ound Same Side Corner Rectangle 86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640363" y="2091756"/>
            <a:ext cx="1045795" cy="1835211"/>
            <a:chOff x="907132" y="2460578"/>
            <a:chExt cx="762001" cy="1337196"/>
          </a:xfrm>
        </p:grpSpPr>
        <p:sp>
          <p:nvSpPr>
            <p:cNvPr id="92" name="Pentagon 91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Round Same Side Corner Rectangle 94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686157" y="1353804"/>
            <a:ext cx="1045795" cy="1835211"/>
            <a:chOff x="907132" y="2460578"/>
            <a:chExt cx="762001" cy="1337196"/>
          </a:xfrm>
        </p:grpSpPr>
        <p:sp>
          <p:nvSpPr>
            <p:cNvPr id="100" name="Pentagon 99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Round Same Side Corner Rectangle 101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5" name="Content Placeholder 2"/>
          <p:cNvSpPr txBox="1"/>
          <p:nvPr/>
        </p:nvSpPr>
        <p:spPr bwMode="auto">
          <a:xfrm>
            <a:off x="3708073" y="3982667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/>
              </a:rPr>
              <a:t>01</a:t>
            </a:r>
            <a:endParaRPr lang="en-US" sz="27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/>
            </a:endParaRPr>
          </a:p>
        </p:txBody>
      </p:sp>
      <p:sp>
        <p:nvSpPr>
          <p:cNvPr id="110" name="Content Placeholder 2"/>
          <p:cNvSpPr txBox="1"/>
          <p:nvPr/>
        </p:nvSpPr>
        <p:spPr bwMode="auto">
          <a:xfrm>
            <a:off x="4788677" y="3393465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/>
              </a:rPr>
              <a:t>02</a:t>
            </a:r>
            <a:endParaRPr lang="en-US" sz="27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/>
            </a:endParaRPr>
          </a:p>
        </p:txBody>
      </p:sp>
      <p:sp>
        <p:nvSpPr>
          <p:cNvPr id="111" name="Content Placeholder 2"/>
          <p:cNvSpPr txBox="1"/>
          <p:nvPr/>
        </p:nvSpPr>
        <p:spPr bwMode="auto">
          <a:xfrm>
            <a:off x="5830237" y="2759284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/>
              </a:rPr>
              <a:t>03</a:t>
            </a:r>
            <a:endParaRPr lang="en-US" sz="27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/>
            </a:endParaRPr>
          </a:p>
        </p:txBody>
      </p:sp>
      <p:sp>
        <p:nvSpPr>
          <p:cNvPr id="112" name="Content Placeholder 2"/>
          <p:cNvSpPr txBox="1"/>
          <p:nvPr/>
        </p:nvSpPr>
        <p:spPr bwMode="auto">
          <a:xfrm>
            <a:off x="6866281" y="2059548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/>
              </a:rPr>
              <a:t>04</a:t>
            </a:r>
            <a:endParaRPr lang="en-US" sz="27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/>
            </a:endParaRPr>
          </a:p>
        </p:txBody>
      </p:sp>
      <p:sp>
        <p:nvSpPr>
          <p:cNvPr id="113" name="Content Placeholder 2"/>
          <p:cNvSpPr txBox="1"/>
          <p:nvPr/>
        </p:nvSpPr>
        <p:spPr bwMode="auto">
          <a:xfrm>
            <a:off x="7924605" y="1331524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/>
              </a:rPr>
              <a:t>05</a:t>
            </a:r>
            <a:endParaRPr lang="en-US" sz="27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/>
            </a:endParaRPr>
          </a:p>
        </p:txBody>
      </p:sp>
      <p:sp>
        <p:nvSpPr>
          <p:cNvPr id="114" name="Freeform 3"/>
          <p:cNvSpPr>
            <a:spLocks noChangeArrowheads="1"/>
          </p:cNvSpPr>
          <p:nvPr/>
        </p:nvSpPr>
        <p:spPr bwMode="auto">
          <a:xfrm>
            <a:off x="4876732" y="4241315"/>
            <a:ext cx="402335" cy="324005"/>
          </a:xfrm>
          <a:custGeom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Freeform 22"/>
          <p:cNvSpPr>
            <a:spLocks noChangeArrowheads="1"/>
          </p:cNvSpPr>
          <p:nvPr/>
        </p:nvSpPr>
        <p:spPr bwMode="auto">
          <a:xfrm>
            <a:off x="6987488" y="2872346"/>
            <a:ext cx="373851" cy="373854"/>
          </a:xfrm>
          <a:custGeom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Freeform 97"/>
          <p:cNvSpPr>
            <a:spLocks noChangeArrowheads="1"/>
          </p:cNvSpPr>
          <p:nvPr/>
        </p:nvSpPr>
        <p:spPr bwMode="auto">
          <a:xfrm>
            <a:off x="3824834" y="4870954"/>
            <a:ext cx="402338" cy="345370"/>
          </a:xfrm>
          <a:custGeom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Freeform 101"/>
          <p:cNvSpPr>
            <a:spLocks noChangeArrowheads="1"/>
          </p:cNvSpPr>
          <p:nvPr/>
        </p:nvSpPr>
        <p:spPr bwMode="auto">
          <a:xfrm>
            <a:off x="5924721" y="3624594"/>
            <a:ext cx="402335" cy="309762"/>
          </a:xfrm>
          <a:custGeom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Freeform 102"/>
          <p:cNvSpPr>
            <a:spLocks noChangeArrowheads="1"/>
          </p:cNvSpPr>
          <p:nvPr/>
        </p:nvSpPr>
        <p:spPr bwMode="auto">
          <a:xfrm>
            <a:off x="8016572" y="2115248"/>
            <a:ext cx="402338" cy="359610"/>
          </a:xfrm>
          <a:custGeom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989359" y="4686888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观点</a:t>
            </a:r>
            <a:endParaRPr lang="en-US" sz="17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003637" y="5152740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9095180" y="2613758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观点</a:t>
            </a:r>
            <a:endParaRPr lang="en-US" sz="17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9109458" y="3079610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8101218" y="3357600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观点</a:t>
            </a:r>
            <a:endParaRPr lang="en-US" sz="17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115496" y="3823452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004386" y="4066388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观点</a:t>
            </a:r>
            <a:endParaRPr lang="en-US" sz="17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018664" y="4532240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940824" y="5295020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观点</a:t>
            </a:r>
            <a:endParaRPr lang="en-US" sz="17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955102" y="5760872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cxnSp>
        <p:nvCxnSpPr>
          <p:cNvPr id="4" name="Elbow Connector 3"/>
          <p:cNvCxnSpPr>
            <a:endCxn id="131" idx="1"/>
          </p:cNvCxnSpPr>
          <p:nvPr/>
        </p:nvCxnSpPr>
        <p:spPr>
          <a:xfrm flipV="1">
            <a:off x="4026648" y="5488910"/>
            <a:ext cx="914176" cy="350762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flipV="1">
            <a:off x="5057069" y="4891289"/>
            <a:ext cx="914177" cy="3584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flipV="1">
            <a:off x="6104488" y="4241315"/>
            <a:ext cx="914177" cy="3584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/>
          <p:nvPr/>
        </p:nvCxnSpPr>
        <p:spPr>
          <a:xfrm flipV="1">
            <a:off x="7162111" y="3565907"/>
            <a:ext cx="914177" cy="3584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 flipV="1">
            <a:off x="8194463" y="2825912"/>
            <a:ext cx="914177" cy="3584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存在问题分析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Click="0" p14:dur="0"/>
    </mc:Choice>
    <mc:Fallback>
      <p:transition advClick="0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3746297" y="3662443"/>
            <a:ext cx="2319338" cy="2319337"/>
            <a:chOff x="3746297" y="3662443"/>
            <a:chExt cx="2319338" cy="2319337"/>
          </a:xfrm>
        </p:grpSpPr>
        <p:sp>
          <p:nvSpPr>
            <p:cNvPr id="32" name="Freeform 240"/>
            <p:cNvSpPr>
              <a:spLocks noEditPoints="1"/>
            </p:cNvSpPr>
            <p:nvPr/>
          </p:nvSpPr>
          <p:spPr bwMode="auto">
            <a:xfrm>
              <a:off x="3746297" y="3662443"/>
              <a:ext cx="2319338" cy="2319337"/>
            </a:xfrm>
            <a:custGeom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47"/>
            <p:cNvSpPr>
              <a:spLocks noEditPoints="1"/>
            </p:cNvSpPr>
            <p:nvPr/>
          </p:nvSpPr>
          <p:spPr bwMode="auto">
            <a:xfrm>
              <a:off x="4590847" y="4508581"/>
              <a:ext cx="630238" cy="628650"/>
            </a:xfrm>
            <a:custGeom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02096" y="2416031"/>
            <a:ext cx="2667000" cy="2667000"/>
            <a:chOff x="5702096" y="2416031"/>
            <a:chExt cx="2667000" cy="2667000"/>
          </a:xfrm>
        </p:grpSpPr>
        <p:sp>
          <p:nvSpPr>
            <p:cNvPr id="31" name="Freeform 239"/>
            <p:cNvSpPr>
              <a:spLocks noEditPoints="1"/>
            </p:cNvSpPr>
            <p:nvPr/>
          </p:nvSpPr>
          <p:spPr bwMode="auto">
            <a:xfrm>
              <a:off x="5702096" y="2416031"/>
              <a:ext cx="2667000" cy="2667000"/>
            </a:xfrm>
            <a:custGeom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48"/>
            <p:cNvSpPr>
              <a:spLocks noEditPoints="1"/>
            </p:cNvSpPr>
            <p:nvPr/>
          </p:nvSpPr>
          <p:spPr bwMode="auto">
            <a:xfrm>
              <a:off x="6687934" y="3387581"/>
              <a:ext cx="722313" cy="725487"/>
            </a:xfrm>
            <a:custGeom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17555" y="1948169"/>
            <a:ext cx="1682750" cy="1682750"/>
            <a:chOff x="4317555" y="1948169"/>
            <a:chExt cx="1682750" cy="1682750"/>
          </a:xfrm>
        </p:grpSpPr>
        <p:sp>
          <p:nvSpPr>
            <p:cNvPr id="33" name="Freeform 241"/>
            <p:cNvSpPr>
              <a:spLocks noEditPoints="1"/>
            </p:cNvSpPr>
            <p:nvPr/>
          </p:nvSpPr>
          <p:spPr bwMode="auto">
            <a:xfrm>
              <a:off x="4317555" y="1948169"/>
              <a:ext cx="1682750" cy="1682750"/>
            </a:xfrm>
            <a:custGeom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49"/>
            <p:cNvSpPr>
              <a:spLocks noEditPoints="1"/>
            </p:cNvSpPr>
            <p:nvPr/>
          </p:nvSpPr>
          <p:spPr bwMode="auto">
            <a:xfrm>
              <a:off x="4935306" y="2560944"/>
              <a:ext cx="457200" cy="457200"/>
            </a:xfrm>
            <a:custGeom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678685" y="3211940"/>
            <a:ext cx="230018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609600"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ms-MY" altLang="zh-CN" sz="14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8686" y="2953633"/>
            <a:ext cx="21129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在此添加你的标题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11957" y="2615079"/>
            <a:ext cx="2617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609600"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ms-MY" altLang="zh-CN" sz="14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6835" y="2356772"/>
            <a:ext cx="21129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在此添加你的标题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22843" y="4675566"/>
            <a:ext cx="230210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609600"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ms-MY" altLang="zh-CN" sz="14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1957" y="4417259"/>
            <a:ext cx="211299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在此添加你的标题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存在问题分析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756211" y="1813359"/>
            <a:ext cx="4572000" cy="4572000"/>
            <a:chOff x="3756211" y="1813359"/>
            <a:chExt cx="4572000" cy="4572000"/>
          </a:xfrm>
        </p:grpSpPr>
        <p:sp>
          <p:nvSpPr>
            <p:cNvPr id="3" name="十字箭头 2"/>
            <p:cNvSpPr/>
            <p:nvPr/>
          </p:nvSpPr>
          <p:spPr>
            <a:xfrm>
              <a:off x="3756211" y="1813359"/>
              <a:ext cx="4572000" cy="4572000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39" name="任意多边形 38"/>
            <p:cNvSpPr/>
            <p:nvPr/>
          </p:nvSpPr>
          <p:spPr>
            <a:xfrm>
              <a:off x="4053391" y="2110539"/>
              <a:ext cx="1828800" cy="1828800"/>
            </a:xfrm>
            <a:custGeom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en-US" sz="1200" kern="1200">
                  <a:solidFill>
                    <a:srgbClr val="FFFFFF"/>
                  </a:solidFill>
                </a:rPr>
              </a:br>
              <a:br>
                <a:rPr lang="en-US" sz="1200" kern="1200">
                  <a:solidFill>
                    <a:srgbClr val="FFFFFF"/>
                  </a:solidFill>
                </a:rPr>
              </a:br>
              <a:br>
                <a:rPr lang="en-US" sz="1200" kern="1200">
                  <a:solidFill>
                    <a:srgbClr val="FFFFFF"/>
                  </a:solidFill>
                </a:rPr>
              </a:br>
              <a:br>
                <a:rPr lang="en-US" sz="1200" kern="1200">
                  <a:solidFill>
                    <a:srgbClr val="FFFFFF"/>
                  </a:solidFill>
                </a:rPr>
              </a:br>
              <a:endParaRPr lang="en-US" sz="1200" kern="1200">
                <a:solidFill>
                  <a:srgbClr val="FFFFFF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6202230" y="2110539"/>
              <a:ext cx="1828800" cy="1828800"/>
            </a:xfrm>
            <a:custGeom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en-US" sz="1200" kern="1200">
                  <a:solidFill>
                    <a:srgbClr val="FFFFFF"/>
                  </a:solidFill>
                </a:rPr>
              </a:br>
              <a:br>
                <a:rPr lang="en-US" sz="1200" kern="1200">
                  <a:solidFill>
                    <a:srgbClr val="FFFFFF"/>
                  </a:solidFill>
                </a:rPr>
              </a:br>
              <a:br>
                <a:rPr lang="en-US" sz="1200" kern="1200">
                  <a:solidFill>
                    <a:srgbClr val="FFFFFF"/>
                  </a:solidFill>
                </a:rPr>
              </a:br>
              <a:br>
                <a:rPr lang="en-US" sz="1200" kern="1200">
                  <a:solidFill>
                    <a:srgbClr val="FFFFFF"/>
                  </a:solidFill>
                </a:rPr>
              </a:br>
              <a:endParaRPr lang="en-US" sz="1200" kern="1200">
                <a:solidFill>
                  <a:srgbClr val="FFFFFF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4053391" y="4259379"/>
              <a:ext cx="1828800" cy="1828800"/>
            </a:xfrm>
            <a:custGeom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en-US" sz="1200" kern="1200">
                  <a:solidFill>
                    <a:srgbClr val="FFFFFF"/>
                  </a:solidFill>
                </a:rPr>
              </a:br>
              <a:br>
                <a:rPr lang="en-US" sz="1200" kern="1200">
                  <a:solidFill>
                    <a:srgbClr val="FFFFFF"/>
                  </a:solidFill>
                </a:rPr>
              </a:br>
              <a:br>
                <a:rPr lang="en-US" sz="1200" kern="1200">
                  <a:solidFill>
                    <a:srgbClr val="FFFFFF"/>
                  </a:solidFill>
                </a:rPr>
              </a:br>
              <a:endParaRPr lang="en-US" sz="1200" kern="1200">
                <a:solidFill>
                  <a:srgbClr val="FFFFFF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123263" y="4229240"/>
              <a:ext cx="1828800" cy="1828800"/>
            </a:xfrm>
            <a:custGeom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0"/>
                  </a:ln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175812" y="27111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5810" y="3053312"/>
            <a:ext cx="3183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5811" y="49239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5811" y="5264649"/>
            <a:ext cx="318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7351" y="27111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423" y="3053312"/>
            <a:ext cx="314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7351" y="49239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423" y="5264649"/>
            <a:ext cx="314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17"/>
          <p:cNvGrpSpPr>
            <a:grpSpLocks noChangeAspect="1"/>
          </p:cNvGrpSpPr>
          <p:nvPr/>
        </p:nvGrpSpPr>
        <p:grpSpPr>
          <a:xfrm>
            <a:off x="4732651" y="2678025"/>
            <a:ext cx="573385" cy="585908"/>
            <a:chOff x="3263" y="1117"/>
            <a:chExt cx="229" cy="234"/>
          </a:xfrm>
        </p:grpSpPr>
        <p:sp>
          <p:nvSpPr>
            <p:cNvPr id="14" name="Freeform 18"/>
            <p:cNvSpPr/>
            <p:nvPr/>
          </p:nvSpPr>
          <p:spPr bwMode="auto">
            <a:xfrm>
              <a:off x="3263" y="1202"/>
              <a:ext cx="133" cy="46"/>
            </a:xfrm>
            <a:custGeom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3263" y="1225"/>
              <a:ext cx="133" cy="126"/>
            </a:xfrm>
            <a:custGeom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3263" y="1295"/>
              <a:ext cx="133" cy="23"/>
            </a:xfrm>
            <a:custGeom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3263" y="1261"/>
              <a:ext cx="133" cy="23"/>
            </a:xfrm>
            <a:custGeom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3359" y="1117"/>
              <a:ext cx="133" cy="46"/>
            </a:xfrm>
            <a:custGeom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 flipH="1">
              <a:off x="3359" y="1140"/>
              <a:ext cx="0" cy="64"/>
            </a:xfrm>
            <a:custGeom>
              <a:gdLst>
                <a:gd name="T0" fmla="*/ 519 h 519"/>
                <a:gd name="T1" fmla="*/ 519 h 519"/>
                <a:gd name="T2" fmla="*/ 0 h 519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3396" y="1140"/>
              <a:ext cx="96" cy="166"/>
            </a:xfrm>
            <a:custGeom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3396" y="1250"/>
              <a:ext cx="96" cy="22"/>
            </a:xfrm>
            <a:custGeom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3396" y="1214"/>
              <a:ext cx="96" cy="23"/>
            </a:xfrm>
            <a:custGeom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3359" y="1179"/>
              <a:ext cx="133" cy="23"/>
            </a:xfrm>
            <a:custGeom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759" y="2744662"/>
            <a:ext cx="706755" cy="498883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079" y="4920011"/>
            <a:ext cx="975435" cy="434651"/>
          </a:xfrm>
          <a:prstGeom prst="rect">
            <a:avLst/>
          </a:prstGeom>
          <a:ln w="6350">
            <a:noFill/>
          </a:ln>
        </p:spPr>
      </p:pic>
      <p:grpSp>
        <p:nvGrpSpPr>
          <p:cNvPr id="28" name="Group 27"/>
          <p:cNvGrpSpPr/>
          <p:nvPr/>
        </p:nvGrpSpPr>
        <p:grpSpPr>
          <a:xfrm>
            <a:off x="4560978" y="4886653"/>
            <a:ext cx="824088" cy="468009"/>
            <a:chOff x="8048185" y="1753515"/>
            <a:chExt cx="1162873" cy="660413"/>
          </a:xfrm>
        </p:grpSpPr>
        <p:sp>
          <p:nvSpPr>
            <p:cNvPr id="29" name="Freeform 205"/>
            <p:cNvSpPr/>
            <p:nvPr/>
          </p:nvSpPr>
          <p:spPr bwMode="auto">
            <a:xfrm>
              <a:off x="9003704" y="1753515"/>
              <a:ext cx="207354" cy="224255"/>
            </a:xfrm>
            <a:custGeom>
              <a:gdLst>
                <a:gd name="T0" fmla="*/ 319 w 319"/>
                <a:gd name="T1" fmla="*/ 345 h 345"/>
                <a:gd name="T2" fmla="*/ 269 w 319"/>
                <a:gd name="T3" fmla="*/ 0 h 345"/>
                <a:gd name="T4" fmla="*/ 0 w 319"/>
                <a:gd name="T5" fmla="*/ 201 h 3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345">
                  <a:moveTo>
                    <a:pt x="319" y="345"/>
                  </a:moveTo>
                  <a:lnTo>
                    <a:pt x="269" y="0"/>
                  </a:lnTo>
                  <a:lnTo>
                    <a:pt x="0" y="201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Line 207"/>
            <p:cNvSpPr>
              <a:spLocks noChangeShapeType="1"/>
            </p:cNvSpPr>
            <p:nvPr/>
          </p:nvSpPr>
          <p:spPr bwMode="auto">
            <a:xfrm flipH="1">
              <a:off x="8048185" y="2120772"/>
              <a:ext cx="169003" cy="219704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Line 208"/>
            <p:cNvSpPr>
              <a:spLocks noChangeShapeType="1"/>
            </p:cNvSpPr>
            <p:nvPr/>
          </p:nvSpPr>
          <p:spPr bwMode="auto">
            <a:xfrm flipH="1" flipV="1">
              <a:off x="8315340" y="2119472"/>
              <a:ext cx="150803" cy="165754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Line 209"/>
            <p:cNvSpPr>
              <a:spLocks noChangeShapeType="1"/>
            </p:cNvSpPr>
            <p:nvPr/>
          </p:nvSpPr>
          <p:spPr bwMode="auto">
            <a:xfrm flipH="1">
              <a:off x="8548695" y="2057721"/>
              <a:ext cx="104652" cy="216455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Line 210"/>
            <p:cNvSpPr>
              <a:spLocks noChangeShapeType="1"/>
            </p:cNvSpPr>
            <p:nvPr/>
          </p:nvSpPr>
          <p:spPr bwMode="auto">
            <a:xfrm flipH="1" flipV="1">
              <a:off x="8763849" y="2019370"/>
              <a:ext cx="169003" cy="96852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Line 211"/>
            <p:cNvSpPr>
              <a:spLocks noChangeShapeType="1"/>
            </p:cNvSpPr>
            <p:nvPr/>
          </p:nvSpPr>
          <p:spPr bwMode="auto">
            <a:xfrm flipH="1">
              <a:off x="9038805" y="1753515"/>
              <a:ext cx="139753" cy="325657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Oval 212"/>
            <p:cNvSpPr>
              <a:spLocks noChangeArrowheads="1"/>
            </p:cNvSpPr>
            <p:nvPr/>
          </p:nvSpPr>
          <p:spPr bwMode="auto">
            <a:xfrm>
              <a:off x="8927003" y="2070071"/>
              <a:ext cx="146903" cy="147553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val 213"/>
            <p:cNvSpPr>
              <a:spLocks noChangeArrowheads="1"/>
            </p:cNvSpPr>
            <p:nvPr/>
          </p:nvSpPr>
          <p:spPr bwMode="auto">
            <a:xfrm>
              <a:off x="8619547" y="1922518"/>
              <a:ext cx="147553" cy="147553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214"/>
            <p:cNvSpPr>
              <a:spLocks noChangeArrowheads="1"/>
            </p:cNvSpPr>
            <p:nvPr/>
          </p:nvSpPr>
          <p:spPr bwMode="auto">
            <a:xfrm>
              <a:off x="8443393" y="2266375"/>
              <a:ext cx="146903" cy="147553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215"/>
            <p:cNvSpPr>
              <a:spLocks noChangeArrowheads="1"/>
            </p:cNvSpPr>
            <p:nvPr/>
          </p:nvSpPr>
          <p:spPr bwMode="auto">
            <a:xfrm>
              <a:off x="8191188" y="1990119"/>
              <a:ext cx="147553" cy="147553"/>
            </a:xfrm>
            <a:prstGeom prst="ellipse">
              <a:avLst/>
            </a:prstGeom>
            <a:noFill/>
            <a:ln w="127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存在问题分析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10424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91264" y="2337143"/>
            <a:ext cx="560269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04/</a:t>
            </a:r>
            <a:r>
              <a:rPr lang="zh-CN" altLang="en-US" sz="36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新年规划展望</a:t>
            </a:r>
            <a:endParaRPr lang="zh-CN" altLang="en-US" sz="3600" b="1">
              <a:solidFill>
                <a:srgbClr val="05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4791264" y="2942875"/>
            <a:ext cx="6257736" cy="13349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10000"/>
              </a:lnSpc>
              <a:spcBef>
                <a:spcPct val="20000"/>
              </a:spcBef>
              <a:defRPr/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单击此处编辑您要的内容，建议您在展示时采用微软雅黑字体单击此处编辑您要的内容，建议您在展示时采用微软雅黑字体单击此处编辑您要的内容，建议您在展示时采用微软雅黑字体</a:t>
            </a:r>
            <a:endParaRPr lang="en-US" altLang="zh-CN" sz="1600" spc="3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91264" y="2277526"/>
            <a:ext cx="5765800" cy="0"/>
          </a:xfrm>
          <a:prstGeom prst="line">
            <a:avLst/>
          </a:prstGeom>
          <a:ln w="19050">
            <a:solidFill>
              <a:srgbClr val="06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791264" y="4411126"/>
            <a:ext cx="5765800" cy="0"/>
          </a:xfrm>
          <a:prstGeom prst="line">
            <a:avLst/>
          </a:prstGeom>
          <a:ln w="19050">
            <a:solidFill>
              <a:srgbClr val="06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AutoShape 2"/>
          <p:cNvSpPr/>
          <p:nvPr/>
        </p:nvSpPr>
        <p:spPr bwMode="auto">
          <a:xfrm>
            <a:off x="5378907" y="2445605"/>
            <a:ext cx="1308100" cy="638175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1" y="0"/>
                </a:moveTo>
                <a:cubicBezTo>
                  <a:pt x="8033" y="0"/>
                  <a:pt x="5264" y="2168"/>
                  <a:pt x="3152" y="6495"/>
                </a:cubicBezTo>
                <a:cubicBezTo>
                  <a:pt x="1111" y="10679"/>
                  <a:pt x="67" y="16118"/>
                  <a:pt x="0" y="21600"/>
                </a:cubicBezTo>
                <a:lnTo>
                  <a:pt x="4982" y="21600"/>
                </a:lnTo>
                <a:cubicBezTo>
                  <a:pt x="5023" y="18570"/>
                  <a:pt x="5604" y="15568"/>
                  <a:pt x="6732" y="13255"/>
                </a:cubicBezTo>
                <a:cubicBezTo>
                  <a:pt x="7904" y="10854"/>
                  <a:pt x="9439" y="9656"/>
                  <a:pt x="10975" y="9656"/>
                </a:cubicBezTo>
                <a:cubicBezTo>
                  <a:pt x="12511" y="9656"/>
                  <a:pt x="14043" y="10854"/>
                  <a:pt x="15215" y="13255"/>
                </a:cubicBezTo>
                <a:cubicBezTo>
                  <a:pt x="16344" y="15568"/>
                  <a:pt x="16924" y="18570"/>
                  <a:pt x="16966" y="21600"/>
                </a:cubicBezTo>
                <a:lnTo>
                  <a:pt x="21599" y="21600"/>
                </a:lnTo>
                <a:cubicBezTo>
                  <a:pt x="21532" y="16118"/>
                  <a:pt x="20488" y="10679"/>
                  <a:pt x="18447" y="6495"/>
                </a:cubicBezTo>
                <a:cubicBezTo>
                  <a:pt x="16335" y="2168"/>
                  <a:pt x="13569" y="0"/>
                  <a:pt x="108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algn="ctr" rotWithShape="0">
              <a:srgbClr val="000000">
                <a:alpha val="28841"/>
              </a:srgbClr>
            </a:outerShdw>
          </a:effectLst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11" name="AutoShape 3"/>
          <p:cNvSpPr/>
          <p:nvPr/>
        </p:nvSpPr>
        <p:spPr bwMode="auto">
          <a:xfrm>
            <a:off x="4991557" y="2047142"/>
            <a:ext cx="2112169" cy="1038225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8033" y="0"/>
                  <a:pt x="5267" y="2148"/>
                  <a:pt x="3156" y="6441"/>
                </a:cubicBezTo>
                <a:cubicBezTo>
                  <a:pt x="1094" y="10635"/>
                  <a:pt x="47" y="16103"/>
                  <a:pt x="0" y="21600"/>
                </a:cubicBezTo>
                <a:lnTo>
                  <a:pt x="3252" y="21600"/>
                </a:lnTo>
                <a:cubicBezTo>
                  <a:pt x="3287" y="17852"/>
                  <a:pt x="4004" y="14125"/>
                  <a:pt x="5410" y="11265"/>
                </a:cubicBezTo>
                <a:cubicBezTo>
                  <a:pt x="6853" y="8331"/>
                  <a:pt x="8743" y="6862"/>
                  <a:pt x="10634" y="6862"/>
                </a:cubicBezTo>
                <a:cubicBezTo>
                  <a:pt x="12525" y="6862"/>
                  <a:pt x="14416" y="8331"/>
                  <a:pt x="15858" y="11265"/>
                </a:cubicBezTo>
                <a:cubicBezTo>
                  <a:pt x="17265" y="14125"/>
                  <a:pt x="17979" y="17852"/>
                  <a:pt x="18015" y="21600"/>
                </a:cubicBezTo>
                <a:lnTo>
                  <a:pt x="21599" y="21600"/>
                </a:lnTo>
                <a:cubicBezTo>
                  <a:pt x="21552" y="16103"/>
                  <a:pt x="20505" y="10635"/>
                  <a:pt x="18443" y="6441"/>
                </a:cubicBezTo>
                <a:cubicBezTo>
                  <a:pt x="16332" y="2148"/>
                  <a:pt x="13566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algn="ctr" rotWithShape="0">
              <a:srgbClr val="000000">
                <a:alpha val="28841"/>
              </a:srgbClr>
            </a:outerShdw>
          </a:effectLst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12" name="AutoShape 4"/>
          <p:cNvSpPr/>
          <p:nvPr/>
        </p:nvSpPr>
        <p:spPr bwMode="auto">
          <a:xfrm>
            <a:off x="4541501" y="1599467"/>
            <a:ext cx="3012282" cy="1484313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9" y="0"/>
                </a:moveTo>
                <a:cubicBezTo>
                  <a:pt x="8034" y="0"/>
                  <a:pt x="5270" y="2139"/>
                  <a:pt x="3161" y="6420"/>
                </a:cubicBezTo>
                <a:cubicBezTo>
                  <a:pt x="1091" y="10619"/>
                  <a:pt x="39" y="16096"/>
                  <a:pt x="0" y="21600"/>
                </a:cubicBezTo>
                <a:lnTo>
                  <a:pt x="2636" y="21600"/>
                </a:lnTo>
                <a:cubicBezTo>
                  <a:pt x="2671" y="17452"/>
                  <a:pt x="3463" y="13328"/>
                  <a:pt x="5022" y="10163"/>
                </a:cubicBezTo>
                <a:cubicBezTo>
                  <a:pt x="6618" y="6926"/>
                  <a:pt x="8708" y="5303"/>
                  <a:pt x="10799" y="5303"/>
                </a:cubicBezTo>
                <a:cubicBezTo>
                  <a:pt x="12890" y="5303"/>
                  <a:pt x="14980" y="6926"/>
                  <a:pt x="16576" y="10163"/>
                </a:cubicBezTo>
                <a:cubicBezTo>
                  <a:pt x="18135" y="13328"/>
                  <a:pt x="18927" y="17452"/>
                  <a:pt x="18962" y="21600"/>
                </a:cubicBezTo>
                <a:lnTo>
                  <a:pt x="21600" y="21600"/>
                </a:lnTo>
                <a:cubicBezTo>
                  <a:pt x="21560" y="16096"/>
                  <a:pt x="20508" y="10619"/>
                  <a:pt x="18438" y="6420"/>
                </a:cubicBezTo>
                <a:cubicBezTo>
                  <a:pt x="16329" y="2139"/>
                  <a:pt x="13564" y="0"/>
                  <a:pt x="107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algn="ctr" rotWithShape="0">
              <a:srgbClr val="000000">
                <a:alpha val="28841"/>
              </a:srgbClr>
            </a:outerShdw>
          </a:effectLst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13" name="AutoShape 5"/>
          <p:cNvSpPr/>
          <p:nvPr/>
        </p:nvSpPr>
        <p:spPr bwMode="auto">
          <a:xfrm>
            <a:off x="5729745" y="2782949"/>
            <a:ext cx="627856" cy="627856"/>
          </a:xfrm>
          <a:custGeom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algn="ctr" rotWithShape="0">
              <a:srgbClr val="000000">
                <a:alpha val="28841"/>
              </a:srgbClr>
            </a:outerShdw>
          </a:effectLst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15" name="AutoShape 7"/>
          <p:cNvSpPr/>
          <p:nvPr/>
        </p:nvSpPr>
        <p:spPr bwMode="auto">
          <a:xfrm>
            <a:off x="3483432" y="3181411"/>
            <a:ext cx="1217613" cy="455613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99" y="21599"/>
                </a:lnTo>
                <a:lnTo>
                  <a:pt x="0" y="21599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228600">
              <a:defRPr/>
            </a:pPr>
            <a:endParaRPr lang="es-ES" sz="600"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Helvetica"/>
            </a:endParaRPr>
          </a:p>
        </p:txBody>
      </p:sp>
      <p:sp>
        <p:nvSpPr>
          <p:cNvPr id="17416" name="AutoShape 8"/>
          <p:cNvSpPr/>
          <p:nvPr/>
        </p:nvSpPr>
        <p:spPr bwMode="auto">
          <a:xfrm flipH="1">
            <a:off x="7385507" y="3181411"/>
            <a:ext cx="1217613" cy="455613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99" y="21599"/>
                </a:lnTo>
                <a:lnTo>
                  <a:pt x="0" y="21599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228600">
              <a:defRPr/>
            </a:pPr>
            <a:endParaRPr lang="es-ES" sz="600"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Helvetica"/>
            </a:endParaRPr>
          </a:p>
        </p:txBody>
      </p:sp>
      <p:sp>
        <p:nvSpPr>
          <p:cNvPr id="17417" name="AutoShape 9"/>
          <p:cNvSpPr/>
          <p:nvPr/>
        </p:nvSpPr>
        <p:spPr bwMode="auto">
          <a:xfrm>
            <a:off x="3473113" y="3194905"/>
            <a:ext cx="1696244" cy="1280319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99" y="21599"/>
                </a:lnTo>
                <a:lnTo>
                  <a:pt x="0" y="21599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228600">
              <a:defRPr/>
            </a:pPr>
            <a:endParaRPr lang="es-ES" sz="600"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Helvetica"/>
            </a:endParaRPr>
          </a:p>
        </p:txBody>
      </p:sp>
      <p:sp>
        <p:nvSpPr>
          <p:cNvPr id="17418" name="AutoShape 10"/>
          <p:cNvSpPr/>
          <p:nvPr/>
        </p:nvSpPr>
        <p:spPr bwMode="auto">
          <a:xfrm flipH="1">
            <a:off x="6933070" y="3194905"/>
            <a:ext cx="1662113" cy="1280319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99" y="21599"/>
                </a:lnTo>
                <a:lnTo>
                  <a:pt x="0" y="21599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228600">
              <a:defRPr/>
            </a:pPr>
            <a:endParaRPr lang="es-ES" sz="600"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Helvetica"/>
            </a:endParaRPr>
          </a:p>
        </p:txBody>
      </p:sp>
      <p:sp>
        <p:nvSpPr>
          <p:cNvPr id="17419" name="AutoShape 11"/>
          <p:cNvSpPr/>
          <p:nvPr/>
        </p:nvSpPr>
        <p:spPr bwMode="auto">
          <a:xfrm>
            <a:off x="5526545" y="3178236"/>
            <a:ext cx="1034256" cy="131445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70"/>
                </a:moveTo>
                <a:lnTo>
                  <a:pt x="0" y="21599"/>
                </a:lnTo>
                <a:lnTo>
                  <a:pt x="21600" y="21599"/>
                </a:lnTo>
                <a:lnTo>
                  <a:pt x="21600" y="0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228600">
              <a:defRPr/>
            </a:pPr>
            <a:endParaRPr lang="es-ES" sz="600"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Helvetica"/>
            </a:endParaRPr>
          </a:p>
        </p:txBody>
      </p:sp>
      <p:sp>
        <p:nvSpPr>
          <p:cNvPr id="17420" name="AutoShape 12"/>
          <p:cNvSpPr/>
          <p:nvPr/>
        </p:nvSpPr>
        <p:spPr bwMode="auto">
          <a:xfrm>
            <a:off x="2922251" y="3401279"/>
            <a:ext cx="454819" cy="454819"/>
          </a:xfrm>
          <a:custGeom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21" name="AutoShape 13"/>
          <p:cNvSpPr/>
          <p:nvPr/>
        </p:nvSpPr>
        <p:spPr bwMode="auto">
          <a:xfrm>
            <a:off x="8738057" y="4244242"/>
            <a:ext cx="454818" cy="454819"/>
          </a:xfrm>
          <a:custGeom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22" name="AutoShape 14"/>
          <p:cNvSpPr/>
          <p:nvPr/>
        </p:nvSpPr>
        <p:spPr bwMode="auto">
          <a:xfrm>
            <a:off x="8732501" y="3421123"/>
            <a:ext cx="454819" cy="455613"/>
          </a:xfrm>
          <a:custGeom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23" name="AutoShape 15"/>
          <p:cNvSpPr/>
          <p:nvPr/>
        </p:nvSpPr>
        <p:spPr bwMode="auto">
          <a:xfrm>
            <a:off x="2931775" y="4236304"/>
            <a:ext cx="455612" cy="454819"/>
          </a:xfrm>
          <a:custGeom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24" name="AutoShape 16"/>
          <p:cNvSpPr/>
          <p:nvPr/>
        </p:nvSpPr>
        <p:spPr bwMode="auto">
          <a:xfrm>
            <a:off x="8885695" y="4376005"/>
            <a:ext cx="162719" cy="162719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defTabSz="171450">
              <a:defRPr/>
            </a:pPr>
            <a:endParaRPr lang="es-ES" sz="1100">
              <a:effectLst>
                <a:outerShdw blurRad="38100" dist="38100" dir="2700000" algn="tl">
                  <a:srgbClr val="DDDDD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</a:endParaRPr>
          </a:p>
        </p:txBody>
      </p:sp>
      <p:sp>
        <p:nvSpPr>
          <p:cNvPr id="17425" name="AutoShape 17"/>
          <p:cNvSpPr/>
          <p:nvPr/>
        </p:nvSpPr>
        <p:spPr bwMode="auto">
          <a:xfrm>
            <a:off x="8881726" y="3556854"/>
            <a:ext cx="163513" cy="163512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defTabSz="171450">
              <a:defRPr/>
            </a:pPr>
            <a:endParaRPr lang="es-ES" sz="1100">
              <a:effectLst>
                <a:outerShdw blurRad="38100" dist="38100" dir="2700000" algn="tl">
                  <a:srgbClr val="DDDDD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</a:endParaRPr>
          </a:p>
        </p:txBody>
      </p:sp>
      <p:sp>
        <p:nvSpPr>
          <p:cNvPr id="17426" name="AutoShape 18"/>
          <p:cNvSpPr/>
          <p:nvPr/>
        </p:nvSpPr>
        <p:spPr bwMode="auto">
          <a:xfrm>
            <a:off x="3081795" y="4364892"/>
            <a:ext cx="163513" cy="163512"/>
          </a:xfrm>
          <a:custGeom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7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600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defTabSz="171450">
              <a:defRPr/>
            </a:pPr>
            <a:endParaRPr lang="es-ES" sz="1100">
              <a:effectLst>
                <a:outerShdw blurRad="38100" dist="38100" dir="2700000" algn="tl">
                  <a:srgbClr val="DDDDD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</a:endParaRPr>
          </a:p>
        </p:txBody>
      </p:sp>
      <p:sp>
        <p:nvSpPr>
          <p:cNvPr id="17427" name="AutoShape 19"/>
          <p:cNvSpPr/>
          <p:nvPr/>
        </p:nvSpPr>
        <p:spPr bwMode="auto">
          <a:xfrm>
            <a:off x="3074650" y="3549711"/>
            <a:ext cx="163513" cy="163512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defTabSz="171450">
              <a:defRPr/>
            </a:pPr>
            <a:endParaRPr lang="es-ES" sz="1100">
              <a:effectLst>
                <a:outerShdw blurRad="38100" dist="38100" dir="2700000" algn="tl">
                  <a:srgbClr val="DDDDD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</a:endParaRPr>
          </a:p>
        </p:txBody>
      </p:sp>
      <p:sp>
        <p:nvSpPr>
          <p:cNvPr id="17428" name="AutoShape 20"/>
          <p:cNvSpPr/>
          <p:nvPr/>
        </p:nvSpPr>
        <p:spPr bwMode="auto">
          <a:xfrm>
            <a:off x="5826582" y="4265673"/>
            <a:ext cx="455612" cy="455613"/>
          </a:xfrm>
          <a:custGeom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7429" name="AutoShape 21"/>
          <p:cNvSpPr/>
          <p:nvPr/>
        </p:nvSpPr>
        <p:spPr bwMode="auto">
          <a:xfrm>
            <a:off x="5979776" y="4414899"/>
            <a:ext cx="163513" cy="163512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defTabSz="171450">
              <a:defRPr/>
            </a:pPr>
            <a:endParaRPr lang="es-ES" sz="1100">
              <a:effectLst>
                <a:outerShdw blurRad="38100" dist="38100" dir="2700000" algn="tl">
                  <a:srgbClr val="DDDDD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</a:endParaRPr>
          </a:p>
        </p:txBody>
      </p:sp>
      <p:sp>
        <p:nvSpPr>
          <p:cNvPr id="17440" name="AutoShape 32"/>
          <p:cNvSpPr/>
          <p:nvPr/>
        </p:nvSpPr>
        <p:spPr bwMode="auto">
          <a:xfrm>
            <a:off x="5943263" y="2964717"/>
            <a:ext cx="219075" cy="219869"/>
          </a:xfrm>
          <a:custGeom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5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600"/>
                  <a:pt x="19455" y="21600"/>
                </a:cubicBezTo>
                <a:lnTo>
                  <a:pt x="1928" y="21600"/>
                </a:lnTo>
                <a:cubicBezTo>
                  <a:pt x="1585" y="21600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defTabSz="171450">
              <a:defRPr/>
            </a:pPr>
            <a:endParaRPr lang="es-ES" sz="1100">
              <a:effectLst>
                <a:outerShdw blurRad="38100" dist="38100" dir="2700000" algn="tl">
                  <a:srgbClr val="DDDDD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63156" y="3178236"/>
            <a:ext cx="2667019" cy="1234710"/>
            <a:chOff x="213939" y="2335636"/>
            <a:chExt cx="2667019" cy="1234710"/>
          </a:xfrm>
        </p:grpSpPr>
        <p:sp>
          <p:nvSpPr>
            <p:cNvPr id="34" name="TextBox 111"/>
            <p:cNvSpPr txBox="1"/>
            <p:nvPr/>
          </p:nvSpPr>
          <p:spPr>
            <a:xfrm flipH="1">
              <a:off x="213939" y="2335636"/>
              <a:ext cx="2667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id-ID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02836" y="2493128"/>
              <a:ext cx="217812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id-ID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endParaRPr lang="id-ID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TextBox 111"/>
          <p:cNvSpPr txBox="1"/>
          <p:nvPr/>
        </p:nvSpPr>
        <p:spPr>
          <a:xfrm flipH="1">
            <a:off x="1816150" y="4819711"/>
            <a:ext cx="266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id-ID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060598" y="4977203"/>
            <a:ext cx="2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id-ID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111"/>
          <p:cNvSpPr txBox="1"/>
          <p:nvPr/>
        </p:nvSpPr>
        <p:spPr>
          <a:xfrm flipH="1">
            <a:off x="4752628" y="4819711"/>
            <a:ext cx="266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id-ID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97076" y="4977203"/>
            <a:ext cx="2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id-ID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11"/>
          <p:cNvSpPr txBox="1"/>
          <p:nvPr/>
        </p:nvSpPr>
        <p:spPr>
          <a:xfrm flipH="1">
            <a:off x="7664095" y="4842730"/>
            <a:ext cx="266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id-ID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08543" y="5000222"/>
            <a:ext cx="2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id-ID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111"/>
          <p:cNvSpPr txBox="1"/>
          <p:nvPr/>
        </p:nvSpPr>
        <p:spPr>
          <a:xfrm flipH="1">
            <a:off x="9361825" y="3202117"/>
            <a:ext cx="266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id-ID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61825" y="3359609"/>
            <a:ext cx="2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id-ID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新年规划展望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2490" y="46306"/>
            <a:ext cx="403271" cy="279793"/>
          </a:xfrm>
          <a:prstGeom prst="rect">
            <a:avLst/>
          </a:prstGeom>
        </p:spPr>
        <p:txBody>
          <a:bodyPr vert="horz" lIns="45720" tIns="22860" rIns="45720" bIns="22860" rtlCol="0" anchor="ctr"/>
          <a:lstStyle/>
          <a:p>
            <a:pPr lvl="0"/>
            <a:fld id="{86CB4B4D-7CA3-9044-876B-883B54F8677D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fld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Shape 6567"/>
          <p:cNvSpPr/>
          <p:nvPr/>
        </p:nvSpPr>
        <p:spPr>
          <a:xfrm>
            <a:off x="8216095" y="1247695"/>
            <a:ext cx="1033033" cy="591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/>
          <a:p>
            <a:pPr>
              <a:lnSpc>
                <a:spcPct val="90000"/>
              </a:lnSpc>
              <a:spcBef>
                <a:spcPts val="250"/>
              </a:spcBef>
              <a:defRPr sz="1800"/>
            </a:pPr>
            <a:r>
              <a:rPr sz="3735"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41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%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Arimo"/>
              <a:sym typeface="Arimo"/>
            </a:endParaRPr>
          </a:p>
        </p:txBody>
      </p:sp>
      <p:sp>
        <p:nvSpPr>
          <p:cNvPr id="84" name="Shape 6568"/>
          <p:cNvSpPr/>
          <p:nvPr/>
        </p:nvSpPr>
        <p:spPr>
          <a:xfrm>
            <a:off x="9340345" y="1342799"/>
            <a:ext cx="1634735" cy="401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0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zh-CN" altLang="en-US" sz="10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Shape 6572"/>
          <p:cNvSpPr/>
          <p:nvPr/>
        </p:nvSpPr>
        <p:spPr>
          <a:xfrm>
            <a:off x="7768833" y="2162187"/>
            <a:ext cx="3225960" cy="1"/>
          </a:xfrm>
          <a:prstGeom prst="line">
            <a:avLst/>
          </a:prstGeom>
          <a:noFill/>
          <a:ln w="19050" cap="rnd">
            <a:solidFill>
              <a:schemeClr val="tx2">
                <a:lumMod val="75000"/>
              </a:schemeClr>
            </a:solidFill>
            <a:custDash>
              <a:ds d="100000" sp="200000"/>
            </a:custDash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Shape 6576"/>
          <p:cNvSpPr/>
          <p:nvPr/>
        </p:nvSpPr>
        <p:spPr>
          <a:xfrm>
            <a:off x="7790142" y="3595935"/>
            <a:ext cx="3225960" cy="1"/>
          </a:xfrm>
          <a:prstGeom prst="line">
            <a:avLst/>
          </a:prstGeom>
          <a:noFill/>
          <a:ln w="19050" cap="rnd">
            <a:solidFill>
              <a:schemeClr val="tx2">
                <a:lumMod val="75000"/>
              </a:schemeClr>
            </a:solidFill>
            <a:custDash>
              <a:ds d="100000" sp="200000"/>
            </a:custDash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Shape 6580"/>
          <p:cNvSpPr/>
          <p:nvPr/>
        </p:nvSpPr>
        <p:spPr>
          <a:xfrm>
            <a:off x="7768833" y="5130667"/>
            <a:ext cx="3225960" cy="1"/>
          </a:xfrm>
          <a:prstGeom prst="line">
            <a:avLst/>
          </a:prstGeom>
          <a:noFill/>
          <a:ln w="19050" cap="rnd">
            <a:solidFill>
              <a:schemeClr val="tx2">
                <a:lumMod val="75000"/>
              </a:schemeClr>
            </a:solidFill>
            <a:custDash>
              <a:ds d="100000" sp="200000"/>
            </a:custDash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86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Shape 6578"/>
          <p:cNvSpPr/>
          <p:nvPr/>
        </p:nvSpPr>
        <p:spPr>
          <a:xfrm>
            <a:off x="8216095" y="5481225"/>
            <a:ext cx="1033033" cy="591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/>
          <a:p>
            <a:pPr>
              <a:lnSpc>
                <a:spcPct val="90000"/>
              </a:lnSpc>
              <a:spcBef>
                <a:spcPts val="250"/>
              </a:spcBef>
              <a:defRPr sz="1800"/>
            </a:pPr>
            <a:r>
              <a:rPr sz="3735"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60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%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Arimo"/>
              <a:sym typeface="Arimo"/>
            </a:endParaRPr>
          </a:p>
        </p:txBody>
      </p:sp>
      <p:sp>
        <p:nvSpPr>
          <p:cNvPr id="89" name="Shape 6579"/>
          <p:cNvSpPr/>
          <p:nvPr/>
        </p:nvSpPr>
        <p:spPr>
          <a:xfrm>
            <a:off x="9340345" y="5576329"/>
            <a:ext cx="1634735" cy="401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>
              <a:lnSpc>
                <a:spcPct val="14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zh-CN" altLang="en-US" sz="10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Shape 6583"/>
          <p:cNvSpPr/>
          <p:nvPr/>
        </p:nvSpPr>
        <p:spPr>
          <a:xfrm>
            <a:off x="7778565" y="5685386"/>
            <a:ext cx="285803" cy="20719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53" y="2123"/>
                </a:moveTo>
                <a:lnTo>
                  <a:pt x="20560" y="0"/>
                </a:lnTo>
                <a:cubicBezTo>
                  <a:pt x="21121" y="1837"/>
                  <a:pt x="21431" y="3854"/>
                  <a:pt x="21431" y="5972"/>
                </a:cubicBezTo>
                <a:cubicBezTo>
                  <a:pt x="21431" y="14474"/>
                  <a:pt x="16436" y="21366"/>
                  <a:pt x="10275" y="21366"/>
                </a:cubicBezTo>
                <a:cubicBezTo>
                  <a:pt x="5658" y="21366"/>
                  <a:pt x="1696" y="17496"/>
                  <a:pt x="0" y="11978"/>
                </a:cubicBezTo>
                <a:cubicBezTo>
                  <a:pt x="0" y="11979"/>
                  <a:pt x="0" y="11979"/>
                  <a:pt x="0" y="11980"/>
                </a:cubicBezTo>
                <a:lnTo>
                  <a:pt x="905" y="14750"/>
                </a:lnTo>
                <a:cubicBezTo>
                  <a:pt x="2942" y="18884"/>
                  <a:pt x="6379" y="21600"/>
                  <a:pt x="10275" y="21600"/>
                </a:cubicBezTo>
                <a:cubicBezTo>
                  <a:pt x="16530" y="21600"/>
                  <a:pt x="21600" y="14603"/>
                  <a:pt x="21600" y="5972"/>
                </a:cubicBezTo>
                <a:cubicBezTo>
                  <a:pt x="21600" y="4644"/>
                  <a:pt x="21479" y="3354"/>
                  <a:pt x="21253" y="2123"/>
                </a:cubicBezTo>
                <a:close/>
              </a:path>
            </a:pathLst>
          </a:custGeom>
          <a:solidFill>
            <a:srgbClr val="FFFB7D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 charset="0"/>
                <a:sym typeface="Gill Sans"/>
              </a:defRPr>
            </a:pPr>
            <a:endParaRPr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7767024" y="5594946"/>
            <a:ext cx="307434" cy="322465"/>
            <a:chOff x="7767024" y="5594946"/>
            <a:chExt cx="307434" cy="322465"/>
          </a:xfrm>
          <a:solidFill>
            <a:srgbClr val="B1B1B1"/>
          </a:solidFill>
        </p:grpSpPr>
        <p:sp>
          <p:nvSpPr>
            <p:cNvPr id="92" name="Shape 6582"/>
            <p:cNvSpPr/>
            <p:nvPr/>
          </p:nvSpPr>
          <p:spPr>
            <a:xfrm>
              <a:off x="7767024" y="5594946"/>
              <a:ext cx="307434" cy="3224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Shape 6584"/>
            <p:cNvSpPr/>
            <p:nvPr/>
          </p:nvSpPr>
          <p:spPr>
            <a:xfrm>
              <a:off x="7767024" y="5594946"/>
              <a:ext cx="295224" cy="2953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Shape 6586"/>
          <p:cNvSpPr/>
          <p:nvPr/>
        </p:nvSpPr>
        <p:spPr>
          <a:xfrm>
            <a:off x="7791347" y="5647888"/>
            <a:ext cx="269024" cy="205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>
            <a:lvl1pPr>
              <a:lnSpc>
                <a:spcPct val="70000"/>
              </a:lnSpc>
              <a:spcBef>
                <a:spcPts val="500"/>
              </a:spcBef>
              <a:defRPr sz="2500" b="1" spc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 algn="ctr">
              <a:defRPr sz="1800" b="0" spc="0">
                <a:solidFill>
                  <a:srgbClr val="000000"/>
                </a:solidFill>
              </a:defRPr>
            </a:pPr>
            <a:r>
              <a: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Shape 6574"/>
          <p:cNvSpPr/>
          <p:nvPr/>
        </p:nvSpPr>
        <p:spPr>
          <a:xfrm>
            <a:off x="8237406" y="4039301"/>
            <a:ext cx="1033033" cy="591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/>
          <a:p>
            <a:pPr>
              <a:lnSpc>
                <a:spcPct val="90000"/>
              </a:lnSpc>
              <a:spcBef>
                <a:spcPts val="250"/>
              </a:spcBef>
              <a:defRPr sz="1800"/>
            </a:pPr>
            <a:r>
              <a:rPr sz="3735"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38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%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Arimo"/>
              <a:sym typeface="Arimo"/>
            </a:endParaRPr>
          </a:p>
        </p:txBody>
      </p:sp>
      <p:sp>
        <p:nvSpPr>
          <p:cNvPr id="96" name="Shape 6575"/>
          <p:cNvSpPr/>
          <p:nvPr/>
        </p:nvSpPr>
        <p:spPr>
          <a:xfrm>
            <a:off x="9361656" y="4134405"/>
            <a:ext cx="1634735" cy="401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>
              <a:lnSpc>
                <a:spcPct val="14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zh-CN" altLang="en-US" sz="10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Shape 6589"/>
          <p:cNvSpPr/>
          <p:nvPr/>
        </p:nvSpPr>
        <p:spPr>
          <a:xfrm>
            <a:off x="7778565" y="4251905"/>
            <a:ext cx="285803" cy="20719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53" y="2123"/>
                </a:moveTo>
                <a:lnTo>
                  <a:pt x="20560" y="0"/>
                </a:lnTo>
                <a:cubicBezTo>
                  <a:pt x="21121" y="1837"/>
                  <a:pt x="21431" y="3854"/>
                  <a:pt x="21431" y="5972"/>
                </a:cubicBezTo>
                <a:cubicBezTo>
                  <a:pt x="21431" y="14474"/>
                  <a:pt x="16436" y="21366"/>
                  <a:pt x="10275" y="21366"/>
                </a:cubicBezTo>
                <a:cubicBezTo>
                  <a:pt x="5658" y="21366"/>
                  <a:pt x="1696" y="17496"/>
                  <a:pt x="0" y="11978"/>
                </a:cubicBezTo>
                <a:cubicBezTo>
                  <a:pt x="0" y="11979"/>
                  <a:pt x="0" y="11979"/>
                  <a:pt x="0" y="11980"/>
                </a:cubicBezTo>
                <a:lnTo>
                  <a:pt x="905" y="14750"/>
                </a:lnTo>
                <a:cubicBezTo>
                  <a:pt x="2942" y="18884"/>
                  <a:pt x="6379" y="21600"/>
                  <a:pt x="10275" y="21600"/>
                </a:cubicBezTo>
                <a:cubicBezTo>
                  <a:pt x="16530" y="21600"/>
                  <a:pt x="21600" y="14603"/>
                  <a:pt x="21600" y="5972"/>
                </a:cubicBezTo>
                <a:cubicBezTo>
                  <a:pt x="21600" y="4644"/>
                  <a:pt x="21479" y="3354"/>
                  <a:pt x="21253" y="2123"/>
                </a:cubicBezTo>
                <a:close/>
              </a:path>
            </a:pathLst>
          </a:custGeom>
          <a:solidFill>
            <a:srgbClr val="C5F398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 charset="0"/>
                <a:sym typeface="Gill Sans"/>
              </a:defRPr>
            </a:pPr>
            <a:endParaRPr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7767024" y="4161465"/>
            <a:ext cx="307434" cy="322465"/>
            <a:chOff x="7767024" y="4161465"/>
            <a:chExt cx="307434" cy="322465"/>
          </a:xfrm>
          <a:solidFill>
            <a:srgbClr val="868686"/>
          </a:solidFill>
        </p:grpSpPr>
        <p:sp>
          <p:nvSpPr>
            <p:cNvPr id="99" name="Shape 6588"/>
            <p:cNvSpPr/>
            <p:nvPr/>
          </p:nvSpPr>
          <p:spPr>
            <a:xfrm>
              <a:off x="7767024" y="4161465"/>
              <a:ext cx="307434" cy="3224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Shape 6590"/>
            <p:cNvSpPr/>
            <p:nvPr/>
          </p:nvSpPr>
          <p:spPr>
            <a:xfrm>
              <a:off x="7767024" y="4161465"/>
              <a:ext cx="295224" cy="2953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1" name="Shape 6592"/>
          <p:cNvSpPr/>
          <p:nvPr/>
        </p:nvSpPr>
        <p:spPr>
          <a:xfrm>
            <a:off x="7790144" y="4178845"/>
            <a:ext cx="269024" cy="245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>
            <a:lvl1pPr>
              <a:lnSpc>
                <a:spcPct val="70000"/>
              </a:lnSpc>
              <a:spcBef>
                <a:spcPts val="500"/>
              </a:spcBef>
              <a:defRPr sz="2500" b="1" spc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 algn="ctr">
              <a:defRPr sz="1800" b="0" spc="0">
                <a:solidFill>
                  <a:srgbClr val="000000"/>
                </a:solidFill>
              </a:defRPr>
            </a:pPr>
            <a:r>
              <a: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Shape 6570"/>
          <p:cNvSpPr/>
          <p:nvPr/>
        </p:nvSpPr>
        <p:spPr>
          <a:xfrm>
            <a:off x="8216095" y="2525469"/>
            <a:ext cx="1033033" cy="591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/>
          <a:p>
            <a:pPr>
              <a:lnSpc>
                <a:spcPct val="90000"/>
              </a:lnSpc>
              <a:spcBef>
                <a:spcPts val="250"/>
              </a:spcBef>
              <a:defRPr sz="1800"/>
            </a:pPr>
            <a:r>
              <a:rPr sz="3735"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89</a:t>
            </a:r>
            <a:r>
              <a:rPr sz="2000"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%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Arimo"/>
              <a:sym typeface="Arimo"/>
            </a:endParaRPr>
          </a:p>
        </p:txBody>
      </p:sp>
      <p:sp>
        <p:nvSpPr>
          <p:cNvPr id="103" name="Shape 6571"/>
          <p:cNvSpPr/>
          <p:nvPr/>
        </p:nvSpPr>
        <p:spPr>
          <a:xfrm>
            <a:off x="9340345" y="2620572"/>
            <a:ext cx="1634735" cy="401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>
              <a:lnSpc>
                <a:spcPct val="14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sz="10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Shape 6595"/>
          <p:cNvSpPr/>
          <p:nvPr/>
        </p:nvSpPr>
        <p:spPr>
          <a:xfrm>
            <a:off x="7782939" y="2715198"/>
            <a:ext cx="285803" cy="20719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53" y="2123"/>
                </a:moveTo>
                <a:lnTo>
                  <a:pt x="20560" y="0"/>
                </a:lnTo>
                <a:cubicBezTo>
                  <a:pt x="21121" y="1837"/>
                  <a:pt x="21431" y="3854"/>
                  <a:pt x="21431" y="5972"/>
                </a:cubicBezTo>
                <a:cubicBezTo>
                  <a:pt x="21431" y="14474"/>
                  <a:pt x="16436" y="21366"/>
                  <a:pt x="10275" y="21366"/>
                </a:cubicBezTo>
                <a:cubicBezTo>
                  <a:pt x="5658" y="21366"/>
                  <a:pt x="1696" y="17496"/>
                  <a:pt x="0" y="11978"/>
                </a:cubicBezTo>
                <a:cubicBezTo>
                  <a:pt x="0" y="11979"/>
                  <a:pt x="0" y="11979"/>
                  <a:pt x="0" y="11980"/>
                </a:cubicBezTo>
                <a:lnTo>
                  <a:pt x="905" y="14750"/>
                </a:lnTo>
                <a:cubicBezTo>
                  <a:pt x="2942" y="18884"/>
                  <a:pt x="6379" y="21600"/>
                  <a:pt x="10275" y="21600"/>
                </a:cubicBezTo>
                <a:cubicBezTo>
                  <a:pt x="16530" y="21600"/>
                  <a:pt x="21600" y="14603"/>
                  <a:pt x="21600" y="5972"/>
                </a:cubicBezTo>
                <a:cubicBezTo>
                  <a:pt x="21600" y="4644"/>
                  <a:pt x="21479" y="3354"/>
                  <a:pt x="21253" y="2123"/>
                </a:cubicBezTo>
                <a:close/>
              </a:path>
            </a:pathLst>
          </a:custGeom>
          <a:solidFill>
            <a:srgbClr val="8EEADD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 charset="0"/>
                <a:sym typeface="Gill Sans"/>
              </a:defRPr>
            </a:pPr>
            <a:endParaRPr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7771398" y="2624758"/>
            <a:ext cx="307434" cy="322465"/>
            <a:chOff x="7771398" y="2624758"/>
            <a:chExt cx="307434" cy="322465"/>
          </a:xfrm>
          <a:solidFill>
            <a:srgbClr val="B1B1B1"/>
          </a:solidFill>
        </p:grpSpPr>
        <p:sp>
          <p:nvSpPr>
            <p:cNvPr id="106" name="Shape 6594"/>
            <p:cNvSpPr/>
            <p:nvPr/>
          </p:nvSpPr>
          <p:spPr>
            <a:xfrm>
              <a:off x="7771398" y="2624758"/>
              <a:ext cx="307434" cy="3224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Shape 6596"/>
            <p:cNvSpPr/>
            <p:nvPr/>
          </p:nvSpPr>
          <p:spPr>
            <a:xfrm>
              <a:off x="7771398" y="2624758"/>
              <a:ext cx="295224" cy="2953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8" name="Shape 6598"/>
          <p:cNvSpPr/>
          <p:nvPr/>
        </p:nvSpPr>
        <p:spPr>
          <a:xfrm>
            <a:off x="7795721" y="2673035"/>
            <a:ext cx="269024" cy="204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>
            <a:lvl1pPr>
              <a:lnSpc>
                <a:spcPct val="70000"/>
              </a:lnSpc>
              <a:spcBef>
                <a:spcPts val="500"/>
              </a:spcBef>
              <a:defRPr sz="2500" b="1" spc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 algn="ctr">
              <a:defRPr sz="1800" b="0" spc="0">
                <a:solidFill>
                  <a:srgbClr val="000000"/>
                </a:solidFill>
              </a:defRPr>
            </a:pPr>
            <a:r>
              <a: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Shape 6601"/>
          <p:cNvSpPr/>
          <p:nvPr/>
        </p:nvSpPr>
        <p:spPr>
          <a:xfrm>
            <a:off x="7747985" y="1506700"/>
            <a:ext cx="285803" cy="20719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53" y="2123"/>
                </a:moveTo>
                <a:lnTo>
                  <a:pt x="20560" y="0"/>
                </a:lnTo>
                <a:cubicBezTo>
                  <a:pt x="21121" y="1837"/>
                  <a:pt x="21431" y="3854"/>
                  <a:pt x="21431" y="5972"/>
                </a:cubicBezTo>
                <a:cubicBezTo>
                  <a:pt x="21431" y="14474"/>
                  <a:pt x="16436" y="21366"/>
                  <a:pt x="10275" y="21366"/>
                </a:cubicBezTo>
                <a:cubicBezTo>
                  <a:pt x="5658" y="21366"/>
                  <a:pt x="1696" y="17496"/>
                  <a:pt x="0" y="11978"/>
                </a:cubicBezTo>
                <a:cubicBezTo>
                  <a:pt x="0" y="11979"/>
                  <a:pt x="0" y="11979"/>
                  <a:pt x="0" y="11980"/>
                </a:cubicBezTo>
                <a:lnTo>
                  <a:pt x="905" y="14750"/>
                </a:lnTo>
                <a:cubicBezTo>
                  <a:pt x="2942" y="18884"/>
                  <a:pt x="6379" y="21600"/>
                  <a:pt x="10275" y="21600"/>
                </a:cubicBezTo>
                <a:cubicBezTo>
                  <a:pt x="16530" y="21600"/>
                  <a:pt x="21600" y="14603"/>
                  <a:pt x="21600" y="5972"/>
                </a:cubicBezTo>
                <a:cubicBezTo>
                  <a:pt x="21600" y="4644"/>
                  <a:pt x="21479" y="3354"/>
                  <a:pt x="21253" y="2123"/>
                </a:cubicBezTo>
                <a:close/>
              </a:path>
            </a:pathLst>
          </a:custGeom>
          <a:solidFill>
            <a:srgbClr val="79E3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 charset="0"/>
                <a:sym typeface="Gill Sans"/>
              </a:defRPr>
            </a:pPr>
            <a:endParaRPr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7736444" y="1416260"/>
            <a:ext cx="307434" cy="322465"/>
            <a:chOff x="7736444" y="1416260"/>
            <a:chExt cx="307434" cy="322465"/>
          </a:xfrm>
          <a:solidFill>
            <a:srgbClr val="868686"/>
          </a:solidFill>
        </p:grpSpPr>
        <p:sp>
          <p:nvSpPr>
            <p:cNvPr id="111" name="Shape 6600"/>
            <p:cNvSpPr/>
            <p:nvPr/>
          </p:nvSpPr>
          <p:spPr>
            <a:xfrm>
              <a:off x="7736444" y="1416260"/>
              <a:ext cx="307434" cy="3224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Shape 6602"/>
            <p:cNvSpPr/>
            <p:nvPr/>
          </p:nvSpPr>
          <p:spPr>
            <a:xfrm>
              <a:off x="7736444" y="1416260"/>
              <a:ext cx="295224" cy="2953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3" name="Shape 6604"/>
          <p:cNvSpPr/>
          <p:nvPr/>
        </p:nvSpPr>
        <p:spPr>
          <a:xfrm>
            <a:off x="7755649" y="1424158"/>
            <a:ext cx="269024" cy="245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>
            <a:lvl1pPr>
              <a:lnSpc>
                <a:spcPct val="70000"/>
              </a:lnSpc>
              <a:spcBef>
                <a:spcPts val="500"/>
              </a:spcBef>
              <a:defRPr sz="2500" b="1" spc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 algn="ctr">
              <a:defRPr sz="1800" b="0" spc="0">
                <a:solidFill>
                  <a:srgbClr val="000000"/>
                </a:solidFill>
              </a:defRPr>
            </a:pPr>
            <a:r>
              <a: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2274751" y="4770050"/>
            <a:ext cx="5112597" cy="1088980"/>
            <a:chOff x="2274751" y="4770050"/>
            <a:chExt cx="5112597" cy="1088980"/>
          </a:xfrm>
          <a:solidFill>
            <a:srgbClr val="B2B2B2"/>
          </a:solidFill>
        </p:grpSpPr>
        <p:grpSp>
          <p:nvGrpSpPr>
            <p:cNvPr id="115" name="组合 114"/>
            <p:cNvGrpSpPr/>
            <p:nvPr/>
          </p:nvGrpSpPr>
          <p:grpSpPr>
            <a:xfrm>
              <a:off x="2274751" y="4826223"/>
              <a:ext cx="1083466" cy="975247"/>
              <a:chOff x="2274751" y="4826223"/>
              <a:chExt cx="1083466" cy="975247"/>
            </a:xfrm>
            <a:grpFill/>
          </p:grpSpPr>
          <p:sp>
            <p:nvSpPr>
              <p:cNvPr id="117" name="Shape 6533"/>
              <p:cNvSpPr/>
              <p:nvPr/>
            </p:nvSpPr>
            <p:spPr>
              <a:xfrm>
                <a:off x="2274751" y="4826223"/>
                <a:ext cx="1083466" cy="97524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1447"/>
                    </a:moveTo>
                    <a:lnTo>
                      <a:pt x="21597" y="1433"/>
                    </a:lnTo>
                    <a:lnTo>
                      <a:pt x="21595" y="1433"/>
                    </a:lnTo>
                    <a:lnTo>
                      <a:pt x="21595" y="1419"/>
                    </a:lnTo>
                    <a:lnTo>
                      <a:pt x="21592" y="1419"/>
                    </a:lnTo>
                    <a:lnTo>
                      <a:pt x="21592" y="1404"/>
                    </a:lnTo>
                    <a:lnTo>
                      <a:pt x="21590" y="1404"/>
                    </a:lnTo>
                    <a:lnTo>
                      <a:pt x="21590" y="1390"/>
                    </a:lnTo>
                    <a:lnTo>
                      <a:pt x="21587" y="1390"/>
                    </a:lnTo>
                    <a:lnTo>
                      <a:pt x="21587" y="1376"/>
                    </a:lnTo>
                    <a:lnTo>
                      <a:pt x="21585" y="1376"/>
                    </a:lnTo>
                    <a:lnTo>
                      <a:pt x="21585" y="1361"/>
                    </a:lnTo>
                    <a:lnTo>
                      <a:pt x="21582" y="1361"/>
                    </a:lnTo>
                    <a:lnTo>
                      <a:pt x="21582" y="1347"/>
                    </a:lnTo>
                    <a:lnTo>
                      <a:pt x="21579" y="1347"/>
                    </a:lnTo>
                    <a:lnTo>
                      <a:pt x="21579" y="1333"/>
                    </a:lnTo>
                    <a:lnTo>
                      <a:pt x="21577" y="1333"/>
                    </a:lnTo>
                    <a:lnTo>
                      <a:pt x="21577" y="1318"/>
                    </a:lnTo>
                    <a:lnTo>
                      <a:pt x="21574" y="1318"/>
                    </a:lnTo>
                    <a:lnTo>
                      <a:pt x="21574" y="1304"/>
                    </a:lnTo>
                    <a:lnTo>
                      <a:pt x="21572" y="1304"/>
                    </a:lnTo>
                    <a:lnTo>
                      <a:pt x="21572" y="1290"/>
                    </a:lnTo>
                    <a:lnTo>
                      <a:pt x="21569" y="1290"/>
                    </a:lnTo>
                    <a:lnTo>
                      <a:pt x="21569" y="1275"/>
                    </a:lnTo>
                    <a:lnTo>
                      <a:pt x="21566" y="1275"/>
                    </a:lnTo>
                    <a:lnTo>
                      <a:pt x="21566" y="1261"/>
                    </a:lnTo>
                    <a:lnTo>
                      <a:pt x="21564" y="1261"/>
                    </a:lnTo>
                    <a:lnTo>
                      <a:pt x="21564" y="1247"/>
                    </a:lnTo>
                    <a:lnTo>
                      <a:pt x="21561" y="1247"/>
                    </a:lnTo>
                    <a:lnTo>
                      <a:pt x="21561" y="1233"/>
                    </a:lnTo>
                    <a:lnTo>
                      <a:pt x="21559" y="1233"/>
                    </a:lnTo>
                    <a:lnTo>
                      <a:pt x="21559" y="1218"/>
                    </a:lnTo>
                    <a:lnTo>
                      <a:pt x="21556" y="1218"/>
                    </a:lnTo>
                    <a:lnTo>
                      <a:pt x="21556" y="1204"/>
                    </a:lnTo>
                    <a:lnTo>
                      <a:pt x="21554" y="1204"/>
                    </a:lnTo>
                    <a:lnTo>
                      <a:pt x="21554" y="1189"/>
                    </a:lnTo>
                    <a:lnTo>
                      <a:pt x="21551" y="1189"/>
                    </a:lnTo>
                    <a:lnTo>
                      <a:pt x="21551" y="1175"/>
                    </a:lnTo>
                    <a:lnTo>
                      <a:pt x="21548" y="1175"/>
                    </a:lnTo>
                    <a:lnTo>
                      <a:pt x="21548" y="1161"/>
                    </a:lnTo>
                    <a:lnTo>
                      <a:pt x="21546" y="1161"/>
                    </a:lnTo>
                    <a:lnTo>
                      <a:pt x="21546" y="1146"/>
                    </a:lnTo>
                    <a:lnTo>
                      <a:pt x="21543" y="1146"/>
                    </a:lnTo>
                    <a:lnTo>
                      <a:pt x="21543" y="1132"/>
                    </a:lnTo>
                    <a:lnTo>
                      <a:pt x="21541" y="1132"/>
                    </a:lnTo>
                    <a:lnTo>
                      <a:pt x="21541" y="1118"/>
                    </a:lnTo>
                    <a:lnTo>
                      <a:pt x="21538" y="1118"/>
                    </a:lnTo>
                    <a:lnTo>
                      <a:pt x="21538" y="1103"/>
                    </a:lnTo>
                    <a:lnTo>
                      <a:pt x="21535" y="1103"/>
                    </a:lnTo>
                    <a:lnTo>
                      <a:pt x="21535" y="1089"/>
                    </a:lnTo>
                    <a:lnTo>
                      <a:pt x="21533" y="1089"/>
                    </a:lnTo>
                    <a:lnTo>
                      <a:pt x="21533" y="1075"/>
                    </a:lnTo>
                    <a:lnTo>
                      <a:pt x="21530" y="1075"/>
                    </a:lnTo>
                    <a:lnTo>
                      <a:pt x="21530" y="1061"/>
                    </a:lnTo>
                    <a:lnTo>
                      <a:pt x="21528" y="1061"/>
                    </a:lnTo>
                    <a:lnTo>
                      <a:pt x="21528" y="1046"/>
                    </a:lnTo>
                    <a:lnTo>
                      <a:pt x="21525" y="1046"/>
                    </a:lnTo>
                    <a:lnTo>
                      <a:pt x="21525" y="1032"/>
                    </a:lnTo>
                    <a:lnTo>
                      <a:pt x="21523" y="1032"/>
                    </a:lnTo>
                    <a:lnTo>
                      <a:pt x="21523" y="1017"/>
                    </a:lnTo>
                    <a:lnTo>
                      <a:pt x="21520" y="1017"/>
                    </a:lnTo>
                    <a:lnTo>
                      <a:pt x="21520" y="1003"/>
                    </a:lnTo>
                    <a:lnTo>
                      <a:pt x="21517" y="1003"/>
                    </a:lnTo>
                    <a:lnTo>
                      <a:pt x="21517" y="989"/>
                    </a:lnTo>
                    <a:lnTo>
                      <a:pt x="21515" y="989"/>
                    </a:lnTo>
                    <a:lnTo>
                      <a:pt x="21515" y="974"/>
                    </a:lnTo>
                    <a:lnTo>
                      <a:pt x="21512" y="974"/>
                    </a:lnTo>
                    <a:lnTo>
                      <a:pt x="21512" y="960"/>
                    </a:lnTo>
                    <a:lnTo>
                      <a:pt x="21510" y="960"/>
                    </a:lnTo>
                    <a:lnTo>
                      <a:pt x="21510" y="946"/>
                    </a:lnTo>
                    <a:lnTo>
                      <a:pt x="21507" y="946"/>
                    </a:lnTo>
                    <a:lnTo>
                      <a:pt x="21507" y="932"/>
                    </a:lnTo>
                    <a:lnTo>
                      <a:pt x="21505" y="932"/>
                    </a:lnTo>
                    <a:lnTo>
                      <a:pt x="21505" y="917"/>
                    </a:lnTo>
                    <a:lnTo>
                      <a:pt x="21502" y="917"/>
                    </a:lnTo>
                    <a:lnTo>
                      <a:pt x="21502" y="903"/>
                    </a:lnTo>
                    <a:lnTo>
                      <a:pt x="21499" y="903"/>
                    </a:lnTo>
                    <a:lnTo>
                      <a:pt x="21499" y="889"/>
                    </a:lnTo>
                    <a:lnTo>
                      <a:pt x="21497" y="889"/>
                    </a:lnTo>
                    <a:lnTo>
                      <a:pt x="21497" y="874"/>
                    </a:lnTo>
                    <a:lnTo>
                      <a:pt x="21494" y="874"/>
                    </a:lnTo>
                    <a:lnTo>
                      <a:pt x="21494" y="860"/>
                    </a:lnTo>
                    <a:lnTo>
                      <a:pt x="21492" y="860"/>
                    </a:lnTo>
                    <a:lnTo>
                      <a:pt x="21492" y="845"/>
                    </a:lnTo>
                    <a:lnTo>
                      <a:pt x="21489" y="845"/>
                    </a:lnTo>
                    <a:lnTo>
                      <a:pt x="21489" y="831"/>
                    </a:lnTo>
                    <a:lnTo>
                      <a:pt x="21486" y="831"/>
                    </a:lnTo>
                    <a:lnTo>
                      <a:pt x="21486" y="817"/>
                    </a:lnTo>
                    <a:lnTo>
                      <a:pt x="21484" y="817"/>
                    </a:lnTo>
                    <a:lnTo>
                      <a:pt x="21484" y="802"/>
                    </a:lnTo>
                    <a:lnTo>
                      <a:pt x="21481" y="802"/>
                    </a:lnTo>
                    <a:lnTo>
                      <a:pt x="21481" y="788"/>
                    </a:lnTo>
                    <a:lnTo>
                      <a:pt x="21479" y="788"/>
                    </a:lnTo>
                    <a:lnTo>
                      <a:pt x="21479" y="774"/>
                    </a:lnTo>
                    <a:lnTo>
                      <a:pt x="21476" y="774"/>
                    </a:lnTo>
                    <a:lnTo>
                      <a:pt x="21476" y="760"/>
                    </a:lnTo>
                    <a:lnTo>
                      <a:pt x="21474" y="760"/>
                    </a:lnTo>
                    <a:lnTo>
                      <a:pt x="21474" y="745"/>
                    </a:lnTo>
                    <a:lnTo>
                      <a:pt x="21471" y="745"/>
                    </a:lnTo>
                    <a:lnTo>
                      <a:pt x="21471" y="731"/>
                    </a:lnTo>
                    <a:lnTo>
                      <a:pt x="21468" y="731"/>
                    </a:lnTo>
                    <a:lnTo>
                      <a:pt x="21468" y="716"/>
                    </a:lnTo>
                    <a:lnTo>
                      <a:pt x="21466" y="716"/>
                    </a:lnTo>
                    <a:lnTo>
                      <a:pt x="21466" y="702"/>
                    </a:lnTo>
                    <a:lnTo>
                      <a:pt x="21463" y="702"/>
                    </a:lnTo>
                    <a:lnTo>
                      <a:pt x="21463" y="688"/>
                    </a:lnTo>
                    <a:lnTo>
                      <a:pt x="21461" y="688"/>
                    </a:lnTo>
                    <a:lnTo>
                      <a:pt x="21461" y="674"/>
                    </a:lnTo>
                    <a:lnTo>
                      <a:pt x="21458" y="674"/>
                    </a:lnTo>
                    <a:lnTo>
                      <a:pt x="21458" y="659"/>
                    </a:lnTo>
                    <a:lnTo>
                      <a:pt x="21456" y="659"/>
                    </a:lnTo>
                    <a:lnTo>
                      <a:pt x="21456" y="645"/>
                    </a:lnTo>
                    <a:lnTo>
                      <a:pt x="21453" y="645"/>
                    </a:lnTo>
                    <a:lnTo>
                      <a:pt x="21453" y="631"/>
                    </a:lnTo>
                    <a:lnTo>
                      <a:pt x="21450" y="631"/>
                    </a:lnTo>
                    <a:lnTo>
                      <a:pt x="21450" y="616"/>
                    </a:lnTo>
                    <a:lnTo>
                      <a:pt x="21448" y="616"/>
                    </a:lnTo>
                    <a:lnTo>
                      <a:pt x="21448" y="602"/>
                    </a:lnTo>
                    <a:lnTo>
                      <a:pt x="21445" y="602"/>
                    </a:lnTo>
                    <a:lnTo>
                      <a:pt x="21445" y="588"/>
                    </a:lnTo>
                    <a:lnTo>
                      <a:pt x="21443" y="588"/>
                    </a:lnTo>
                    <a:lnTo>
                      <a:pt x="21443" y="573"/>
                    </a:lnTo>
                    <a:lnTo>
                      <a:pt x="21440" y="573"/>
                    </a:lnTo>
                    <a:lnTo>
                      <a:pt x="21440" y="559"/>
                    </a:lnTo>
                    <a:lnTo>
                      <a:pt x="21437" y="559"/>
                    </a:lnTo>
                    <a:lnTo>
                      <a:pt x="21437" y="544"/>
                    </a:lnTo>
                    <a:lnTo>
                      <a:pt x="21435" y="544"/>
                    </a:lnTo>
                    <a:lnTo>
                      <a:pt x="21435" y="530"/>
                    </a:lnTo>
                    <a:lnTo>
                      <a:pt x="21432" y="530"/>
                    </a:lnTo>
                    <a:lnTo>
                      <a:pt x="21432" y="516"/>
                    </a:lnTo>
                    <a:lnTo>
                      <a:pt x="21430" y="516"/>
                    </a:lnTo>
                    <a:lnTo>
                      <a:pt x="21430" y="502"/>
                    </a:lnTo>
                    <a:lnTo>
                      <a:pt x="21427" y="502"/>
                    </a:lnTo>
                    <a:lnTo>
                      <a:pt x="21427" y="487"/>
                    </a:lnTo>
                    <a:lnTo>
                      <a:pt x="21425" y="487"/>
                    </a:lnTo>
                    <a:lnTo>
                      <a:pt x="21425" y="473"/>
                    </a:lnTo>
                    <a:lnTo>
                      <a:pt x="21422" y="473"/>
                    </a:lnTo>
                    <a:lnTo>
                      <a:pt x="21422" y="459"/>
                    </a:lnTo>
                    <a:lnTo>
                      <a:pt x="21419" y="459"/>
                    </a:lnTo>
                    <a:lnTo>
                      <a:pt x="21419" y="444"/>
                    </a:lnTo>
                    <a:lnTo>
                      <a:pt x="21417" y="444"/>
                    </a:lnTo>
                    <a:lnTo>
                      <a:pt x="21417" y="430"/>
                    </a:lnTo>
                    <a:lnTo>
                      <a:pt x="21414" y="430"/>
                    </a:lnTo>
                    <a:lnTo>
                      <a:pt x="21414" y="416"/>
                    </a:lnTo>
                    <a:lnTo>
                      <a:pt x="21412" y="416"/>
                    </a:lnTo>
                    <a:lnTo>
                      <a:pt x="21412" y="401"/>
                    </a:lnTo>
                    <a:lnTo>
                      <a:pt x="21409" y="401"/>
                    </a:lnTo>
                    <a:lnTo>
                      <a:pt x="21409" y="387"/>
                    </a:lnTo>
                    <a:lnTo>
                      <a:pt x="21407" y="387"/>
                    </a:lnTo>
                    <a:lnTo>
                      <a:pt x="21407" y="373"/>
                    </a:lnTo>
                    <a:lnTo>
                      <a:pt x="21404" y="373"/>
                    </a:lnTo>
                    <a:lnTo>
                      <a:pt x="21404" y="358"/>
                    </a:lnTo>
                    <a:lnTo>
                      <a:pt x="21401" y="358"/>
                    </a:lnTo>
                    <a:lnTo>
                      <a:pt x="21401" y="344"/>
                    </a:lnTo>
                    <a:lnTo>
                      <a:pt x="21399" y="344"/>
                    </a:lnTo>
                    <a:lnTo>
                      <a:pt x="21399" y="330"/>
                    </a:lnTo>
                    <a:lnTo>
                      <a:pt x="21396" y="330"/>
                    </a:lnTo>
                    <a:lnTo>
                      <a:pt x="21396" y="315"/>
                    </a:lnTo>
                    <a:lnTo>
                      <a:pt x="21394" y="315"/>
                    </a:lnTo>
                    <a:lnTo>
                      <a:pt x="21394" y="301"/>
                    </a:lnTo>
                    <a:lnTo>
                      <a:pt x="21391" y="301"/>
                    </a:lnTo>
                    <a:lnTo>
                      <a:pt x="21391" y="287"/>
                    </a:lnTo>
                    <a:lnTo>
                      <a:pt x="21388" y="287"/>
                    </a:lnTo>
                    <a:lnTo>
                      <a:pt x="21388" y="272"/>
                    </a:lnTo>
                    <a:lnTo>
                      <a:pt x="21386" y="272"/>
                    </a:lnTo>
                    <a:lnTo>
                      <a:pt x="21386" y="258"/>
                    </a:lnTo>
                    <a:lnTo>
                      <a:pt x="21383" y="258"/>
                    </a:lnTo>
                    <a:lnTo>
                      <a:pt x="21383" y="244"/>
                    </a:lnTo>
                    <a:lnTo>
                      <a:pt x="21381" y="244"/>
                    </a:lnTo>
                    <a:lnTo>
                      <a:pt x="21381" y="229"/>
                    </a:lnTo>
                    <a:lnTo>
                      <a:pt x="21378" y="229"/>
                    </a:lnTo>
                    <a:lnTo>
                      <a:pt x="21378" y="215"/>
                    </a:lnTo>
                    <a:lnTo>
                      <a:pt x="21376" y="215"/>
                    </a:lnTo>
                    <a:lnTo>
                      <a:pt x="21376" y="201"/>
                    </a:lnTo>
                    <a:lnTo>
                      <a:pt x="21373" y="201"/>
                    </a:lnTo>
                    <a:lnTo>
                      <a:pt x="21373" y="186"/>
                    </a:lnTo>
                    <a:lnTo>
                      <a:pt x="21370" y="186"/>
                    </a:lnTo>
                    <a:lnTo>
                      <a:pt x="21370" y="172"/>
                    </a:lnTo>
                    <a:lnTo>
                      <a:pt x="21368" y="172"/>
                    </a:lnTo>
                    <a:lnTo>
                      <a:pt x="21368" y="158"/>
                    </a:lnTo>
                    <a:lnTo>
                      <a:pt x="21365" y="158"/>
                    </a:lnTo>
                    <a:lnTo>
                      <a:pt x="21365" y="143"/>
                    </a:lnTo>
                    <a:lnTo>
                      <a:pt x="21363" y="143"/>
                    </a:lnTo>
                    <a:lnTo>
                      <a:pt x="21363" y="129"/>
                    </a:lnTo>
                    <a:lnTo>
                      <a:pt x="21360" y="129"/>
                    </a:lnTo>
                    <a:lnTo>
                      <a:pt x="21360" y="115"/>
                    </a:lnTo>
                    <a:lnTo>
                      <a:pt x="21358" y="115"/>
                    </a:lnTo>
                    <a:lnTo>
                      <a:pt x="21358" y="100"/>
                    </a:lnTo>
                    <a:lnTo>
                      <a:pt x="21355" y="100"/>
                    </a:lnTo>
                    <a:lnTo>
                      <a:pt x="21355" y="86"/>
                    </a:lnTo>
                    <a:lnTo>
                      <a:pt x="21352" y="86"/>
                    </a:lnTo>
                    <a:lnTo>
                      <a:pt x="21352" y="72"/>
                    </a:lnTo>
                    <a:lnTo>
                      <a:pt x="21350" y="72"/>
                    </a:lnTo>
                    <a:lnTo>
                      <a:pt x="21350" y="57"/>
                    </a:lnTo>
                    <a:lnTo>
                      <a:pt x="21347" y="57"/>
                    </a:lnTo>
                    <a:lnTo>
                      <a:pt x="21347" y="43"/>
                    </a:lnTo>
                    <a:lnTo>
                      <a:pt x="21345" y="43"/>
                    </a:lnTo>
                    <a:lnTo>
                      <a:pt x="21345" y="29"/>
                    </a:lnTo>
                    <a:lnTo>
                      <a:pt x="21342" y="29"/>
                    </a:lnTo>
                    <a:lnTo>
                      <a:pt x="21342" y="14"/>
                    </a:lnTo>
                    <a:lnTo>
                      <a:pt x="21339" y="14"/>
                    </a:lnTo>
                    <a:lnTo>
                      <a:pt x="21339" y="0"/>
                    </a:lnTo>
                    <a:lnTo>
                      <a:pt x="1814" y="0"/>
                    </a:lnTo>
                    <a:cubicBezTo>
                      <a:pt x="816" y="0"/>
                      <a:pt x="0" y="907"/>
                      <a:pt x="0" y="2015"/>
                    </a:cubicBezTo>
                    <a:lnTo>
                      <a:pt x="0" y="18137"/>
                    </a:lnTo>
                    <a:cubicBezTo>
                      <a:pt x="0" y="18278"/>
                      <a:pt x="13" y="18416"/>
                      <a:pt x="38" y="18548"/>
                    </a:cubicBezTo>
                    <a:cubicBezTo>
                      <a:pt x="39" y="18553"/>
                      <a:pt x="40" y="18558"/>
                      <a:pt x="41" y="18563"/>
                    </a:cubicBezTo>
                    <a:cubicBezTo>
                      <a:pt x="42" y="18568"/>
                      <a:pt x="43" y="18572"/>
                      <a:pt x="44" y="18577"/>
                    </a:cubicBezTo>
                    <a:cubicBezTo>
                      <a:pt x="45" y="18582"/>
                      <a:pt x="45" y="18587"/>
                      <a:pt x="46" y="18592"/>
                    </a:cubicBezTo>
                    <a:cubicBezTo>
                      <a:pt x="47" y="18596"/>
                      <a:pt x="48" y="18601"/>
                      <a:pt x="49" y="18606"/>
                    </a:cubicBezTo>
                    <a:cubicBezTo>
                      <a:pt x="50" y="18610"/>
                      <a:pt x="50" y="18615"/>
                      <a:pt x="51" y="18620"/>
                    </a:cubicBezTo>
                    <a:cubicBezTo>
                      <a:pt x="52" y="18625"/>
                      <a:pt x="53" y="18630"/>
                      <a:pt x="54" y="18634"/>
                    </a:cubicBezTo>
                    <a:cubicBezTo>
                      <a:pt x="55" y="18639"/>
                      <a:pt x="56" y="18644"/>
                      <a:pt x="57" y="18649"/>
                    </a:cubicBezTo>
                    <a:cubicBezTo>
                      <a:pt x="57" y="18654"/>
                      <a:pt x="58" y="18659"/>
                      <a:pt x="59" y="18664"/>
                    </a:cubicBezTo>
                    <a:cubicBezTo>
                      <a:pt x="60" y="18668"/>
                      <a:pt x="61" y="18672"/>
                      <a:pt x="62" y="18676"/>
                    </a:cubicBezTo>
                    <a:cubicBezTo>
                      <a:pt x="62" y="18682"/>
                      <a:pt x="63" y="18687"/>
                      <a:pt x="64" y="18693"/>
                    </a:cubicBezTo>
                    <a:cubicBezTo>
                      <a:pt x="65" y="18697"/>
                      <a:pt x="66" y="18701"/>
                      <a:pt x="67" y="18705"/>
                    </a:cubicBezTo>
                    <a:cubicBezTo>
                      <a:pt x="68" y="18710"/>
                      <a:pt x="69" y="18715"/>
                      <a:pt x="69" y="18720"/>
                    </a:cubicBezTo>
                    <a:cubicBezTo>
                      <a:pt x="70" y="18725"/>
                      <a:pt x="71" y="18730"/>
                      <a:pt x="72" y="18735"/>
                    </a:cubicBezTo>
                    <a:cubicBezTo>
                      <a:pt x="73" y="18739"/>
                      <a:pt x="74" y="18744"/>
                      <a:pt x="75" y="18749"/>
                    </a:cubicBezTo>
                    <a:cubicBezTo>
                      <a:pt x="75" y="18754"/>
                      <a:pt x="76" y="18759"/>
                      <a:pt x="77" y="18764"/>
                    </a:cubicBezTo>
                    <a:cubicBezTo>
                      <a:pt x="78" y="18769"/>
                      <a:pt x="79" y="18773"/>
                      <a:pt x="80" y="18777"/>
                    </a:cubicBezTo>
                    <a:cubicBezTo>
                      <a:pt x="81" y="18782"/>
                      <a:pt x="81" y="18787"/>
                      <a:pt x="82" y="18792"/>
                    </a:cubicBezTo>
                    <a:cubicBezTo>
                      <a:pt x="83" y="18797"/>
                      <a:pt x="84" y="18802"/>
                      <a:pt x="85" y="18807"/>
                    </a:cubicBezTo>
                    <a:cubicBezTo>
                      <a:pt x="86" y="18811"/>
                      <a:pt x="87" y="18816"/>
                      <a:pt x="87" y="18820"/>
                    </a:cubicBezTo>
                    <a:cubicBezTo>
                      <a:pt x="88" y="18825"/>
                      <a:pt x="89" y="18831"/>
                      <a:pt x="90" y="18836"/>
                    </a:cubicBezTo>
                    <a:cubicBezTo>
                      <a:pt x="91" y="18840"/>
                      <a:pt x="92" y="18844"/>
                      <a:pt x="93" y="18849"/>
                    </a:cubicBezTo>
                    <a:cubicBezTo>
                      <a:pt x="93" y="18854"/>
                      <a:pt x="94" y="18859"/>
                      <a:pt x="95" y="18864"/>
                    </a:cubicBezTo>
                    <a:cubicBezTo>
                      <a:pt x="96" y="18868"/>
                      <a:pt x="97" y="18873"/>
                      <a:pt x="98" y="18878"/>
                    </a:cubicBezTo>
                    <a:cubicBezTo>
                      <a:pt x="99" y="18883"/>
                      <a:pt x="99" y="18888"/>
                      <a:pt x="100" y="18892"/>
                    </a:cubicBezTo>
                    <a:cubicBezTo>
                      <a:pt x="101" y="18897"/>
                      <a:pt x="102" y="18902"/>
                      <a:pt x="103" y="18907"/>
                    </a:cubicBezTo>
                    <a:cubicBezTo>
                      <a:pt x="104" y="18912"/>
                      <a:pt x="105" y="18917"/>
                      <a:pt x="106" y="18921"/>
                    </a:cubicBezTo>
                    <a:cubicBezTo>
                      <a:pt x="106" y="18926"/>
                      <a:pt x="107" y="18931"/>
                      <a:pt x="108" y="18935"/>
                    </a:cubicBezTo>
                    <a:cubicBezTo>
                      <a:pt x="109" y="18940"/>
                      <a:pt x="110" y="18945"/>
                      <a:pt x="111" y="18950"/>
                    </a:cubicBezTo>
                    <a:cubicBezTo>
                      <a:pt x="112" y="18954"/>
                      <a:pt x="112" y="18959"/>
                      <a:pt x="113" y="18963"/>
                    </a:cubicBezTo>
                    <a:cubicBezTo>
                      <a:pt x="114" y="18969"/>
                      <a:pt x="115" y="18974"/>
                      <a:pt x="116" y="18979"/>
                    </a:cubicBezTo>
                    <a:cubicBezTo>
                      <a:pt x="117" y="18983"/>
                      <a:pt x="117" y="18988"/>
                      <a:pt x="118" y="18992"/>
                    </a:cubicBezTo>
                    <a:cubicBezTo>
                      <a:pt x="119" y="18997"/>
                      <a:pt x="120" y="19002"/>
                      <a:pt x="121" y="19008"/>
                    </a:cubicBezTo>
                    <a:cubicBezTo>
                      <a:pt x="122" y="19012"/>
                      <a:pt x="123" y="19016"/>
                      <a:pt x="124" y="19021"/>
                    </a:cubicBezTo>
                    <a:cubicBezTo>
                      <a:pt x="124" y="19026"/>
                      <a:pt x="125" y="19031"/>
                      <a:pt x="126" y="19036"/>
                    </a:cubicBezTo>
                    <a:cubicBezTo>
                      <a:pt x="127" y="19041"/>
                      <a:pt x="128" y="19045"/>
                      <a:pt x="129" y="19050"/>
                    </a:cubicBezTo>
                    <a:cubicBezTo>
                      <a:pt x="130" y="19055"/>
                      <a:pt x="130" y="19060"/>
                      <a:pt x="131" y="19065"/>
                    </a:cubicBezTo>
                    <a:cubicBezTo>
                      <a:pt x="132" y="19069"/>
                      <a:pt x="133" y="19074"/>
                      <a:pt x="134" y="19079"/>
                    </a:cubicBezTo>
                    <a:cubicBezTo>
                      <a:pt x="135" y="19083"/>
                      <a:pt x="136" y="19088"/>
                      <a:pt x="137" y="19093"/>
                    </a:cubicBezTo>
                    <a:cubicBezTo>
                      <a:pt x="137" y="19097"/>
                      <a:pt x="138" y="19102"/>
                      <a:pt x="139" y="19106"/>
                    </a:cubicBezTo>
                    <a:cubicBezTo>
                      <a:pt x="140" y="19112"/>
                      <a:pt x="141" y="19117"/>
                      <a:pt x="142" y="19123"/>
                    </a:cubicBezTo>
                    <a:cubicBezTo>
                      <a:pt x="143" y="19127"/>
                      <a:pt x="143" y="19131"/>
                      <a:pt x="144" y="19135"/>
                    </a:cubicBezTo>
                    <a:cubicBezTo>
                      <a:pt x="145" y="19141"/>
                      <a:pt x="146" y="19146"/>
                      <a:pt x="147" y="19151"/>
                    </a:cubicBezTo>
                    <a:cubicBezTo>
                      <a:pt x="148" y="19155"/>
                      <a:pt x="149" y="19160"/>
                      <a:pt x="149" y="19165"/>
                    </a:cubicBezTo>
                    <a:cubicBezTo>
                      <a:pt x="150" y="19170"/>
                      <a:pt x="151" y="19174"/>
                      <a:pt x="152" y="19179"/>
                    </a:cubicBezTo>
                    <a:cubicBezTo>
                      <a:pt x="153" y="19184"/>
                      <a:pt x="154" y="19188"/>
                      <a:pt x="155" y="19193"/>
                    </a:cubicBezTo>
                    <a:cubicBezTo>
                      <a:pt x="155" y="19198"/>
                      <a:pt x="156" y="19203"/>
                      <a:pt x="157" y="19208"/>
                    </a:cubicBezTo>
                    <a:cubicBezTo>
                      <a:pt x="158" y="19212"/>
                      <a:pt x="159" y="19217"/>
                      <a:pt x="160" y="19221"/>
                    </a:cubicBezTo>
                    <a:cubicBezTo>
                      <a:pt x="161" y="19227"/>
                      <a:pt x="161" y="19232"/>
                      <a:pt x="162" y="19237"/>
                    </a:cubicBezTo>
                    <a:cubicBezTo>
                      <a:pt x="163" y="19242"/>
                      <a:pt x="164" y="19246"/>
                      <a:pt x="165" y="19250"/>
                    </a:cubicBezTo>
                    <a:cubicBezTo>
                      <a:pt x="166" y="19255"/>
                      <a:pt x="167" y="19260"/>
                      <a:pt x="167" y="19265"/>
                    </a:cubicBezTo>
                    <a:cubicBezTo>
                      <a:pt x="168" y="19270"/>
                      <a:pt x="169" y="19275"/>
                      <a:pt x="170" y="19279"/>
                    </a:cubicBezTo>
                    <a:cubicBezTo>
                      <a:pt x="171" y="19284"/>
                      <a:pt x="172" y="19289"/>
                      <a:pt x="173" y="19293"/>
                    </a:cubicBezTo>
                    <a:cubicBezTo>
                      <a:pt x="173" y="19298"/>
                      <a:pt x="174" y="19303"/>
                      <a:pt x="175" y="19308"/>
                    </a:cubicBezTo>
                    <a:cubicBezTo>
                      <a:pt x="176" y="19313"/>
                      <a:pt x="177" y="19318"/>
                      <a:pt x="178" y="19322"/>
                    </a:cubicBezTo>
                    <a:cubicBezTo>
                      <a:pt x="179" y="19327"/>
                      <a:pt x="179" y="19332"/>
                      <a:pt x="180" y="19337"/>
                    </a:cubicBezTo>
                    <a:cubicBezTo>
                      <a:pt x="181" y="19341"/>
                      <a:pt x="182" y="19346"/>
                      <a:pt x="183" y="19351"/>
                    </a:cubicBezTo>
                    <a:cubicBezTo>
                      <a:pt x="184" y="19356"/>
                      <a:pt x="185" y="19360"/>
                      <a:pt x="185" y="19365"/>
                    </a:cubicBezTo>
                    <a:cubicBezTo>
                      <a:pt x="186" y="19370"/>
                      <a:pt x="187" y="19375"/>
                      <a:pt x="188" y="19380"/>
                    </a:cubicBezTo>
                    <a:cubicBezTo>
                      <a:pt x="189" y="19385"/>
                      <a:pt x="190" y="19390"/>
                      <a:pt x="191" y="19394"/>
                    </a:cubicBezTo>
                    <a:cubicBezTo>
                      <a:pt x="192" y="19399"/>
                      <a:pt x="192" y="19403"/>
                      <a:pt x="193" y="19408"/>
                    </a:cubicBezTo>
                    <a:cubicBezTo>
                      <a:pt x="194" y="19413"/>
                      <a:pt x="195" y="19418"/>
                      <a:pt x="196" y="19423"/>
                    </a:cubicBezTo>
                    <a:cubicBezTo>
                      <a:pt x="197" y="19428"/>
                      <a:pt x="197" y="19432"/>
                      <a:pt x="198" y="19436"/>
                    </a:cubicBezTo>
                    <a:cubicBezTo>
                      <a:pt x="199" y="19441"/>
                      <a:pt x="200" y="19447"/>
                      <a:pt x="201" y="19452"/>
                    </a:cubicBezTo>
                    <a:cubicBezTo>
                      <a:pt x="202" y="19456"/>
                      <a:pt x="203" y="19460"/>
                      <a:pt x="203" y="19465"/>
                    </a:cubicBezTo>
                    <a:cubicBezTo>
                      <a:pt x="204" y="19470"/>
                      <a:pt x="205" y="19475"/>
                      <a:pt x="206" y="19480"/>
                    </a:cubicBezTo>
                    <a:cubicBezTo>
                      <a:pt x="207" y="19485"/>
                      <a:pt x="208" y="19490"/>
                      <a:pt x="209" y="19494"/>
                    </a:cubicBezTo>
                    <a:cubicBezTo>
                      <a:pt x="210" y="19499"/>
                      <a:pt x="210" y="19504"/>
                      <a:pt x="211" y="19508"/>
                    </a:cubicBezTo>
                    <a:cubicBezTo>
                      <a:pt x="212" y="19513"/>
                      <a:pt x="213" y="19518"/>
                      <a:pt x="214" y="19523"/>
                    </a:cubicBezTo>
                    <a:cubicBezTo>
                      <a:pt x="215" y="19528"/>
                      <a:pt x="216" y="19533"/>
                      <a:pt x="217" y="19538"/>
                    </a:cubicBezTo>
                    <a:cubicBezTo>
                      <a:pt x="217" y="19542"/>
                      <a:pt x="218" y="19547"/>
                      <a:pt x="219" y="19551"/>
                    </a:cubicBezTo>
                    <a:cubicBezTo>
                      <a:pt x="220" y="19556"/>
                      <a:pt x="221" y="19561"/>
                      <a:pt x="222" y="19566"/>
                    </a:cubicBezTo>
                    <a:cubicBezTo>
                      <a:pt x="223" y="19571"/>
                      <a:pt x="223" y="19575"/>
                      <a:pt x="224" y="19580"/>
                    </a:cubicBezTo>
                    <a:cubicBezTo>
                      <a:pt x="225" y="19585"/>
                      <a:pt x="226" y="19590"/>
                      <a:pt x="227" y="19595"/>
                    </a:cubicBezTo>
                    <a:cubicBezTo>
                      <a:pt x="228" y="19600"/>
                      <a:pt x="229" y="19604"/>
                      <a:pt x="229" y="19609"/>
                    </a:cubicBezTo>
                    <a:cubicBezTo>
                      <a:pt x="230" y="19614"/>
                      <a:pt x="231" y="19618"/>
                      <a:pt x="232" y="19622"/>
                    </a:cubicBezTo>
                    <a:cubicBezTo>
                      <a:pt x="233" y="19628"/>
                      <a:pt x="234" y="19633"/>
                      <a:pt x="235" y="19638"/>
                    </a:cubicBezTo>
                    <a:cubicBezTo>
                      <a:pt x="235" y="19643"/>
                      <a:pt x="236" y="19647"/>
                      <a:pt x="237" y="19651"/>
                    </a:cubicBezTo>
                    <a:cubicBezTo>
                      <a:pt x="238" y="19656"/>
                      <a:pt x="239" y="19661"/>
                      <a:pt x="240" y="19666"/>
                    </a:cubicBezTo>
                    <a:cubicBezTo>
                      <a:pt x="241" y="19671"/>
                      <a:pt x="241" y="19676"/>
                      <a:pt x="242" y="19682"/>
                    </a:cubicBezTo>
                    <a:cubicBezTo>
                      <a:pt x="243" y="19686"/>
                      <a:pt x="244" y="19690"/>
                      <a:pt x="245" y="19694"/>
                    </a:cubicBezTo>
                    <a:cubicBezTo>
                      <a:pt x="246" y="19699"/>
                      <a:pt x="247" y="19705"/>
                      <a:pt x="248" y="19710"/>
                    </a:cubicBezTo>
                    <a:cubicBezTo>
                      <a:pt x="248" y="19714"/>
                      <a:pt x="249" y="19719"/>
                      <a:pt x="250" y="19723"/>
                    </a:cubicBezTo>
                    <a:cubicBezTo>
                      <a:pt x="251" y="19728"/>
                      <a:pt x="252" y="19733"/>
                      <a:pt x="253" y="19738"/>
                    </a:cubicBezTo>
                    <a:cubicBezTo>
                      <a:pt x="253" y="19743"/>
                      <a:pt x="254" y="19747"/>
                      <a:pt x="255" y="19752"/>
                    </a:cubicBezTo>
                    <a:cubicBezTo>
                      <a:pt x="256" y="19757"/>
                      <a:pt x="257" y="19761"/>
                      <a:pt x="258" y="19766"/>
                    </a:cubicBezTo>
                    <a:cubicBezTo>
                      <a:pt x="259" y="19771"/>
                      <a:pt x="260" y="19776"/>
                      <a:pt x="260" y="19782"/>
                    </a:cubicBezTo>
                    <a:cubicBezTo>
                      <a:pt x="261" y="19786"/>
                      <a:pt x="262" y="19791"/>
                      <a:pt x="263" y="19795"/>
                    </a:cubicBezTo>
                    <a:cubicBezTo>
                      <a:pt x="264" y="19800"/>
                      <a:pt x="265" y="19805"/>
                      <a:pt x="266" y="19810"/>
                    </a:cubicBezTo>
                    <a:cubicBezTo>
                      <a:pt x="266" y="19814"/>
                      <a:pt x="267" y="19819"/>
                      <a:pt x="268" y="19824"/>
                    </a:cubicBezTo>
                    <a:cubicBezTo>
                      <a:pt x="269" y="19828"/>
                      <a:pt x="270" y="19833"/>
                      <a:pt x="270" y="19837"/>
                    </a:cubicBezTo>
                    <a:cubicBezTo>
                      <a:pt x="271" y="19843"/>
                      <a:pt x="272" y="19848"/>
                      <a:pt x="273" y="19853"/>
                    </a:cubicBezTo>
                    <a:cubicBezTo>
                      <a:pt x="274" y="19858"/>
                      <a:pt x="275" y="19862"/>
                      <a:pt x="276" y="19867"/>
                    </a:cubicBezTo>
                    <a:cubicBezTo>
                      <a:pt x="277" y="19872"/>
                      <a:pt x="277" y="19876"/>
                      <a:pt x="278" y="19881"/>
                    </a:cubicBezTo>
                    <a:cubicBezTo>
                      <a:pt x="279" y="19886"/>
                      <a:pt x="280" y="19891"/>
                      <a:pt x="281" y="19896"/>
                    </a:cubicBezTo>
                    <a:cubicBezTo>
                      <a:pt x="282" y="19900"/>
                      <a:pt x="283" y="19904"/>
                      <a:pt x="283" y="19909"/>
                    </a:cubicBezTo>
                    <a:cubicBezTo>
                      <a:pt x="284" y="19914"/>
                      <a:pt x="285" y="19920"/>
                      <a:pt x="286" y="19925"/>
                    </a:cubicBezTo>
                    <a:cubicBezTo>
                      <a:pt x="287" y="19929"/>
                      <a:pt x="288" y="19934"/>
                      <a:pt x="289" y="19938"/>
                    </a:cubicBezTo>
                    <a:cubicBezTo>
                      <a:pt x="289" y="19943"/>
                      <a:pt x="290" y="19948"/>
                      <a:pt x="291" y="19952"/>
                    </a:cubicBezTo>
                    <a:cubicBezTo>
                      <a:pt x="292" y="19958"/>
                      <a:pt x="293" y="19963"/>
                      <a:pt x="294" y="19968"/>
                    </a:cubicBezTo>
                    <a:cubicBezTo>
                      <a:pt x="295" y="19972"/>
                      <a:pt x="296" y="19977"/>
                      <a:pt x="296" y="19981"/>
                    </a:cubicBezTo>
                    <a:cubicBezTo>
                      <a:pt x="464" y="20902"/>
                      <a:pt x="1199" y="21600"/>
                      <a:pt x="2074" y="21600"/>
                    </a:cubicBezTo>
                    <a:lnTo>
                      <a:pt x="21600" y="21600"/>
                    </a:lnTo>
                    <a:lnTo>
                      <a:pt x="21600" y="1447"/>
                    </a:lnTo>
                    <a:cubicBezTo>
                      <a:pt x="21600" y="1447"/>
                      <a:pt x="21597" y="1447"/>
                      <a:pt x="21597" y="14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 charset="0"/>
                    <a:sym typeface="Gill Sans"/>
                  </a:defRPr>
                </a:pPr>
                <a:endParaRPr sz="4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Shape 6535"/>
              <p:cNvSpPr/>
              <p:nvPr/>
            </p:nvSpPr>
            <p:spPr>
              <a:xfrm>
                <a:off x="2286000" y="4826224"/>
                <a:ext cx="1070399" cy="90989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" y="21600"/>
                    </a:lnTo>
                    <a:cubicBezTo>
                      <a:pt x="826" y="21600"/>
                      <a:pt x="0" y="20628"/>
                      <a:pt x="0" y="19440"/>
                    </a:cubicBezTo>
                    <a:lnTo>
                      <a:pt x="0" y="2160"/>
                    </a:lnTo>
                    <a:cubicBezTo>
                      <a:pt x="0" y="972"/>
                      <a:pt x="826" y="0"/>
                      <a:pt x="1836" y="0"/>
                    </a:cubicBezTo>
                    <a:lnTo>
                      <a:pt x="21600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190500" dist="177800" dir="5400000" rotWithShape="0">
                  <a:srgbClr val="000000">
                    <a:alpha val="3036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 charset="0"/>
                    <a:sym typeface="Gill Sans"/>
                  </a:defRPr>
                </a:pPr>
                <a:endParaRPr sz="4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6" name="Shape 6534"/>
            <p:cNvSpPr/>
            <p:nvPr/>
          </p:nvSpPr>
          <p:spPr>
            <a:xfrm>
              <a:off x="3350071" y="4770050"/>
              <a:ext cx="4037277" cy="10889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8"/>
                  </a:moveTo>
                  <a:lnTo>
                    <a:pt x="21598" y="11441"/>
                  </a:lnTo>
                  <a:lnTo>
                    <a:pt x="21599" y="11435"/>
                  </a:lnTo>
                  <a:lnTo>
                    <a:pt x="21597" y="11428"/>
                  </a:lnTo>
                  <a:lnTo>
                    <a:pt x="21599" y="11422"/>
                  </a:lnTo>
                  <a:lnTo>
                    <a:pt x="21596" y="11415"/>
                  </a:lnTo>
                  <a:lnTo>
                    <a:pt x="21598" y="11410"/>
                  </a:lnTo>
                  <a:lnTo>
                    <a:pt x="21596" y="11402"/>
                  </a:lnTo>
                  <a:lnTo>
                    <a:pt x="21597" y="11397"/>
                  </a:lnTo>
                  <a:lnTo>
                    <a:pt x="21595" y="11389"/>
                  </a:lnTo>
                  <a:lnTo>
                    <a:pt x="21597" y="11384"/>
                  </a:lnTo>
                  <a:lnTo>
                    <a:pt x="21594" y="11376"/>
                  </a:lnTo>
                  <a:lnTo>
                    <a:pt x="21596" y="11371"/>
                  </a:lnTo>
                  <a:lnTo>
                    <a:pt x="21593" y="11364"/>
                  </a:lnTo>
                  <a:lnTo>
                    <a:pt x="21595" y="11358"/>
                  </a:lnTo>
                  <a:lnTo>
                    <a:pt x="21593" y="11351"/>
                  </a:lnTo>
                  <a:lnTo>
                    <a:pt x="21594" y="11345"/>
                  </a:lnTo>
                  <a:lnTo>
                    <a:pt x="21592" y="11338"/>
                  </a:lnTo>
                  <a:lnTo>
                    <a:pt x="21594" y="11333"/>
                  </a:lnTo>
                  <a:lnTo>
                    <a:pt x="21591" y="11325"/>
                  </a:lnTo>
                  <a:lnTo>
                    <a:pt x="21593" y="11320"/>
                  </a:lnTo>
                  <a:lnTo>
                    <a:pt x="21591" y="11312"/>
                  </a:lnTo>
                  <a:lnTo>
                    <a:pt x="21592" y="11307"/>
                  </a:lnTo>
                  <a:lnTo>
                    <a:pt x="21590" y="11300"/>
                  </a:lnTo>
                  <a:lnTo>
                    <a:pt x="21592" y="11294"/>
                  </a:lnTo>
                  <a:lnTo>
                    <a:pt x="21589" y="11287"/>
                  </a:lnTo>
                  <a:lnTo>
                    <a:pt x="21591" y="11281"/>
                  </a:lnTo>
                  <a:lnTo>
                    <a:pt x="21589" y="11274"/>
                  </a:lnTo>
                  <a:lnTo>
                    <a:pt x="21590" y="11268"/>
                  </a:lnTo>
                  <a:lnTo>
                    <a:pt x="21588" y="11261"/>
                  </a:lnTo>
                  <a:lnTo>
                    <a:pt x="21590" y="11256"/>
                  </a:lnTo>
                  <a:lnTo>
                    <a:pt x="21587" y="11248"/>
                  </a:lnTo>
                  <a:lnTo>
                    <a:pt x="21589" y="11243"/>
                  </a:lnTo>
                  <a:lnTo>
                    <a:pt x="21586" y="11235"/>
                  </a:lnTo>
                  <a:lnTo>
                    <a:pt x="21588" y="11230"/>
                  </a:lnTo>
                  <a:lnTo>
                    <a:pt x="21586" y="11222"/>
                  </a:lnTo>
                  <a:lnTo>
                    <a:pt x="21588" y="11217"/>
                  </a:lnTo>
                  <a:lnTo>
                    <a:pt x="21585" y="11210"/>
                  </a:lnTo>
                  <a:lnTo>
                    <a:pt x="21587" y="11204"/>
                  </a:lnTo>
                  <a:lnTo>
                    <a:pt x="21584" y="11197"/>
                  </a:lnTo>
                  <a:lnTo>
                    <a:pt x="21586" y="11191"/>
                  </a:lnTo>
                  <a:lnTo>
                    <a:pt x="21584" y="11184"/>
                  </a:lnTo>
                  <a:lnTo>
                    <a:pt x="21585" y="11179"/>
                  </a:lnTo>
                  <a:lnTo>
                    <a:pt x="21583" y="11171"/>
                  </a:lnTo>
                  <a:lnTo>
                    <a:pt x="21585" y="11166"/>
                  </a:lnTo>
                  <a:lnTo>
                    <a:pt x="21582" y="11158"/>
                  </a:lnTo>
                  <a:lnTo>
                    <a:pt x="21584" y="11153"/>
                  </a:lnTo>
                  <a:lnTo>
                    <a:pt x="21582" y="11145"/>
                  </a:lnTo>
                  <a:lnTo>
                    <a:pt x="21583" y="11140"/>
                  </a:lnTo>
                  <a:lnTo>
                    <a:pt x="21581" y="11133"/>
                  </a:lnTo>
                  <a:lnTo>
                    <a:pt x="21583" y="11127"/>
                  </a:lnTo>
                  <a:lnTo>
                    <a:pt x="21580" y="11120"/>
                  </a:lnTo>
                  <a:lnTo>
                    <a:pt x="21582" y="11114"/>
                  </a:lnTo>
                  <a:lnTo>
                    <a:pt x="21580" y="11107"/>
                  </a:lnTo>
                  <a:lnTo>
                    <a:pt x="21581" y="11102"/>
                  </a:lnTo>
                  <a:lnTo>
                    <a:pt x="21579" y="11094"/>
                  </a:lnTo>
                  <a:lnTo>
                    <a:pt x="21581" y="11089"/>
                  </a:lnTo>
                  <a:lnTo>
                    <a:pt x="21578" y="11081"/>
                  </a:lnTo>
                  <a:lnTo>
                    <a:pt x="21580" y="11076"/>
                  </a:lnTo>
                  <a:lnTo>
                    <a:pt x="21578" y="11069"/>
                  </a:lnTo>
                  <a:lnTo>
                    <a:pt x="21579" y="11063"/>
                  </a:lnTo>
                  <a:lnTo>
                    <a:pt x="21577" y="11056"/>
                  </a:lnTo>
                  <a:lnTo>
                    <a:pt x="21579" y="11050"/>
                  </a:lnTo>
                  <a:lnTo>
                    <a:pt x="21576" y="11043"/>
                  </a:lnTo>
                  <a:lnTo>
                    <a:pt x="21578" y="11037"/>
                  </a:lnTo>
                  <a:lnTo>
                    <a:pt x="21575" y="11030"/>
                  </a:lnTo>
                  <a:lnTo>
                    <a:pt x="21577" y="11025"/>
                  </a:lnTo>
                  <a:lnTo>
                    <a:pt x="21575" y="11017"/>
                  </a:lnTo>
                  <a:lnTo>
                    <a:pt x="21576" y="11012"/>
                  </a:lnTo>
                  <a:lnTo>
                    <a:pt x="21574" y="11004"/>
                  </a:lnTo>
                  <a:lnTo>
                    <a:pt x="21576" y="10999"/>
                  </a:lnTo>
                  <a:lnTo>
                    <a:pt x="21573" y="10991"/>
                  </a:lnTo>
                  <a:lnTo>
                    <a:pt x="21575" y="10986"/>
                  </a:lnTo>
                  <a:lnTo>
                    <a:pt x="21573" y="10979"/>
                  </a:lnTo>
                  <a:lnTo>
                    <a:pt x="21574" y="10973"/>
                  </a:lnTo>
                  <a:lnTo>
                    <a:pt x="21572" y="10966"/>
                  </a:lnTo>
                  <a:lnTo>
                    <a:pt x="21574" y="10960"/>
                  </a:lnTo>
                  <a:lnTo>
                    <a:pt x="21571" y="10953"/>
                  </a:lnTo>
                  <a:lnTo>
                    <a:pt x="21573" y="10948"/>
                  </a:lnTo>
                  <a:lnTo>
                    <a:pt x="21571" y="10940"/>
                  </a:lnTo>
                  <a:lnTo>
                    <a:pt x="21572" y="10935"/>
                  </a:lnTo>
                  <a:lnTo>
                    <a:pt x="21570" y="10927"/>
                  </a:lnTo>
                  <a:lnTo>
                    <a:pt x="21572" y="10922"/>
                  </a:lnTo>
                  <a:lnTo>
                    <a:pt x="21569" y="10914"/>
                  </a:lnTo>
                  <a:lnTo>
                    <a:pt x="21571" y="10909"/>
                  </a:lnTo>
                  <a:lnTo>
                    <a:pt x="21568" y="10902"/>
                  </a:lnTo>
                  <a:lnTo>
                    <a:pt x="21570" y="10896"/>
                  </a:lnTo>
                  <a:lnTo>
                    <a:pt x="21568" y="10889"/>
                  </a:lnTo>
                  <a:lnTo>
                    <a:pt x="21570" y="10883"/>
                  </a:lnTo>
                  <a:lnTo>
                    <a:pt x="21567" y="10876"/>
                  </a:lnTo>
                  <a:lnTo>
                    <a:pt x="21569" y="10871"/>
                  </a:lnTo>
                  <a:lnTo>
                    <a:pt x="21566" y="10863"/>
                  </a:lnTo>
                  <a:lnTo>
                    <a:pt x="21568" y="10858"/>
                  </a:lnTo>
                  <a:lnTo>
                    <a:pt x="21566" y="10850"/>
                  </a:lnTo>
                  <a:lnTo>
                    <a:pt x="21567" y="10845"/>
                  </a:lnTo>
                  <a:lnTo>
                    <a:pt x="21565" y="10837"/>
                  </a:lnTo>
                  <a:lnTo>
                    <a:pt x="21567" y="10832"/>
                  </a:lnTo>
                  <a:lnTo>
                    <a:pt x="21564" y="10825"/>
                  </a:lnTo>
                  <a:lnTo>
                    <a:pt x="21566" y="10819"/>
                  </a:lnTo>
                  <a:lnTo>
                    <a:pt x="21564" y="10812"/>
                  </a:lnTo>
                  <a:lnTo>
                    <a:pt x="21565" y="10806"/>
                  </a:lnTo>
                  <a:lnTo>
                    <a:pt x="21563" y="10799"/>
                  </a:lnTo>
                  <a:lnTo>
                    <a:pt x="21565" y="10794"/>
                  </a:lnTo>
                  <a:lnTo>
                    <a:pt x="21562" y="10786"/>
                  </a:lnTo>
                  <a:lnTo>
                    <a:pt x="21564" y="10781"/>
                  </a:lnTo>
                  <a:lnTo>
                    <a:pt x="21562" y="10773"/>
                  </a:lnTo>
                  <a:lnTo>
                    <a:pt x="21563" y="10768"/>
                  </a:lnTo>
                  <a:lnTo>
                    <a:pt x="21561" y="10760"/>
                  </a:lnTo>
                  <a:lnTo>
                    <a:pt x="21563" y="10755"/>
                  </a:lnTo>
                  <a:lnTo>
                    <a:pt x="21560" y="10748"/>
                  </a:lnTo>
                  <a:lnTo>
                    <a:pt x="21562" y="10742"/>
                  </a:lnTo>
                  <a:lnTo>
                    <a:pt x="21559" y="10735"/>
                  </a:lnTo>
                  <a:lnTo>
                    <a:pt x="21561" y="10730"/>
                  </a:lnTo>
                  <a:lnTo>
                    <a:pt x="21559" y="10722"/>
                  </a:lnTo>
                  <a:lnTo>
                    <a:pt x="21561" y="10717"/>
                  </a:lnTo>
                  <a:lnTo>
                    <a:pt x="21558" y="10709"/>
                  </a:lnTo>
                  <a:lnTo>
                    <a:pt x="21560" y="10704"/>
                  </a:lnTo>
                  <a:lnTo>
                    <a:pt x="21557" y="10696"/>
                  </a:lnTo>
                  <a:lnTo>
                    <a:pt x="21559" y="10691"/>
                  </a:lnTo>
                  <a:lnTo>
                    <a:pt x="21557" y="10683"/>
                  </a:lnTo>
                  <a:lnTo>
                    <a:pt x="21558" y="10678"/>
                  </a:lnTo>
                  <a:lnTo>
                    <a:pt x="21556" y="10671"/>
                  </a:lnTo>
                  <a:lnTo>
                    <a:pt x="21558" y="10665"/>
                  </a:lnTo>
                  <a:lnTo>
                    <a:pt x="21555" y="10658"/>
                  </a:lnTo>
                  <a:lnTo>
                    <a:pt x="21557" y="10652"/>
                  </a:lnTo>
                  <a:lnTo>
                    <a:pt x="21555" y="10645"/>
                  </a:lnTo>
                  <a:lnTo>
                    <a:pt x="21556" y="10640"/>
                  </a:lnTo>
                  <a:lnTo>
                    <a:pt x="21554" y="10632"/>
                  </a:lnTo>
                  <a:lnTo>
                    <a:pt x="21556" y="10627"/>
                  </a:lnTo>
                  <a:lnTo>
                    <a:pt x="21553" y="10619"/>
                  </a:lnTo>
                  <a:lnTo>
                    <a:pt x="21555" y="10614"/>
                  </a:lnTo>
                  <a:lnTo>
                    <a:pt x="21553" y="10606"/>
                  </a:lnTo>
                  <a:lnTo>
                    <a:pt x="21554" y="10601"/>
                  </a:lnTo>
                  <a:lnTo>
                    <a:pt x="21552" y="10594"/>
                  </a:lnTo>
                  <a:lnTo>
                    <a:pt x="21554" y="10588"/>
                  </a:lnTo>
                  <a:lnTo>
                    <a:pt x="21551" y="10581"/>
                  </a:lnTo>
                  <a:lnTo>
                    <a:pt x="21553" y="10575"/>
                  </a:lnTo>
                  <a:lnTo>
                    <a:pt x="21551" y="10568"/>
                  </a:lnTo>
                  <a:lnTo>
                    <a:pt x="21552" y="10563"/>
                  </a:lnTo>
                  <a:lnTo>
                    <a:pt x="21550" y="10555"/>
                  </a:lnTo>
                  <a:lnTo>
                    <a:pt x="21552" y="10550"/>
                  </a:lnTo>
                  <a:lnTo>
                    <a:pt x="21549" y="10542"/>
                  </a:lnTo>
                  <a:lnTo>
                    <a:pt x="21551" y="10537"/>
                  </a:lnTo>
                  <a:lnTo>
                    <a:pt x="21548" y="10529"/>
                  </a:lnTo>
                  <a:lnTo>
                    <a:pt x="21550" y="10524"/>
                  </a:lnTo>
                  <a:lnTo>
                    <a:pt x="21548" y="10517"/>
                  </a:lnTo>
                  <a:lnTo>
                    <a:pt x="21550" y="10511"/>
                  </a:lnTo>
                  <a:lnTo>
                    <a:pt x="21547" y="10504"/>
                  </a:lnTo>
                  <a:lnTo>
                    <a:pt x="21549" y="10499"/>
                  </a:lnTo>
                  <a:lnTo>
                    <a:pt x="21546" y="10491"/>
                  </a:lnTo>
                  <a:lnTo>
                    <a:pt x="21548" y="10486"/>
                  </a:lnTo>
                  <a:lnTo>
                    <a:pt x="21546" y="10478"/>
                  </a:lnTo>
                  <a:lnTo>
                    <a:pt x="21547" y="10473"/>
                  </a:lnTo>
                  <a:lnTo>
                    <a:pt x="21545" y="10465"/>
                  </a:lnTo>
                  <a:lnTo>
                    <a:pt x="21547" y="10460"/>
                  </a:lnTo>
                  <a:lnTo>
                    <a:pt x="21544" y="10453"/>
                  </a:lnTo>
                  <a:lnTo>
                    <a:pt x="21546" y="10447"/>
                  </a:lnTo>
                  <a:lnTo>
                    <a:pt x="21544" y="10440"/>
                  </a:lnTo>
                  <a:lnTo>
                    <a:pt x="21545" y="10434"/>
                  </a:lnTo>
                  <a:lnTo>
                    <a:pt x="21543" y="10427"/>
                  </a:lnTo>
                  <a:lnTo>
                    <a:pt x="21545" y="10421"/>
                  </a:lnTo>
                  <a:lnTo>
                    <a:pt x="21542" y="10414"/>
                  </a:lnTo>
                  <a:lnTo>
                    <a:pt x="21544" y="10409"/>
                  </a:lnTo>
                  <a:lnTo>
                    <a:pt x="21542" y="10401"/>
                  </a:lnTo>
                  <a:lnTo>
                    <a:pt x="21543" y="10396"/>
                  </a:lnTo>
                  <a:lnTo>
                    <a:pt x="21541" y="10388"/>
                  </a:lnTo>
                  <a:lnTo>
                    <a:pt x="21543" y="10383"/>
                  </a:lnTo>
                  <a:lnTo>
                    <a:pt x="21540" y="10375"/>
                  </a:lnTo>
                  <a:lnTo>
                    <a:pt x="21542" y="10370"/>
                  </a:lnTo>
                  <a:lnTo>
                    <a:pt x="21539" y="10363"/>
                  </a:lnTo>
                  <a:lnTo>
                    <a:pt x="21541" y="10357"/>
                  </a:lnTo>
                  <a:lnTo>
                    <a:pt x="21539" y="10350"/>
                  </a:lnTo>
                  <a:lnTo>
                    <a:pt x="21541" y="10344"/>
                  </a:lnTo>
                  <a:lnTo>
                    <a:pt x="21538" y="10337"/>
                  </a:lnTo>
                  <a:lnTo>
                    <a:pt x="21540" y="10332"/>
                  </a:lnTo>
                  <a:lnTo>
                    <a:pt x="21537" y="10324"/>
                  </a:lnTo>
                  <a:lnTo>
                    <a:pt x="21539" y="10319"/>
                  </a:lnTo>
                  <a:lnTo>
                    <a:pt x="21537" y="10311"/>
                  </a:lnTo>
                  <a:lnTo>
                    <a:pt x="21538" y="10306"/>
                  </a:lnTo>
                  <a:lnTo>
                    <a:pt x="21536" y="10298"/>
                  </a:lnTo>
                  <a:lnTo>
                    <a:pt x="21538" y="10293"/>
                  </a:lnTo>
                  <a:lnTo>
                    <a:pt x="21535" y="10286"/>
                  </a:lnTo>
                  <a:lnTo>
                    <a:pt x="21537" y="10280"/>
                  </a:lnTo>
                  <a:lnTo>
                    <a:pt x="21535" y="10273"/>
                  </a:lnTo>
                  <a:lnTo>
                    <a:pt x="21536" y="10267"/>
                  </a:lnTo>
                  <a:lnTo>
                    <a:pt x="21534" y="10260"/>
                  </a:lnTo>
                  <a:lnTo>
                    <a:pt x="21536" y="10255"/>
                  </a:lnTo>
                  <a:lnTo>
                    <a:pt x="21533" y="10247"/>
                  </a:lnTo>
                  <a:lnTo>
                    <a:pt x="21535" y="10242"/>
                  </a:lnTo>
                  <a:lnTo>
                    <a:pt x="21532" y="10234"/>
                  </a:lnTo>
                  <a:lnTo>
                    <a:pt x="21534" y="10229"/>
                  </a:lnTo>
                  <a:lnTo>
                    <a:pt x="21532" y="10221"/>
                  </a:lnTo>
                  <a:lnTo>
                    <a:pt x="21534" y="10216"/>
                  </a:lnTo>
                  <a:lnTo>
                    <a:pt x="21531" y="10209"/>
                  </a:lnTo>
                  <a:lnTo>
                    <a:pt x="21533" y="10203"/>
                  </a:lnTo>
                  <a:lnTo>
                    <a:pt x="21530" y="10196"/>
                  </a:lnTo>
                  <a:lnTo>
                    <a:pt x="21532" y="10190"/>
                  </a:lnTo>
                  <a:lnTo>
                    <a:pt x="21530" y="10183"/>
                  </a:lnTo>
                  <a:lnTo>
                    <a:pt x="21531" y="10178"/>
                  </a:lnTo>
                  <a:lnTo>
                    <a:pt x="21529" y="10170"/>
                  </a:lnTo>
                  <a:lnTo>
                    <a:pt x="21531" y="10165"/>
                  </a:lnTo>
                  <a:lnTo>
                    <a:pt x="21528" y="10157"/>
                  </a:lnTo>
                  <a:lnTo>
                    <a:pt x="21530" y="10152"/>
                  </a:lnTo>
                  <a:lnTo>
                    <a:pt x="18238" y="0"/>
                  </a:lnTo>
                  <a:lnTo>
                    <a:pt x="18238" y="1128"/>
                  </a:lnTo>
                  <a:lnTo>
                    <a:pt x="0" y="1128"/>
                  </a:lnTo>
                  <a:lnTo>
                    <a:pt x="0" y="19176"/>
                  </a:lnTo>
                  <a:lnTo>
                    <a:pt x="1" y="19176"/>
                  </a:lnTo>
                  <a:lnTo>
                    <a:pt x="1" y="19189"/>
                  </a:lnTo>
                  <a:lnTo>
                    <a:pt x="1" y="19189"/>
                  </a:lnTo>
                  <a:lnTo>
                    <a:pt x="1" y="19202"/>
                  </a:lnTo>
                  <a:lnTo>
                    <a:pt x="2" y="19202"/>
                  </a:lnTo>
                  <a:lnTo>
                    <a:pt x="2" y="19214"/>
                  </a:lnTo>
                  <a:lnTo>
                    <a:pt x="3" y="19214"/>
                  </a:lnTo>
                  <a:lnTo>
                    <a:pt x="3" y="19227"/>
                  </a:lnTo>
                  <a:lnTo>
                    <a:pt x="3" y="19227"/>
                  </a:lnTo>
                  <a:lnTo>
                    <a:pt x="3" y="19240"/>
                  </a:lnTo>
                  <a:lnTo>
                    <a:pt x="4" y="19240"/>
                  </a:lnTo>
                  <a:lnTo>
                    <a:pt x="4" y="19253"/>
                  </a:lnTo>
                  <a:lnTo>
                    <a:pt x="5" y="19253"/>
                  </a:lnTo>
                  <a:lnTo>
                    <a:pt x="5" y="19266"/>
                  </a:lnTo>
                  <a:lnTo>
                    <a:pt x="6" y="19266"/>
                  </a:lnTo>
                  <a:lnTo>
                    <a:pt x="6" y="19279"/>
                  </a:lnTo>
                  <a:lnTo>
                    <a:pt x="6" y="19279"/>
                  </a:lnTo>
                  <a:lnTo>
                    <a:pt x="6" y="19291"/>
                  </a:lnTo>
                  <a:lnTo>
                    <a:pt x="7" y="19291"/>
                  </a:lnTo>
                  <a:lnTo>
                    <a:pt x="7" y="19304"/>
                  </a:lnTo>
                  <a:lnTo>
                    <a:pt x="8" y="19304"/>
                  </a:lnTo>
                  <a:lnTo>
                    <a:pt x="8" y="19317"/>
                  </a:lnTo>
                  <a:lnTo>
                    <a:pt x="8" y="19317"/>
                  </a:lnTo>
                  <a:lnTo>
                    <a:pt x="8" y="19330"/>
                  </a:lnTo>
                  <a:lnTo>
                    <a:pt x="9" y="19330"/>
                  </a:lnTo>
                  <a:lnTo>
                    <a:pt x="9" y="19343"/>
                  </a:lnTo>
                  <a:lnTo>
                    <a:pt x="10" y="19343"/>
                  </a:lnTo>
                  <a:lnTo>
                    <a:pt x="10" y="19356"/>
                  </a:lnTo>
                  <a:lnTo>
                    <a:pt x="10" y="19356"/>
                  </a:lnTo>
                  <a:lnTo>
                    <a:pt x="10" y="19368"/>
                  </a:lnTo>
                  <a:lnTo>
                    <a:pt x="11" y="19368"/>
                  </a:lnTo>
                  <a:lnTo>
                    <a:pt x="11" y="19381"/>
                  </a:lnTo>
                  <a:lnTo>
                    <a:pt x="12" y="19381"/>
                  </a:lnTo>
                  <a:lnTo>
                    <a:pt x="12" y="19394"/>
                  </a:lnTo>
                  <a:lnTo>
                    <a:pt x="12" y="19394"/>
                  </a:lnTo>
                  <a:lnTo>
                    <a:pt x="12" y="19407"/>
                  </a:lnTo>
                  <a:lnTo>
                    <a:pt x="13" y="19407"/>
                  </a:lnTo>
                  <a:lnTo>
                    <a:pt x="13" y="19420"/>
                  </a:lnTo>
                  <a:lnTo>
                    <a:pt x="14" y="19420"/>
                  </a:lnTo>
                  <a:lnTo>
                    <a:pt x="14" y="19433"/>
                  </a:lnTo>
                  <a:lnTo>
                    <a:pt x="15" y="19433"/>
                  </a:lnTo>
                  <a:lnTo>
                    <a:pt x="15" y="19445"/>
                  </a:lnTo>
                  <a:lnTo>
                    <a:pt x="15" y="19445"/>
                  </a:lnTo>
                  <a:lnTo>
                    <a:pt x="15" y="19458"/>
                  </a:lnTo>
                  <a:lnTo>
                    <a:pt x="16" y="19458"/>
                  </a:lnTo>
                  <a:lnTo>
                    <a:pt x="16" y="19471"/>
                  </a:lnTo>
                  <a:lnTo>
                    <a:pt x="17" y="19471"/>
                  </a:lnTo>
                  <a:lnTo>
                    <a:pt x="17" y="19484"/>
                  </a:lnTo>
                  <a:lnTo>
                    <a:pt x="17" y="19484"/>
                  </a:lnTo>
                  <a:lnTo>
                    <a:pt x="17" y="19497"/>
                  </a:lnTo>
                  <a:lnTo>
                    <a:pt x="18" y="19497"/>
                  </a:lnTo>
                  <a:lnTo>
                    <a:pt x="18" y="19510"/>
                  </a:lnTo>
                  <a:lnTo>
                    <a:pt x="19" y="19510"/>
                  </a:lnTo>
                  <a:lnTo>
                    <a:pt x="19" y="19522"/>
                  </a:lnTo>
                  <a:lnTo>
                    <a:pt x="19" y="19522"/>
                  </a:lnTo>
                  <a:lnTo>
                    <a:pt x="19" y="19535"/>
                  </a:lnTo>
                  <a:lnTo>
                    <a:pt x="20" y="19535"/>
                  </a:lnTo>
                  <a:lnTo>
                    <a:pt x="20" y="19548"/>
                  </a:lnTo>
                  <a:lnTo>
                    <a:pt x="21" y="19548"/>
                  </a:lnTo>
                  <a:lnTo>
                    <a:pt x="21" y="19561"/>
                  </a:lnTo>
                  <a:lnTo>
                    <a:pt x="21" y="19561"/>
                  </a:lnTo>
                  <a:lnTo>
                    <a:pt x="21" y="19574"/>
                  </a:lnTo>
                  <a:lnTo>
                    <a:pt x="22" y="19574"/>
                  </a:lnTo>
                  <a:lnTo>
                    <a:pt x="22" y="19587"/>
                  </a:lnTo>
                  <a:lnTo>
                    <a:pt x="23" y="19587"/>
                  </a:lnTo>
                  <a:lnTo>
                    <a:pt x="23" y="19599"/>
                  </a:lnTo>
                  <a:lnTo>
                    <a:pt x="24" y="19599"/>
                  </a:lnTo>
                  <a:lnTo>
                    <a:pt x="24" y="19612"/>
                  </a:lnTo>
                  <a:lnTo>
                    <a:pt x="24" y="19612"/>
                  </a:lnTo>
                  <a:lnTo>
                    <a:pt x="24" y="19625"/>
                  </a:lnTo>
                  <a:lnTo>
                    <a:pt x="25" y="19625"/>
                  </a:lnTo>
                  <a:lnTo>
                    <a:pt x="25" y="19638"/>
                  </a:lnTo>
                  <a:lnTo>
                    <a:pt x="26" y="19638"/>
                  </a:lnTo>
                  <a:lnTo>
                    <a:pt x="26" y="19651"/>
                  </a:lnTo>
                  <a:lnTo>
                    <a:pt x="26" y="19651"/>
                  </a:lnTo>
                  <a:lnTo>
                    <a:pt x="26" y="19664"/>
                  </a:lnTo>
                  <a:lnTo>
                    <a:pt x="27" y="19664"/>
                  </a:lnTo>
                  <a:lnTo>
                    <a:pt x="27" y="19676"/>
                  </a:lnTo>
                  <a:lnTo>
                    <a:pt x="28" y="19676"/>
                  </a:lnTo>
                  <a:lnTo>
                    <a:pt x="28" y="19689"/>
                  </a:lnTo>
                  <a:lnTo>
                    <a:pt x="28" y="19689"/>
                  </a:lnTo>
                  <a:lnTo>
                    <a:pt x="28" y="19702"/>
                  </a:lnTo>
                  <a:lnTo>
                    <a:pt x="29" y="19702"/>
                  </a:lnTo>
                  <a:lnTo>
                    <a:pt x="29" y="19715"/>
                  </a:lnTo>
                  <a:lnTo>
                    <a:pt x="30" y="19715"/>
                  </a:lnTo>
                  <a:lnTo>
                    <a:pt x="30" y="19728"/>
                  </a:lnTo>
                  <a:lnTo>
                    <a:pt x="30" y="19728"/>
                  </a:lnTo>
                  <a:lnTo>
                    <a:pt x="30" y="19741"/>
                  </a:lnTo>
                  <a:lnTo>
                    <a:pt x="31" y="19741"/>
                  </a:lnTo>
                  <a:lnTo>
                    <a:pt x="31" y="19754"/>
                  </a:lnTo>
                  <a:lnTo>
                    <a:pt x="32" y="19754"/>
                  </a:lnTo>
                  <a:lnTo>
                    <a:pt x="32" y="19766"/>
                  </a:lnTo>
                  <a:lnTo>
                    <a:pt x="33" y="19766"/>
                  </a:lnTo>
                  <a:lnTo>
                    <a:pt x="33" y="19779"/>
                  </a:lnTo>
                  <a:lnTo>
                    <a:pt x="33" y="19779"/>
                  </a:lnTo>
                  <a:lnTo>
                    <a:pt x="33" y="19792"/>
                  </a:lnTo>
                  <a:lnTo>
                    <a:pt x="34" y="19792"/>
                  </a:lnTo>
                  <a:lnTo>
                    <a:pt x="34" y="19805"/>
                  </a:lnTo>
                  <a:lnTo>
                    <a:pt x="35" y="19805"/>
                  </a:lnTo>
                  <a:lnTo>
                    <a:pt x="35" y="19818"/>
                  </a:lnTo>
                  <a:lnTo>
                    <a:pt x="35" y="19818"/>
                  </a:lnTo>
                  <a:lnTo>
                    <a:pt x="35" y="19830"/>
                  </a:lnTo>
                  <a:lnTo>
                    <a:pt x="36" y="19830"/>
                  </a:lnTo>
                  <a:lnTo>
                    <a:pt x="36" y="19843"/>
                  </a:lnTo>
                  <a:lnTo>
                    <a:pt x="37" y="19843"/>
                  </a:lnTo>
                  <a:lnTo>
                    <a:pt x="37" y="19856"/>
                  </a:lnTo>
                  <a:lnTo>
                    <a:pt x="37" y="19856"/>
                  </a:lnTo>
                  <a:lnTo>
                    <a:pt x="37" y="19869"/>
                  </a:lnTo>
                  <a:lnTo>
                    <a:pt x="38" y="19869"/>
                  </a:lnTo>
                  <a:lnTo>
                    <a:pt x="38" y="19882"/>
                  </a:lnTo>
                  <a:lnTo>
                    <a:pt x="39" y="19882"/>
                  </a:lnTo>
                  <a:lnTo>
                    <a:pt x="39" y="19895"/>
                  </a:lnTo>
                  <a:lnTo>
                    <a:pt x="39" y="19895"/>
                  </a:lnTo>
                  <a:lnTo>
                    <a:pt x="39" y="19907"/>
                  </a:lnTo>
                  <a:lnTo>
                    <a:pt x="40" y="19907"/>
                  </a:lnTo>
                  <a:lnTo>
                    <a:pt x="40" y="19920"/>
                  </a:lnTo>
                  <a:lnTo>
                    <a:pt x="41" y="19920"/>
                  </a:lnTo>
                  <a:lnTo>
                    <a:pt x="41" y="19933"/>
                  </a:lnTo>
                  <a:lnTo>
                    <a:pt x="42" y="19933"/>
                  </a:lnTo>
                  <a:lnTo>
                    <a:pt x="42" y="19946"/>
                  </a:lnTo>
                  <a:lnTo>
                    <a:pt x="42" y="19946"/>
                  </a:lnTo>
                  <a:lnTo>
                    <a:pt x="42" y="19959"/>
                  </a:lnTo>
                  <a:lnTo>
                    <a:pt x="43" y="19959"/>
                  </a:lnTo>
                  <a:lnTo>
                    <a:pt x="43" y="19972"/>
                  </a:lnTo>
                  <a:lnTo>
                    <a:pt x="44" y="19972"/>
                  </a:lnTo>
                  <a:lnTo>
                    <a:pt x="44" y="19984"/>
                  </a:lnTo>
                  <a:lnTo>
                    <a:pt x="44" y="19984"/>
                  </a:lnTo>
                  <a:lnTo>
                    <a:pt x="44" y="19997"/>
                  </a:lnTo>
                  <a:lnTo>
                    <a:pt x="45" y="19997"/>
                  </a:lnTo>
                  <a:lnTo>
                    <a:pt x="45" y="20010"/>
                  </a:lnTo>
                  <a:lnTo>
                    <a:pt x="46" y="20010"/>
                  </a:lnTo>
                  <a:lnTo>
                    <a:pt x="46" y="20023"/>
                  </a:lnTo>
                  <a:lnTo>
                    <a:pt x="46" y="20023"/>
                  </a:lnTo>
                  <a:lnTo>
                    <a:pt x="46" y="20036"/>
                  </a:lnTo>
                  <a:lnTo>
                    <a:pt x="47" y="20036"/>
                  </a:lnTo>
                  <a:lnTo>
                    <a:pt x="47" y="20049"/>
                  </a:lnTo>
                  <a:lnTo>
                    <a:pt x="48" y="20049"/>
                  </a:lnTo>
                  <a:lnTo>
                    <a:pt x="48" y="20061"/>
                  </a:lnTo>
                  <a:lnTo>
                    <a:pt x="48" y="20061"/>
                  </a:lnTo>
                  <a:lnTo>
                    <a:pt x="48" y="20074"/>
                  </a:lnTo>
                  <a:lnTo>
                    <a:pt x="49" y="20074"/>
                  </a:lnTo>
                  <a:lnTo>
                    <a:pt x="49" y="20087"/>
                  </a:lnTo>
                  <a:lnTo>
                    <a:pt x="50" y="20087"/>
                  </a:lnTo>
                  <a:lnTo>
                    <a:pt x="50" y="20100"/>
                  </a:lnTo>
                  <a:lnTo>
                    <a:pt x="51" y="20100"/>
                  </a:lnTo>
                  <a:lnTo>
                    <a:pt x="51" y="20113"/>
                  </a:lnTo>
                  <a:lnTo>
                    <a:pt x="51" y="20113"/>
                  </a:lnTo>
                  <a:lnTo>
                    <a:pt x="51" y="20126"/>
                  </a:lnTo>
                  <a:lnTo>
                    <a:pt x="52" y="20126"/>
                  </a:lnTo>
                  <a:lnTo>
                    <a:pt x="52" y="20138"/>
                  </a:lnTo>
                  <a:lnTo>
                    <a:pt x="53" y="20138"/>
                  </a:lnTo>
                  <a:lnTo>
                    <a:pt x="53" y="20151"/>
                  </a:lnTo>
                  <a:lnTo>
                    <a:pt x="53" y="20151"/>
                  </a:lnTo>
                  <a:lnTo>
                    <a:pt x="53" y="20164"/>
                  </a:lnTo>
                  <a:lnTo>
                    <a:pt x="54" y="20164"/>
                  </a:lnTo>
                  <a:lnTo>
                    <a:pt x="54" y="20177"/>
                  </a:lnTo>
                  <a:lnTo>
                    <a:pt x="55" y="20177"/>
                  </a:lnTo>
                  <a:lnTo>
                    <a:pt x="55" y="20190"/>
                  </a:lnTo>
                  <a:lnTo>
                    <a:pt x="55" y="20190"/>
                  </a:lnTo>
                  <a:lnTo>
                    <a:pt x="55" y="20203"/>
                  </a:lnTo>
                  <a:lnTo>
                    <a:pt x="56" y="20203"/>
                  </a:lnTo>
                  <a:lnTo>
                    <a:pt x="56" y="20215"/>
                  </a:lnTo>
                  <a:lnTo>
                    <a:pt x="57" y="20215"/>
                  </a:lnTo>
                  <a:lnTo>
                    <a:pt x="57" y="20228"/>
                  </a:lnTo>
                  <a:lnTo>
                    <a:pt x="57" y="20228"/>
                  </a:lnTo>
                  <a:lnTo>
                    <a:pt x="57" y="20241"/>
                  </a:lnTo>
                  <a:lnTo>
                    <a:pt x="58" y="20241"/>
                  </a:lnTo>
                  <a:lnTo>
                    <a:pt x="58" y="20254"/>
                  </a:lnTo>
                  <a:lnTo>
                    <a:pt x="59" y="20254"/>
                  </a:lnTo>
                  <a:lnTo>
                    <a:pt x="59" y="20267"/>
                  </a:lnTo>
                  <a:lnTo>
                    <a:pt x="60" y="20267"/>
                  </a:lnTo>
                  <a:lnTo>
                    <a:pt x="60" y="20280"/>
                  </a:lnTo>
                  <a:lnTo>
                    <a:pt x="60" y="20280"/>
                  </a:lnTo>
                  <a:lnTo>
                    <a:pt x="60" y="20292"/>
                  </a:lnTo>
                  <a:lnTo>
                    <a:pt x="61" y="20292"/>
                  </a:lnTo>
                  <a:lnTo>
                    <a:pt x="61" y="20305"/>
                  </a:lnTo>
                  <a:lnTo>
                    <a:pt x="62" y="20305"/>
                  </a:lnTo>
                  <a:lnTo>
                    <a:pt x="62" y="20318"/>
                  </a:lnTo>
                  <a:lnTo>
                    <a:pt x="62" y="20318"/>
                  </a:lnTo>
                  <a:lnTo>
                    <a:pt x="62" y="20331"/>
                  </a:lnTo>
                  <a:lnTo>
                    <a:pt x="63" y="20331"/>
                  </a:lnTo>
                  <a:lnTo>
                    <a:pt x="63" y="20344"/>
                  </a:lnTo>
                  <a:lnTo>
                    <a:pt x="64" y="20344"/>
                  </a:lnTo>
                  <a:lnTo>
                    <a:pt x="64" y="20357"/>
                  </a:lnTo>
                  <a:lnTo>
                    <a:pt x="64" y="20357"/>
                  </a:lnTo>
                  <a:lnTo>
                    <a:pt x="64" y="20370"/>
                  </a:lnTo>
                  <a:lnTo>
                    <a:pt x="65" y="20370"/>
                  </a:lnTo>
                  <a:lnTo>
                    <a:pt x="65" y="20382"/>
                  </a:lnTo>
                  <a:lnTo>
                    <a:pt x="66" y="20382"/>
                  </a:lnTo>
                  <a:lnTo>
                    <a:pt x="66" y="20395"/>
                  </a:lnTo>
                  <a:lnTo>
                    <a:pt x="66" y="20395"/>
                  </a:lnTo>
                  <a:lnTo>
                    <a:pt x="66" y="20408"/>
                  </a:lnTo>
                  <a:lnTo>
                    <a:pt x="67" y="20408"/>
                  </a:lnTo>
                  <a:lnTo>
                    <a:pt x="67" y="20421"/>
                  </a:lnTo>
                  <a:lnTo>
                    <a:pt x="68" y="20421"/>
                  </a:lnTo>
                  <a:lnTo>
                    <a:pt x="68" y="20434"/>
                  </a:lnTo>
                  <a:lnTo>
                    <a:pt x="69" y="20434"/>
                  </a:lnTo>
                  <a:lnTo>
                    <a:pt x="69" y="20446"/>
                  </a:lnTo>
                  <a:lnTo>
                    <a:pt x="69" y="20446"/>
                  </a:lnTo>
                  <a:lnTo>
                    <a:pt x="69" y="20459"/>
                  </a:lnTo>
                  <a:lnTo>
                    <a:pt x="70" y="20459"/>
                  </a:lnTo>
                  <a:lnTo>
                    <a:pt x="70" y="20472"/>
                  </a:lnTo>
                  <a:lnTo>
                    <a:pt x="18248" y="20472"/>
                  </a:lnTo>
                  <a:lnTo>
                    <a:pt x="18248" y="20483"/>
                  </a:lnTo>
                  <a:lnTo>
                    <a:pt x="18249" y="20481"/>
                  </a:lnTo>
                  <a:lnTo>
                    <a:pt x="18249" y="20496"/>
                  </a:lnTo>
                  <a:lnTo>
                    <a:pt x="18249" y="20494"/>
                  </a:lnTo>
                  <a:lnTo>
                    <a:pt x="18249" y="20509"/>
                  </a:lnTo>
                  <a:lnTo>
                    <a:pt x="18250" y="20507"/>
                  </a:lnTo>
                  <a:lnTo>
                    <a:pt x="18250" y="20522"/>
                  </a:lnTo>
                  <a:lnTo>
                    <a:pt x="18251" y="20520"/>
                  </a:lnTo>
                  <a:lnTo>
                    <a:pt x="18251" y="20535"/>
                  </a:lnTo>
                  <a:lnTo>
                    <a:pt x="18252" y="20533"/>
                  </a:lnTo>
                  <a:lnTo>
                    <a:pt x="18252" y="20548"/>
                  </a:lnTo>
                  <a:lnTo>
                    <a:pt x="18252" y="20545"/>
                  </a:lnTo>
                  <a:lnTo>
                    <a:pt x="18252" y="20560"/>
                  </a:lnTo>
                  <a:lnTo>
                    <a:pt x="18253" y="20558"/>
                  </a:lnTo>
                  <a:lnTo>
                    <a:pt x="18253" y="20573"/>
                  </a:lnTo>
                  <a:lnTo>
                    <a:pt x="18254" y="20571"/>
                  </a:lnTo>
                  <a:lnTo>
                    <a:pt x="18254" y="20586"/>
                  </a:lnTo>
                  <a:lnTo>
                    <a:pt x="18254" y="20584"/>
                  </a:lnTo>
                  <a:lnTo>
                    <a:pt x="18254" y="20599"/>
                  </a:lnTo>
                  <a:lnTo>
                    <a:pt x="18255" y="20597"/>
                  </a:lnTo>
                  <a:lnTo>
                    <a:pt x="18255" y="20612"/>
                  </a:lnTo>
                  <a:lnTo>
                    <a:pt x="18256" y="20610"/>
                  </a:lnTo>
                  <a:lnTo>
                    <a:pt x="18256" y="20625"/>
                  </a:lnTo>
                  <a:lnTo>
                    <a:pt x="18256" y="20622"/>
                  </a:lnTo>
                  <a:lnTo>
                    <a:pt x="18256" y="20638"/>
                  </a:lnTo>
                  <a:lnTo>
                    <a:pt x="18257" y="20635"/>
                  </a:lnTo>
                  <a:lnTo>
                    <a:pt x="18257" y="20650"/>
                  </a:lnTo>
                  <a:lnTo>
                    <a:pt x="18258" y="20648"/>
                  </a:lnTo>
                  <a:lnTo>
                    <a:pt x="18258" y="20663"/>
                  </a:lnTo>
                  <a:lnTo>
                    <a:pt x="18259" y="20661"/>
                  </a:lnTo>
                  <a:lnTo>
                    <a:pt x="18259" y="20676"/>
                  </a:lnTo>
                  <a:lnTo>
                    <a:pt x="18259" y="20674"/>
                  </a:lnTo>
                  <a:lnTo>
                    <a:pt x="18259" y="20689"/>
                  </a:lnTo>
                  <a:lnTo>
                    <a:pt x="18260" y="20687"/>
                  </a:lnTo>
                  <a:lnTo>
                    <a:pt x="18260" y="20702"/>
                  </a:lnTo>
                  <a:lnTo>
                    <a:pt x="18261" y="20700"/>
                  </a:lnTo>
                  <a:lnTo>
                    <a:pt x="18261" y="20714"/>
                  </a:lnTo>
                  <a:lnTo>
                    <a:pt x="18261" y="20712"/>
                  </a:lnTo>
                  <a:lnTo>
                    <a:pt x="18261" y="20727"/>
                  </a:lnTo>
                  <a:lnTo>
                    <a:pt x="18262" y="20725"/>
                  </a:lnTo>
                  <a:lnTo>
                    <a:pt x="18262" y="20740"/>
                  </a:lnTo>
                  <a:lnTo>
                    <a:pt x="18263" y="20738"/>
                  </a:lnTo>
                  <a:lnTo>
                    <a:pt x="18263" y="20753"/>
                  </a:lnTo>
                  <a:lnTo>
                    <a:pt x="18263" y="20751"/>
                  </a:lnTo>
                  <a:lnTo>
                    <a:pt x="18263" y="20766"/>
                  </a:lnTo>
                  <a:lnTo>
                    <a:pt x="18264" y="20764"/>
                  </a:lnTo>
                  <a:lnTo>
                    <a:pt x="18264" y="20779"/>
                  </a:lnTo>
                  <a:lnTo>
                    <a:pt x="18265" y="20776"/>
                  </a:lnTo>
                  <a:lnTo>
                    <a:pt x="18265" y="20792"/>
                  </a:lnTo>
                  <a:lnTo>
                    <a:pt x="18265" y="20790"/>
                  </a:lnTo>
                  <a:lnTo>
                    <a:pt x="18265" y="20804"/>
                  </a:lnTo>
                  <a:lnTo>
                    <a:pt x="18266" y="20802"/>
                  </a:lnTo>
                  <a:lnTo>
                    <a:pt x="18266" y="20817"/>
                  </a:lnTo>
                  <a:lnTo>
                    <a:pt x="18267" y="20815"/>
                  </a:lnTo>
                  <a:lnTo>
                    <a:pt x="18267" y="20830"/>
                  </a:lnTo>
                  <a:lnTo>
                    <a:pt x="18268" y="20828"/>
                  </a:lnTo>
                  <a:lnTo>
                    <a:pt x="18268" y="20843"/>
                  </a:lnTo>
                  <a:lnTo>
                    <a:pt x="18268" y="20841"/>
                  </a:lnTo>
                  <a:lnTo>
                    <a:pt x="18268" y="20856"/>
                  </a:lnTo>
                  <a:lnTo>
                    <a:pt x="18269" y="20853"/>
                  </a:lnTo>
                  <a:lnTo>
                    <a:pt x="18269" y="20868"/>
                  </a:lnTo>
                  <a:lnTo>
                    <a:pt x="18270" y="20866"/>
                  </a:lnTo>
                  <a:lnTo>
                    <a:pt x="18270" y="20881"/>
                  </a:lnTo>
                  <a:lnTo>
                    <a:pt x="18270" y="20879"/>
                  </a:lnTo>
                  <a:lnTo>
                    <a:pt x="18270" y="20894"/>
                  </a:lnTo>
                  <a:lnTo>
                    <a:pt x="18271" y="20892"/>
                  </a:lnTo>
                  <a:lnTo>
                    <a:pt x="18271" y="20907"/>
                  </a:lnTo>
                  <a:lnTo>
                    <a:pt x="18272" y="20905"/>
                  </a:lnTo>
                  <a:lnTo>
                    <a:pt x="18272" y="20920"/>
                  </a:lnTo>
                  <a:lnTo>
                    <a:pt x="18272" y="20918"/>
                  </a:lnTo>
                  <a:lnTo>
                    <a:pt x="18272" y="20933"/>
                  </a:lnTo>
                  <a:lnTo>
                    <a:pt x="18273" y="20931"/>
                  </a:lnTo>
                  <a:lnTo>
                    <a:pt x="18273" y="20945"/>
                  </a:lnTo>
                  <a:lnTo>
                    <a:pt x="18274" y="20943"/>
                  </a:lnTo>
                  <a:lnTo>
                    <a:pt x="18274" y="20958"/>
                  </a:lnTo>
                  <a:lnTo>
                    <a:pt x="18274" y="20956"/>
                  </a:lnTo>
                  <a:lnTo>
                    <a:pt x="18274" y="20971"/>
                  </a:lnTo>
                  <a:lnTo>
                    <a:pt x="18275" y="20969"/>
                  </a:lnTo>
                  <a:lnTo>
                    <a:pt x="18275" y="20984"/>
                  </a:lnTo>
                  <a:lnTo>
                    <a:pt x="18276" y="20982"/>
                  </a:lnTo>
                  <a:lnTo>
                    <a:pt x="18276" y="20997"/>
                  </a:lnTo>
                  <a:lnTo>
                    <a:pt x="18276" y="20995"/>
                  </a:lnTo>
                  <a:lnTo>
                    <a:pt x="18276" y="21010"/>
                  </a:lnTo>
                  <a:lnTo>
                    <a:pt x="18277" y="21007"/>
                  </a:lnTo>
                  <a:lnTo>
                    <a:pt x="18277" y="21023"/>
                  </a:lnTo>
                  <a:lnTo>
                    <a:pt x="18278" y="21020"/>
                  </a:lnTo>
                  <a:lnTo>
                    <a:pt x="18278" y="21035"/>
                  </a:lnTo>
                  <a:lnTo>
                    <a:pt x="18279" y="21033"/>
                  </a:lnTo>
                  <a:lnTo>
                    <a:pt x="18279" y="21048"/>
                  </a:lnTo>
                  <a:lnTo>
                    <a:pt x="18279" y="21046"/>
                  </a:lnTo>
                  <a:lnTo>
                    <a:pt x="18279" y="21061"/>
                  </a:lnTo>
                  <a:lnTo>
                    <a:pt x="18280" y="21059"/>
                  </a:lnTo>
                  <a:lnTo>
                    <a:pt x="18280" y="21074"/>
                  </a:lnTo>
                  <a:lnTo>
                    <a:pt x="18281" y="21072"/>
                  </a:lnTo>
                  <a:lnTo>
                    <a:pt x="18281" y="21087"/>
                  </a:lnTo>
                  <a:lnTo>
                    <a:pt x="18281" y="21084"/>
                  </a:lnTo>
                  <a:lnTo>
                    <a:pt x="18281" y="21099"/>
                  </a:lnTo>
                  <a:lnTo>
                    <a:pt x="18282" y="21097"/>
                  </a:lnTo>
                  <a:lnTo>
                    <a:pt x="18282" y="21112"/>
                  </a:lnTo>
                  <a:lnTo>
                    <a:pt x="18283" y="21110"/>
                  </a:lnTo>
                  <a:lnTo>
                    <a:pt x="18283" y="21125"/>
                  </a:lnTo>
                  <a:lnTo>
                    <a:pt x="18283" y="21123"/>
                  </a:lnTo>
                  <a:lnTo>
                    <a:pt x="18283" y="21138"/>
                  </a:lnTo>
                  <a:lnTo>
                    <a:pt x="18284" y="21136"/>
                  </a:lnTo>
                  <a:lnTo>
                    <a:pt x="18284" y="21151"/>
                  </a:lnTo>
                  <a:lnTo>
                    <a:pt x="18285" y="21149"/>
                  </a:lnTo>
                  <a:lnTo>
                    <a:pt x="18285" y="21164"/>
                  </a:lnTo>
                  <a:lnTo>
                    <a:pt x="18286" y="21161"/>
                  </a:lnTo>
                  <a:lnTo>
                    <a:pt x="18286" y="21176"/>
                  </a:lnTo>
                  <a:lnTo>
                    <a:pt x="18286" y="21174"/>
                  </a:lnTo>
                  <a:lnTo>
                    <a:pt x="18286" y="21189"/>
                  </a:lnTo>
                  <a:lnTo>
                    <a:pt x="18287" y="21187"/>
                  </a:lnTo>
                  <a:lnTo>
                    <a:pt x="18287" y="21202"/>
                  </a:lnTo>
                  <a:lnTo>
                    <a:pt x="18288" y="21200"/>
                  </a:lnTo>
                  <a:lnTo>
                    <a:pt x="18288" y="21215"/>
                  </a:lnTo>
                  <a:lnTo>
                    <a:pt x="18288" y="21213"/>
                  </a:lnTo>
                  <a:lnTo>
                    <a:pt x="18288" y="21228"/>
                  </a:lnTo>
                  <a:lnTo>
                    <a:pt x="18289" y="21226"/>
                  </a:lnTo>
                  <a:lnTo>
                    <a:pt x="18289" y="21241"/>
                  </a:lnTo>
                  <a:lnTo>
                    <a:pt x="18290" y="21239"/>
                  </a:lnTo>
                  <a:lnTo>
                    <a:pt x="18290" y="21254"/>
                  </a:lnTo>
                  <a:lnTo>
                    <a:pt x="18290" y="21251"/>
                  </a:lnTo>
                  <a:lnTo>
                    <a:pt x="18290" y="21266"/>
                  </a:lnTo>
                  <a:lnTo>
                    <a:pt x="18291" y="21264"/>
                  </a:lnTo>
                  <a:lnTo>
                    <a:pt x="18291" y="21279"/>
                  </a:lnTo>
                  <a:lnTo>
                    <a:pt x="18292" y="21277"/>
                  </a:lnTo>
                  <a:lnTo>
                    <a:pt x="18292" y="21292"/>
                  </a:lnTo>
                  <a:lnTo>
                    <a:pt x="18292" y="21290"/>
                  </a:lnTo>
                  <a:lnTo>
                    <a:pt x="18292" y="21305"/>
                  </a:lnTo>
                  <a:lnTo>
                    <a:pt x="18293" y="21303"/>
                  </a:lnTo>
                  <a:lnTo>
                    <a:pt x="18293" y="21318"/>
                  </a:lnTo>
                  <a:lnTo>
                    <a:pt x="18294" y="21316"/>
                  </a:lnTo>
                  <a:lnTo>
                    <a:pt x="18294" y="21330"/>
                  </a:lnTo>
                  <a:lnTo>
                    <a:pt x="18295" y="21328"/>
                  </a:lnTo>
                  <a:lnTo>
                    <a:pt x="18295" y="21343"/>
                  </a:lnTo>
                  <a:lnTo>
                    <a:pt x="18295" y="21341"/>
                  </a:lnTo>
                  <a:lnTo>
                    <a:pt x="18295" y="21356"/>
                  </a:lnTo>
                  <a:lnTo>
                    <a:pt x="18296" y="21354"/>
                  </a:lnTo>
                  <a:lnTo>
                    <a:pt x="18296" y="21369"/>
                  </a:lnTo>
                  <a:lnTo>
                    <a:pt x="18297" y="21367"/>
                  </a:lnTo>
                  <a:lnTo>
                    <a:pt x="18297" y="21382"/>
                  </a:lnTo>
                  <a:lnTo>
                    <a:pt x="18297" y="21380"/>
                  </a:lnTo>
                  <a:lnTo>
                    <a:pt x="18297" y="21395"/>
                  </a:lnTo>
                  <a:lnTo>
                    <a:pt x="18298" y="21392"/>
                  </a:lnTo>
                  <a:lnTo>
                    <a:pt x="18298" y="21407"/>
                  </a:lnTo>
                  <a:lnTo>
                    <a:pt x="18299" y="21405"/>
                  </a:lnTo>
                  <a:lnTo>
                    <a:pt x="18299" y="21420"/>
                  </a:lnTo>
                  <a:lnTo>
                    <a:pt x="18299" y="21418"/>
                  </a:lnTo>
                  <a:lnTo>
                    <a:pt x="18299" y="21433"/>
                  </a:lnTo>
                  <a:lnTo>
                    <a:pt x="18300" y="21431"/>
                  </a:lnTo>
                  <a:lnTo>
                    <a:pt x="18300" y="21446"/>
                  </a:lnTo>
                  <a:lnTo>
                    <a:pt x="18301" y="21444"/>
                  </a:lnTo>
                  <a:lnTo>
                    <a:pt x="18301" y="21459"/>
                  </a:lnTo>
                  <a:lnTo>
                    <a:pt x="18301" y="21457"/>
                  </a:lnTo>
                  <a:lnTo>
                    <a:pt x="18301" y="21472"/>
                  </a:lnTo>
                  <a:lnTo>
                    <a:pt x="18302" y="21470"/>
                  </a:lnTo>
                  <a:lnTo>
                    <a:pt x="18302" y="21485"/>
                  </a:lnTo>
                  <a:lnTo>
                    <a:pt x="18303" y="21482"/>
                  </a:lnTo>
                  <a:lnTo>
                    <a:pt x="18303" y="21497"/>
                  </a:lnTo>
                  <a:lnTo>
                    <a:pt x="18303" y="21495"/>
                  </a:lnTo>
                  <a:lnTo>
                    <a:pt x="18303" y="21510"/>
                  </a:lnTo>
                  <a:lnTo>
                    <a:pt x="18304" y="21508"/>
                  </a:lnTo>
                  <a:lnTo>
                    <a:pt x="18304" y="21523"/>
                  </a:lnTo>
                  <a:lnTo>
                    <a:pt x="18305" y="21521"/>
                  </a:lnTo>
                  <a:lnTo>
                    <a:pt x="18305" y="21536"/>
                  </a:lnTo>
                  <a:lnTo>
                    <a:pt x="18306" y="21534"/>
                  </a:lnTo>
                  <a:lnTo>
                    <a:pt x="18306" y="21549"/>
                  </a:lnTo>
                  <a:lnTo>
                    <a:pt x="18306" y="21547"/>
                  </a:lnTo>
                  <a:lnTo>
                    <a:pt x="18306" y="21561"/>
                  </a:lnTo>
                  <a:lnTo>
                    <a:pt x="18307" y="21559"/>
                  </a:lnTo>
                  <a:lnTo>
                    <a:pt x="18307" y="21574"/>
                  </a:lnTo>
                  <a:lnTo>
                    <a:pt x="18308" y="21572"/>
                  </a:lnTo>
                  <a:lnTo>
                    <a:pt x="18308" y="21587"/>
                  </a:lnTo>
                  <a:lnTo>
                    <a:pt x="18308" y="21585"/>
                  </a:lnTo>
                  <a:lnTo>
                    <a:pt x="18308" y="21600"/>
                  </a:lnTo>
                  <a:cubicBezTo>
                    <a:pt x="18308" y="21600"/>
                    <a:pt x="21600" y="11448"/>
                    <a:pt x="21600" y="114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9" name="Shape 6536"/>
          <p:cNvSpPr/>
          <p:nvPr/>
        </p:nvSpPr>
        <p:spPr>
          <a:xfrm>
            <a:off x="3361320" y="4770050"/>
            <a:ext cx="4024214" cy="102362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 flip="none" rotWithShape="1">
            <a:gsLst>
              <a:gs pos="26910">
                <a:srgbClr val="F5F7FA"/>
              </a:gs>
              <a:gs pos="100000">
                <a:srgbClr val="D2D4D7"/>
              </a:gs>
            </a:gsLst>
            <a:path path="shape">
              <a:fillToRect l="-3" t="-13358" r="100003" b="113358"/>
            </a:path>
          </a:gradFill>
          <a:ln w="12700" cap="flat">
            <a:noFill/>
            <a:miter lim="400000"/>
          </a:ln>
          <a:effectLst>
            <a:outerShdw blurRad="190500" dist="190500" dir="5400000" rotWithShape="0">
              <a:srgbClr val="000000">
                <a:alpha val="52693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 charset="0"/>
                <a:sym typeface="Gill Sans"/>
              </a:defRPr>
            </a:pPr>
            <a:endParaRPr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1873511" y="3919425"/>
            <a:ext cx="5112599" cy="1088980"/>
            <a:chOff x="1873511" y="3919425"/>
            <a:chExt cx="5112599" cy="1088980"/>
          </a:xfrm>
          <a:solidFill>
            <a:srgbClr val="868686"/>
          </a:solidFill>
        </p:grpSpPr>
        <p:grpSp>
          <p:nvGrpSpPr>
            <p:cNvPr id="121" name="组合 120"/>
            <p:cNvGrpSpPr/>
            <p:nvPr/>
          </p:nvGrpSpPr>
          <p:grpSpPr>
            <a:xfrm>
              <a:off x="1873511" y="3975598"/>
              <a:ext cx="1083467" cy="975247"/>
              <a:chOff x="1873511" y="3975598"/>
              <a:chExt cx="1083467" cy="975247"/>
            </a:xfrm>
            <a:grpFill/>
          </p:grpSpPr>
          <p:sp>
            <p:nvSpPr>
              <p:cNvPr id="123" name="Shape 6538"/>
              <p:cNvSpPr/>
              <p:nvPr/>
            </p:nvSpPr>
            <p:spPr>
              <a:xfrm>
                <a:off x="1873511" y="3975598"/>
                <a:ext cx="1083467" cy="97524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1447"/>
                    </a:moveTo>
                    <a:lnTo>
                      <a:pt x="21597" y="1433"/>
                    </a:lnTo>
                    <a:lnTo>
                      <a:pt x="21595" y="1433"/>
                    </a:lnTo>
                    <a:lnTo>
                      <a:pt x="21595" y="1419"/>
                    </a:lnTo>
                    <a:lnTo>
                      <a:pt x="21592" y="1419"/>
                    </a:lnTo>
                    <a:lnTo>
                      <a:pt x="21592" y="1404"/>
                    </a:lnTo>
                    <a:lnTo>
                      <a:pt x="21590" y="1404"/>
                    </a:lnTo>
                    <a:lnTo>
                      <a:pt x="21590" y="1390"/>
                    </a:lnTo>
                    <a:lnTo>
                      <a:pt x="21587" y="1390"/>
                    </a:lnTo>
                    <a:lnTo>
                      <a:pt x="21587" y="1376"/>
                    </a:lnTo>
                    <a:lnTo>
                      <a:pt x="21585" y="1376"/>
                    </a:lnTo>
                    <a:lnTo>
                      <a:pt x="21585" y="1361"/>
                    </a:lnTo>
                    <a:lnTo>
                      <a:pt x="21582" y="1361"/>
                    </a:lnTo>
                    <a:lnTo>
                      <a:pt x="21582" y="1347"/>
                    </a:lnTo>
                    <a:lnTo>
                      <a:pt x="21579" y="1347"/>
                    </a:lnTo>
                    <a:lnTo>
                      <a:pt x="21579" y="1333"/>
                    </a:lnTo>
                    <a:lnTo>
                      <a:pt x="21577" y="1333"/>
                    </a:lnTo>
                    <a:lnTo>
                      <a:pt x="21577" y="1318"/>
                    </a:lnTo>
                    <a:lnTo>
                      <a:pt x="21574" y="1318"/>
                    </a:lnTo>
                    <a:lnTo>
                      <a:pt x="21574" y="1304"/>
                    </a:lnTo>
                    <a:lnTo>
                      <a:pt x="21572" y="1304"/>
                    </a:lnTo>
                    <a:lnTo>
                      <a:pt x="21572" y="1290"/>
                    </a:lnTo>
                    <a:lnTo>
                      <a:pt x="21569" y="1290"/>
                    </a:lnTo>
                    <a:lnTo>
                      <a:pt x="21569" y="1275"/>
                    </a:lnTo>
                    <a:lnTo>
                      <a:pt x="21566" y="1275"/>
                    </a:lnTo>
                    <a:lnTo>
                      <a:pt x="21566" y="1261"/>
                    </a:lnTo>
                    <a:lnTo>
                      <a:pt x="21564" y="1261"/>
                    </a:lnTo>
                    <a:lnTo>
                      <a:pt x="21564" y="1247"/>
                    </a:lnTo>
                    <a:lnTo>
                      <a:pt x="21561" y="1247"/>
                    </a:lnTo>
                    <a:lnTo>
                      <a:pt x="21561" y="1233"/>
                    </a:lnTo>
                    <a:lnTo>
                      <a:pt x="21559" y="1233"/>
                    </a:lnTo>
                    <a:lnTo>
                      <a:pt x="21559" y="1218"/>
                    </a:lnTo>
                    <a:lnTo>
                      <a:pt x="21556" y="1218"/>
                    </a:lnTo>
                    <a:lnTo>
                      <a:pt x="21556" y="1204"/>
                    </a:lnTo>
                    <a:lnTo>
                      <a:pt x="21554" y="1204"/>
                    </a:lnTo>
                    <a:lnTo>
                      <a:pt x="21554" y="1189"/>
                    </a:lnTo>
                    <a:lnTo>
                      <a:pt x="21551" y="1189"/>
                    </a:lnTo>
                    <a:lnTo>
                      <a:pt x="21551" y="1175"/>
                    </a:lnTo>
                    <a:lnTo>
                      <a:pt x="21548" y="1175"/>
                    </a:lnTo>
                    <a:lnTo>
                      <a:pt x="21548" y="1161"/>
                    </a:lnTo>
                    <a:lnTo>
                      <a:pt x="21546" y="1161"/>
                    </a:lnTo>
                    <a:lnTo>
                      <a:pt x="21546" y="1146"/>
                    </a:lnTo>
                    <a:lnTo>
                      <a:pt x="21543" y="1146"/>
                    </a:lnTo>
                    <a:lnTo>
                      <a:pt x="21543" y="1132"/>
                    </a:lnTo>
                    <a:lnTo>
                      <a:pt x="21541" y="1132"/>
                    </a:lnTo>
                    <a:lnTo>
                      <a:pt x="21541" y="1118"/>
                    </a:lnTo>
                    <a:lnTo>
                      <a:pt x="21538" y="1118"/>
                    </a:lnTo>
                    <a:lnTo>
                      <a:pt x="21538" y="1103"/>
                    </a:lnTo>
                    <a:lnTo>
                      <a:pt x="21535" y="1103"/>
                    </a:lnTo>
                    <a:lnTo>
                      <a:pt x="21535" y="1089"/>
                    </a:lnTo>
                    <a:lnTo>
                      <a:pt x="21533" y="1089"/>
                    </a:lnTo>
                    <a:lnTo>
                      <a:pt x="21533" y="1075"/>
                    </a:lnTo>
                    <a:lnTo>
                      <a:pt x="21530" y="1075"/>
                    </a:lnTo>
                    <a:lnTo>
                      <a:pt x="21530" y="1061"/>
                    </a:lnTo>
                    <a:lnTo>
                      <a:pt x="21528" y="1061"/>
                    </a:lnTo>
                    <a:lnTo>
                      <a:pt x="21528" y="1046"/>
                    </a:lnTo>
                    <a:lnTo>
                      <a:pt x="21525" y="1046"/>
                    </a:lnTo>
                    <a:lnTo>
                      <a:pt x="21525" y="1032"/>
                    </a:lnTo>
                    <a:lnTo>
                      <a:pt x="21523" y="1032"/>
                    </a:lnTo>
                    <a:lnTo>
                      <a:pt x="21523" y="1017"/>
                    </a:lnTo>
                    <a:lnTo>
                      <a:pt x="21520" y="1017"/>
                    </a:lnTo>
                    <a:lnTo>
                      <a:pt x="21520" y="1003"/>
                    </a:lnTo>
                    <a:lnTo>
                      <a:pt x="21517" y="1003"/>
                    </a:lnTo>
                    <a:lnTo>
                      <a:pt x="21517" y="989"/>
                    </a:lnTo>
                    <a:lnTo>
                      <a:pt x="21515" y="989"/>
                    </a:lnTo>
                    <a:lnTo>
                      <a:pt x="21515" y="974"/>
                    </a:lnTo>
                    <a:lnTo>
                      <a:pt x="21512" y="974"/>
                    </a:lnTo>
                    <a:lnTo>
                      <a:pt x="21512" y="960"/>
                    </a:lnTo>
                    <a:lnTo>
                      <a:pt x="21510" y="960"/>
                    </a:lnTo>
                    <a:lnTo>
                      <a:pt x="21510" y="946"/>
                    </a:lnTo>
                    <a:lnTo>
                      <a:pt x="21507" y="946"/>
                    </a:lnTo>
                    <a:lnTo>
                      <a:pt x="21507" y="932"/>
                    </a:lnTo>
                    <a:lnTo>
                      <a:pt x="21505" y="932"/>
                    </a:lnTo>
                    <a:lnTo>
                      <a:pt x="21505" y="917"/>
                    </a:lnTo>
                    <a:lnTo>
                      <a:pt x="21502" y="917"/>
                    </a:lnTo>
                    <a:lnTo>
                      <a:pt x="21502" y="903"/>
                    </a:lnTo>
                    <a:lnTo>
                      <a:pt x="21499" y="903"/>
                    </a:lnTo>
                    <a:lnTo>
                      <a:pt x="21499" y="889"/>
                    </a:lnTo>
                    <a:lnTo>
                      <a:pt x="21497" y="889"/>
                    </a:lnTo>
                    <a:lnTo>
                      <a:pt x="21497" y="874"/>
                    </a:lnTo>
                    <a:lnTo>
                      <a:pt x="21494" y="874"/>
                    </a:lnTo>
                    <a:lnTo>
                      <a:pt x="21494" y="860"/>
                    </a:lnTo>
                    <a:lnTo>
                      <a:pt x="21492" y="860"/>
                    </a:lnTo>
                    <a:lnTo>
                      <a:pt x="21492" y="845"/>
                    </a:lnTo>
                    <a:lnTo>
                      <a:pt x="21489" y="845"/>
                    </a:lnTo>
                    <a:lnTo>
                      <a:pt x="21489" y="831"/>
                    </a:lnTo>
                    <a:lnTo>
                      <a:pt x="21486" y="831"/>
                    </a:lnTo>
                    <a:lnTo>
                      <a:pt x="21486" y="817"/>
                    </a:lnTo>
                    <a:lnTo>
                      <a:pt x="21484" y="817"/>
                    </a:lnTo>
                    <a:lnTo>
                      <a:pt x="21484" y="802"/>
                    </a:lnTo>
                    <a:lnTo>
                      <a:pt x="21481" y="802"/>
                    </a:lnTo>
                    <a:lnTo>
                      <a:pt x="21481" y="788"/>
                    </a:lnTo>
                    <a:lnTo>
                      <a:pt x="21479" y="788"/>
                    </a:lnTo>
                    <a:lnTo>
                      <a:pt x="21479" y="774"/>
                    </a:lnTo>
                    <a:lnTo>
                      <a:pt x="21476" y="774"/>
                    </a:lnTo>
                    <a:lnTo>
                      <a:pt x="21476" y="760"/>
                    </a:lnTo>
                    <a:lnTo>
                      <a:pt x="21474" y="760"/>
                    </a:lnTo>
                    <a:lnTo>
                      <a:pt x="21474" y="745"/>
                    </a:lnTo>
                    <a:lnTo>
                      <a:pt x="21471" y="745"/>
                    </a:lnTo>
                    <a:lnTo>
                      <a:pt x="21471" y="731"/>
                    </a:lnTo>
                    <a:lnTo>
                      <a:pt x="21468" y="731"/>
                    </a:lnTo>
                    <a:lnTo>
                      <a:pt x="21468" y="716"/>
                    </a:lnTo>
                    <a:lnTo>
                      <a:pt x="21466" y="716"/>
                    </a:lnTo>
                    <a:lnTo>
                      <a:pt x="21466" y="702"/>
                    </a:lnTo>
                    <a:lnTo>
                      <a:pt x="21463" y="702"/>
                    </a:lnTo>
                    <a:lnTo>
                      <a:pt x="21463" y="688"/>
                    </a:lnTo>
                    <a:lnTo>
                      <a:pt x="21461" y="688"/>
                    </a:lnTo>
                    <a:lnTo>
                      <a:pt x="21461" y="674"/>
                    </a:lnTo>
                    <a:lnTo>
                      <a:pt x="21458" y="674"/>
                    </a:lnTo>
                    <a:lnTo>
                      <a:pt x="21458" y="659"/>
                    </a:lnTo>
                    <a:lnTo>
                      <a:pt x="21456" y="659"/>
                    </a:lnTo>
                    <a:lnTo>
                      <a:pt x="21456" y="645"/>
                    </a:lnTo>
                    <a:lnTo>
                      <a:pt x="21453" y="645"/>
                    </a:lnTo>
                    <a:lnTo>
                      <a:pt x="21453" y="631"/>
                    </a:lnTo>
                    <a:lnTo>
                      <a:pt x="21450" y="631"/>
                    </a:lnTo>
                    <a:lnTo>
                      <a:pt x="21450" y="616"/>
                    </a:lnTo>
                    <a:lnTo>
                      <a:pt x="21448" y="616"/>
                    </a:lnTo>
                    <a:lnTo>
                      <a:pt x="21448" y="602"/>
                    </a:lnTo>
                    <a:lnTo>
                      <a:pt x="21445" y="602"/>
                    </a:lnTo>
                    <a:lnTo>
                      <a:pt x="21445" y="588"/>
                    </a:lnTo>
                    <a:lnTo>
                      <a:pt x="21443" y="588"/>
                    </a:lnTo>
                    <a:lnTo>
                      <a:pt x="21443" y="573"/>
                    </a:lnTo>
                    <a:lnTo>
                      <a:pt x="21440" y="573"/>
                    </a:lnTo>
                    <a:lnTo>
                      <a:pt x="21440" y="559"/>
                    </a:lnTo>
                    <a:lnTo>
                      <a:pt x="21437" y="559"/>
                    </a:lnTo>
                    <a:lnTo>
                      <a:pt x="21437" y="544"/>
                    </a:lnTo>
                    <a:lnTo>
                      <a:pt x="21435" y="544"/>
                    </a:lnTo>
                    <a:lnTo>
                      <a:pt x="21435" y="530"/>
                    </a:lnTo>
                    <a:lnTo>
                      <a:pt x="21432" y="530"/>
                    </a:lnTo>
                    <a:lnTo>
                      <a:pt x="21432" y="516"/>
                    </a:lnTo>
                    <a:lnTo>
                      <a:pt x="21430" y="516"/>
                    </a:lnTo>
                    <a:lnTo>
                      <a:pt x="21430" y="502"/>
                    </a:lnTo>
                    <a:lnTo>
                      <a:pt x="21427" y="502"/>
                    </a:lnTo>
                    <a:lnTo>
                      <a:pt x="21427" y="487"/>
                    </a:lnTo>
                    <a:lnTo>
                      <a:pt x="21425" y="487"/>
                    </a:lnTo>
                    <a:lnTo>
                      <a:pt x="21425" y="473"/>
                    </a:lnTo>
                    <a:lnTo>
                      <a:pt x="21422" y="473"/>
                    </a:lnTo>
                    <a:lnTo>
                      <a:pt x="21422" y="459"/>
                    </a:lnTo>
                    <a:lnTo>
                      <a:pt x="21419" y="459"/>
                    </a:lnTo>
                    <a:lnTo>
                      <a:pt x="21419" y="444"/>
                    </a:lnTo>
                    <a:lnTo>
                      <a:pt x="21417" y="444"/>
                    </a:lnTo>
                    <a:lnTo>
                      <a:pt x="21417" y="430"/>
                    </a:lnTo>
                    <a:lnTo>
                      <a:pt x="21414" y="430"/>
                    </a:lnTo>
                    <a:lnTo>
                      <a:pt x="21414" y="416"/>
                    </a:lnTo>
                    <a:lnTo>
                      <a:pt x="21412" y="416"/>
                    </a:lnTo>
                    <a:lnTo>
                      <a:pt x="21412" y="401"/>
                    </a:lnTo>
                    <a:lnTo>
                      <a:pt x="21409" y="401"/>
                    </a:lnTo>
                    <a:lnTo>
                      <a:pt x="21409" y="387"/>
                    </a:lnTo>
                    <a:lnTo>
                      <a:pt x="21407" y="387"/>
                    </a:lnTo>
                    <a:lnTo>
                      <a:pt x="21407" y="373"/>
                    </a:lnTo>
                    <a:lnTo>
                      <a:pt x="21404" y="373"/>
                    </a:lnTo>
                    <a:lnTo>
                      <a:pt x="21404" y="358"/>
                    </a:lnTo>
                    <a:lnTo>
                      <a:pt x="21401" y="358"/>
                    </a:lnTo>
                    <a:lnTo>
                      <a:pt x="21401" y="344"/>
                    </a:lnTo>
                    <a:lnTo>
                      <a:pt x="21399" y="344"/>
                    </a:lnTo>
                    <a:lnTo>
                      <a:pt x="21399" y="330"/>
                    </a:lnTo>
                    <a:lnTo>
                      <a:pt x="21396" y="330"/>
                    </a:lnTo>
                    <a:lnTo>
                      <a:pt x="21396" y="315"/>
                    </a:lnTo>
                    <a:lnTo>
                      <a:pt x="21394" y="315"/>
                    </a:lnTo>
                    <a:lnTo>
                      <a:pt x="21394" y="301"/>
                    </a:lnTo>
                    <a:lnTo>
                      <a:pt x="21391" y="301"/>
                    </a:lnTo>
                    <a:lnTo>
                      <a:pt x="21391" y="287"/>
                    </a:lnTo>
                    <a:lnTo>
                      <a:pt x="21388" y="287"/>
                    </a:lnTo>
                    <a:lnTo>
                      <a:pt x="21388" y="272"/>
                    </a:lnTo>
                    <a:lnTo>
                      <a:pt x="21386" y="272"/>
                    </a:lnTo>
                    <a:lnTo>
                      <a:pt x="21386" y="258"/>
                    </a:lnTo>
                    <a:lnTo>
                      <a:pt x="21383" y="258"/>
                    </a:lnTo>
                    <a:lnTo>
                      <a:pt x="21383" y="244"/>
                    </a:lnTo>
                    <a:lnTo>
                      <a:pt x="21381" y="244"/>
                    </a:lnTo>
                    <a:lnTo>
                      <a:pt x="21381" y="229"/>
                    </a:lnTo>
                    <a:lnTo>
                      <a:pt x="21378" y="229"/>
                    </a:lnTo>
                    <a:lnTo>
                      <a:pt x="21378" y="215"/>
                    </a:lnTo>
                    <a:lnTo>
                      <a:pt x="21376" y="215"/>
                    </a:lnTo>
                    <a:lnTo>
                      <a:pt x="21376" y="201"/>
                    </a:lnTo>
                    <a:lnTo>
                      <a:pt x="21373" y="201"/>
                    </a:lnTo>
                    <a:lnTo>
                      <a:pt x="21373" y="186"/>
                    </a:lnTo>
                    <a:lnTo>
                      <a:pt x="21370" y="186"/>
                    </a:lnTo>
                    <a:lnTo>
                      <a:pt x="21370" y="172"/>
                    </a:lnTo>
                    <a:lnTo>
                      <a:pt x="21368" y="172"/>
                    </a:lnTo>
                    <a:lnTo>
                      <a:pt x="21368" y="158"/>
                    </a:lnTo>
                    <a:lnTo>
                      <a:pt x="21365" y="158"/>
                    </a:lnTo>
                    <a:lnTo>
                      <a:pt x="21365" y="143"/>
                    </a:lnTo>
                    <a:lnTo>
                      <a:pt x="21363" y="143"/>
                    </a:lnTo>
                    <a:lnTo>
                      <a:pt x="21363" y="129"/>
                    </a:lnTo>
                    <a:lnTo>
                      <a:pt x="21360" y="129"/>
                    </a:lnTo>
                    <a:lnTo>
                      <a:pt x="21360" y="115"/>
                    </a:lnTo>
                    <a:lnTo>
                      <a:pt x="21358" y="115"/>
                    </a:lnTo>
                    <a:lnTo>
                      <a:pt x="21358" y="100"/>
                    </a:lnTo>
                    <a:lnTo>
                      <a:pt x="21355" y="100"/>
                    </a:lnTo>
                    <a:lnTo>
                      <a:pt x="21355" y="86"/>
                    </a:lnTo>
                    <a:lnTo>
                      <a:pt x="21352" y="86"/>
                    </a:lnTo>
                    <a:lnTo>
                      <a:pt x="21352" y="72"/>
                    </a:lnTo>
                    <a:lnTo>
                      <a:pt x="21350" y="72"/>
                    </a:lnTo>
                    <a:lnTo>
                      <a:pt x="21350" y="57"/>
                    </a:lnTo>
                    <a:lnTo>
                      <a:pt x="21347" y="57"/>
                    </a:lnTo>
                    <a:lnTo>
                      <a:pt x="21347" y="43"/>
                    </a:lnTo>
                    <a:lnTo>
                      <a:pt x="21345" y="43"/>
                    </a:lnTo>
                    <a:lnTo>
                      <a:pt x="21345" y="29"/>
                    </a:lnTo>
                    <a:lnTo>
                      <a:pt x="21342" y="29"/>
                    </a:lnTo>
                    <a:lnTo>
                      <a:pt x="21342" y="14"/>
                    </a:lnTo>
                    <a:lnTo>
                      <a:pt x="21339" y="14"/>
                    </a:lnTo>
                    <a:lnTo>
                      <a:pt x="21339" y="0"/>
                    </a:lnTo>
                    <a:lnTo>
                      <a:pt x="1814" y="0"/>
                    </a:lnTo>
                    <a:cubicBezTo>
                      <a:pt x="816" y="0"/>
                      <a:pt x="0" y="907"/>
                      <a:pt x="0" y="2015"/>
                    </a:cubicBezTo>
                    <a:lnTo>
                      <a:pt x="0" y="18137"/>
                    </a:lnTo>
                    <a:cubicBezTo>
                      <a:pt x="0" y="18278"/>
                      <a:pt x="13" y="18416"/>
                      <a:pt x="38" y="18548"/>
                    </a:cubicBezTo>
                    <a:cubicBezTo>
                      <a:pt x="39" y="18553"/>
                      <a:pt x="40" y="18558"/>
                      <a:pt x="41" y="18563"/>
                    </a:cubicBezTo>
                    <a:cubicBezTo>
                      <a:pt x="42" y="18568"/>
                      <a:pt x="43" y="18572"/>
                      <a:pt x="44" y="18577"/>
                    </a:cubicBezTo>
                    <a:cubicBezTo>
                      <a:pt x="45" y="18582"/>
                      <a:pt x="45" y="18587"/>
                      <a:pt x="46" y="18592"/>
                    </a:cubicBezTo>
                    <a:cubicBezTo>
                      <a:pt x="47" y="18596"/>
                      <a:pt x="48" y="18601"/>
                      <a:pt x="49" y="18606"/>
                    </a:cubicBezTo>
                    <a:cubicBezTo>
                      <a:pt x="50" y="18610"/>
                      <a:pt x="50" y="18615"/>
                      <a:pt x="51" y="18620"/>
                    </a:cubicBezTo>
                    <a:cubicBezTo>
                      <a:pt x="52" y="18625"/>
                      <a:pt x="53" y="18630"/>
                      <a:pt x="54" y="18634"/>
                    </a:cubicBezTo>
                    <a:cubicBezTo>
                      <a:pt x="55" y="18639"/>
                      <a:pt x="56" y="18644"/>
                      <a:pt x="57" y="18649"/>
                    </a:cubicBezTo>
                    <a:cubicBezTo>
                      <a:pt x="57" y="18654"/>
                      <a:pt x="58" y="18659"/>
                      <a:pt x="59" y="18664"/>
                    </a:cubicBezTo>
                    <a:cubicBezTo>
                      <a:pt x="60" y="18668"/>
                      <a:pt x="61" y="18672"/>
                      <a:pt x="62" y="18676"/>
                    </a:cubicBezTo>
                    <a:cubicBezTo>
                      <a:pt x="62" y="18682"/>
                      <a:pt x="63" y="18687"/>
                      <a:pt x="64" y="18693"/>
                    </a:cubicBezTo>
                    <a:cubicBezTo>
                      <a:pt x="65" y="18697"/>
                      <a:pt x="66" y="18701"/>
                      <a:pt x="67" y="18705"/>
                    </a:cubicBezTo>
                    <a:cubicBezTo>
                      <a:pt x="68" y="18710"/>
                      <a:pt x="69" y="18715"/>
                      <a:pt x="69" y="18720"/>
                    </a:cubicBezTo>
                    <a:cubicBezTo>
                      <a:pt x="70" y="18725"/>
                      <a:pt x="71" y="18730"/>
                      <a:pt x="72" y="18735"/>
                    </a:cubicBezTo>
                    <a:cubicBezTo>
                      <a:pt x="73" y="18739"/>
                      <a:pt x="74" y="18744"/>
                      <a:pt x="75" y="18749"/>
                    </a:cubicBezTo>
                    <a:cubicBezTo>
                      <a:pt x="75" y="18754"/>
                      <a:pt x="76" y="18759"/>
                      <a:pt x="77" y="18764"/>
                    </a:cubicBezTo>
                    <a:cubicBezTo>
                      <a:pt x="78" y="18769"/>
                      <a:pt x="79" y="18773"/>
                      <a:pt x="80" y="18777"/>
                    </a:cubicBezTo>
                    <a:cubicBezTo>
                      <a:pt x="81" y="18782"/>
                      <a:pt x="81" y="18787"/>
                      <a:pt x="82" y="18792"/>
                    </a:cubicBezTo>
                    <a:cubicBezTo>
                      <a:pt x="83" y="18797"/>
                      <a:pt x="84" y="18802"/>
                      <a:pt x="85" y="18807"/>
                    </a:cubicBezTo>
                    <a:cubicBezTo>
                      <a:pt x="86" y="18811"/>
                      <a:pt x="87" y="18816"/>
                      <a:pt x="87" y="18820"/>
                    </a:cubicBezTo>
                    <a:cubicBezTo>
                      <a:pt x="88" y="18825"/>
                      <a:pt x="89" y="18831"/>
                      <a:pt x="90" y="18836"/>
                    </a:cubicBezTo>
                    <a:cubicBezTo>
                      <a:pt x="91" y="18840"/>
                      <a:pt x="92" y="18844"/>
                      <a:pt x="93" y="18849"/>
                    </a:cubicBezTo>
                    <a:cubicBezTo>
                      <a:pt x="93" y="18854"/>
                      <a:pt x="94" y="18859"/>
                      <a:pt x="95" y="18864"/>
                    </a:cubicBezTo>
                    <a:cubicBezTo>
                      <a:pt x="96" y="18868"/>
                      <a:pt x="97" y="18873"/>
                      <a:pt x="98" y="18878"/>
                    </a:cubicBezTo>
                    <a:cubicBezTo>
                      <a:pt x="99" y="18883"/>
                      <a:pt x="99" y="18888"/>
                      <a:pt x="100" y="18892"/>
                    </a:cubicBezTo>
                    <a:cubicBezTo>
                      <a:pt x="101" y="18897"/>
                      <a:pt x="102" y="18902"/>
                      <a:pt x="103" y="18907"/>
                    </a:cubicBezTo>
                    <a:cubicBezTo>
                      <a:pt x="104" y="18912"/>
                      <a:pt x="105" y="18917"/>
                      <a:pt x="106" y="18921"/>
                    </a:cubicBezTo>
                    <a:cubicBezTo>
                      <a:pt x="106" y="18926"/>
                      <a:pt x="107" y="18931"/>
                      <a:pt x="108" y="18935"/>
                    </a:cubicBezTo>
                    <a:cubicBezTo>
                      <a:pt x="109" y="18940"/>
                      <a:pt x="110" y="18945"/>
                      <a:pt x="111" y="18950"/>
                    </a:cubicBezTo>
                    <a:cubicBezTo>
                      <a:pt x="112" y="18954"/>
                      <a:pt x="112" y="18959"/>
                      <a:pt x="113" y="18963"/>
                    </a:cubicBezTo>
                    <a:cubicBezTo>
                      <a:pt x="114" y="18969"/>
                      <a:pt x="115" y="18974"/>
                      <a:pt x="116" y="18979"/>
                    </a:cubicBezTo>
                    <a:cubicBezTo>
                      <a:pt x="117" y="18983"/>
                      <a:pt x="117" y="18988"/>
                      <a:pt x="118" y="18992"/>
                    </a:cubicBezTo>
                    <a:cubicBezTo>
                      <a:pt x="119" y="18997"/>
                      <a:pt x="120" y="19002"/>
                      <a:pt x="121" y="19008"/>
                    </a:cubicBezTo>
                    <a:cubicBezTo>
                      <a:pt x="122" y="19012"/>
                      <a:pt x="123" y="19016"/>
                      <a:pt x="124" y="19021"/>
                    </a:cubicBezTo>
                    <a:cubicBezTo>
                      <a:pt x="124" y="19026"/>
                      <a:pt x="125" y="19031"/>
                      <a:pt x="126" y="19036"/>
                    </a:cubicBezTo>
                    <a:cubicBezTo>
                      <a:pt x="127" y="19041"/>
                      <a:pt x="128" y="19045"/>
                      <a:pt x="129" y="19050"/>
                    </a:cubicBezTo>
                    <a:cubicBezTo>
                      <a:pt x="130" y="19055"/>
                      <a:pt x="130" y="19060"/>
                      <a:pt x="131" y="19065"/>
                    </a:cubicBezTo>
                    <a:cubicBezTo>
                      <a:pt x="132" y="19069"/>
                      <a:pt x="133" y="19074"/>
                      <a:pt x="134" y="19079"/>
                    </a:cubicBezTo>
                    <a:cubicBezTo>
                      <a:pt x="135" y="19083"/>
                      <a:pt x="136" y="19088"/>
                      <a:pt x="137" y="19093"/>
                    </a:cubicBezTo>
                    <a:cubicBezTo>
                      <a:pt x="137" y="19097"/>
                      <a:pt x="138" y="19102"/>
                      <a:pt x="139" y="19106"/>
                    </a:cubicBezTo>
                    <a:cubicBezTo>
                      <a:pt x="140" y="19112"/>
                      <a:pt x="141" y="19117"/>
                      <a:pt x="142" y="19123"/>
                    </a:cubicBezTo>
                    <a:cubicBezTo>
                      <a:pt x="143" y="19127"/>
                      <a:pt x="143" y="19131"/>
                      <a:pt x="144" y="19135"/>
                    </a:cubicBezTo>
                    <a:cubicBezTo>
                      <a:pt x="145" y="19141"/>
                      <a:pt x="146" y="19146"/>
                      <a:pt x="147" y="19151"/>
                    </a:cubicBezTo>
                    <a:cubicBezTo>
                      <a:pt x="148" y="19155"/>
                      <a:pt x="149" y="19160"/>
                      <a:pt x="149" y="19165"/>
                    </a:cubicBezTo>
                    <a:cubicBezTo>
                      <a:pt x="150" y="19170"/>
                      <a:pt x="151" y="19174"/>
                      <a:pt x="152" y="19179"/>
                    </a:cubicBezTo>
                    <a:cubicBezTo>
                      <a:pt x="153" y="19184"/>
                      <a:pt x="154" y="19188"/>
                      <a:pt x="155" y="19193"/>
                    </a:cubicBezTo>
                    <a:cubicBezTo>
                      <a:pt x="155" y="19198"/>
                      <a:pt x="156" y="19203"/>
                      <a:pt x="157" y="19208"/>
                    </a:cubicBezTo>
                    <a:cubicBezTo>
                      <a:pt x="158" y="19212"/>
                      <a:pt x="159" y="19217"/>
                      <a:pt x="160" y="19221"/>
                    </a:cubicBezTo>
                    <a:cubicBezTo>
                      <a:pt x="161" y="19227"/>
                      <a:pt x="161" y="19232"/>
                      <a:pt x="162" y="19237"/>
                    </a:cubicBezTo>
                    <a:cubicBezTo>
                      <a:pt x="163" y="19242"/>
                      <a:pt x="164" y="19246"/>
                      <a:pt x="165" y="19250"/>
                    </a:cubicBezTo>
                    <a:cubicBezTo>
                      <a:pt x="166" y="19255"/>
                      <a:pt x="167" y="19260"/>
                      <a:pt x="167" y="19265"/>
                    </a:cubicBezTo>
                    <a:cubicBezTo>
                      <a:pt x="168" y="19270"/>
                      <a:pt x="169" y="19275"/>
                      <a:pt x="170" y="19279"/>
                    </a:cubicBezTo>
                    <a:cubicBezTo>
                      <a:pt x="171" y="19284"/>
                      <a:pt x="172" y="19289"/>
                      <a:pt x="173" y="19293"/>
                    </a:cubicBezTo>
                    <a:cubicBezTo>
                      <a:pt x="173" y="19298"/>
                      <a:pt x="174" y="19303"/>
                      <a:pt x="175" y="19308"/>
                    </a:cubicBezTo>
                    <a:cubicBezTo>
                      <a:pt x="176" y="19313"/>
                      <a:pt x="177" y="19318"/>
                      <a:pt x="178" y="19322"/>
                    </a:cubicBezTo>
                    <a:cubicBezTo>
                      <a:pt x="179" y="19327"/>
                      <a:pt x="179" y="19332"/>
                      <a:pt x="180" y="19337"/>
                    </a:cubicBezTo>
                    <a:cubicBezTo>
                      <a:pt x="181" y="19341"/>
                      <a:pt x="182" y="19346"/>
                      <a:pt x="183" y="19351"/>
                    </a:cubicBezTo>
                    <a:cubicBezTo>
                      <a:pt x="184" y="19356"/>
                      <a:pt x="185" y="19360"/>
                      <a:pt x="185" y="19365"/>
                    </a:cubicBezTo>
                    <a:cubicBezTo>
                      <a:pt x="186" y="19370"/>
                      <a:pt x="187" y="19375"/>
                      <a:pt x="188" y="19380"/>
                    </a:cubicBezTo>
                    <a:cubicBezTo>
                      <a:pt x="189" y="19385"/>
                      <a:pt x="190" y="19390"/>
                      <a:pt x="191" y="19394"/>
                    </a:cubicBezTo>
                    <a:cubicBezTo>
                      <a:pt x="192" y="19399"/>
                      <a:pt x="192" y="19403"/>
                      <a:pt x="193" y="19408"/>
                    </a:cubicBezTo>
                    <a:cubicBezTo>
                      <a:pt x="194" y="19413"/>
                      <a:pt x="195" y="19418"/>
                      <a:pt x="196" y="19423"/>
                    </a:cubicBezTo>
                    <a:cubicBezTo>
                      <a:pt x="197" y="19428"/>
                      <a:pt x="197" y="19432"/>
                      <a:pt x="198" y="19436"/>
                    </a:cubicBezTo>
                    <a:cubicBezTo>
                      <a:pt x="199" y="19441"/>
                      <a:pt x="200" y="19447"/>
                      <a:pt x="201" y="19452"/>
                    </a:cubicBezTo>
                    <a:cubicBezTo>
                      <a:pt x="202" y="19456"/>
                      <a:pt x="203" y="19460"/>
                      <a:pt x="203" y="19465"/>
                    </a:cubicBezTo>
                    <a:cubicBezTo>
                      <a:pt x="204" y="19470"/>
                      <a:pt x="205" y="19475"/>
                      <a:pt x="206" y="19480"/>
                    </a:cubicBezTo>
                    <a:cubicBezTo>
                      <a:pt x="207" y="19485"/>
                      <a:pt x="208" y="19490"/>
                      <a:pt x="209" y="19494"/>
                    </a:cubicBezTo>
                    <a:cubicBezTo>
                      <a:pt x="210" y="19499"/>
                      <a:pt x="210" y="19504"/>
                      <a:pt x="211" y="19508"/>
                    </a:cubicBezTo>
                    <a:cubicBezTo>
                      <a:pt x="212" y="19513"/>
                      <a:pt x="213" y="19518"/>
                      <a:pt x="214" y="19523"/>
                    </a:cubicBezTo>
                    <a:cubicBezTo>
                      <a:pt x="215" y="19528"/>
                      <a:pt x="216" y="19533"/>
                      <a:pt x="217" y="19538"/>
                    </a:cubicBezTo>
                    <a:cubicBezTo>
                      <a:pt x="217" y="19542"/>
                      <a:pt x="218" y="19547"/>
                      <a:pt x="219" y="19551"/>
                    </a:cubicBezTo>
                    <a:cubicBezTo>
                      <a:pt x="220" y="19556"/>
                      <a:pt x="221" y="19561"/>
                      <a:pt x="222" y="19566"/>
                    </a:cubicBezTo>
                    <a:cubicBezTo>
                      <a:pt x="223" y="19571"/>
                      <a:pt x="223" y="19575"/>
                      <a:pt x="224" y="19580"/>
                    </a:cubicBezTo>
                    <a:cubicBezTo>
                      <a:pt x="225" y="19585"/>
                      <a:pt x="226" y="19590"/>
                      <a:pt x="227" y="19595"/>
                    </a:cubicBezTo>
                    <a:cubicBezTo>
                      <a:pt x="228" y="19600"/>
                      <a:pt x="229" y="19604"/>
                      <a:pt x="229" y="19609"/>
                    </a:cubicBezTo>
                    <a:cubicBezTo>
                      <a:pt x="230" y="19614"/>
                      <a:pt x="231" y="19618"/>
                      <a:pt x="232" y="19622"/>
                    </a:cubicBezTo>
                    <a:cubicBezTo>
                      <a:pt x="233" y="19628"/>
                      <a:pt x="234" y="19633"/>
                      <a:pt x="235" y="19638"/>
                    </a:cubicBezTo>
                    <a:cubicBezTo>
                      <a:pt x="235" y="19643"/>
                      <a:pt x="236" y="19647"/>
                      <a:pt x="237" y="19651"/>
                    </a:cubicBezTo>
                    <a:cubicBezTo>
                      <a:pt x="238" y="19656"/>
                      <a:pt x="239" y="19661"/>
                      <a:pt x="240" y="19666"/>
                    </a:cubicBezTo>
                    <a:cubicBezTo>
                      <a:pt x="241" y="19671"/>
                      <a:pt x="241" y="19676"/>
                      <a:pt x="242" y="19682"/>
                    </a:cubicBezTo>
                    <a:cubicBezTo>
                      <a:pt x="243" y="19686"/>
                      <a:pt x="244" y="19690"/>
                      <a:pt x="245" y="19694"/>
                    </a:cubicBezTo>
                    <a:cubicBezTo>
                      <a:pt x="246" y="19699"/>
                      <a:pt x="247" y="19705"/>
                      <a:pt x="248" y="19710"/>
                    </a:cubicBezTo>
                    <a:cubicBezTo>
                      <a:pt x="248" y="19714"/>
                      <a:pt x="249" y="19719"/>
                      <a:pt x="250" y="19723"/>
                    </a:cubicBezTo>
                    <a:cubicBezTo>
                      <a:pt x="251" y="19728"/>
                      <a:pt x="252" y="19733"/>
                      <a:pt x="253" y="19738"/>
                    </a:cubicBezTo>
                    <a:cubicBezTo>
                      <a:pt x="253" y="19743"/>
                      <a:pt x="254" y="19747"/>
                      <a:pt x="255" y="19752"/>
                    </a:cubicBezTo>
                    <a:cubicBezTo>
                      <a:pt x="256" y="19757"/>
                      <a:pt x="257" y="19761"/>
                      <a:pt x="258" y="19766"/>
                    </a:cubicBezTo>
                    <a:cubicBezTo>
                      <a:pt x="259" y="19771"/>
                      <a:pt x="260" y="19776"/>
                      <a:pt x="260" y="19782"/>
                    </a:cubicBezTo>
                    <a:cubicBezTo>
                      <a:pt x="261" y="19786"/>
                      <a:pt x="262" y="19791"/>
                      <a:pt x="263" y="19795"/>
                    </a:cubicBezTo>
                    <a:cubicBezTo>
                      <a:pt x="264" y="19800"/>
                      <a:pt x="265" y="19805"/>
                      <a:pt x="266" y="19810"/>
                    </a:cubicBezTo>
                    <a:cubicBezTo>
                      <a:pt x="266" y="19814"/>
                      <a:pt x="267" y="19819"/>
                      <a:pt x="268" y="19824"/>
                    </a:cubicBezTo>
                    <a:cubicBezTo>
                      <a:pt x="269" y="19828"/>
                      <a:pt x="270" y="19833"/>
                      <a:pt x="270" y="19837"/>
                    </a:cubicBezTo>
                    <a:cubicBezTo>
                      <a:pt x="271" y="19843"/>
                      <a:pt x="272" y="19848"/>
                      <a:pt x="273" y="19853"/>
                    </a:cubicBezTo>
                    <a:cubicBezTo>
                      <a:pt x="274" y="19858"/>
                      <a:pt x="275" y="19862"/>
                      <a:pt x="276" y="19867"/>
                    </a:cubicBezTo>
                    <a:cubicBezTo>
                      <a:pt x="277" y="19872"/>
                      <a:pt x="277" y="19876"/>
                      <a:pt x="278" y="19881"/>
                    </a:cubicBezTo>
                    <a:cubicBezTo>
                      <a:pt x="279" y="19886"/>
                      <a:pt x="280" y="19891"/>
                      <a:pt x="281" y="19896"/>
                    </a:cubicBezTo>
                    <a:cubicBezTo>
                      <a:pt x="282" y="19900"/>
                      <a:pt x="283" y="19904"/>
                      <a:pt x="283" y="19909"/>
                    </a:cubicBezTo>
                    <a:cubicBezTo>
                      <a:pt x="284" y="19914"/>
                      <a:pt x="285" y="19920"/>
                      <a:pt x="286" y="19925"/>
                    </a:cubicBezTo>
                    <a:cubicBezTo>
                      <a:pt x="287" y="19929"/>
                      <a:pt x="288" y="19934"/>
                      <a:pt x="289" y="19938"/>
                    </a:cubicBezTo>
                    <a:cubicBezTo>
                      <a:pt x="289" y="19943"/>
                      <a:pt x="290" y="19948"/>
                      <a:pt x="291" y="19952"/>
                    </a:cubicBezTo>
                    <a:cubicBezTo>
                      <a:pt x="292" y="19958"/>
                      <a:pt x="293" y="19963"/>
                      <a:pt x="294" y="19968"/>
                    </a:cubicBezTo>
                    <a:cubicBezTo>
                      <a:pt x="295" y="19972"/>
                      <a:pt x="296" y="19977"/>
                      <a:pt x="296" y="19981"/>
                    </a:cubicBezTo>
                    <a:cubicBezTo>
                      <a:pt x="464" y="20902"/>
                      <a:pt x="1199" y="21600"/>
                      <a:pt x="2074" y="21600"/>
                    </a:cubicBezTo>
                    <a:lnTo>
                      <a:pt x="21600" y="21600"/>
                    </a:lnTo>
                    <a:lnTo>
                      <a:pt x="21600" y="1447"/>
                    </a:lnTo>
                    <a:cubicBezTo>
                      <a:pt x="21600" y="1447"/>
                      <a:pt x="21597" y="1447"/>
                      <a:pt x="21597" y="14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 charset="0"/>
                    <a:sym typeface="Gill Sans"/>
                  </a:defRPr>
                </a:pPr>
                <a:endParaRPr sz="4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Shape 6540"/>
              <p:cNvSpPr/>
              <p:nvPr/>
            </p:nvSpPr>
            <p:spPr>
              <a:xfrm>
                <a:off x="1876002" y="3975599"/>
                <a:ext cx="1070399" cy="9098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" y="21600"/>
                    </a:lnTo>
                    <a:cubicBezTo>
                      <a:pt x="826" y="21600"/>
                      <a:pt x="0" y="20628"/>
                      <a:pt x="0" y="19440"/>
                    </a:cubicBezTo>
                    <a:lnTo>
                      <a:pt x="0" y="2160"/>
                    </a:lnTo>
                    <a:cubicBezTo>
                      <a:pt x="0" y="972"/>
                      <a:pt x="826" y="0"/>
                      <a:pt x="1836" y="0"/>
                    </a:cubicBezTo>
                    <a:lnTo>
                      <a:pt x="21600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190500" dist="177800" dir="5400000" rotWithShape="0">
                  <a:srgbClr val="000000">
                    <a:alpha val="3036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 charset="0"/>
                    <a:sym typeface="Gill Sans"/>
                  </a:defRPr>
                </a:pPr>
                <a:endParaRPr sz="4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2" name="Shape 6539"/>
            <p:cNvSpPr/>
            <p:nvPr/>
          </p:nvSpPr>
          <p:spPr>
            <a:xfrm>
              <a:off x="2948831" y="3919425"/>
              <a:ext cx="4037279" cy="10889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8"/>
                  </a:moveTo>
                  <a:lnTo>
                    <a:pt x="21598" y="11441"/>
                  </a:lnTo>
                  <a:lnTo>
                    <a:pt x="21599" y="11435"/>
                  </a:lnTo>
                  <a:lnTo>
                    <a:pt x="21597" y="11428"/>
                  </a:lnTo>
                  <a:lnTo>
                    <a:pt x="21599" y="11422"/>
                  </a:lnTo>
                  <a:lnTo>
                    <a:pt x="21596" y="11415"/>
                  </a:lnTo>
                  <a:lnTo>
                    <a:pt x="21598" y="11410"/>
                  </a:lnTo>
                  <a:lnTo>
                    <a:pt x="21596" y="11402"/>
                  </a:lnTo>
                  <a:lnTo>
                    <a:pt x="21597" y="11397"/>
                  </a:lnTo>
                  <a:lnTo>
                    <a:pt x="21595" y="11389"/>
                  </a:lnTo>
                  <a:lnTo>
                    <a:pt x="21597" y="11384"/>
                  </a:lnTo>
                  <a:lnTo>
                    <a:pt x="21594" y="11376"/>
                  </a:lnTo>
                  <a:lnTo>
                    <a:pt x="21596" y="11371"/>
                  </a:lnTo>
                  <a:lnTo>
                    <a:pt x="21593" y="11364"/>
                  </a:lnTo>
                  <a:lnTo>
                    <a:pt x="21595" y="11358"/>
                  </a:lnTo>
                  <a:lnTo>
                    <a:pt x="21593" y="11351"/>
                  </a:lnTo>
                  <a:lnTo>
                    <a:pt x="21594" y="11345"/>
                  </a:lnTo>
                  <a:lnTo>
                    <a:pt x="21592" y="11338"/>
                  </a:lnTo>
                  <a:lnTo>
                    <a:pt x="21594" y="11333"/>
                  </a:lnTo>
                  <a:lnTo>
                    <a:pt x="21591" y="11325"/>
                  </a:lnTo>
                  <a:lnTo>
                    <a:pt x="21593" y="11320"/>
                  </a:lnTo>
                  <a:lnTo>
                    <a:pt x="21591" y="11312"/>
                  </a:lnTo>
                  <a:lnTo>
                    <a:pt x="21592" y="11307"/>
                  </a:lnTo>
                  <a:lnTo>
                    <a:pt x="21590" y="11300"/>
                  </a:lnTo>
                  <a:lnTo>
                    <a:pt x="21592" y="11294"/>
                  </a:lnTo>
                  <a:lnTo>
                    <a:pt x="21589" y="11287"/>
                  </a:lnTo>
                  <a:lnTo>
                    <a:pt x="21591" y="11281"/>
                  </a:lnTo>
                  <a:lnTo>
                    <a:pt x="21589" y="11274"/>
                  </a:lnTo>
                  <a:lnTo>
                    <a:pt x="21590" y="11268"/>
                  </a:lnTo>
                  <a:lnTo>
                    <a:pt x="21588" y="11261"/>
                  </a:lnTo>
                  <a:lnTo>
                    <a:pt x="21590" y="11256"/>
                  </a:lnTo>
                  <a:lnTo>
                    <a:pt x="21587" y="11248"/>
                  </a:lnTo>
                  <a:lnTo>
                    <a:pt x="21589" y="11243"/>
                  </a:lnTo>
                  <a:lnTo>
                    <a:pt x="21586" y="11235"/>
                  </a:lnTo>
                  <a:lnTo>
                    <a:pt x="21588" y="11230"/>
                  </a:lnTo>
                  <a:lnTo>
                    <a:pt x="21586" y="11222"/>
                  </a:lnTo>
                  <a:lnTo>
                    <a:pt x="21588" y="11217"/>
                  </a:lnTo>
                  <a:lnTo>
                    <a:pt x="21585" y="11210"/>
                  </a:lnTo>
                  <a:lnTo>
                    <a:pt x="21587" y="11204"/>
                  </a:lnTo>
                  <a:lnTo>
                    <a:pt x="21584" y="11197"/>
                  </a:lnTo>
                  <a:lnTo>
                    <a:pt x="21586" y="11191"/>
                  </a:lnTo>
                  <a:lnTo>
                    <a:pt x="21584" y="11184"/>
                  </a:lnTo>
                  <a:lnTo>
                    <a:pt x="21585" y="11179"/>
                  </a:lnTo>
                  <a:lnTo>
                    <a:pt x="21583" y="11171"/>
                  </a:lnTo>
                  <a:lnTo>
                    <a:pt x="21585" y="11166"/>
                  </a:lnTo>
                  <a:lnTo>
                    <a:pt x="21582" y="11158"/>
                  </a:lnTo>
                  <a:lnTo>
                    <a:pt x="21584" y="11153"/>
                  </a:lnTo>
                  <a:lnTo>
                    <a:pt x="21582" y="11145"/>
                  </a:lnTo>
                  <a:lnTo>
                    <a:pt x="21583" y="11140"/>
                  </a:lnTo>
                  <a:lnTo>
                    <a:pt x="21581" y="11133"/>
                  </a:lnTo>
                  <a:lnTo>
                    <a:pt x="21583" y="11127"/>
                  </a:lnTo>
                  <a:lnTo>
                    <a:pt x="21580" y="11120"/>
                  </a:lnTo>
                  <a:lnTo>
                    <a:pt x="21582" y="11114"/>
                  </a:lnTo>
                  <a:lnTo>
                    <a:pt x="21580" y="11107"/>
                  </a:lnTo>
                  <a:lnTo>
                    <a:pt x="21581" y="11102"/>
                  </a:lnTo>
                  <a:lnTo>
                    <a:pt x="21579" y="11094"/>
                  </a:lnTo>
                  <a:lnTo>
                    <a:pt x="21581" y="11089"/>
                  </a:lnTo>
                  <a:lnTo>
                    <a:pt x="21578" y="11081"/>
                  </a:lnTo>
                  <a:lnTo>
                    <a:pt x="21580" y="11076"/>
                  </a:lnTo>
                  <a:lnTo>
                    <a:pt x="21578" y="11069"/>
                  </a:lnTo>
                  <a:lnTo>
                    <a:pt x="21579" y="11063"/>
                  </a:lnTo>
                  <a:lnTo>
                    <a:pt x="21577" y="11056"/>
                  </a:lnTo>
                  <a:lnTo>
                    <a:pt x="21579" y="11050"/>
                  </a:lnTo>
                  <a:lnTo>
                    <a:pt x="21576" y="11043"/>
                  </a:lnTo>
                  <a:lnTo>
                    <a:pt x="21578" y="11037"/>
                  </a:lnTo>
                  <a:lnTo>
                    <a:pt x="21575" y="11030"/>
                  </a:lnTo>
                  <a:lnTo>
                    <a:pt x="21577" y="11025"/>
                  </a:lnTo>
                  <a:lnTo>
                    <a:pt x="21575" y="11017"/>
                  </a:lnTo>
                  <a:lnTo>
                    <a:pt x="21576" y="11012"/>
                  </a:lnTo>
                  <a:lnTo>
                    <a:pt x="21574" y="11004"/>
                  </a:lnTo>
                  <a:lnTo>
                    <a:pt x="21576" y="10999"/>
                  </a:lnTo>
                  <a:lnTo>
                    <a:pt x="21573" y="10991"/>
                  </a:lnTo>
                  <a:lnTo>
                    <a:pt x="21575" y="10986"/>
                  </a:lnTo>
                  <a:lnTo>
                    <a:pt x="21573" y="10979"/>
                  </a:lnTo>
                  <a:lnTo>
                    <a:pt x="21574" y="10973"/>
                  </a:lnTo>
                  <a:lnTo>
                    <a:pt x="21572" y="10966"/>
                  </a:lnTo>
                  <a:lnTo>
                    <a:pt x="21574" y="10960"/>
                  </a:lnTo>
                  <a:lnTo>
                    <a:pt x="21571" y="10953"/>
                  </a:lnTo>
                  <a:lnTo>
                    <a:pt x="21573" y="10948"/>
                  </a:lnTo>
                  <a:lnTo>
                    <a:pt x="21571" y="10940"/>
                  </a:lnTo>
                  <a:lnTo>
                    <a:pt x="21572" y="10935"/>
                  </a:lnTo>
                  <a:lnTo>
                    <a:pt x="21570" y="10927"/>
                  </a:lnTo>
                  <a:lnTo>
                    <a:pt x="21572" y="10922"/>
                  </a:lnTo>
                  <a:lnTo>
                    <a:pt x="21569" y="10914"/>
                  </a:lnTo>
                  <a:lnTo>
                    <a:pt x="21571" y="10909"/>
                  </a:lnTo>
                  <a:lnTo>
                    <a:pt x="21568" y="10902"/>
                  </a:lnTo>
                  <a:lnTo>
                    <a:pt x="21570" y="10896"/>
                  </a:lnTo>
                  <a:lnTo>
                    <a:pt x="21568" y="10889"/>
                  </a:lnTo>
                  <a:lnTo>
                    <a:pt x="21570" y="10883"/>
                  </a:lnTo>
                  <a:lnTo>
                    <a:pt x="21567" y="10876"/>
                  </a:lnTo>
                  <a:lnTo>
                    <a:pt x="21569" y="10871"/>
                  </a:lnTo>
                  <a:lnTo>
                    <a:pt x="21566" y="10863"/>
                  </a:lnTo>
                  <a:lnTo>
                    <a:pt x="21568" y="10858"/>
                  </a:lnTo>
                  <a:lnTo>
                    <a:pt x="21566" y="10850"/>
                  </a:lnTo>
                  <a:lnTo>
                    <a:pt x="21567" y="10845"/>
                  </a:lnTo>
                  <a:lnTo>
                    <a:pt x="21565" y="10837"/>
                  </a:lnTo>
                  <a:lnTo>
                    <a:pt x="21567" y="10832"/>
                  </a:lnTo>
                  <a:lnTo>
                    <a:pt x="21564" y="10825"/>
                  </a:lnTo>
                  <a:lnTo>
                    <a:pt x="21566" y="10819"/>
                  </a:lnTo>
                  <a:lnTo>
                    <a:pt x="21564" y="10812"/>
                  </a:lnTo>
                  <a:lnTo>
                    <a:pt x="21565" y="10806"/>
                  </a:lnTo>
                  <a:lnTo>
                    <a:pt x="21563" y="10799"/>
                  </a:lnTo>
                  <a:lnTo>
                    <a:pt x="21565" y="10794"/>
                  </a:lnTo>
                  <a:lnTo>
                    <a:pt x="21562" y="10786"/>
                  </a:lnTo>
                  <a:lnTo>
                    <a:pt x="21564" y="10781"/>
                  </a:lnTo>
                  <a:lnTo>
                    <a:pt x="21562" y="10773"/>
                  </a:lnTo>
                  <a:lnTo>
                    <a:pt x="21563" y="10768"/>
                  </a:lnTo>
                  <a:lnTo>
                    <a:pt x="21561" y="10760"/>
                  </a:lnTo>
                  <a:lnTo>
                    <a:pt x="21563" y="10755"/>
                  </a:lnTo>
                  <a:lnTo>
                    <a:pt x="21560" y="10748"/>
                  </a:lnTo>
                  <a:lnTo>
                    <a:pt x="21562" y="10742"/>
                  </a:lnTo>
                  <a:lnTo>
                    <a:pt x="21559" y="10735"/>
                  </a:lnTo>
                  <a:lnTo>
                    <a:pt x="21561" y="10730"/>
                  </a:lnTo>
                  <a:lnTo>
                    <a:pt x="21559" y="10722"/>
                  </a:lnTo>
                  <a:lnTo>
                    <a:pt x="21561" y="10717"/>
                  </a:lnTo>
                  <a:lnTo>
                    <a:pt x="21558" y="10709"/>
                  </a:lnTo>
                  <a:lnTo>
                    <a:pt x="21560" y="10704"/>
                  </a:lnTo>
                  <a:lnTo>
                    <a:pt x="21557" y="10696"/>
                  </a:lnTo>
                  <a:lnTo>
                    <a:pt x="21559" y="10691"/>
                  </a:lnTo>
                  <a:lnTo>
                    <a:pt x="21557" y="10683"/>
                  </a:lnTo>
                  <a:lnTo>
                    <a:pt x="21558" y="10678"/>
                  </a:lnTo>
                  <a:lnTo>
                    <a:pt x="21556" y="10671"/>
                  </a:lnTo>
                  <a:lnTo>
                    <a:pt x="21558" y="10665"/>
                  </a:lnTo>
                  <a:lnTo>
                    <a:pt x="21555" y="10658"/>
                  </a:lnTo>
                  <a:lnTo>
                    <a:pt x="21557" y="10652"/>
                  </a:lnTo>
                  <a:lnTo>
                    <a:pt x="21555" y="10645"/>
                  </a:lnTo>
                  <a:lnTo>
                    <a:pt x="21556" y="10640"/>
                  </a:lnTo>
                  <a:lnTo>
                    <a:pt x="21554" y="10632"/>
                  </a:lnTo>
                  <a:lnTo>
                    <a:pt x="21556" y="10627"/>
                  </a:lnTo>
                  <a:lnTo>
                    <a:pt x="21553" y="10619"/>
                  </a:lnTo>
                  <a:lnTo>
                    <a:pt x="21555" y="10614"/>
                  </a:lnTo>
                  <a:lnTo>
                    <a:pt x="21553" y="10606"/>
                  </a:lnTo>
                  <a:lnTo>
                    <a:pt x="21554" y="10601"/>
                  </a:lnTo>
                  <a:lnTo>
                    <a:pt x="21552" y="10594"/>
                  </a:lnTo>
                  <a:lnTo>
                    <a:pt x="21554" y="10588"/>
                  </a:lnTo>
                  <a:lnTo>
                    <a:pt x="21551" y="10581"/>
                  </a:lnTo>
                  <a:lnTo>
                    <a:pt x="21553" y="10575"/>
                  </a:lnTo>
                  <a:lnTo>
                    <a:pt x="21551" y="10568"/>
                  </a:lnTo>
                  <a:lnTo>
                    <a:pt x="21552" y="10563"/>
                  </a:lnTo>
                  <a:lnTo>
                    <a:pt x="21550" y="10555"/>
                  </a:lnTo>
                  <a:lnTo>
                    <a:pt x="21552" y="10550"/>
                  </a:lnTo>
                  <a:lnTo>
                    <a:pt x="21549" y="10542"/>
                  </a:lnTo>
                  <a:lnTo>
                    <a:pt x="21551" y="10537"/>
                  </a:lnTo>
                  <a:lnTo>
                    <a:pt x="21548" y="10529"/>
                  </a:lnTo>
                  <a:lnTo>
                    <a:pt x="21550" y="10524"/>
                  </a:lnTo>
                  <a:lnTo>
                    <a:pt x="21548" y="10517"/>
                  </a:lnTo>
                  <a:lnTo>
                    <a:pt x="21550" y="10511"/>
                  </a:lnTo>
                  <a:lnTo>
                    <a:pt x="21547" y="10504"/>
                  </a:lnTo>
                  <a:lnTo>
                    <a:pt x="21549" y="10499"/>
                  </a:lnTo>
                  <a:lnTo>
                    <a:pt x="21546" y="10491"/>
                  </a:lnTo>
                  <a:lnTo>
                    <a:pt x="21548" y="10486"/>
                  </a:lnTo>
                  <a:lnTo>
                    <a:pt x="21546" y="10478"/>
                  </a:lnTo>
                  <a:lnTo>
                    <a:pt x="21547" y="10473"/>
                  </a:lnTo>
                  <a:lnTo>
                    <a:pt x="21545" y="10465"/>
                  </a:lnTo>
                  <a:lnTo>
                    <a:pt x="21547" y="10460"/>
                  </a:lnTo>
                  <a:lnTo>
                    <a:pt x="21544" y="10453"/>
                  </a:lnTo>
                  <a:lnTo>
                    <a:pt x="21546" y="10447"/>
                  </a:lnTo>
                  <a:lnTo>
                    <a:pt x="21544" y="10440"/>
                  </a:lnTo>
                  <a:lnTo>
                    <a:pt x="21545" y="10434"/>
                  </a:lnTo>
                  <a:lnTo>
                    <a:pt x="21543" y="10427"/>
                  </a:lnTo>
                  <a:lnTo>
                    <a:pt x="21545" y="10421"/>
                  </a:lnTo>
                  <a:lnTo>
                    <a:pt x="21542" y="10414"/>
                  </a:lnTo>
                  <a:lnTo>
                    <a:pt x="21544" y="10409"/>
                  </a:lnTo>
                  <a:lnTo>
                    <a:pt x="21542" y="10401"/>
                  </a:lnTo>
                  <a:lnTo>
                    <a:pt x="21543" y="10396"/>
                  </a:lnTo>
                  <a:lnTo>
                    <a:pt x="21541" y="10388"/>
                  </a:lnTo>
                  <a:lnTo>
                    <a:pt x="21543" y="10383"/>
                  </a:lnTo>
                  <a:lnTo>
                    <a:pt x="21540" y="10375"/>
                  </a:lnTo>
                  <a:lnTo>
                    <a:pt x="21542" y="10370"/>
                  </a:lnTo>
                  <a:lnTo>
                    <a:pt x="21539" y="10363"/>
                  </a:lnTo>
                  <a:lnTo>
                    <a:pt x="21541" y="10357"/>
                  </a:lnTo>
                  <a:lnTo>
                    <a:pt x="21539" y="10350"/>
                  </a:lnTo>
                  <a:lnTo>
                    <a:pt x="21541" y="10344"/>
                  </a:lnTo>
                  <a:lnTo>
                    <a:pt x="21538" y="10337"/>
                  </a:lnTo>
                  <a:lnTo>
                    <a:pt x="21540" y="10332"/>
                  </a:lnTo>
                  <a:lnTo>
                    <a:pt x="21537" y="10324"/>
                  </a:lnTo>
                  <a:lnTo>
                    <a:pt x="21539" y="10319"/>
                  </a:lnTo>
                  <a:lnTo>
                    <a:pt x="21537" y="10311"/>
                  </a:lnTo>
                  <a:lnTo>
                    <a:pt x="21538" y="10306"/>
                  </a:lnTo>
                  <a:lnTo>
                    <a:pt x="21536" y="10298"/>
                  </a:lnTo>
                  <a:lnTo>
                    <a:pt x="21538" y="10293"/>
                  </a:lnTo>
                  <a:lnTo>
                    <a:pt x="21535" y="10286"/>
                  </a:lnTo>
                  <a:lnTo>
                    <a:pt x="21537" y="10280"/>
                  </a:lnTo>
                  <a:lnTo>
                    <a:pt x="21535" y="10273"/>
                  </a:lnTo>
                  <a:lnTo>
                    <a:pt x="21536" y="10267"/>
                  </a:lnTo>
                  <a:lnTo>
                    <a:pt x="21534" y="10260"/>
                  </a:lnTo>
                  <a:lnTo>
                    <a:pt x="21536" y="10255"/>
                  </a:lnTo>
                  <a:lnTo>
                    <a:pt x="21533" y="10247"/>
                  </a:lnTo>
                  <a:lnTo>
                    <a:pt x="21535" y="10242"/>
                  </a:lnTo>
                  <a:lnTo>
                    <a:pt x="21532" y="10234"/>
                  </a:lnTo>
                  <a:lnTo>
                    <a:pt x="21534" y="10229"/>
                  </a:lnTo>
                  <a:lnTo>
                    <a:pt x="21532" y="10221"/>
                  </a:lnTo>
                  <a:lnTo>
                    <a:pt x="21534" y="10216"/>
                  </a:lnTo>
                  <a:lnTo>
                    <a:pt x="21531" y="10209"/>
                  </a:lnTo>
                  <a:lnTo>
                    <a:pt x="21533" y="10203"/>
                  </a:lnTo>
                  <a:lnTo>
                    <a:pt x="21530" y="10196"/>
                  </a:lnTo>
                  <a:lnTo>
                    <a:pt x="21532" y="10190"/>
                  </a:lnTo>
                  <a:lnTo>
                    <a:pt x="21530" y="10183"/>
                  </a:lnTo>
                  <a:lnTo>
                    <a:pt x="21531" y="10178"/>
                  </a:lnTo>
                  <a:lnTo>
                    <a:pt x="21529" y="10170"/>
                  </a:lnTo>
                  <a:lnTo>
                    <a:pt x="21531" y="10165"/>
                  </a:lnTo>
                  <a:lnTo>
                    <a:pt x="21528" y="10157"/>
                  </a:lnTo>
                  <a:lnTo>
                    <a:pt x="21530" y="10152"/>
                  </a:lnTo>
                  <a:lnTo>
                    <a:pt x="18238" y="0"/>
                  </a:lnTo>
                  <a:lnTo>
                    <a:pt x="18238" y="1128"/>
                  </a:lnTo>
                  <a:lnTo>
                    <a:pt x="0" y="1128"/>
                  </a:lnTo>
                  <a:lnTo>
                    <a:pt x="0" y="19176"/>
                  </a:lnTo>
                  <a:lnTo>
                    <a:pt x="1" y="19176"/>
                  </a:lnTo>
                  <a:lnTo>
                    <a:pt x="1" y="19189"/>
                  </a:lnTo>
                  <a:lnTo>
                    <a:pt x="1" y="19189"/>
                  </a:lnTo>
                  <a:lnTo>
                    <a:pt x="1" y="19202"/>
                  </a:lnTo>
                  <a:lnTo>
                    <a:pt x="2" y="19202"/>
                  </a:lnTo>
                  <a:lnTo>
                    <a:pt x="2" y="19214"/>
                  </a:lnTo>
                  <a:lnTo>
                    <a:pt x="3" y="19214"/>
                  </a:lnTo>
                  <a:lnTo>
                    <a:pt x="3" y="19227"/>
                  </a:lnTo>
                  <a:lnTo>
                    <a:pt x="3" y="19227"/>
                  </a:lnTo>
                  <a:lnTo>
                    <a:pt x="3" y="19240"/>
                  </a:lnTo>
                  <a:lnTo>
                    <a:pt x="4" y="19240"/>
                  </a:lnTo>
                  <a:lnTo>
                    <a:pt x="4" y="19253"/>
                  </a:lnTo>
                  <a:lnTo>
                    <a:pt x="5" y="19253"/>
                  </a:lnTo>
                  <a:lnTo>
                    <a:pt x="5" y="19266"/>
                  </a:lnTo>
                  <a:lnTo>
                    <a:pt x="6" y="19266"/>
                  </a:lnTo>
                  <a:lnTo>
                    <a:pt x="6" y="19279"/>
                  </a:lnTo>
                  <a:lnTo>
                    <a:pt x="6" y="19279"/>
                  </a:lnTo>
                  <a:lnTo>
                    <a:pt x="6" y="19291"/>
                  </a:lnTo>
                  <a:lnTo>
                    <a:pt x="7" y="19291"/>
                  </a:lnTo>
                  <a:lnTo>
                    <a:pt x="7" y="19304"/>
                  </a:lnTo>
                  <a:lnTo>
                    <a:pt x="8" y="19304"/>
                  </a:lnTo>
                  <a:lnTo>
                    <a:pt x="8" y="19317"/>
                  </a:lnTo>
                  <a:lnTo>
                    <a:pt x="8" y="19317"/>
                  </a:lnTo>
                  <a:lnTo>
                    <a:pt x="8" y="19330"/>
                  </a:lnTo>
                  <a:lnTo>
                    <a:pt x="9" y="19330"/>
                  </a:lnTo>
                  <a:lnTo>
                    <a:pt x="9" y="19343"/>
                  </a:lnTo>
                  <a:lnTo>
                    <a:pt x="10" y="19343"/>
                  </a:lnTo>
                  <a:lnTo>
                    <a:pt x="10" y="19356"/>
                  </a:lnTo>
                  <a:lnTo>
                    <a:pt x="10" y="19356"/>
                  </a:lnTo>
                  <a:lnTo>
                    <a:pt x="10" y="19368"/>
                  </a:lnTo>
                  <a:lnTo>
                    <a:pt x="11" y="19368"/>
                  </a:lnTo>
                  <a:lnTo>
                    <a:pt x="11" y="19381"/>
                  </a:lnTo>
                  <a:lnTo>
                    <a:pt x="12" y="19381"/>
                  </a:lnTo>
                  <a:lnTo>
                    <a:pt x="12" y="19394"/>
                  </a:lnTo>
                  <a:lnTo>
                    <a:pt x="12" y="19394"/>
                  </a:lnTo>
                  <a:lnTo>
                    <a:pt x="12" y="19407"/>
                  </a:lnTo>
                  <a:lnTo>
                    <a:pt x="13" y="19407"/>
                  </a:lnTo>
                  <a:lnTo>
                    <a:pt x="13" y="19420"/>
                  </a:lnTo>
                  <a:lnTo>
                    <a:pt x="14" y="19420"/>
                  </a:lnTo>
                  <a:lnTo>
                    <a:pt x="14" y="19433"/>
                  </a:lnTo>
                  <a:lnTo>
                    <a:pt x="15" y="19433"/>
                  </a:lnTo>
                  <a:lnTo>
                    <a:pt x="15" y="19445"/>
                  </a:lnTo>
                  <a:lnTo>
                    <a:pt x="15" y="19445"/>
                  </a:lnTo>
                  <a:lnTo>
                    <a:pt x="15" y="19458"/>
                  </a:lnTo>
                  <a:lnTo>
                    <a:pt x="16" y="19458"/>
                  </a:lnTo>
                  <a:lnTo>
                    <a:pt x="16" y="19471"/>
                  </a:lnTo>
                  <a:lnTo>
                    <a:pt x="17" y="19471"/>
                  </a:lnTo>
                  <a:lnTo>
                    <a:pt x="17" y="19484"/>
                  </a:lnTo>
                  <a:lnTo>
                    <a:pt x="17" y="19484"/>
                  </a:lnTo>
                  <a:lnTo>
                    <a:pt x="17" y="19497"/>
                  </a:lnTo>
                  <a:lnTo>
                    <a:pt x="18" y="19497"/>
                  </a:lnTo>
                  <a:lnTo>
                    <a:pt x="18" y="19510"/>
                  </a:lnTo>
                  <a:lnTo>
                    <a:pt x="19" y="19510"/>
                  </a:lnTo>
                  <a:lnTo>
                    <a:pt x="19" y="19522"/>
                  </a:lnTo>
                  <a:lnTo>
                    <a:pt x="19" y="19522"/>
                  </a:lnTo>
                  <a:lnTo>
                    <a:pt x="19" y="19535"/>
                  </a:lnTo>
                  <a:lnTo>
                    <a:pt x="20" y="19535"/>
                  </a:lnTo>
                  <a:lnTo>
                    <a:pt x="20" y="19548"/>
                  </a:lnTo>
                  <a:lnTo>
                    <a:pt x="21" y="19548"/>
                  </a:lnTo>
                  <a:lnTo>
                    <a:pt x="21" y="19561"/>
                  </a:lnTo>
                  <a:lnTo>
                    <a:pt x="21" y="19561"/>
                  </a:lnTo>
                  <a:lnTo>
                    <a:pt x="21" y="19574"/>
                  </a:lnTo>
                  <a:lnTo>
                    <a:pt x="22" y="19574"/>
                  </a:lnTo>
                  <a:lnTo>
                    <a:pt x="22" y="19587"/>
                  </a:lnTo>
                  <a:lnTo>
                    <a:pt x="23" y="19587"/>
                  </a:lnTo>
                  <a:lnTo>
                    <a:pt x="23" y="19599"/>
                  </a:lnTo>
                  <a:lnTo>
                    <a:pt x="24" y="19599"/>
                  </a:lnTo>
                  <a:lnTo>
                    <a:pt x="24" y="19612"/>
                  </a:lnTo>
                  <a:lnTo>
                    <a:pt x="24" y="19612"/>
                  </a:lnTo>
                  <a:lnTo>
                    <a:pt x="24" y="19625"/>
                  </a:lnTo>
                  <a:lnTo>
                    <a:pt x="25" y="19625"/>
                  </a:lnTo>
                  <a:lnTo>
                    <a:pt x="25" y="19638"/>
                  </a:lnTo>
                  <a:lnTo>
                    <a:pt x="26" y="19638"/>
                  </a:lnTo>
                  <a:lnTo>
                    <a:pt x="26" y="19651"/>
                  </a:lnTo>
                  <a:lnTo>
                    <a:pt x="26" y="19651"/>
                  </a:lnTo>
                  <a:lnTo>
                    <a:pt x="26" y="19664"/>
                  </a:lnTo>
                  <a:lnTo>
                    <a:pt x="27" y="19664"/>
                  </a:lnTo>
                  <a:lnTo>
                    <a:pt x="27" y="19676"/>
                  </a:lnTo>
                  <a:lnTo>
                    <a:pt x="28" y="19676"/>
                  </a:lnTo>
                  <a:lnTo>
                    <a:pt x="28" y="19689"/>
                  </a:lnTo>
                  <a:lnTo>
                    <a:pt x="28" y="19689"/>
                  </a:lnTo>
                  <a:lnTo>
                    <a:pt x="28" y="19702"/>
                  </a:lnTo>
                  <a:lnTo>
                    <a:pt x="29" y="19702"/>
                  </a:lnTo>
                  <a:lnTo>
                    <a:pt x="29" y="19715"/>
                  </a:lnTo>
                  <a:lnTo>
                    <a:pt x="30" y="19715"/>
                  </a:lnTo>
                  <a:lnTo>
                    <a:pt x="30" y="19728"/>
                  </a:lnTo>
                  <a:lnTo>
                    <a:pt x="30" y="19728"/>
                  </a:lnTo>
                  <a:lnTo>
                    <a:pt x="30" y="19741"/>
                  </a:lnTo>
                  <a:lnTo>
                    <a:pt x="31" y="19741"/>
                  </a:lnTo>
                  <a:lnTo>
                    <a:pt x="31" y="19754"/>
                  </a:lnTo>
                  <a:lnTo>
                    <a:pt x="32" y="19754"/>
                  </a:lnTo>
                  <a:lnTo>
                    <a:pt x="32" y="19766"/>
                  </a:lnTo>
                  <a:lnTo>
                    <a:pt x="33" y="19766"/>
                  </a:lnTo>
                  <a:lnTo>
                    <a:pt x="33" y="19779"/>
                  </a:lnTo>
                  <a:lnTo>
                    <a:pt x="33" y="19779"/>
                  </a:lnTo>
                  <a:lnTo>
                    <a:pt x="33" y="19792"/>
                  </a:lnTo>
                  <a:lnTo>
                    <a:pt x="34" y="19792"/>
                  </a:lnTo>
                  <a:lnTo>
                    <a:pt x="34" y="19805"/>
                  </a:lnTo>
                  <a:lnTo>
                    <a:pt x="35" y="19805"/>
                  </a:lnTo>
                  <a:lnTo>
                    <a:pt x="35" y="19818"/>
                  </a:lnTo>
                  <a:lnTo>
                    <a:pt x="35" y="19818"/>
                  </a:lnTo>
                  <a:lnTo>
                    <a:pt x="35" y="19830"/>
                  </a:lnTo>
                  <a:lnTo>
                    <a:pt x="36" y="19830"/>
                  </a:lnTo>
                  <a:lnTo>
                    <a:pt x="36" y="19843"/>
                  </a:lnTo>
                  <a:lnTo>
                    <a:pt x="37" y="19843"/>
                  </a:lnTo>
                  <a:lnTo>
                    <a:pt x="37" y="19856"/>
                  </a:lnTo>
                  <a:lnTo>
                    <a:pt x="37" y="19856"/>
                  </a:lnTo>
                  <a:lnTo>
                    <a:pt x="37" y="19869"/>
                  </a:lnTo>
                  <a:lnTo>
                    <a:pt x="38" y="19869"/>
                  </a:lnTo>
                  <a:lnTo>
                    <a:pt x="38" y="19882"/>
                  </a:lnTo>
                  <a:lnTo>
                    <a:pt x="39" y="19882"/>
                  </a:lnTo>
                  <a:lnTo>
                    <a:pt x="39" y="19895"/>
                  </a:lnTo>
                  <a:lnTo>
                    <a:pt x="39" y="19895"/>
                  </a:lnTo>
                  <a:lnTo>
                    <a:pt x="39" y="19907"/>
                  </a:lnTo>
                  <a:lnTo>
                    <a:pt x="40" y="19907"/>
                  </a:lnTo>
                  <a:lnTo>
                    <a:pt x="40" y="19920"/>
                  </a:lnTo>
                  <a:lnTo>
                    <a:pt x="41" y="19920"/>
                  </a:lnTo>
                  <a:lnTo>
                    <a:pt x="41" y="19933"/>
                  </a:lnTo>
                  <a:lnTo>
                    <a:pt x="42" y="19933"/>
                  </a:lnTo>
                  <a:lnTo>
                    <a:pt x="42" y="19946"/>
                  </a:lnTo>
                  <a:lnTo>
                    <a:pt x="42" y="19946"/>
                  </a:lnTo>
                  <a:lnTo>
                    <a:pt x="42" y="19959"/>
                  </a:lnTo>
                  <a:lnTo>
                    <a:pt x="43" y="19959"/>
                  </a:lnTo>
                  <a:lnTo>
                    <a:pt x="43" y="19972"/>
                  </a:lnTo>
                  <a:lnTo>
                    <a:pt x="44" y="19972"/>
                  </a:lnTo>
                  <a:lnTo>
                    <a:pt x="44" y="19984"/>
                  </a:lnTo>
                  <a:lnTo>
                    <a:pt x="44" y="19984"/>
                  </a:lnTo>
                  <a:lnTo>
                    <a:pt x="44" y="19997"/>
                  </a:lnTo>
                  <a:lnTo>
                    <a:pt x="45" y="19997"/>
                  </a:lnTo>
                  <a:lnTo>
                    <a:pt x="45" y="20010"/>
                  </a:lnTo>
                  <a:lnTo>
                    <a:pt x="46" y="20010"/>
                  </a:lnTo>
                  <a:lnTo>
                    <a:pt x="46" y="20023"/>
                  </a:lnTo>
                  <a:lnTo>
                    <a:pt x="46" y="20023"/>
                  </a:lnTo>
                  <a:lnTo>
                    <a:pt x="46" y="20036"/>
                  </a:lnTo>
                  <a:lnTo>
                    <a:pt x="47" y="20036"/>
                  </a:lnTo>
                  <a:lnTo>
                    <a:pt x="47" y="20049"/>
                  </a:lnTo>
                  <a:lnTo>
                    <a:pt x="48" y="20049"/>
                  </a:lnTo>
                  <a:lnTo>
                    <a:pt x="48" y="20061"/>
                  </a:lnTo>
                  <a:lnTo>
                    <a:pt x="48" y="20061"/>
                  </a:lnTo>
                  <a:lnTo>
                    <a:pt x="48" y="20074"/>
                  </a:lnTo>
                  <a:lnTo>
                    <a:pt x="49" y="20074"/>
                  </a:lnTo>
                  <a:lnTo>
                    <a:pt x="49" y="20087"/>
                  </a:lnTo>
                  <a:lnTo>
                    <a:pt x="50" y="20087"/>
                  </a:lnTo>
                  <a:lnTo>
                    <a:pt x="50" y="20100"/>
                  </a:lnTo>
                  <a:lnTo>
                    <a:pt x="51" y="20100"/>
                  </a:lnTo>
                  <a:lnTo>
                    <a:pt x="51" y="20113"/>
                  </a:lnTo>
                  <a:lnTo>
                    <a:pt x="51" y="20113"/>
                  </a:lnTo>
                  <a:lnTo>
                    <a:pt x="51" y="20126"/>
                  </a:lnTo>
                  <a:lnTo>
                    <a:pt x="52" y="20126"/>
                  </a:lnTo>
                  <a:lnTo>
                    <a:pt x="52" y="20138"/>
                  </a:lnTo>
                  <a:lnTo>
                    <a:pt x="53" y="20138"/>
                  </a:lnTo>
                  <a:lnTo>
                    <a:pt x="53" y="20151"/>
                  </a:lnTo>
                  <a:lnTo>
                    <a:pt x="53" y="20151"/>
                  </a:lnTo>
                  <a:lnTo>
                    <a:pt x="53" y="20164"/>
                  </a:lnTo>
                  <a:lnTo>
                    <a:pt x="54" y="20164"/>
                  </a:lnTo>
                  <a:lnTo>
                    <a:pt x="54" y="20177"/>
                  </a:lnTo>
                  <a:lnTo>
                    <a:pt x="55" y="20177"/>
                  </a:lnTo>
                  <a:lnTo>
                    <a:pt x="55" y="20190"/>
                  </a:lnTo>
                  <a:lnTo>
                    <a:pt x="55" y="20190"/>
                  </a:lnTo>
                  <a:lnTo>
                    <a:pt x="55" y="20203"/>
                  </a:lnTo>
                  <a:lnTo>
                    <a:pt x="56" y="20203"/>
                  </a:lnTo>
                  <a:lnTo>
                    <a:pt x="56" y="20215"/>
                  </a:lnTo>
                  <a:lnTo>
                    <a:pt x="57" y="20215"/>
                  </a:lnTo>
                  <a:lnTo>
                    <a:pt x="57" y="20228"/>
                  </a:lnTo>
                  <a:lnTo>
                    <a:pt x="57" y="20228"/>
                  </a:lnTo>
                  <a:lnTo>
                    <a:pt x="57" y="20241"/>
                  </a:lnTo>
                  <a:lnTo>
                    <a:pt x="58" y="20241"/>
                  </a:lnTo>
                  <a:lnTo>
                    <a:pt x="58" y="20254"/>
                  </a:lnTo>
                  <a:lnTo>
                    <a:pt x="59" y="20254"/>
                  </a:lnTo>
                  <a:lnTo>
                    <a:pt x="59" y="20267"/>
                  </a:lnTo>
                  <a:lnTo>
                    <a:pt x="60" y="20267"/>
                  </a:lnTo>
                  <a:lnTo>
                    <a:pt x="60" y="20280"/>
                  </a:lnTo>
                  <a:lnTo>
                    <a:pt x="60" y="20280"/>
                  </a:lnTo>
                  <a:lnTo>
                    <a:pt x="60" y="20292"/>
                  </a:lnTo>
                  <a:lnTo>
                    <a:pt x="61" y="20292"/>
                  </a:lnTo>
                  <a:lnTo>
                    <a:pt x="61" y="20305"/>
                  </a:lnTo>
                  <a:lnTo>
                    <a:pt x="62" y="20305"/>
                  </a:lnTo>
                  <a:lnTo>
                    <a:pt x="62" y="20318"/>
                  </a:lnTo>
                  <a:lnTo>
                    <a:pt x="62" y="20318"/>
                  </a:lnTo>
                  <a:lnTo>
                    <a:pt x="62" y="20331"/>
                  </a:lnTo>
                  <a:lnTo>
                    <a:pt x="63" y="20331"/>
                  </a:lnTo>
                  <a:lnTo>
                    <a:pt x="63" y="20344"/>
                  </a:lnTo>
                  <a:lnTo>
                    <a:pt x="64" y="20344"/>
                  </a:lnTo>
                  <a:lnTo>
                    <a:pt x="64" y="20357"/>
                  </a:lnTo>
                  <a:lnTo>
                    <a:pt x="64" y="20357"/>
                  </a:lnTo>
                  <a:lnTo>
                    <a:pt x="64" y="20370"/>
                  </a:lnTo>
                  <a:lnTo>
                    <a:pt x="65" y="20370"/>
                  </a:lnTo>
                  <a:lnTo>
                    <a:pt x="65" y="20382"/>
                  </a:lnTo>
                  <a:lnTo>
                    <a:pt x="66" y="20382"/>
                  </a:lnTo>
                  <a:lnTo>
                    <a:pt x="66" y="20395"/>
                  </a:lnTo>
                  <a:lnTo>
                    <a:pt x="66" y="20395"/>
                  </a:lnTo>
                  <a:lnTo>
                    <a:pt x="66" y="20408"/>
                  </a:lnTo>
                  <a:lnTo>
                    <a:pt x="67" y="20408"/>
                  </a:lnTo>
                  <a:lnTo>
                    <a:pt x="67" y="20421"/>
                  </a:lnTo>
                  <a:lnTo>
                    <a:pt x="68" y="20421"/>
                  </a:lnTo>
                  <a:lnTo>
                    <a:pt x="68" y="20434"/>
                  </a:lnTo>
                  <a:lnTo>
                    <a:pt x="69" y="20434"/>
                  </a:lnTo>
                  <a:lnTo>
                    <a:pt x="69" y="20446"/>
                  </a:lnTo>
                  <a:lnTo>
                    <a:pt x="69" y="20446"/>
                  </a:lnTo>
                  <a:lnTo>
                    <a:pt x="69" y="20459"/>
                  </a:lnTo>
                  <a:lnTo>
                    <a:pt x="70" y="20459"/>
                  </a:lnTo>
                  <a:lnTo>
                    <a:pt x="70" y="20472"/>
                  </a:lnTo>
                  <a:lnTo>
                    <a:pt x="18248" y="20472"/>
                  </a:lnTo>
                  <a:lnTo>
                    <a:pt x="18248" y="20483"/>
                  </a:lnTo>
                  <a:lnTo>
                    <a:pt x="18249" y="20481"/>
                  </a:lnTo>
                  <a:lnTo>
                    <a:pt x="18249" y="20496"/>
                  </a:lnTo>
                  <a:lnTo>
                    <a:pt x="18249" y="20494"/>
                  </a:lnTo>
                  <a:lnTo>
                    <a:pt x="18249" y="20509"/>
                  </a:lnTo>
                  <a:lnTo>
                    <a:pt x="18250" y="20507"/>
                  </a:lnTo>
                  <a:lnTo>
                    <a:pt x="18250" y="20522"/>
                  </a:lnTo>
                  <a:lnTo>
                    <a:pt x="18251" y="20520"/>
                  </a:lnTo>
                  <a:lnTo>
                    <a:pt x="18251" y="20535"/>
                  </a:lnTo>
                  <a:lnTo>
                    <a:pt x="18252" y="20533"/>
                  </a:lnTo>
                  <a:lnTo>
                    <a:pt x="18252" y="20548"/>
                  </a:lnTo>
                  <a:lnTo>
                    <a:pt x="18252" y="20545"/>
                  </a:lnTo>
                  <a:lnTo>
                    <a:pt x="18252" y="20560"/>
                  </a:lnTo>
                  <a:lnTo>
                    <a:pt x="18253" y="20558"/>
                  </a:lnTo>
                  <a:lnTo>
                    <a:pt x="18253" y="20573"/>
                  </a:lnTo>
                  <a:lnTo>
                    <a:pt x="18254" y="20571"/>
                  </a:lnTo>
                  <a:lnTo>
                    <a:pt x="18254" y="20586"/>
                  </a:lnTo>
                  <a:lnTo>
                    <a:pt x="18254" y="20584"/>
                  </a:lnTo>
                  <a:lnTo>
                    <a:pt x="18254" y="20599"/>
                  </a:lnTo>
                  <a:lnTo>
                    <a:pt x="18255" y="20597"/>
                  </a:lnTo>
                  <a:lnTo>
                    <a:pt x="18255" y="20612"/>
                  </a:lnTo>
                  <a:lnTo>
                    <a:pt x="18256" y="20610"/>
                  </a:lnTo>
                  <a:lnTo>
                    <a:pt x="18256" y="20625"/>
                  </a:lnTo>
                  <a:lnTo>
                    <a:pt x="18256" y="20622"/>
                  </a:lnTo>
                  <a:lnTo>
                    <a:pt x="18256" y="20638"/>
                  </a:lnTo>
                  <a:lnTo>
                    <a:pt x="18257" y="20635"/>
                  </a:lnTo>
                  <a:lnTo>
                    <a:pt x="18257" y="20650"/>
                  </a:lnTo>
                  <a:lnTo>
                    <a:pt x="18258" y="20648"/>
                  </a:lnTo>
                  <a:lnTo>
                    <a:pt x="18258" y="20663"/>
                  </a:lnTo>
                  <a:lnTo>
                    <a:pt x="18259" y="20661"/>
                  </a:lnTo>
                  <a:lnTo>
                    <a:pt x="18259" y="20676"/>
                  </a:lnTo>
                  <a:lnTo>
                    <a:pt x="18259" y="20674"/>
                  </a:lnTo>
                  <a:lnTo>
                    <a:pt x="18259" y="20689"/>
                  </a:lnTo>
                  <a:lnTo>
                    <a:pt x="18260" y="20687"/>
                  </a:lnTo>
                  <a:lnTo>
                    <a:pt x="18260" y="20702"/>
                  </a:lnTo>
                  <a:lnTo>
                    <a:pt x="18261" y="20700"/>
                  </a:lnTo>
                  <a:lnTo>
                    <a:pt x="18261" y="20714"/>
                  </a:lnTo>
                  <a:lnTo>
                    <a:pt x="18261" y="20712"/>
                  </a:lnTo>
                  <a:lnTo>
                    <a:pt x="18261" y="20727"/>
                  </a:lnTo>
                  <a:lnTo>
                    <a:pt x="18262" y="20725"/>
                  </a:lnTo>
                  <a:lnTo>
                    <a:pt x="18262" y="20740"/>
                  </a:lnTo>
                  <a:lnTo>
                    <a:pt x="18263" y="20738"/>
                  </a:lnTo>
                  <a:lnTo>
                    <a:pt x="18263" y="20753"/>
                  </a:lnTo>
                  <a:lnTo>
                    <a:pt x="18263" y="20751"/>
                  </a:lnTo>
                  <a:lnTo>
                    <a:pt x="18263" y="20766"/>
                  </a:lnTo>
                  <a:lnTo>
                    <a:pt x="18264" y="20764"/>
                  </a:lnTo>
                  <a:lnTo>
                    <a:pt x="18264" y="20779"/>
                  </a:lnTo>
                  <a:lnTo>
                    <a:pt x="18265" y="20776"/>
                  </a:lnTo>
                  <a:lnTo>
                    <a:pt x="18265" y="20792"/>
                  </a:lnTo>
                  <a:lnTo>
                    <a:pt x="18265" y="20790"/>
                  </a:lnTo>
                  <a:lnTo>
                    <a:pt x="18265" y="20804"/>
                  </a:lnTo>
                  <a:lnTo>
                    <a:pt x="18266" y="20802"/>
                  </a:lnTo>
                  <a:lnTo>
                    <a:pt x="18266" y="20817"/>
                  </a:lnTo>
                  <a:lnTo>
                    <a:pt x="18267" y="20815"/>
                  </a:lnTo>
                  <a:lnTo>
                    <a:pt x="18267" y="20830"/>
                  </a:lnTo>
                  <a:lnTo>
                    <a:pt x="18268" y="20828"/>
                  </a:lnTo>
                  <a:lnTo>
                    <a:pt x="18268" y="20843"/>
                  </a:lnTo>
                  <a:lnTo>
                    <a:pt x="18268" y="20841"/>
                  </a:lnTo>
                  <a:lnTo>
                    <a:pt x="18268" y="20856"/>
                  </a:lnTo>
                  <a:lnTo>
                    <a:pt x="18269" y="20853"/>
                  </a:lnTo>
                  <a:lnTo>
                    <a:pt x="18269" y="20868"/>
                  </a:lnTo>
                  <a:lnTo>
                    <a:pt x="18270" y="20866"/>
                  </a:lnTo>
                  <a:lnTo>
                    <a:pt x="18270" y="20881"/>
                  </a:lnTo>
                  <a:lnTo>
                    <a:pt x="18270" y="20879"/>
                  </a:lnTo>
                  <a:lnTo>
                    <a:pt x="18270" y="20894"/>
                  </a:lnTo>
                  <a:lnTo>
                    <a:pt x="18271" y="20892"/>
                  </a:lnTo>
                  <a:lnTo>
                    <a:pt x="18271" y="20907"/>
                  </a:lnTo>
                  <a:lnTo>
                    <a:pt x="18272" y="20905"/>
                  </a:lnTo>
                  <a:lnTo>
                    <a:pt x="18272" y="20920"/>
                  </a:lnTo>
                  <a:lnTo>
                    <a:pt x="18272" y="20918"/>
                  </a:lnTo>
                  <a:lnTo>
                    <a:pt x="18272" y="20933"/>
                  </a:lnTo>
                  <a:lnTo>
                    <a:pt x="18273" y="20931"/>
                  </a:lnTo>
                  <a:lnTo>
                    <a:pt x="18273" y="20945"/>
                  </a:lnTo>
                  <a:lnTo>
                    <a:pt x="18274" y="20943"/>
                  </a:lnTo>
                  <a:lnTo>
                    <a:pt x="18274" y="20958"/>
                  </a:lnTo>
                  <a:lnTo>
                    <a:pt x="18274" y="20956"/>
                  </a:lnTo>
                  <a:lnTo>
                    <a:pt x="18274" y="20971"/>
                  </a:lnTo>
                  <a:lnTo>
                    <a:pt x="18275" y="20969"/>
                  </a:lnTo>
                  <a:lnTo>
                    <a:pt x="18275" y="20984"/>
                  </a:lnTo>
                  <a:lnTo>
                    <a:pt x="18276" y="20982"/>
                  </a:lnTo>
                  <a:lnTo>
                    <a:pt x="18276" y="20997"/>
                  </a:lnTo>
                  <a:lnTo>
                    <a:pt x="18276" y="20995"/>
                  </a:lnTo>
                  <a:lnTo>
                    <a:pt x="18276" y="21010"/>
                  </a:lnTo>
                  <a:lnTo>
                    <a:pt x="18277" y="21007"/>
                  </a:lnTo>
                  <a:lnTo>
                    <a:pt x="18277" y="21023"/>
                  </a:lnTo>
                  <a:lnTo>
                    <a:pt x="18278" y="21020"/>
                  </a:lnTo>
                  <a:lnTo>
                    <a:pt x="18278" y="21035"/>
                  </a:lnTo>
                  <a:lnTo>
                    <a:pt x="18279" y="21033"/>
                  </a:lnTo>
                  <a:lnTo>
                    <a:pt x="18279" y="21048"/>
                  </a:lnTo>
                  <a:lnTo>
                    <a:pt x="18279" y="21046"/>
                  </a:lnTo>
                  <a:lnTo>
                    <a:pt x="18279" y="21061"/>
                  </a:lnTo>
                  <a:lnTo>
                    <a:pt x="18280" y="21059"/>
                  </a:lnTo>
                  <a:lnTo>
                    <a:pt x="18280" y="21074"/>
                  </a:lnTo>
                  <a:lnTo>
                    <a:pt x="18281" y="21072"/>
                  </a:lnTo>
                  <a:lnTo>
                    <a:pt x="18281" y="21087"/>
                  </a:lnTo>
                  <a:lnTo>
                    <a:pt x="18281" y="21084"/>
                  </a:lnTo>
                  <a:lnTo>
                    <a:pt x="18281" y="21099"/>
                  </a:lnTo>
                  <a:lnTo>
                    <a:pt x="18282" y="21097"/>
                  </a:lnTo>
                  <a:lnTo>
                    <a:pt x="18282" y="21112"/>
                  </a:lnTo>
                  <a:lnTo>
                    <a:pt x="18283" y="21110"/>
                  </a:lnTo>
                  <a:lnTo>
                    <a:pt x="18283" y="21125"/>
                  </a:lnTo>
                  <a:lnTo>
                    <a:pt x="18283" y="21123"/>
                  </a:lnTo>
                  <a:lnTo>
                    <a:pt x="18283" y="21138"/>
                  </a:lnTo>
                  <a:lnTo>
                    <a:pt x="18284" y="21136"/>
                  </a:lnTo>
                  <a:lnTo>
                    <a:pt x="18284" y="21151"/>
                  </a:lnTo>
                  <a:lnTo>
                    <a:pt x="18285" y="21149"/>
                  </a:lnTo>
                  <a:lnTo>
                    <a:pt x="18285" y="21164"/>
                  </a:lnTo>
                  <a:lnTo>
                    <a:pt x="18286" y="21161"/>
                  </a:lnTo>
                  <a:lnTo>
                    <a:pt x="18286" y="21176"/>
                  </a:lnTo>
                  <a:lnTo>
                    <a:pt x="18286" y="21174"/>
                  </a:lnTo>
                  <a:lnTo>
                    <a:pt x="18286" y="21189"/>
                  </a:lnTo>
                  <a:lnTo>
                    <a:pt x="18287" y="21187"/>
                  </a:lnTo>
                  <a:lnTo>
                    <a:pt x="18287" y="21202"/>
                  </a:lnTo>
                  <a:lnTo>
                    <a:pt x="18288" y="21200"/>
                  </a:lnTo>
                  <a:lnTo>
                    <a:pt x="18288" y="21215"/>
                  </a:lnTo>
                  <a:lnTo>
                    <a:pt x="18288" y="21213"/>
                  </a:lnTo>
                  <a:lnTo>
                    <a:pt x="18288" y="21228"/>
                  </a:lnTo>
                  <a:lnTo>
                    <a:pt x="18289" y="21226"/>
                  </a:lnTo>
                  <a:lnTo>
                    <a:pt x="18289" y="21241"/>
                  </a:lnTo>
                  <a:lnTo>
                    <a:pt x="18290" y="21239"/>
                  </a:lnTo>
                  <a:lnTo>
                    <a:pt x="18290" y="21254"/>
                  </a:lnTo>
                  <a:lnTo>
                    <a:pt x="18290" y="21251"/>
                  </a:lnTo>
                  <a:lnTo>
                    <a:pt x="18290" y="21266"/>
                  </a:lnTo>
                  <a:lnTo>
                    <a:pt x="18291" y="21264"/>
                  </a:lnTo>
                  <a:lnTo>
                    <a:pt x="18291" y="21279"/>
                  </a:lnTo>
                  <a:lnTo>
                    <a:pt x="18292" y="21277"/>
                  </a:lnTo>
                  <a:lnTo>
                    <a:pt x="18292" y="21292"/>
                  </a:lnTo>
                  <a:lnTo>
                    <a:pt x="18292" y="21290"/>
                  </a:lnTo>
                  <a:lnTo>
                    <a:pt x="18292" y="21305"/>
                  </a:lnTo>
                  <a:lnTo>
                    <a:pt x="18293" y="21303"/>
                  </a:lnTo>
                  <a:lnTo>
                    <a:pt x="18293" y="21318"/>
                  </a:lnTo>
                  <a:lnTo>
                    <a:pt x="18294" y="21316"/>
                  </a:lnTo>
                  <a:lnTo>
                    <a:pt x="18294" y="21330"/>
                  </a:lnTo>
                  <a:lnTo>
                    <a:pt x="18295" y="21328"/>
                  </a:lnTo>
                  <a:lnTo>
                    <a:pt x="18295" y="21343"/>
                  </a:lnTo>
                  <a:lnTo>
                    <a:pt x="18295" y="21341"/>
                  </a:lnTo>
                  <a:lnTo>
                    <a:pt x="18295" y="21356"/>
                  </a:lnTo>
                  <a:lnTo>
                    <a:pt x="18296" y="21354"/>
                  </a:lnTo>
                  <a:lnTo>
                    <a:pt x="18296" y="21369"/>
                  </a:lnTo>
                  <a:lnTo>
                    <a:pt x="18297" y="21367"/>
                  </a:lnTo>
                  <a:lnTo>
                    <a:pt x="18297" y="21382"/>
                  </a:lnTo>
                  <a:lnTo>
                    <a:pt x="18297" y="21380"/>
                  </a:lnTo>
                  <a:lnTo>
                    <a:pt x="18297" y="21395"/>
                  </a:lnTo>
                  <a:lnTo>
                    <a:pt x="18298" y="21392"/>
                  </a:lnTo>
                  <a:lnTo>
                    <a:pt x="18298" y="21407"/>
                  </a:lnTo>
                  <a:lnTo>
                    <a:pt x="18299" y="21405"/>
                  </a:lnTo>
                  <a:lnTo>
                    <a:pt x="18299" y="21420"/>
                  </a:lnTo>
                  <a:lnTo>
                    <a:pt x="18299" y="21418"/>
                  </a:lnTo>
                  <a:lnTo>
                    <a:pt x="18299" y="21433"/>
                  </a:lnTo>
                  <a:lnTo>
                    <a:pt x="18300" y="21431"/>
                  </a:lnTo>
                  <a:lnTo>
                    <a:pt x="18300" y="21446"/>
                  </a:lnTo>
                  <a:lnTo>
                    <a:pt x="18301" y="21444"/>
                  </a:lnTo>
                  <a:lnTo>
                    <a:pt x="18301" y="21459"/>
                  </a:lnTo>
                  <a:lnTo>
                    <a:pt x="18301" y="21457"/>
                  </a:lnTo>
                  <a:lnTo>
                    <a:pt x="18301" y="21472"/>
                  </a:lnTo>
                  <a:lnTo>
                    <a:pt x="18302" y="21470"/>
                  </a:lnTo>
                  <a:lnTo>
                    <a:pt x="18302" y="21485"/>
                  </a:lnTo>
                  <a:lnTo>
                    <a:pt x="18303" y="21482"/>
                  </a:lnTo>
                  <a:lnTo>
                    <a:pt x="18303" y="21497"/>
                  </a:lnTo>
                  <a:lnTo>
                    <a:pt x="18303" y="21495"/>
                  </a:lnTo>
                  <a:lnTo>
                    <a:pt x="18303" y="21510"/>
                  </a:lnTo>
                  <a:lnTo>
                    <a:pt x="18304" y="21508"/>
                  </a:lnTo>
                  <a:lnTo>
                    <a:pt x="18304" y="21523"/>
                  </a:lnTo>
                  <a:lnTo>
                    <a:pt x="18305" y="21521"/>
                  </a:lnTo>
                  <a:lnTo>
                    <a:pt x="18305" y="21536"/>
                  </a:lnTo>
                  <a:lnTo>
                    <a:pt x="18306" y="21534"/>
                  </a:lnTo>
                  <a:lnTo>
                    <a:pt x="18306" y="21549"/>
                  </a:lnTo>
                  <a:lnTo>
                    <a:pt x="18306" y="21547"/>
                  </a:lnTo>
                  <a:lnTo>
                    <a:pt x="18306" y="21561"/>
                  </a:lnTo>
                  <a:lnTo>
                    <a:pt x="18307" y="21559"/>
                  </a:lnTo>
                  <a:lnTo>
                    <a:pt x="18307" y="21574"/>
                  </a:lnTo>
                  <a:lnTo>
                    <a:pt x="18308" y="21572"/>
                  </a:lnTo>
                  <a:lnTo>
                    <a:pt x="18308" y="21587"/>
                  </a:lnTo>
                  <a:lnTo>
                    <a:pt x="18308" y="21585"/>
                  </a:lnTo>
                  <a:lnTo>
                    <a:pt x="18308" y="21600"/>
                  </a:lnTo>
                  <a:cubicBezTo>
                    <a:pt x="18308" y="21600"/>
                    <a:pt x="21600" y="11448"/>
                    <a:pt x="21600" y="114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5" name="Shape 6541"/>
          <p:cNvSpPr/>
          <p:nvPr/>
        </p:nvSpPr>
        <p:spPr>
          <a:xfrm>
            <a:off x="2946401" y="3919425"/>
            <a:ext cx="4024215" cy="102362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 flip="none" rotWithShape="1">
            <a:gsLst>
              <a:gs pos="26910">
                <a:srgbClr val="F5F7FA"/>
              </a:gs>
              <a:gs pos="100000">
                <a:srgbClr val="D2D4D7"/>
              </a:gs>
            </a:gsLst>
            <a:path path="shape">
              <a:fillToRect l="21633" t="10201" r="78366" b="89798"/>
            </a:path>
          </a:gradFill>
          <a:ln w="12700" cap="flat">
            <a:noFill/>
            <a:miter lim="400000"/>
          </a:ln>
          <a:effectLst>
            <a:outerShdw blurRad="190500" dist="190500" dir="5400000" rotWithShape="0">
              <a:srgbClr val="000000">
                <a:alpha val="52693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 charset="0"/>
                <a:sym typeface="Gill Sans"/>
              </a:defRPr>
            </a:pPr>
            <a:endParaRPr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1469602" y="3068798"/>
            <a:ext cx="5115270" cy="1088980"/>
            <a:chOff x="1469602" y="3068798"/>
            <a:chExt cx="5115270" cy="1088980"/>
          </a:xfrm>
          <a:solidFill>
            <a:srgbClr val="B2B2B2"/>
          </a:solidFill>
        </p:grpSpPr>
        <p:grpSp>
          <p:nvGrpSpPr>
            <p:cNvPr id="127" name="组合 126"/>
            <p:cNvGrpSpPr/>
            <p:nvPr/>
          </p:nvGrpSpPr>
          <p:grpSpPr>
            <a:xfrm>
              <a:off x="1469602" y="3124971"/>
              <a:ext cx="1086138" cy="975247"/>
              <a:chOff x="1469602" y="3124971"/>
              <a:chExt cx="1086138" cy="975247"/>
            </a:xfrm>
            <a:grpFill/>
          </p:grpSpPr>
          <p:sp>
            <p:nvSpPr>
              <p:cNvPr id="129" name="Shape 6543"/>
              <p:cNvSpPr/>
              <p:nvPr/>
            </p:nvSpPr>
            <p:spPr>
              <a:xfrm>
                <a:off x="1472273" y="3124971"/>
                <a:ext cx="1083467" cy="97524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1447"/>
                    </a:moveTo>
                    <a:lnTo>
                      <a:pt x="21597" y="1433"/>
                    </a:lnTo>
                    <a:lnTo>
                      <a:pt x="21595" y="1433"/>
                    </a:lnTo>
                    <a:lnTo>
                      <a:pt x="21595" y="1419"/>
                    </a:lnTo>
                    <a:lnTo>
                      <a:pt x="21592" y="1419"/>
                    </a:lnTo>
                    <a:lnTo>
                      <a:pt x="21592" y="1404"/>
                    </a:lnTo>
                    <a:lnTo>
                      <a:pt x="21590" y="1404"/>
                    </a:lnTo>
                    <a:lnTo>
                      <a:pt x="21590" y="1390"/>
                    </a:lnTo>
                    <a:lnTo>
                      <a:pt x="21587" y="1390"/>
                    </a:lnTo>
                    <a:lnTo>
                      <a:pt x="21587" y="1376"/>
                    </a:lnTo>
                    <a:lnTo>
                      <a:pt x="21585" y="1376"/>
                    </a:lnTo>
                    <a:lnTo>
                      <a:pt x="21585" y="1361"/>
                    </a:lnTo>
                    <a:lnTo>
                      <a:pt x="21582" y="1361"/>
                    </a:lnTo>
                    <a:lnTo>
                      <a:pt x="21582" y="1347"/>
                    </a:lnTo>
                    <a:lnTo>
                      <a:pt x="21579" y="1347"/>
                    </a:lnTo>
                    <a:lnTo>
                      <a:pt x="21579" y="1333"/>
                    </a:lnTo>
                    <a:lnTo>
                      <a:pt x="21577" y="1333"/>
                    </a:lnTo>
                    <a:lnTo>
                      <a:pt x="21577" y="1318"/>
                    </a:lnTo>
                    <a:lnTo>
                      <a:pt x="21574" y="1318"/>
                    </a:lnTo>
                    <a:lnTo>
                      <a:pt x="21574" y="1304"/>
                    </a:lnTo>
                    <a:lnTo>
                      <a:pt x="21572" y="1304"/>
                    </a:lnTo>
                    <a:lnTo>
                      <a:pt x="21572" y="1290"/>
                    </a:lnTo>
                    <a:lnTo>
                      <a:pt x="21569" y="1290"/>
                    </a:lnTo>
                    <a:lnTo>
                      <a:pt x="21569" y="1275"/>
                    </a:lnTo>
                    <a:lnTo>
                      <a:pt x="21566" y="1275"/>
                    </a:lnTo>
                    <a:lnTo>
                      <a:pt x="21566" y="1261"/>
                    </a:lnTo>
                    <a:lnTo>
                      <a:pt x="21564" y="1261"/>
                    </a:lnTo>
                    <a:lnTo>
                      <a:pt x="21564" y="1247"/>
                    </a:lnTo>
                    <a:lnTo>
                      <a:pt x="21561" y="1247"/>
                    </a:lnTo>
                    <a:lnTo>
                      <a:pt x="21561" y="1233"/>
                    </a:lnTo>
                    <a:lnTo>
                      <a:pt x="21559" y="1233"/>
                    </a:lnTo>
                    <a:lnTo>
                      <a:pt x="21559" y="1218"/>
                    </a:lnTo>
                    <a:lnTo>
                      <a:pt x="21556" y="1218"/>
                    </a:lnTo>
                    <a:lnTo>
                      <a:pt x="21556" y="1204"/>
                    </a:lnTo>
                    <a:lnTo>
                      <a:pt x="21554" y="1204"/>
                    </a:lnTo>
                    <a:lnTo>
                      <a:pt x="21554" y="1189"/>
                    </a:lnTo>
                    <a:lnTo>
                      <a:pt x="21551" y="1189"/>
                    </a:lnTo>
                    <a:lnTo>
                      <a:pt x="21551" y="1175"/>
                    </a:lnTo>
                    <a:lnTo>
                      <a:pt x="21548" y="1175"/>
                    </a:lnTo>
                    <a:lnTo>
                      <a:pt x="21548" y="1161"/>
                    </a:lnTo>
                    <a:lnTo>
                      <a:pt x="21546" y="1161"/>
                    </a:lnTo>
                    <a:lnTo>
                      <a:pt x="21546" y="1146"/>
                    </a:lnTo>
                    <a:lnTo>
                      <a:pt x="21543" y="1146"/>
                    </a:lnTo>
                    <a:lnTo>
                      <a:pt x="21543" y="1132"/>
                    </a:lnTo>
                    <a:lnTo>
                      <a:pt x="21541" y="1132"/>
                    </a:lnTo>
                    <a:lnTo>
                      <a:pt x="21541" y="1118"/>
                    </a:lnTo>
                    <a:lnTo>
                      <a:pt x="21538" y="1118"/>
                    </a:lnTo>
                    <a:lnTo>
                      <a:pt x="21538" y="1103"/>
                    </a:lnTo>
                    <a:lnTo>
                      <a:pt x="21535" y="1103"/>
                    </a:lnTo>
                    <a:lnTo>
                      <a:pt x="21535" y="1089"/>
                    </a:lnTo>
                    <a:lnTo>
                      <a:pt x="21533" y="1089"/>
                    </a:lnTo>
                    <a:lnTo>
                      <a:pt x="21533" y="1075"/>
                    </a:lnTo>
                    <a:lnTo>
                      <a:pt x="21530" y="1075"/>
                    </a:lnTo>
                    <a:lnTo>
                      <a:pt x="21530" y="1061"/>
                    </a:lnTo>
                    <a:lnTo>
                      <a:pt x="21528" y="1061"/>
                    </a:lnTo>
                    <a:lnTo>
                      <a:pt x="21528" y="1046"/>
                    </a:lnTo>
                    <a:lnTo>
                      <a:pt x="21525" y="1046"/>
                    </a:lnTo>
                    <a:lnTo>
                      <a:pt x="21525" y="1032"/>
                    </a:lnTo>
                    <a:lnTo>
                      <a:pt x="21523" y="1032"/>
                    </a:lnTo>
                    <a:lnTo>
                      <a:pt x="21523" y="1017"/>
                    </a:lnTo>
                    <a:lnTo>
                      <a:pt x="21520" y="1017"/>
                    </a:lnTo>
                    <a:lnTo>
                      <a:pt x="21520" y="1003"/>
                    </a:lnTo>
                    <a:lnTo>
                      <a:pt x="21517" y="1003"/>
                    </a:lnTo>
                    <a:lnTo>
                      <a:pt x="21517" y="989"/>
                    </a:lnTo>
                    <a:lnTo>
                      <a:pt x="21515" y="989"/>
                    </a:lnTo>
                    <a:lnTo>
                      <a:pt x="21515" y="974"/>
                    </a:lnTo>
                    <a:lnTo>
                      <a:pt x="21512" y="974"/>
                    </a:lnTo>
                    <a:lnTo>
                      <a:pt x="21512" y="960"/>
                    </a:lnTo>
                    <a:lnTo>
                      <a:pt x="21510" y="960"/>
                    </a:lnTo>
                    <a:lnTo>
                      <a:pt x="21510" y="946"/>
                    </a:lnTo>
                    <a:lnTo>
                      <a:pt x="21507" y="946"/>
                    </a:lnTo>
                    <a:lnTo>
                      <a:pt x="21507" y="932"/>
                    </a:lnTo>
                    <a:lnTo>
                      <a:pt x="21505" y="932"/>
                    </a:lnTo>
                    <a:lnTo>
                      <a:pt x="21505" y="917"/>
                    </a:lnTo>
                    <a:lnTo>
                      <a:pt x="21502" y="917"/>
                    </a:lnTo>
                    <a:lnTo>
                      <a:pt x="21502" y="903"/>
                    </a:lnTo>
                    <a:lnTo>
                      <a:pt x="21499" y="903"/>
                    </a:lnTo>
                    <a:lnTo>
                      <a:pt x="21499" y="889"/>
                    </a:lnTo>
                    <a:lnTo>
                      <a:pt x="21497" y="889"/>
                    </a:lnTo>
                    <a:lnTo>
                      <a:pt x="21497" y="874"/>
                    </a:lnTo>
                    <a:lnTo>
                      <a:pt x="21494" y="874"/>
                    </a:lnTo>
                    <a:lnTo>
                      <a:pt x="21494" y="860"/>
                    </a:lnTo>
                    <a:lnTo>
                      <a:pt x="21492" y="860"/>
                    </a:lnTo>
                    <a:lnTo>
                      <a:pt x="21492" y="845"/>
                    </a:lnTo>
                    <a:lnTo>
                      <a:pt x="21489" y="845"/>
                    </a:lnTo>
                    <a:lnTo>
                      <a:pt x="21489" y="831"/>
                    </a:lnTo>
                    <a:lnTo>
                      <a:pt x="21486" y="831"/>
                    </a:lnTo>
                    <a:lnTo>
                      <a:pt x="21486" y="817"/>
                    </a:lnTo>
                    <a:lnTo>
                      <a:pt x="21484" y="817"/>
                    </a:lnTo>
                    <a:lnTo>
                      <a:pt x="21484" y="802"/>
                    </a:lnTo>
                    <a:lnTo>
                      <a:pt x="21481" y="802"/>
                    </a:lnTo>
                    <a:lnTo>
                      <a:pt x="21481" y="788"/>
                    </a:lnTo>
                    <a:lnTo>
                      <a:pt x="21479" y="788"/>
                    </a:lnTo>
                    <a:lnTo>
                      <a:pt x="21479" y="774"/>
                    </a:lnTo>
                    <a:lnTo>
                      <a:pt x="21476" y="774"/>
                    </a:lnTo>
                    <a:lnTo>
                      <a:pt x="21476" y="760"/>
                    </a:lnTo>
                    <a:lnTo>
                      <a:pt x="21474" y="760"/>
                    </a:lnTo>
                    <a:lnTo>
                      <a:pt x="21474" y="745"/>
                    </a:lnTo>
                    <a:lnTo>
                      <a:pt x="21471" y="745"/>
                    </a:lnTo>
                    <a:lnTo>
                      <a:pt x="21471" y="731"/>
                    </a:lnTo>
                    <a:lnTo>
                      <a:pt x="21468" y="731"/>
                    </a:lnTo>
                    <a:lnTo>
                      <a:pt x="21468" y="716"/>
                    </a:lnTo>
                    <a:lnTo>
                      <a:pt x="21466" y="716"/>
                    </a:lnTo>
                    <a:lnTo>
                      <a:pt x="21466" y="702"/>
                    </a:lnTo>
                    <a:lnTo>
                      <a:pt x="21463" y="702"/>
                    </a:lnTo>
                    <a:lnTo>
                      <a:pt x="21463" y="688"/>
                    </a:lnTo>
                    <a:lnTo>
                      <a:pt x="21461" y="688"/>
                    </a:lnTo>
                    <a:lnTo>
                      <a:pt x="21461" y="674"/>
                    </a:lnTo>
                    <a:lnTo>
                      <a:pt x="21458" y="674"/>
                    </a:lnTo>
                    <a:lnTo>
                      <a:pt x="21458" y="659"/>
                    </a:lnTo>
                    <a:lnTo>
                      <a:pt x="21456" y="659"/>
                    </a:lnTo>
                    <a:lnTo>
                      <a:pt x="21456" y="645"/>
                    </a:lnTo>
                    <a:lnTo>
                      <a:pt x="21453" y="645"/>
                    </a:lnTo>
                    <a:lnTo>
                      <a:pt x="21453" y="631"/>
                    </a:lnTo>
                    <a:lnTo>
                      <a:pt x="21450" y="631"/>
                    </a:lnTo>
                    <a:lnTo>
                      <a:pt x="21450" y="616"/>
                    </a:lnTo>
                    <a:lnTo>
                      <a:pt x="21448" y="616"/>
                    </a:lnTo>
                    <a:lnTo>
                      <a:pt x="21448" y="602"/>
                    </a:lnTo>
                    <a:lnTo>
                      <a:pt x="21445" y="602"/>
                    </a:lnTo>
                    <a:lnTo>
                      <a:pt x="21445" y="588"/>
                    </a:lnTo>
                    <a:lnTo>
                      <a:pt x="21443" y="588"/>
                    </a:lnTo>
                    <a:lnTo>
                      <a:pt x="21443" y="573"/>
                    </a:lnTo>
                    <a:lnTo>
                      <a:pt x="21440" y="573"/>
                    </a:lnTo>
                    <a:lnTo>
                      <a:pt x="21440" y="559"/>
                    </a:lnTo>
                    <a:lnTo>
                      <a:pt x="21437" y="559"/>
                    </a:lnTo>
                    <a:lnTo>
                      <a:pt x="21437" y="544"/>
                    </a:lnTo>
                    <a:lnTo>
                      <a:pt x="21435" y="544"/>
                    </a:lnTo>
                    <a:lnTo>
                      <a:pt x="21435" y="530"/>
                    </a:lnTo>
                    <a:lnTo>
                      <a:pt x="21432" y="530"/>
                    </a:lnTo>
                    <a:lnTo>
                      <a:pt x="21432" y="516"/>
                    </a:lnTo>
                    <a:lnTo>
                      <a:pt x="21430" y="516"/>
                    </a:lnTo>
                    <a:lnTo>
                      <a:pt x="21430" y="502"/>
                    </a:lnTo>
                    <a:lnTo>
                      <a:pt x="21427" y="502"/>
                    </a:lnTo>
                    <a:lnTo>
                      <a:pt x="21427" y="487"/>
                    </a:lnTo>
                    <a:lnTo>
                      <a:pt x="21425" y="487"/>
                    </a:lnTo>
                    <a:lnTo>
                      <a:pt x="21425" y="473"/>
                    </a:lnTo>
                    <a:lnTo>
                      <a:pt x="21422" y="473"/>
                    </a:lnTo>
                    <a:lnTo>
                      <a:pt x="21422" y="459"/>
                    </a:lnTo>
                    <a:lnTo>
                      <a:pt x="21419" y="459"/>
                    </a:lnTo>
                    <a:lnTo>
                      <a:pt x="21419" y="444"/>
                    </a:lnTo>
                    <a:lnTo>
                      <a:pt x="21417" y="444"/>
                    </a:lnTo>
                    <a:lnTo>
                      <a:pt x="21417" y="430"/>
                    </a:lnTo>
                    <a:lnTo>
                      <a:pt x="21414" y="430"/>
                    </a:lnTo>
                    <a:lnTo>
                      <a:pt x="21414" y="416"/>
                    </a:lnTo>
                    <a:lnTo>
                      <a:pt x="21412" y="416"/>
                    </a:lnTo>
                    <a:lnTo>
                      <a:pt x="21412" y="401"/>
                    </a:lnTo>
                    <a:lnTo>
                      <a:pt x="21409" y="401"/>
                    </a:lnTo>
                    <a:lnTo>
                      <a:pt x="21409" y="387"/>
                    </a:lnTo>
                    <a:lnTo>
                      <a:pt x="21407" y="387"/>
                    </a:lnTo>
                    <a:lnTo>
                      <a:pt x="21407" y="373"/>
                    </a:lnTo>
                    <a:lnTo>
                      <a:pt x="21404" y="373"/>
                    </a:lnTo>
                    <a:lnTo>
                      <a:pt x="21404" y="358"/>
                    </a:lnTo>
                    <a:lnTo>
                      <a:pt x="21401" y="358"/>
                    </a:lnTo>
                    <a:lnTo>
                      <a:pt x="21401" y="344"/>
                    </a:lnTo>
                    <a:lnTo>
                      <a:pt x="21399" y="344"/>
                    </a:lnTo>
                    <a:lnTo>
                      <a:pt x="21399" y="330"/>
                    </a:lnTo>
                    <a:lnTo>
                      <a:pt x="21396" y="330"/>
                    </a:lnTo>
                    <a:lnTo>
                      <a:pt x="21396" y="315"/>
                    </a:lnTo>
                    <a:lnTo>
                      <a:pt x="21394" y="315"/>
                    </a:lnTo>
                    <a:lnTo>
                      <a:pt x="21394" y="301"/>
                    </a:lnTo>
                    <a:lnTo>
                      <a:pt x="21391" y="301"/>
                    </a:lnTo>
                    <a:lnTo>
                      <a:pt x="21391" y="287"/>
                    </a:lnTo>
                    <a:lnTo>
                      <a:pt x="21388" y="287"/>
                    </a:lnTo>
                    <a:lnTo>
                      <a:pt x="21388" y="272"/>
                    </a:lnTo>
                    <a:lnTo>
                      <a:pt x="21386" y="272"/>
                    </a:lnTo>
                    <a:lnTo>
                      <a:pt x="21386" y="258"/>
                    </a:lnTo>
                    <a:lnTo>
                      <a:pt x="21383" y="258"/>
                    </a:lnTo>
                    <a:lnTo>
                      <a:pt x="21383" y="244"/>
                    </a:lnTo>
                    <a:lnTo>
                      <a:pt x="21381" y="244"/>
                    </a:lnTo>
                    <a:lnTo>
                      <a:pt x="21381" y="229"/>
                    </a:lnTo>
                    <a:lnTo>
                      <a:pt x="21378" y="229"/>
                    </a:lnTo>
                    <a:lnTo>
                      <a:pt x="21378" y="215"/>
                    </a:lnTo>
                    <a:lnTo>
                      <a:pt x="21376" y="215"/>
                    </a:lnTo>
                    <a:lnTo>
                      <a:pt x="21376" y="201"/>
                    </a:lnTo>
                    <a:lnTo>
                      <a:pt x="21373" y="201"/>
                    </a:lnTo>
                    <a:lnTo>
                      <a:pt x="21373" y="186"/>
                    </a:lnTo>
                    <a:lnTo>
                      <a:pt x="21370" y="186"/>
                    </a:lnTo>
                    <a:lnTo>
                      <a:pt x="21370" y="172"/>
                    </a:lnTo>
                    <a:lnTo>
                      <a:pt x="21368" y="172"/>
                    </a:lnTo>
                    <a:lnTo>
                      <a:pt x="21368" y="158"/>
                    </a:lnTo>
                    <a:lnTo>
                      <a:pt x="21365" y="158"/>
                    </a:lnTo>
                    <a:lnTo>
                      <a:pt x="21365" y="143"/>
                    </a:lnTo>
                    <a:lnTo>
                      <a:pt x="21363" y="143"/>
                    </a:lnTo>
                    <a:lnTo>
                      <a:pt x="21363" y="129"/>
                    </a:lnTo>
                    <a:lnTo>
                      <a:pt x="21360" y="129"/>
                    </a:lnTo>
                    <a:lnTo>
                      <a:pt x="21360" y="115"/>
                    </a:lnTo>
                    <a:lnTo>
                      <a:pt x="21358" y="115"/>
                    </a:lnTo>
                    <a:lnTo>
                      <a:pt x="21358" y="100"/>
                    </a:lnTo>
                    <a:lnTo>
                      <a:pt x="21355" y="100"/>
                    </a:lnTo>
                    <a:lnTo>
                      <a:pt x="21355" y="86"/>
                    </a:lnTo>
                    <a:lnTo>
                      <a:pt x="21352" y="86"/>
                    </a:lnTo>
                    <a:lnTo>
                      <a:pt x="21352" y="72"/>
                    </a:lnTo>
                    <a:lnTo>
                      <a:pt x="21350" y="72"/>
                    </a:lnTo>
                    <a:lnTo>
                      <a:pt x="21350" y="57"/>
                    </a:lnTo>
                    <a:lnTo>
                      <a:pt x="21347" y="57"/>
                    </a:lnTo>
                    <a:lnTo>
                      <a:pt x="21347" y="43"/>
                    </a:lnTo>
                    <a:lnTo>
                      <a:pt x="21345" y="43"/>
                    </a:lnTo>
                    <a:lnTo>
                      <a:pt x="21345" y="29"/>
                    </a:lnTo>
                    <a:lnTo>
                      <a:pt x="21342" y="29"/>
                    </a:lnTo>
                    <a:lnTo>
                      <a:pt x="21342" y="14"/>
                    </a:lnTo>
                    <a:lnTo>
                      <a:pt x="21339" y="14"/>
                    </a:lnTo>
                    <a:lnTo>
                      <a:pt x="21339" y="0"/>
                    </a:lnTo>
                    <a:lnTo>
                      <a:pt x="1814" y="0"/>
                    </a:lnTo>
                    <a:cubicBezTo>
                      <a:pt x="816" y="0"/>
                      <a:pt x="0" y="907"/>
                      <a:pt x="0" y="2015"/>
                    </a:cubicBezTo>
                    <a:lnTo>
                      <a:pt x="0" y="18137"/>
                    </a:lnTo>
                    <a:cubicBezTo>
                      <a:pt x="0" y="18278"/>
                      <a:pt x="13" y="18416"/>
                      <a:pt x="38" y="18548"/>
                    </a:cubicBezTo>
                    <a:cubicBezTo>
                      <a:pt x="39" y="18553"/>
                      <a:pt x="40" y="18558"/>
                      <a:pt x="41" y="18563"/>
                    </a:cubicBezTo>
                    <a:cubicBezTo>
                      <a:pt x="42" y="18568"/>
                      <a:pt x="43" y="18572"/>
                      <a:pt x="44" y="18577"/>
                    </a:cubicBezTo>
                    <a:cubicBezTo>
                      <a:pt x="45" y="18582"/>
                      <a:pt x="45" y="18587"/>
                      <a:pt x="46" y="18592"/>
                    </a:cubicBezTo>
                    <a:cubicBezTo>
                      <a:pt x="47" y="18596"/>
                      <a:pt x="48" y="18601"/>
                      <a:pt x="49" y="18606"/>
                    </a:cubicBezTo>
                    <a:cubicBezTo>
                      <a:pt x="50" y="18610"/>
                      <a:pt x="50" y="18615"/>
                      <a:pt x="51" y="18620"/>
                    </a:cubicBezTo>
                    <a:cubicBezTo>
                      <a:pt x="52" y="18625"/>
                      <a:pt x="53" y="18630"/>
                      <a:pt x="54" y="18634"/>
                    </a:cubicBezTo>
                    <a:cubicBezTo>
                      <a:pt x="55" y="18639"/>
                      <a:pt x="56" y="18644"/>
                      <a:pt x="57" y="18649"/>
                    </a:cubicBezTo>
                    <a:cubicBezTo>
                      <a:pt x="57" y="18654"/>
                      <a:pt x="58" y="18659"/>
                      <a:pt x="59" y="18664"/>
                    </a:cubicBezTo>
                    <a:cubicBezTo>
                      <a:pt x="60" y="18668"/>
                      <a:pt x="61" y="18672"/>
                      <a:pt x="62" y="18676"/>
                    </a:cubicBezTo>
                    <a:cubicBezTo>
                      <a:pt x="62" y="18682"/>
                      <a:pt x="63" y="18687"/>
                      <a:pt x="64" y="18693"/>
                    </a:cubicBezTo>
                    <a:cubicBezTo>
                      <a:pt x="65" y="18697"/>
                      <a:pt x="66" y="18701"/>
                      <a:pt x="67" y="18705"/>
                    </a:cubicBezTo>
                    <a:cubicBezTo>
                      <a:pt x="68" y="18710"/>
                      <a:pt x="69" y="18715"/>
                      <a:pt x="69" y="18720"/>
                    </a:cubicBezTo>
                    <a:cubicBezTo>
                      <a:pt x="70" y="18725"/>
                      <a:pt x="71" y="18730"/>
                      <a:pt x="72" y="18735"/>
                    </a:cubicBezTo>
                    <a:cubicBezTo>
                      <a:pt x="73" y="18739"/>
                      <a:pt x="74" y="18744"/>
                      <a:pt x="75" y="18749"/>
                    </a:cubicBezTo>
                    <a:cubicBezTo>
                      <a:pt x="75" y="18754"/>
                      <a:pt x="76" y="18759"/>
                      <a:pt x="77" y="18764"/>
                    </a:cubicBezTo>
                    <a:cubicBezTo>
                      <a:pt x="78" y="18769"/>
                      <a:pt x="79" y="18773"/>
                      <a:pt x="80" y="18777"/>
                    </a:cubicBezTo>
                    <a:cubicBezTo>
                      <a:pt x="81" y="18782"/>
                      <a:pt x="81" y="18787"/>
                      <a:pt x="82" y="18792"/>
                    </a:cubicBezTo>
                    <a:cubicBezTo>
                      <a:pt x="83" y="18797"/>
                      <a:pt x="84" y="18802"/>
                      <a:pt x="85" y="18807"/>
                    </a:cubicBezTo>
                    <a:cubicBezTo>
                      <a:pt x="86" y="18811"/>
                      <a:pt x="87" y="18816"/>
                      <a:pt x="87" y="18820"/>
                    </a:cubicBezTo>
                    <a:cubicBezTo>
                      <a:pt x="88" y="18825"/>
                      <a:pt x="89" y="18831"/>
                      <a:pt x="90" y="18836"/>
                    </a:cubicBezTo>
                    <a:cubicBezTo>
                      <a:pt x="91" y="18840"/>
                      <a:pt x="92" y="18844"/>
                      <a:pt x="93" y="18849"/>
                    </a:cubicBezTo>
                    <a:cubicBezTo>
                      <a:pt x="93" y="18854"/>
                      <a:pt x="94" y="18859"/>
                      <a:pt x="95" y="18864"/>
                    </a:cubicBezTo>
                    <a:cubicBezTo>
                      <a:pt x="96" y="18868"/>
                      <a:pt x="97" y="18873"/>
                      <a:pt x="98" y="18878"/>
                    </a:cubicBezTo>
                    <a:cubicBezTo>
                      <a:pt x="99" y="18883"/>
                      <a:pt x="99" y="18888"/>
                      <a:pt x="100" y="18892"/>
                    </a:cubicBezTo>
                    <a:cubicBezTo>
                      <a:pt x="101" y="18897"/>
                      <a:pt x="102" y="18902"/>
                      <a:pt x="103" y="18907"/>
                    </a:cubicBezTo>
                    <a:cubicBezTo>
                      <a:pt x="104" y="18912"/>
                      <a:pt x="105" y="18917"/>
                      <a:pt x="106" y="18921"/>
                    </a:cubicBezTo>
                    <a:cubicBezTo>
                      <a:pt x="106" y="18926"/>
                      <a:pt x="107" y="18931"/>
                      <a:pt x="108" y="18935"/>
                    </a:cubicBezTo>
                    <a:cubicBezTo>
                      <a:pt x="109" y="18940"/>
                      <a:pt x="110" y="18945"/>
                      <a:pt x="111" y="18950"/>
                    </a:cubicBezTo>
                    <a:cubicBezTo>
                      <a:pt x="112" y="18954"/>
                      <a:pt x="112" y="18959"/>
                      <a:pt x="113" y="18963"/>
                    </a:cubicBezTo>
                    <a:cubicBezTo>
                      <a:pt x="114" y="18969"/>
                      <a:pt x="115" y="18974"/>
                      <a:pt x="116" y="18979"/>
                    </a:cubicBezTo>
                    <a:cubicBezTo>
                      <a:pt x="117" y="18983"/>
                      <a:pt x="117" y="18988"/>
                      <a:pt x="118" y="18992"/>
                    </a:cubicBezTo>
                    <a:cubicBezTo>
                      <a:pt x="119" y="18997"/>
                      <a:pt x="120" y="19002"/>
                      <a:pt x="121" y="19008"/>
                    </a:cubicBezTo>
                    <a:cubicBezTo>
                      <a:pt x="122" y="19012"/>
                      <a:pt x="123" y="19016"/>
                      <a:pt x="124" y="19021"/>
                    </a:cubicBezTo>
                    <a:cubicBezTo>
                      <a:pt x="124" y="19026"/>
                      <a:pt x="125" y="19031"/>
                      <a:pt x="126" y="19036"/>
                    </a:cubicBezTo>
                    <a:cubicBezTo>
                      <a:pt x="127" y="19041"/>
                      <a:pt x="128" y="19045"/>
                      <a:pt x="129" y="19050"/>
                    </a:cubicBezTo>
                    <a:cubicBezTo>
                      <a:pt x="130" y="19055"/>
                      <a:pt x="130" y="19060"/>
                      <a:pt x="131" y="19065"/>
                    </a:cubicBezTo>
                    <a:cubicBezTo>
                      <a:pt x="132" y="19069"/>
                      <a:pt x="133" y="19074"/>
                      <a:pt x="134" y="19079"/>
                    </a:cubicBezTo>
                    <a:cubicBezTo>
                      <a:pt x="135" y="19083"/>
                      <a:pt x="136" y="19088"/>
                      <a:pt x="137" y="19093"/>
                    </a:cubicBezTo>
                    <a:cubicBezTo>
                      <a:pt x="137" y="19097"/>
                      <a:pt x="138" y="19102"/>
                      <a:pt x="139" y="19106"/>
                    </a:cubicBezTo>
                    <a:cubicBezTo>
                      <a:pt x="140" y="19112"/>
                      <a:pt x="141" y="19117"/>
                      <a:pt x="142" y="19123"/>
                    </a:cubicBezTo>
                    <a:cubicBezTo>
                      <a:pt x="143" y="19127"/>
                      <a:pt x="143" y="19131"/>
                      <a:pt x="144" y="19135"/>
                    </a:cubicBezTo>
                    <a:cubicBezTo>
                      <a:pt x="145" y="19141"/>
                      <a:pt x="146" y="19146"/>
                      <a:pt x="147" y="19151"/>
                    </a:cubicBezTo>
                    <a:cubicBezTo>
                      <a:pt x="148" y="19155"/>
                      <a:pt x="149" y="19160"/>
                      <a:pt x="149" y="19165"/>
                    </a:cubicBezTo>
                    <a:cubicBezTo>
                      <a:pt x="150" y="19170"/>
                      <a:pt x="151" y="19174"/>
                      <a:pt x="152" y="19179"/>
                    </a:cubicBezTo>
                    <a:cubicBezTo>
                      <a:pt x="153" y="19184"/>
                      <a:pt x="154" y="19188"/>
                      <a:pt x="155" y="19193"/>
                    </a:cubicBezTo>
                    <a:cubicBezTo>
                      <a:pt x="155" y="19198"/>
                      <a:pt x="156" y="19203"/>
                      <a:pt x="157" y="19208"/>
                    </a:cubicBezTo>
                    <a:cubicBezTo>
                      <a:pt x="158" y="19212"/>
                      <a:pt x="159" y="19217"/>
                      <a:pt x="160" y="19221"/>
                    </a:cubicBezTo>
                    <a:cubicBezTo>
                      <a:pt x="161" y="19227"/>
                      <a:pt x="161" y="19232"/>
                      <a:pt x="162" y="19237"/>
                    </a:cubicBezTo>
                    <a:cubicBezTo>
                      <a:pt x="163" y="19242"/>
                      <a:pt x="164" y="19246"/>
                      <a:pt x="165" y="19250"/>
                    </a:cubicBezTo>
                    <a:cubicBezTo>
                      <a:pt x="166" y="19255"/>
                      <a:pt x="167" y="19260"/>
                      <a:pt x="167" y="19265"/>
                    </a:cubicBezTo>
                    <a:cubicBezTo>
                      <a:pt x="168" y="19270"/>
                      <a:pt x="169" y="19275"/>
                      <a:pt x="170" y="19279"/>
                    </a:cubicBezTo>
                    <a:cubicBezTo>
                      <a:pt x="171" y="19284"/>
                      <a:pt x="172" y="19289"/>
                      <a:pt x="173" y="19293"/>
                    </a:cubicBezTo>
                    <a:cubicBezTo>
                      <a:pt x="173" y="19298"/>
                      <a:pt x="174" y="19303"/>
                      <a:pt x="175" y="19308"/>
                    </a:cubicBezTo>
                    <a:cubicBezTo>
                      <a:pt x="176" y="19313"/>
                      <a:pt x="177" y="19318"/>
                      <a:pt x="178" y="19322"/>
                    </a:cubicBezTo>
                    <a:cubicBezTo>
                      <a:pt x="179" y="19327"/>
                      <a:pt x="179" y="19332"/>
                      <a:pt x="180" y="19337"/>
                    </a:cubicBezTo>
                    <a:cubicBezTo>
                      <a:pt x="181" y="19341"/>
                      <a:pt x="182" y="19346"/>
                      <a:pt x="183" y="19351"/>
                    </a:cubicBezTo>
                    <a:cubicBezTo>
                      <a:pt x="184" y="19356"/>
                      <a:pt x="185" y="19360"/>
                      <a:pt x="185" y="19365"/>
                    </a:cubicBezTo>
                    <a:cubicBezTo>
                      <a:pt x="186" y="19370"/>
                      <a:pt x="187" y="19375"/>
                      <a:pt x="188" y="19380"/>
                    </a:cubicBezTo>
                    <a:cubicBezTo>
                      <a:pt x="189" y="19385"/>
                      <a:pt x="190" y="19390"/>
                      <a:pt x="191" y="19394"/>
                    </a:cubicBezTo>
                    <a:cubicBezTo>
                      <a:pt x="192" y="19399"/>
                      <a:pt x="192" y="19403"/>
                      <a:pt x="193" y="19408"/>
                    </a:cubicBezTo>
                    <a:cubicBezTo>
                      <a:pt x="194" y="19413"/>
                      <a:pt x="195" y="19418"/>
                      <a:pt x="196" y="19423"/>
                    </a:cubicBezTo>
                    <a:cubicBezTo>
                      <a:pt x="197" y="19428"/>
                      <a:pt x="197" y="19432"/>
                      <a:pt x="198" y="19436"/>
                    </a:cubicBezTo>
                    <a:cubicBezTo>
                      <a:pt x="199" y="19441"/>
                      <a:pt x="200" y="19447"/>
                      <a:pt x="201" y="19452"/>
                    </a:cubicBezTo>
                    <a:cubicBezTo>
                      <a:pt x="202" y="19456"/>
                      <a:pt x="203" y="19460"/>
                      <a:pt x="203" y="19465"/>
                    </a:cubicBezTo>
                    <a:cubicBezTo>
                      <a:pt x="204" y="19470"/>
                      <a:pt x="205" y="19475"/>
                      <a:pt x="206" y="19480"/>
                    </a:cubicBezTo>
                    <a:cubicBezTo>
                      <a:pt x="207" y="19485"/>
                      <a:pt x="208" y="19490"/>
                      <a:pt x="209" y="19494"/>
                    </a:cubicBezTo>
                    <a:cubicBezTo>
                      <a:pt x="210" y="19499"/>
                      <a:pt x="210" y="19504"/>
                      <a:pt x="211" y="19508"/>
                    </a:cubicBezTo>
                    <a:cubicBezTo>
                      <a:pt x="212" y="19513"/>
                      <a:pt x="213" y="19518"/>
                      <a:pt x="214" y="19523"/>
                    </a:cubicBezTo>
                    <a:cubicBezTo>
                      <a:pt x="215" y="19528"/>
                      <a:pt x="216" y="19533"/>
                      <a:pt x="217" y="19538"/>
                    </a:cubicBezTo>
                    <a:cubicBezTo>
                      <a:pt x="217" y="19542"/>
                      <a:pt x="218" y="19547"/>
                      <a:pt x="219" y="19551"/>
                    </a:cubicBezTo>
                    <a:cubicBezTo>
                      <a:pt x="220" y="19556"/>
                      <a:pt x="221" y="19561"/>
                      <a:pt x="222" y="19566"/>
                    </a:cubicBezTo>
                    <a:cubicBezTo>
                      <a:pt x="223" y="19571"/>
                      <a:pt x="223" y="19575"/>
                      <a:pt x="224" y="19580"/>
                    </a:cubicBezTo>
                    <a:cubicBezTo>
                      <a:pt x="225" y="19585"/>
                      <a:pt x="226" y="19590"/>
                      <a:pt x="227" y="19595"/>
                    </a:cubicBezTo>
                    <a:cubicBezTo>
                      <a:pt x="228" y="19600"/>
                      <a:pt x="229" y="19604"/>
                      <a:pt x="229" y="19609"/>
                    </a:cubicBezTo>
                    <a:cubicBezTo>
                      <a:pt x="230" y="19614"/>
                      <a:pt x="231" y="19618"/>
                      <a:pt x="232" y="19622"/>
                    </a:cubicBezTo>
                    <a:cubicBezTo>
                      <a:pt x="233" y="19628"/>
                      <a:pt x="234" y="19633"/>
                      <a:pt x="235" y="19638"/>
                    </a:cubicBezTo>
                    <a:cubicBezTo>
                      <a:pt x="235" y="19643"/>
                      <a:pt x="236" y="19647"/>
                      <a:pt x="237" y="19651"/>
                    </a:cubicBezTo>
                    <a:cubicBezTo>
                      <a:pt x="238" y="19656"/>
                      <a:pt x="239" y="19661"/>
                      <a:pt x="240" y="19666"/>
                    </a:cubicBezTo>
                    <a:cubicBezTo>
                      <a:pt x="241" y="19671"/>
                      <a:pt x="241" y="19676"/>
                      <a:pt x="242" y="19682"/>
                    </a:cubicBezTo>
                    <a:cubicBezTo>
                      <a:pt x="243" y="19686"/>
                      <a:pt x="244" y="19690"/>
                      <a:pt x="245" y="19694"/>
                    </a:cubicBezTo>
                    <a:cubicBezTo>
                      <a:pt x="246" y="19699"/>
                      <a:pt x="247" y="19705"/>
                      <a:pt x="248" y="19710"/>
                    </a:cubicBezTo>
                    <a:cubicBezTo>
                      <a:pt x="248" y="19714"/>
                      <a:pt x="249" y="19719"/>
                      <a:pt x="250" y="19723"/>
                    </a:cubicBezTo>
                    <a:cubicBezTo>
                      <a:pt x="251" y="19728"/>
                      <a:pt x="252" y="19733"/>
                      <a:pt x="253" y="19738"/>
                    </a:cubicBezTo>
                    <a:cubicBezTo>
                      <a:pt x="253" y="19743"/>
                      <a:pt x="254" y="19747"/>
                      <a:pt x="255" y="19752"/>
                    </a:cubicBezTo>
                    <a:cubicBezTo>
                      <a:pt x="256" y="19757"/>
                      <a:pt x="257" y="19761"/>
                      <a:pt x="258" y="19766"/>
                    </a:cubicBezTo>
                    <a:cubicBezTo>
                      <a:pt x="259" y="19771"/>
                      <a:pt x="260" y="19776"/>
                      <a:pt x="260" y="19782"/>
                    </a:cubicBezTo>
                    <a:cubicBezTo>
                      <a:pt x="261" y="19786"/>
                      <a:pt x="262" y="19791"/>
                      <a:pt x="263" y="19795"/>
                    </a:cubicBezTo>
                    <a:cubicBezTo>
                      <a:pt x="264" y="19800"/>
                      <a:pt x="265" y="19805"/>
                      <a:pt x="266" y="19810"/>
                    </a:cubicBezTo>
                    <a:cubicBezTo>
                      <a:pt x="266" y="19814"/>
                      <a:pt x="267" y="19819"/>
                      <a:pt x="268" y="19824"/>
                    </a:cubicBezTo>
                    <a:cubicBezTo>
                      <a:pt x="269" y="19828"/>
                      <a:pt x="270" y="19833"/>
                      <a:pt x="270" y="19837"/>
                    </a:cubicBezTo>
                    <a:cubicBezTo>
                      <a:pt x="271" y="19843"/>
                      <a:pt x="272" y="19848"/>
                      <a:pt x="273" y="19853"/>
                    </a:cubicBezTo>
                    <a:cubicBezTo>
                      <a:pt x="274" y="19858"/>
                      <a:pt x="275" y="19862"/>
                      <a:pt x="276" y="19867"/>
                    </a:cubicBezTo>
                    <a:cubicBezTo>
                      <a:pt x="277" y="19872"/>
                      <a:pt x="277" y="19876"/>
                      <a:pt x="278" y="19881"/>
                    </a:cubicBezTo>
                    <a:cubicBezTo>
                      <a:pt x="279" y="19886"/>
                      <a:pt x="280" y="19891"/>
                      <a:pt x="281" y="19896"/>
                    </a:cubicBezTo>
                    <a:cubicBezTo>
                      <a:pt x="282" y="19900"/>
                      <a:pt x="283" y="19904"/>
                      <a:pt x="283" y="19909"/>
                    </a:cubicBezTo>
                    <a:cubicBezTo>
                      <a:pt x="284" y="19914"/>
                      <a:pt x="285" y="19920"/>
                      <a:pt x="286" y="19925"/>
                    </a:cubicBezTo>
                    <a:cubicBezTo>
                      <a:pt x="287" y="19929"/>
                      <a:pt x="288" y="19934"/>
                      <a:pt x="289" y="19938"/>
                    </a:cubicBezTo>
                    <a:cubicBezTo>
                      <a:pt x="289" y="19943"/>
                      <a:pt x="290" y="19948"/>
                      <a:pt x="291" y="19952"/>
                    </a:cubicBezTo>
                    <a:cubicBezTo>
                      <a:pt x="292" y="19958"/>
                      <a:pt x="293" y="19963"/>
                      <a:pt x="294" y="19968"/>
                    </a:cubicBezTo>
                    <a:cubicBezTo>
                      <a:pt x="295" y="19972"/>
                      <a:pt x="296" y="19977"/>
                      <a:pt x="296" y="19981"/>
                    </a:cubicBezTo>
                    <a:cubicBezTo>
                      <a:pt x="464" y="20902"/>
                      <a:pt x="1199" y="21600"/>
                      <a:pt x="2074" y="21600"/>
                    </a:cubicBezTo>
                    <a:lnTo>
                      <a:pt x="21600" y="21600"/>
                    </a:lnTo>
                    <a:lnTo>
                      <a:pt x="21600" y="1447"/>
                    </a:lnTo>
                    <a:cubicBezTo>
                      <a:pt x="21600" y="1447"/>
                      <a:pt x="21597" y="1447"/>
                      <a:pt x="21597" y="14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 charset="0"/>
                    <a:sym typeface="Gill Sans"/>
                  </a:defRPr>
                </a:pPr>
                <a:endParaRPr sz="4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Shape 6545"/>
              <p:cNvSpPr/>
              <p:nvPr/>
            </p:nvSpPr>
            <p:spPr>
              <a:xfrm>
                <a:off x="1469602" y="3124972"/>
                <a:ext cx="1070399" cy="90989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" y="21600"/>
                    </a:lnTo>
                    <a:cubicBezTo>
                      <a:pt x="826" y="21600"/>
                      <a:pt x="0" y="20628"/>
                      <a:pt x="0" y="19440"/>
                    </a:cubicBezTo>
                    <a:lnTo>
                      <a:pt x="0" y="2160"/>
                    </a:lnTo>
                    <a:cubicBezTo>
                      <a:pt x="0" y="972"/>
                      <a:pt x="826" y="0"/>
                      <a:pt x="1836" y="0"/>
                    </a:cubicBezTo>
                    <a:lnTo>
                      <a:pt x="21600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190500" dist="177800" dir="5400000" rotWithShape="0">
                  <a:srgbClr val="000000">
                    <a:alpha val="3036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 charset="0"/>
                    <a:sym typeface="Gill Sans"/>
                  </a:defRPr>
                </a:pPr>
                <a:endParaRPr sz="4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8" name="Shape 6544"/>
            <p:cNvSpPr/>
            <p:nvPr/>
          </p:nvSpPr>
          <p:spPr>
            <a:xfrm>
              <a:off x="2547593" y="3068798"/>
              <a:ext cx="4037279" cy="10889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8"/>
                  </a:moveTo>
                  <a:lnTo>
                    <a:pt x="21598" y="11441"/>
                  </a:lnTo>
                  <a:lnTo>
                    <a:pt x="21599" y="11435"/>
                  </a:lnTo>
                  <a:lnTo>
                    <a:pt x="21597" y="11428"/>
                  </a:lnTo>
                  <a:lnTo>
                    <a:pt x="21599" y="11422"/>
                  </a:lnTo>
                  <a:lnTo>
                    <a:pt x="21596" y="11415"/>
                  </a:lnTo>
                  <a:lnTo>
                    <a:pt x="21598" y="11410"/>
                  </a:lnTo>
                  <a:lnTo>
                    <a:pt x="21596" y="11402"/>
                  </a:lnTo>
                  <a:lnTo>
                    <a:pt x="21597" y="11397"/>
                  </a:lnTo>
                  <a:lnTo>
                    <a:pt x="21595" y="11389"/>
                  </a:lnTo>
                  <a:lnTo>
                    <a:pt x="21597" y="11384"/>
                  </a:lnTo>
                  <a:lnTo>
                    <a:pt x="21594" y="11376"/>
                  </a:lnTo>
                  <a:lnTo>
                    <a:pt x="21596" y="11371"/>
                  </a:lnTo>
                  <a:lnTo>
                    <a:pt x="21593" y="11364"/>
                  </a:lnTo>
                  <a:lnTo>
                    <a:pt x="21595" y="11358"/>
                  </a:lnTo>
                  <a:lnTo>
                    <a:pt x="21593" y="11351"/>
                  </a:lnTo>
                  <a:lnTo>
                    <a:pt x="21594" y="11345"/>
                  </a:lnTo>
                  <a:lnTo>
                    <a:pt x="21592" y="11338"/>
                  </a:lnTo>
                  <a:lnTo>
                    <a:pt x="21594" y="11333"/>
                  </a:lnTo>
                  <a:lnTo>
                    <a:pt x="21591" y="11325"/>
                  </a:lnTo>
                  <a:lnTo>
                    <a:pt x="21593" y="11320"/>
                  </a:lnTo>
                  <a:lnTo>
                    <a:pt x="21591" y="11312"/>
                  </a:lnTo>
                  <a:lnTo>
                    <a:pt x="21592" y="11307"/>
                  </a:lnTo>
                  <a:lnTo>
                    <a:pt x="21590" y="11300"/>
                  </a:lnTo>
                  <a:lnTo>
                    <a:pt x="21592" y="11294"/>
                  </a:lnTo>
                  <a:lnTo>
                    <a:pt x="21589" y="11287"/>
                  </a:lnTo>
                  <a:lnTo>
                    <a:pt x="21591" y="11281"/>
                  </a:lnTo>
                  <a:lnTo>
                    <a:pt x="21589" y="11274"/>
                  </a:lnTo>
                  <a:lnTo>
                    <a:pt x="21590" y="11268"/>
                  </a:lnTo>
                  <a:lnTo>
                    <a:pt x="21588" y="11261"/>
                  </a:lnTo>
                  <a:lnTo>
                    <a:pt x="21590" y="11256"/>
                  </a:lnTo>
                  <a:lnTo>
                    <a:pt x="21587" y="11248"/>
                  </a:lnTo>
                  <a:lnTo>
                    <a:pt x="21589" y="11243"/>
                  </a:lnTo>
                  <a:lnTo>
                    <a:pt x="21586" y="11235"/>
                  </a:lnTo>
                  <a:lnTo>
                    <a:pt x="21588" y="11230"/>
                  </a:lnTo>
                  <a:lnTo>
                    <a:pt x="21586" y="11222"/>
                  </a:lnTo>
                  <a:lnTo>
                    <a:pt x="21588" y="11217"/>
                  </a:lnTo>
                  <a:lnTo>
                    <a:pt x="21585" y="11210"/>
                  </a:lnTo>
                  <a:lnTo>
                    <a:pt x="21587" y="11204"/>
                  </a:lnTo>
                  <a:lnTo>
                    <a:pt x="21584" y="11197"/>
                  </a:lnTo>
                  <a:lnTo>
                    <a:pt x="21586" y="11191"/>
                  </a:lnTo>
                  <a:lnTo>
                    <a:pt x="21584" y="11184"/>
                  </a:lnTo>
                  <a:lnTo>
                    <a:pt x="21585" y="11179"/>
                  </a:lnTo>
                  <a:lnTo>
                    <a:pt x="21583" y="11171"/>
                  </a:lnTo>
                  <a:lnTo>
                    <a:pt x="21585" y="11166"/>
                  </a:lnTo>
                  <a:lnTo>
                    <a:pt x="21582" y="11158"/>
                  </a:lnTo>
                  <a:lnTo>
                    <a:pt x="21584" y="11153"/>
                  </a:lnTo>
                  <a:lnTo>
                    <a:pt x="21582" y="11145"/>
                  </a:lnTo>
                  <a:lnTo>
                    <a:pt x="21583" y="11140"/>
                  </a:lnTo>
                  <a:lnTo>
                    <a:pt x="21581" y="11133"/>
                  </a:lnTo>
                  <a:lnTo>
                    <a:pt x="21583" y="11127"/>
                  </a:lnTo>
                  <a:lnTo>
                    <a:pt x="21580" y="11120"/>
                  </a:lnTo>
                  <a:lnTo>
                    <a:pt x="21582" y="11114"/>
                  </a:lnTo>
                  <a:lnTo>
                    <a:pt x="21580" y="11107"/>
                  </a:lnTo>
                  <a:lnTo>
                    <a:pt x="21581" y="11102"/>
                  </a:lnTo>
                  <a:lnTo>
                    <a:pt x="21579" y="11094"/>
                  </a:lnTo>
                  <a:lnTo>
                    <a:pt x="21581" y="11089"/>
                  </a:lnTo>
                  <a:lnTo>
                    <a:pt x="21578" y="11081"/>
                  </a:lnTo>
                  <a:lnTo>
                    <a:pt x="21580" y="11076"/>
                  </a:lnTo>
                  <a:lnTo>
                    <a:pt x="21578" y="11069"/>
                  </a:lnTo>
                  <a:lnTo>
                    <a:pt x="21579" y="11063"/>
                  </a:lnTo>
                  <a:lnTo>
                    <a:pt x="21577" y="11056"/>
                  </a:lnTo>
                  <a:lnTo>
                    <a:pt x="21579" y="11050"/>
                  </a:lnTo>
                  <a:lnTo>
                    <a:pt x="21576" y="11043"/>
                  </a:lnTo>
                  <a:lnTo>
                    <a:pt x="21578" y="11037"/>
                  </a:lnTo>
                  <a:lnTo>
                    <a:pt x="21575" y="11030"/>
                  </a:lnTo>
                  <a:lnTo>
                    <a:pt x="21577" y="11025"/>
                  </a:lnTo>
                  <a:lnTo>
                    <a:pt x="21575" y="11017"/>
                  </a:lnTo>
                  <a:lnTo>
                    <a:pt x="21576" y="11012"/>
                  </a:lnTo>
                  <a:lnTo>
                    <a:pt x="21574" y="11004"/>
                  </a:lnTo>
                  <a:lnTo>
                    <a:pt x="21576" y="10999"/>
                  </a:lnTo>
                  <a:lnTo>
                    <a:pt x="21573" y="10991"/>
                  </a:lnTo>
                  <a:lnTo>
                    <a:pt x="21575" y="10986"/>
                  </a:lnTo>
                  <a:lnTo>
                    <a:pt x="21573" y="10979"/>
                  </a:lnTo>
                  <a:lnTo>
                    <a:pt x="21574" y="10973"/>
                  </a:lnTo>
                  <a:lnTo>
                    <a:pt x="21572" y="10966"/>
                  </a:lnTo>
                  <a:lnTo>
                    <a:pt x="21574" y="10960"/>
                  </a:lnTo>
                  <a:lnTo>
                    <a:pt x="21571" y="10953"/>
                  </a:lnTo>
                  <a:lnTo>
                    <a:pt x="21573" y="10948"/>
                  </a:lnTo>
                  <a:lnTo>
                    <a:pt x="21571" y="10940"/>
                  </a:lnTo>
                  <a:lnTo>
                    <a:pt x="21572" y="10935"/>
                  </a:lnTo>
                  <a:lnTo>
                    <a:pt x="21570" y="10927"/>
                  </a:lnTo>
                  <a:lnTo>
                    <a:pt x="21572" y="10922"/>
                  </a:lnTo>
                  <a:lnTo>
                    <a:pt x="21569" y="10914"/>
                  </a:lnTo>
                  <a:lnTo>
                    <a:pt x="21571" y="10909"/>
                  </a:lnTo>
                  <a:lnTo>
                    <a:pt x="21568" y="10902"/>
                  </a:lnTo>
                  <a:lnTo>
                    <a:pt x="21570" y="10896"/>
                  </a:lnTo>
                  <a:lnTo>
                    <a:pt x="21568" y="10889"/>
                  </a:lnTo>
                  <a:lnTo>
                    <a:pt x="21570" y="10883"/>
                  </a:lnTo>
                  <a:lnTo>
                    <a:pt x="21567" y="10876"/>
                  </a:lnTo>
                  <a:lnTo>
                    <a:pt x="21569" y="10871"/>
                  </a:lnTo>
                  <a:lnTo>
                    <a:pt x="21566" y="10863"/>
                  </a:lnTo>
                  <a:lnTo>
                    <a:pt x="21568" y="10858"/>
                  </a:lnTo>
                  <a:lnTo>
                    <a:pt x="21566" y="10850"/>
                  </a:lnTo>
                  <a:lnTo>
                    <a:pt x="21567" y="10845"/>
                  </a:lnTo>
                  <a:lnTo>
                    <a:pt x="21565" y="10837"/>
                  </a:lnTo>
                  <a:lnTo>
                    <a:pt x="21567" y="10832"/>
                  </a:lnTo>
                  <a:lnTo>
                    <a:pt x="21564" y="10825"/>
                  </a:lnTo>
                  <a:lnTo>
                    <a:pt x="21566" y="10819"/>
                  </a:lnTo>
                  <a:lnTo>
                    <a:pt x="21564" y="10812"/>
                  </a:lnTo>
                  <a:lnTo>
                    <a:pt x="21565" y="10806"/>
                  </a:lnTo>
                  <a:lnTo>
                    <a:pt x="21563" y="10799"/>
                  </a:lnTo>
                  <a:lnTo>
                    <a:pt x="21565" y="10794"/>
                  </a:lnTo>
                  <a:lnTo>
                    <a:pt x="21562" y="10786"/>
                  </a:lnTo>
                  <a:lnTo>
                    <a:pt x="21564" y="10781"/>
                  </a:lnTo>
                  <a:lnTo>
                    <a:pt x="21562" y="10773"/>
                  </a:lnTo>
                  <a:lnTo>
                    <a:pt x="21563" y="10768"/>
                  </a:lnTo>
                  <a:lnTo>
                    <a:pt x="21561" y="10760"/>
                  </a:lnTo>
                  <a:lnTo>
                    <a:pt x="21563" y="10755"/>
                  </a:lnTo>
                  <a:lnTo>
                    <a:pt x="21560" y="10748"/>
                  </a:lnTo>
                  <a:lnTo>
                    <a:pt x="21562" y="10742"/>
                  </a:lnTo>
                  <a:lnTo>
                    <a:pt x="21559" y="10735"/>
                  </a:lnTo>
                  <a:lnTo>
                    <a:pt x="21561" y="10730"/>
                  </a:lnTo>
                  <a:lnTo>
                    <a:pt x="21559" y="10722"/>
                  </a:lnTo>
                  <a:lnTo>
                    <a:pt x="21561" y="10717"/>
                  </a:lnTo>
                  <a:lnTo>
                    <a:pt x="21558" y="10709"/>
                  </a:lnTo>
                  <a:lnTo>
                    <a:pt x="21560" y="10704"/>
                  </a:lnTo>
                  <a:lnTo>
                    <a:pt x="21557" y="10696"/>
                  </a:lnTo>
                  <a:lnTo>
                    <a:pt x="21559" y="10691"/>
                  </a:lnTo>
                  <a:lnTo>
                    <a:pt x="21557" y="10683"/>
                  </a:lnTo>
                  <a:lnTo>
                    <a:pt x="21558" y="10678"/>
                  </a:lnTo>
                  <a:lnTo>
                    <a:pt x="21556" y="10671"/>
                  </a:lnTo>
                  <a:lnTo>
                    <a:pt x="21558" y="10665"/>
                  </a:lnTo>
                  <a:lnTo>
                    <a:pt x="21555" y="10658"/>
                  </a:lnTo>
                  <a:lnTo>
                    <a:pt x="21557" y="10652"/>
                  </a:lnTo>
                  <a:lnTo>
                    <a:pt x="21555" y="10645"/>
                  </a:lnTo>
                  <a:lnTo>
                    <a:pt x="21556" y="10640"/>
                  </a:lnTo>
                  <a:lnTo>
                    <a:pt x="21554" y="10632"/>
                  </a:lnTo>
                  <a:lnTo>
                    <a:pt x="21556" y="10627"/>
                  </a:lnTo>
                  <a:lnTo>
                    <a:pt x="21553" y="10619"/>
                  </a:lnTo>
                  <a:lnTo>
                    <a:pt x="21555" y="10614"/>
                  </a:lnTo>
                  <a:lnTo>
                    <a:pt x="21553" y="10606"/>
                  </a:lnTo>
                  <a:lnTo>
                    <a:pt x="21554" y="10601"/>
                  </a:lnTo>
                  <a:lnTo>
                    <a:pt x="21552" y="10594"/>
                  </a:lnTo>
                  <a:lnTo>
                    <a:pt x="21554" y="10588"/>
                  </a:lnTo>
                  <a:lnTo>
                    <a:pt x="21551" y="10581"/>
                  </a:lnTo>
                  <a:lnTo>
                    <a:pt x="21553" y="10575"/>
                  </a:lnTo>
                  <a:lnTo>
                    <a:pt x="21551" y="10568"/>
                  </a:lnTo>
                  <a:lnTo>
                    <a:pt x="21552" y="10563"/>
                  </a:lnTo>
                  <a:lnTo>
                    <a:pt x="21550" y="10555"/>
                  </a:lnTo>
                  <a:lnTo>
                    <a:pt x="21552" y="10550"/>
                  </a:lnTo>
                  <a:lnTo>
                    <a:pt x="21549" y="10542"/>
                  </a:lnTo>
                  <a:lnTo>
                    <a:pt x="21551" y="10537"/>
                  </a:lnTo>
                  <a:lnTo>
                    <a:pt x="21548" y="10529"/>
                  </a:lnTo>
                  <a:lnTo>
                    <a:pt x="21550" y="10524"/>
                  </a:lnTo>
                  <a:lnTo>
                    <a:pt x="21548" y="10517"/>
                  </a:lnTo>
                  <a:lnTo>
                    <a:pt x="21550" y="10511"/>
                  </a:lnTo>
                  <a:lnTo>
                    <a:pt x="21547" y="10504"/>
                  </a:lnTo>
                  <a:lnTo>
                    <a:pt x="21549" y="10499"/>
                  </a:lnTo>
                  <a:lnTo>
                    <a:pt x="21546" y="10491"/>
                  </a:lnTo>
                  <a:lnTo>
                    <a:pt x="21548" y="10486"/>
                  </a:lnTo>
                  <a:lnTo>
                    <a:pt x="21546" y="10478"/>
                  </a:lnTo>
                  <a:lnTo>
                    <a:pt x="21547" y="10473"/>
                  </a:lnTo>
                  <a:lnTo>
                    <a:pt x="21545" y="10465"/>
                  </a:lnTo>
                  <a:lnTo>
                    <a:pt x="21547" y="10460"/>
                  </a:lnTo>
                  <a:lnTo>
                    <a:pt x="21544" y="10453"/>
                  </a:lnTo>
                  <a:lnTo>
                    <a:pt x="21546" y="10447"/>
                  </a:lnTo>
                  <a:lnTo>
                    <a:pt x="21544" y="10440"/>
                  </a:lnTo>
                  <a:lnTo>
                    <a:pt x="21545" y="10434"/>
                  </a:lnTo>
                  <a:lnTo>
                    <a:pt x="21543" y="10427"/>
                  </a:lnTo>
                  <a:lnTo>
                    <a:pt x="21545" y="10421"/>
                  </a:lnTo>
                  <a:lnTo>
                    <a:pt x="21542" y="10414"/>
                  </a:lnTo>
                  <a:lnTo>
                    <a:pt x="21544" y="10409"/>
                  </a:lnTo>
                  <a:lnTo>
                    <a:pt x="21542" y="10401"/>
                  </a:lnTo>
                  <a:lnTo>
                    <a:pt x="21543" y="10396"/>
                  </a:lnTo>
                  <a:lnTo>
                    <a:pt x="21541" y="10388"/>
                  </a:lnTo>
                  <a:lnTo>
                    <a:pt x="21543" y="10383"/>
                  </a:lnTo>
                  <a:lnTo>
                    <a:pt x="21540" y="10375"/>
                  </a:lnTo>
                  <a:lnTo>
                    <a:pt x="21542" y="10370"/>
                  </a:lnTo>
                  <a:lnTo>
                    <a:pt x="21539" y="10363"/>
                  </a:lnTo>
                  <a:lnTo>
                    <a:pt x="21541" y="10357"/>
                  </a:lnTo>
                  <a:lnTo>
                    <a:pt x="21539" y="10350"/>
                  </a:lnTo>
                  <a:lnTo>
                    <a:pt x="21541" y="10344"/>
                  </a:lnTo>
                  <a:lnTo>
                    <a:pt x="21538" y="10337"/>
                  </a:lnTo>
                  <a:lnTo>
                    <a:pt x="21540" y="10332"/>
                  </a:lnTo>
                  <a:lnTo>
                    <a:pt x="21537" y="10324"/>
                  </a:lnTo>
                  <a:lnTo>
                    <a:pt x="21539" y="10319"/>
                  </a:lnTo>
                  <a:lnTo>
                    <a:pt x="21537" y="10311"/>
                  </a:lnTo>
                  <a:lnTo>
                    <a:pt x="21538" y="10306"/>
                  </a:lnTo>
                  <a:lnTo>
                    <a:pt x="21536" y="10298"/>
                  </a:lnTo>
                  <a:lnTo>
                    <a:pt x="21538" y="10293"/>
                  </a:lnTo>
                  <a:lnTo>
                    <a:pt x="21535" y="10286"/>
                  </a:lnTo>
                  <a:lnTo>
                    <a:pt x="21537" y="10280"/>
                  </a:lnTo>
                  <a:lnTo>
                    <a:pt x="21535" y="10273"/>
                  </a:lnTo>
                  <a:lnTo>
                    <a:pt x="21536" y="10267"/>
                  </a:lnTo>
                  <a:lnTo>
                    <a:pt x="21534" y="10260"/>
                  </a:lnTo>
                  <a:lnTo>
                    <a:pt x="21536" y="10255"/>
                  </a:lnTo>
                  <a:lnTo>
                    <a:pt x="21533" y="10247"/>
                  </a:lnTo>
                  <a:lnTo>
                    <a:pt x="21535" y="10242"/>
                  </a:lnTo>
                  <a:lnTo>
                    <a:pt x="21532" y="10234"/>
                  </a:lnTo>
                  <a:lnTo>
                    <a:pt x="21534" y="10229"/>
                  </a:lnTo>
                  <a:lnTo>
                    <a:pt x="21532" y="10221"/>
                  </a:lnTo>
                  <a:lnTo>
                    <a:pt x="21534" y="10216"/>
                  </a:lnTo>
                  <a:lnTo>
                    <a:pt x="21531" y="10209"/>
                  </a:lnTo>
                  <a:lnTo>
                    <a:pt x="21533" y="10203"/>
                  </a:lnTo>
                  <a:lnTo>
                    <a:pt x="21530" y="10196"/>
                  </a:lnTo>
                  <a:lnTo>
                    <a:pt x="21532" y="10190"/>
                  </a:lnTo>
                  <a:lnTo>
                    <a:pt x="21530" y="10183"/>
                  </a:lnTo>
                  <a:lnTo>
                    <a:pt x="21531" y="10178"/>
                  </a:lnTo>
                  <a:lnTo>
                    <a:pt x="21529" y="10170"/>
                  </a:lnTo>
                  <a:lnTo>
                    <a:pt x="21531" y="10165"/>
                  </a:lnTo>
                  <a:lnTo>
                    <a:pt x="21528" y="10157"/>
                  </a:lnTo>
                  <a:lnTo>
                    <a:pt x="21530" y="10152"/>
                  </a:lnTo>
                  <a:lnTo>
                    <a:pt x="18238" y="0"/>
                  </a:lnTo>
                  <a:lnTo>
                    <a:pt x="18238" y="1128"/>
                  </a:lnTo>
                  <a:lnTo>
                    <a:pt x="0" y="1128"/>
                  </a:lnTo>
                  <a:lnTo>
                    <a:pt x="0" y="19176"/>
                  </a:lnTo>
                  <a:lnTo>
                    <a:pt x="1" y="19176"/>
                  </a:lnTo>
                  <a:lnTo>
                    <a:pt x="1" y="19189"/>
                  </a:lnTo>
                  <a:lnTo>
                    <a:pt x="1" y="19189"/>
                  </a:lnTo>
                  <a:lnTo>
                    <a:pt x="1" y="19202"/>
                  </a:lnTo>
                  <a:lnTo>
                    <a:pt x="2" y="19202"/>
                  </a:lnTo>
                  <a:lnTo>
                    <a:pt x="2" y="19214"/>
                  </a:lnTo>
                  <a:lnTo>
                    <a:pt x="3" y="19214"/>
                  </a:lnTo>
                  <a:lnTo>
                    <a:pt x="3" y="19227"/>
                  </a:lnTo>
                  <a:lnTo>
                    <a:pt x="3" y="19227"/>
                  </a:lnTo>
                  <a:lnTo>
                    <a:pt x="3" y="19240"/>
                  </a:lnTo>
                  <a:lnTo>
                    <a:pt x="4" y="19240"/>
                  </a:lnTo>
                  <a:lnTo>
                    <a:pt x="4" y="19253"/>
                  </a:lnTo>
                  <a:lnTo>
                    <a:pt x="5" y="19253"/>
                  </a:lnTo>
                  <a:lnTo>
                    <a:pt x="5" y="19266"/>
                  </a:lnTo>
                  <a:lnTo>
                    <a:pt x="6" y="19266"/>
                  </a:lnTo>
                  <a:lnTo>
                    <a:pt x="6" y="19279"/>
                  </a:lnTo>
                  <a:lnTo>
                    <a:pt x="6" y="19279"/>
                  </a:lnTo>
                  <a:lnTo>
                    <a:pt x="6" y="19291"/>
                  </a:lnTo>
                  <a:lnTo>
                    <a:pt x="7" y="19291"/>
                  </a:lnTo>
                  <a:lnTo>
                    <a:pt x="7" y="19304"/>
                  </a:lnTo>
                  <a:lnTo>
                    <a:pt x="8" y="19304"/>
                  </a:lnTo>
                  <a:lnTo>
                    <a:pt x="8" y="19317"/>
                  </a:lnTo>
                  <a:lnTo>
                    <a:pt x="8" y="19317"/>
                  </a:lnTo>
                  <a:lnTo>
                    <a:pt x="8" y="19330"/>
                  </a:lnTo>
                  <a:lnTo>
                    <a:pt x="9" y="19330"/>
                  </a:lnTo>
                  <a:lnTo>
                    <a:pt x="9" y="19343"/>
                  </a:lnTo>
                  <a:lnTo>
                    <a:pt x="10" y="19343"/>
                  </a:lnTo>
                  <a:lnTo>
                    <a:pt x="10" y="19356"/>
                  </a:lnTo>
                  <a:lnTo>
                    <a:pt x="10" y="19356"/>
                  </a:lnTo>
                  <a:lnTo>
                    <a:pt x="10" y="19368"/>
                  </a:lnTo>
                  <a:lnTo>
                    <a:pt x="11" y="19368"/>
                  </a:lnTo>
                  <a:lnTo>
                    <a:pt x="11" y="19381"/>
                  </a:lnTo>
                  <a:lnTo>
                    <a:pt x="12" y="19381"/>
                  </a:lnTo>
                  <a:lnTo>
                    <a:pt x="12" y="19394"/>
                  </a:lnTo>
                  <a:lnTo>
                    <a:pt x="12" y="19394"/>
                  </a:lnTo>
                  <a:lnTo>
                    <a:pt x="12" y="19407"/>
                  </a:lnTo>
                  <a:lnTo>
                    <a:pt x="13" y="19407"/>
                  </a:lnTo>
                  <a:lnTo>
                    <a:pt x="13" y="19420"/>
                  </a:lnTo>
                  <a:lnTo>
                    <a:pt x="14" y="19420"/>
                  </a:lnTo>
                  <a:lnTo>
                    <a:pt x="14" y="19433"/>
                  </a:lnTo>
                  <a:lnTo>
                    <a:pt x="15" y="19433"/>
                  </a:lnTo>
                  <a:lnTo>
                    <a:pt x="15" y="19445"/>
                  </a:lnTo>
                  <a:lnTo>
                    <a:pt x="15" y="19445"/>
                  </a:lnTo>
                  <a:lnTo>
                    <a:pt x="15" y="19458"/>
                  </a:lnTo>
                  <a:lnTo>
                    <a:pt x="16" y="19458"/>
                  </a:lnTo>
                  <a:lnTo>
                    <a:pt x="16" y="19471"/>
                  </a:lnTo>
                  <a:lnTo>
                    <a:pt x="17" y="19471"/>
                  </a:lnTo>
                  <a:lnTo>
                    <a:pt x="17" y="19484"/>
                  </a:lnTo>
                  <a:lnTo>
                    <a:pt x="17" y="19484"/>
                  </a:lnTo>
                  <a:lnTo>
                    <a:pt x="17" y="19497"/>
                  </a:lnTo>
                  <a:lnTo>
                    <a:pt x="18" y="19497"/>
                  </a:lnTo>
                  <a:lnTo>
                    <a:pt x="18" y="19510"/>
                  </a:lnTo>
                  <a:lnTo>
                    <a:pt x="19" y="19510"/>
                  </a:lnTo>
                  <a:lnTo>
                    <a:pt x="19" y="19522"/>
                  </a:lnTo>
                  <a:lnTo>
                    <a:pt x="19" y="19522"/>
                  </a:lnTo>
                  <a:lnTo>
                    <a:pt x="19" y="19535"/>
                  </a:lnTo>
                  <a:lnTo>
                    <a:pt x="20" y="19535"/>
                  </a:lnTo>
                  <a:lnTo>
                    <a:pt x="20" y="19548"/>
                  </a:lnTo>
                  <a:lnTo>
                    <a:pt x="21" y="19548"/>
                  </a:lnTo>
                  <a:lnTo>
                    <a:pt x="21" y="19561"/>
                  </a:lnTo>
                  <a:lnTo>
                    <a:pt x="21" y="19561"/>
                  </a:lnTo>
                  <a:lnTo>
                    <a:pt x="21" y="19574"/>
                  </a:lnTo>
                  <a:lnTo>
                    <a:pt x="22" y="19574"/>
                  </a:lnTo>
                  <a:lnTo>
                    <a:pt x="22" y="19587"/>
                  </a:lnTo>
                  <a:lnTo>
                    <a:pt x="23" y="19587"/>
                  </a:lnTo>
                  <a:lnTo>
                    <a:pt x="23" y="19599"/>
                  </a:lnTo>
                  <a:lnTo>
                    <a:pt x="24" y="19599"/>
                  </a:lnTo>
                  <a:lnTo>
                    <a:pt x="24" y="19612"/>
                  </a:lnTo>
                  <a:lnTo>
                    <a:pt x="24" y="19612"/>
                  </a:lnTo>
                  <a:lnTo>
                    <a:pt x="24" y="19625"/>
                  </a:lnTo>
                  <a:lnTo>
                    <a:pt x="25" y="19625"/>
                  </a:lnTo>
                  <a:lnTo>
                    <a:pt x="25" y="19638"/>
                  </a:lnTo>
                  <a:lnTo>
                    <a:pt x="26" y="19638"/>
                  </a:lnTo>
                  <a:lnTo>
                    <a:pt x="26" y="19651"/>
                  </a:lnTo>
                  <a:lnTo>
                    <a:pt x="26" y="19651"/>
                  </a:lnTo>
                  <a:lnTo>
                    <a:pt x="26" y="19664"/>
                  </a:lnTo>
                  <a:lnTo>
                    <a:pt x="27" y="19664"/>
                  </a:lnTo>
                  <a:lnTo>
                    <a:pt x="27" y="19676"/>
                  </a:lnTo>
                  <a:lnTo>
                    <a:pt x="28" y="19676"/>
                  </a:lnTo>
                  <a:lnTo>
                    <a:pt x="28" y="19689"/>
                  </a:lnTo>
                  <a:lnTo>
                    <a:pt x="28" y="19689"/>
                  </a:lnTo>
                  <a:lnTo>
                    <a:pt x="28" y="19702"/>
                  </a:lnTo>
                  <a:lnTo>
                    <a:pt x="29" y="19702"/>
                  </a:lnTo>
                  <a:lnTo>
                    <a:pt x="29" y="19715"/>
                  </a:lnTo>
                  <a:lnTo>
                    <a:pt x="30" y="19715"/>
                  </a:lnTo>
                  <a:lnTo>
                    <a:pt x="30" y="19728"/>
                  </a:lnTo>
                  <a:lnTo>
                    <a:pt x="30" y="19728"/>
                  </a:lnTo>
                  <a:lnTo>
                    <a:pt x="30" y="19741"/>
                  </a:lnTo>
                  <a:lnTo>
                    <a:pt x="31" y="19741"/>
                  </a:lnTo>
                  <a:lnTo>
                    <a:pt x="31" y="19754"/>
                  </a:lnTo>
                  <a:lnTo>
                    <a:pt x="32" y="19754"/>
                  </a:lnTo>
                  <a:lnTo>
                    <a:pt x="32" y="19766"/>
                  </a:lnTo>
                  <a:lnTo>
                    <a:pt x="33" y="19766"/>
                  </a:lnTo>
                  <a:lnTo>
                    <a:pt x="33" y="19779"/>
                  </a:lnTo>
                  <a:lnTo>
                    <a:pt x="33" y="19779"/>
                  </a:lnTo>
                  <a:lnTo>
                    <a:pt x="33" y="19792"/>
                  </a:lnTo>
                  <a:lnTo>
                    <a:pt x="34" y="19792"/>
                  </a:lnTo>
                  <a:lnTo>
                    <a:pt x="34" y="19805"/>
                  </a:lnTo>
                  <a:lnTo>
                    <a:pt x="35" y="19805"/>
                  </a:lnTo>
                  <a:lnTo>
                    <a:pt x="35" y="19818"/>
                  </a:lnTo>
                  <a:lnTo>
                    <a:pt x="35" y="19818"/>
                  </a:lnTo>
                  <a:lnTo>
                    <a:pt x="35" y="19830"/>
                  </a:lnTo>
                  <a:lnTo>
                    <a:pt x="36" y="19830"/>
                  </a:lnTo>
                  <a:lnTo>
                    <a:pt x="36" y="19843"/>
                  </a:lnTo>
                  <a:lnTo>
                    <a:pt x="37" y="19843"/>
                  </a:lnTo>
                  <a:lnTo>
                    <a:pt x="37" y="19856"/>
                  </a:lnTo>
                  <a:lnTo>
                    <a:pt x="37" y="19856"/>
                  </a:lnTo>
                  <a:lnTo>
                    <a:pt x="37" y="19869"/>
                  </a:lnTo>
                  <a:lnTo>
                    <a:pt x="38" y="19869"/>
                  </a:lnTo>
                  <a:lnTo>
                    <a:pt x="38" y="19882"/>
                  </a:lnTo>
                  <a:lnTo>
                    <a:pt x="39" y="19882"/>
                  </a:lnTo>
                  <a:lnTo>
                    <a:pt x="39" y="19895"/>
                  </a:lnTo>
                  <a:lnTo>
                    <a:pt x="39" y="19895"/>
                  </a:lnTo>
                  <a:lnTo>
                    <a:pt x="39" y="19907"/>
                  </a:lnTo>
                  <a:lnTo>
                    <a:pt x="40" y="19907"/>
                  </a:lnTo>
                  <a:lnTo>
                    <a:pt x="40" y="19920"/>
                  </a:lnTo>
                  <a:lnTo>
                    <a:pt x="41" y="19920"/>
                  </a:lnTo>
                  <a:lnTo>
                    <a:pt x="41" y="19933"/>
                  </a:lnTo>
                  <a:lnTo>
                    <a:pt x="42" y="19933"/>
                  </a:lnTo>
                  <a:lnTo>
                    <a:pt x="42" y="19946"/>
                  </a:lnTo>
                  <a:lnTo>
                    <a:pt x="42" y="19946"/>
                  </a:lnTo>
                  <a:lnTo>
                    <a:pt x="42" y="19959"/>
                  </a:lnTo>
                  <a:lnTo>
                    <a:pt x="43" y="19959"/>
                  </a:lnTo>
                  <a:lnTo>
                    <a:pt x="43" y="19972"/>
                  </a:lnTo>
                  <a:lnTo>
                    <a:pt x="44" y="19972"/>
                  </a:lnTo>
                  <a:lnTo>
                    <a:pt x="44" y="19984"/>
                  </a:lnTo>
                  <a:lnTo>
                    <a:pt x="44" y="19984"/>
                  </a:lnTo>
                  <a:lnTo>
                    <a:pt x="44" y="19997"/>
                  </a:lnTo>
                  <a:lnTo>
                    <a:pt x="45" y="19997"/>
                  </a:lnTo>
                  <a:lnTo>
                    <a:pt x="45" y="20010"/>
                  </a:lnTo>
                  <a:lnTo>
                    <a:pt x="46" y="20010"/>
                  </a:lnTo>
                  <a:lnTo>
                    <a:pt x="46" y="20023"/>
                  </a:lnTo>
                  <a:lnTo>
                    <a:pt x="46" y="20023"/>
                  </a:lnTo>
                  <a:lnTo>
                    <a:pt x="46" y="20036"/>
                  </a:lnTo>
                  <a:lnTo>
                    <a:pt x="47" y="20036"/>
                  </a:lnTo>
                  <a:lnTo>
                    <a:pt x="47" y="20049"/>
                  </a:lnTo>
                  <a:lnTo>
                    <a:pt x="48" y="20049"/>
                  </a:lnTo>
                  <a:lnTo>
                    <a:pt x="48" y="20061"/>
                  </a:lnTo>
                  <a:lnTo>
                    <a:pt x="48" y="20061"/>
                  </a:lnTo>
                  <a:lnTo>
                    <a:pt x="48" y="20074"/>
                  </a:lnTo>
                  <a:lnTo>
                    <a:pt x="49" y="20074"/>
                  </a:lnTo>
                  <a:lnTo>
                    <a:pt x="49" y="20087"/>
                  </a:lnTo>
                  <a:lnTo>
                    <a:pt x="50" y="20087"/>
                  </a:lnTo>
                  <a:lnTo>
                    <a:pt x="50" y="20100"/>
                  </a:lnTo>
                  <a:lnTo>
                    <a:pt x="51" y="20100"/>
                  </a:lnTo>
                  <a:lnTo>
                    <a:pt x="51" y="20113"/>
                  </a:lnTo>
                  <a:lnTo>
                    <a:pt x="51" y="20113"/>
                  </a:lnTo>
                  <a:lnTo>
                    <a:pt x="51" y="20126"/>
                  </a:lnTo>
                  <a:lnTo>
                    <a:pt x="52" y="20126"/>
                  </a:lnTo>
                  <a:lnTo>
                    <a:pt x="52" y="20138"/>
                  </a:lnTo>
                  <a:lnTo>
                    <a:pt x="53" y="20138"/>
                  </a:lnTo>
                  <a:lnTo>
                    <a:pt x="53" y="20151"/>
                  </a:lnTo>
                  <a:lnTo>
                    <a:pt x="53" y="20151"/>
                  </a:lnTo>
                  <a:lnTo>
                    <a:pt x="53" y="20164"/>
                  </a:lnTo>
                  <a:lnTo>
                    <a:pt x="54" y="20164"/>
                  </a:lnTo>
                  <a:lnTo>
                    <a:pt x="54" y="20177"/>
                  </a:lnTo>
                  <a:lnTo>
                    <a:pt x="55" y="20177"/>
                  </a:lnTo>
                  <a:lnTo>
                    <a:pt x="55" y="20190"/>
                  </a:lnTo>
                  <a:lnTo>
                    <a:pt x="55" y="20190"/>
                  </a:lnTo>
                  <a:lnTo>
                    <a:pt x="55" y="20203"/>
                  </a:lnTo>
                  <a:lnTo>
                    <a:pt x="56" y="20203"/>
                  </a:lnTo>
                  <a:lnTo>
                    <a:pt x="56" y="20215"/>
                  </a:lnTo>
                  <a:lnTo>
                    <a:pt x="57" y="20215"/>
                  </a:lnTo>
                  <a:lnTo>
                    <a:pt x="57" y="20228"/>
                  </a:lnTo>
                  <a:lnTo>
                    <a:pt x="57" y="20228"/>
                  </a:lnTo>
                  <a:lnTo>
                    <a:pt x="57" y="20241"/>
                  </a:lnTo>
                  <a:lnTo>
                    <a:pt x="58" y="20241"/>
                  </a:lnTo>
                  <a:lnTo>
                    <a:pt x="58" y="20254"/>
                  </a:lnTo>
                  <a:lnTo>
                    <a:pt x="59" y="20254"/>
                  </a:lnTo>
                  <a:lnTo>
                    <a:pt x="59" y="20267"/>
                  </a:lnTo>
                  <a:lnTo>
                    <a:pt x="60" y="20267"/>
                  </a:lnTo>
                  <a:lnTo>
                    <a:pt x="60" y="20280"/>
                  </a:lnTo>
                  <a:lnTo>
                    <a:pt x="60" y="20280"/>
                  </a:lnTo>
                  <a:lnTo>
                    <a:pt x="60" y="20292"/>
                  </a:lnTo>
                  <a:lnTo>
                    <a:pt x="61" y="20292"/>
                  </a:lnTo>
                  <a:lnTo>
                    <a:pt x="61" y="20305"/>
                  </a:lnTo>
                  <a:lnTo>
                    <a:pt x="62" y="20305"/>
                  </a:lnTo>
                  <a:lnTo>
                    <a:pt x="62" y="20318"/>
                  </a:lnTo>
                  <a:lnTo>
                    <a:pt x="62" y="20318"/>
                  </a:lnTo>
                  <a:lnTo>
                    <a:pt x="62" y="20331"/>
                  </a:lnTo>
                  <a:lnTo>
                    <a:pt x="63" y="20331"/>
                  </a:lnTo>
                  <a:lnTo>
                    <a:pt x="63" y="20344"/>
                  </a:lnTo>
                  <a:lnTo>
                    <a:pt x="64" y="20344"/>
                  </a:lnTo>
                  <a:lnTo>
                    <a:pt x="64" y="20357"/>
                  </a:lnTo>
                  <a:lnTo>
                    <a:pt x="64" y="20357"/>
                  </a:lnTo>
                  <a:lnTo>
                    <a:pt x="64" y="20370"/>
                  </a:lnTo>
                  <a:lnTo>
                    <a:pt x="65" y="20370"/>
                  </a:lnTo>
                  <a:lnTo>
                    <a:pt x="65" y="20382"/>
                  </a:lnTo>
                  <a:lnTo>
                    <a:pt x="66" y="20382"/>
                  </a:lnTo>
                  <a:lnTo>
                    <a:pt x="66" y="20395"/>
                  </a:lnTo>
                  <a:lnTo>
                    <a:pt x="66" y="20395"/>
                  </a:lnTo>
                  <a:lnTo>
                    <a:pt x="66" y="20408"/>
                  </a:lnTo>
                  <a:lnTo>
                    <a:pt x="67" y="20408"/>
                  </a:lnTo>
                  <a:lnTo>
                    <a:pt x="67" y="20421"/>
                  </a:lnTo>
                  <a:lnTo>
                    <a:pt x="68" y="20421"/>
                  </a:lnTo>
                  <a:lnTo>
                    <a:pt x="68" y="20434"/>
                  </a:lnTo>
                  <a:lnTo>
                    <a:pt x="69" y="20434"/>
                  </a:lnTo>
                  <a:lnTo>
                    <a:pt x="69" y="20446"/>
                  </a:lnTo>
                  <a:lnTo>
                    <a:pt x="69" y="20446"/>
                  </a:lnTo>
                  <a:lnTo>
                    <a:pt x="69" y="20459"/>
                  </a:lnTo>
                  <a:lnTo>
                    <a:pt x="70" y="20459"/>
                  </a:lnTo>
                  <a:lnTo>
                    <a:pt x="70" y="20472"/>
                  </a:lnTo>
                  <a:lnTo>
                    <a:pt x="18248" y="20472"/>
                  </a:lnTo>
                  <a:lnTo>
                    <a:pt x="18248" y="20483"/>
                  </a:lnTo>
                  <a:lnTo>
                    <a:pt x="18249" y="20481"/>
                  </a:lnTo>
                  <a:lnTo>
                    <a:pt x="18249" y="20496"/>
                  </a:lnTo>
                  <a:lnTo>
                    <a:pt x="18249" y="20494"/>
                  </a:lnTo>
                  <a:lnTo>
                    <a:pt x="18249" y="20509"/>
                  </a:lnTo>
                  <a:lnTo>
                    <a:pt x="18250" y="20507"/>
                  </a:lnTo>
                  <a:lnTo>
                    <a:pt x="18250" y="20522"/>
                  </a:lnTo>
                  <a:lnTo>
                    <a:pt x="18251" y="20520"/>
                  </a:lnTo>
                  <a:lnTo>
                    <a:pt x="18251" y="20535"/>
                  </a:lnTo>
                  <a:lnTo>
                    <a:pt x="18252" y="20533"/>
                  </a:lnTo>
                  <a:lnTo>
                    <a:pt x="18252" y="20548"/>
                  </a:lnTo>
                  <a:lnTo>
                    <a:pt x="18252" y="20545"/>
                  </a:lnTo>
                  <a:lnTo>
                    <a:pt x="18252" y="20560"/>
                  </a:lnTo>
                  <a:lnTo>
                    <a:pt x="18253" y="20558"/>
                  </a:lnTo>
                  <a:lnTo>
                    <a:pt x="18253" y="20573"/>
                  </a:lnTo>
                  <a:lnTo>
                    <a:pt x="18254" y="20571"/>
                  </a:lnTo>
                  <a:lnTo>
                    <a:pt x="18254" y="20586"/>
                  </a:lnTo>
                  <a:lnTo>
                    <a:pt x="18254" y="20584"/>
                  </a:lnTo>
                  <a:lnTo>
                    <a:pt x="18254" y="20599"/>
                  </a:lnTo>
                  <a:lnTo>
                    <a:pt x="18255" y="20597"/>
                  </a:lnTo>
                  <a:lnTo>
                    <a:pt x="18255" y="20612"/>
                  </a:lnTo>
                  <a:lnTo>
                    <a:pt x="18256" y="20610"/>
                  </a:lnTo>
                  <a:lnTo>
                    <a:pt x="18256" y="20625"/>
                  </a:lnTo>
                  <a:lnTo>
                    <a:pt x="18256" y="20622"/>
                  </a:lnTo>
                  <a:lnTo>
                    <a:pt x="18256" y="20638"/>
                  </a:lnTo>
                  <a:lnTo>
                    <a:pt x="18257" y="20635"/>
                  </a:lnTo>
                  <a:lnTo>
                    <a:pt x="18257" y="20650"/>
                  </a:lnTo>
                  <a:lnTo>
                    <a:pt x="18258" y="20648"/>
                  </a:lnTo>
                  <a:lnTo>
                    <a:pt x="18258" y="20663"/>
                  </a:lnTo>
                  <a:lnTo>
                    <a:pt x="18259" y="20661"/>
                  </a:lnTo>
                  <a:lnTo>
                    <a:pt x="18259" y="20676"/>
                  </a:lnTo>
                  <a:lnTo>
                    <a:pt x="18259" y="20674"/>
                  </a:lnTo>
                  <a:lnTo>
                    <a:pt x="18259" y="20689"/>
                  </a:lnTo>
                  <a:lnTo>
                    <a:pt x="18260" y="20687"/>
                  </a:lnTo>
                  <a:lnTo>
                    <a:pt x="18260" y="20702"/>
                  </a:lnTo>
                  <a:lnTo>
                    <a:pt x="18261" y="20700"/>
                  </a:lnTo>
                  <a:lnTo>
                    <a:pt x="18261" y="20714"/>
                  </a:lnTo>
                  <a:lnTo>
                    <a:pt x="18261" y="20712"/>
                  </a:lnTo>
                  <a:lnTo>
                    <a:pt x="18261" y="20727"/>
                  </a:lnTo>
                  <a:lnTo>
                    <a:pt x="18262" y="20725"/>
                  </a:lnTo>
                  <a:lnTo>
                    <a:pt x="18262" y="20740"/>
                  </a:lnTo>
                  <a:lnTo>
                    <a:pt x="18263" y="20738"/>
                  </a:lnTo>
                  <a:lnTo>
                    <a:pt x="18263" y="20753"/>
                  </a:lnTo>
                  <a:lnTo>
                    <a:pt x="18263" y="20751"/>
                  </a:lnTo>
                  <a:lnTo>
                    <a:pt x="18263" y="20766"/>
                  </a:lnTo>
                  <a:lnTo>
                    <a:pt x="18264" y="20764"/>
                  </a:lnTo>
                  <a:lnTo>
                    <a:pt x="18264" y="20779"/>
                  </a:lnTo>
                  <a:lnTo>
                    <a:pt x="18265" y="20776"/>
                  </a:lnTo>
                  <a:lnTo>
                    <a:pt x="18265" y="20792"/>
                  </a:lnTo>
                  <a:lnTo>
                    <a:pt x="18265" y="20790"/>
                  </a:lnTo>
                  <a:lnTo>
                    <a:pt x="18265" y="20804"/>
                  </a:lnTo>
                  <a:lnTo>
                    <a:pt x="18266" y="20802"/>
                  </a:lnTo>
                  <a:lnTo>
                    <a:pt x="18266" y="20817"/>
                  </a:lnTo>
                  <a:lnTo>
                    <a:pt x="18267" y="20815"/>
                  </a:lnTo>
                  <a:lnTo>
                    <a:pt x="18267" y="20830"/>
                  </a:lnTo>
                  <a:lnTo>
                    <a:pt x="18268" y="20828"/>
                  </a:lnTo>
                  <a:lnTo>
                    <a:pt x="18268" y="20843"/>
                  </a:lnTo>
                  <a:lnTo>
                    <a:pt x="18268" y="20841"/>
                  </a:lnTo>
                  <a:lnTo>
                    <a:pt x="18268" y="20856"/>
                  </a:lnTo>
                  <a:lnTo>
                    <a:pt x="18269" y="20853"/>
                  </a:lnTo>
                  <a:lnTo>
                    <a:pt x="18269" y="20868"/>
                  </a:lnTo>
                  <a:lnTo>
                    <a:pt x="18270" y="20866"/>
                  </a:lnTo>
                  <a:lnTo>
                    <a:pt x="18270" y="20881"/>
                  </a:lnTo>
                  <a:lnTo>
                    <a:pt x="18270" y="20879"/>
                  </a:lnTo>
                  <a:lnTo>
                    <a:pt x="18270" y="20894"/>
                  </a:lnTo>
                  <a:lnTo>
                    <a:pt x="18271" y="20892"/>
                  </a:lnTo>
                  <a:lnTo>
                    <a:pt x="18271" y="20907"/>
                  </a:lnTo>
                  <a:lnTo>
                    <a:pt x="18272" y="20905"/>
                  </a:lnTo>
                  <a:lnTo>
                    <a:pt x="18272" y="20920"/>
                  </a:lnTo>
                  <a:lnTo>
                    <a:pt x="18272" y="20918"/>
                  </a:lnTo>
                  <a:lnTo>
                    <a:pt x="18272" y="20933"/>
                  </a:lnTo>
                  <a:lnTo>
                    <a:pt x="18273" y="20931"/>
                  </a:lnTo>
                  <a:lnTo>
                    <a:pt x="18273" y="20945"/>
                  </a:lnTo>
                  <a:lnTo>
                    <a:pt x="18274" y="20943"/>
                  </a:lnTo>
                  <a:lnTo>
                    <a:pt x="18274" y="20958"/>
                  </a:lnTo>
                  <a:lnTo>
                    <a:pt x="18274" y="20956"/>
                  </a:lnTo>
                  <a:lnTo>
                    <a:pt x="18274" y="20971"/>
                  </a:lnTo>
                  <a:lnTo>
                    <a:pt x="18275" y="20969"/>
                  </a:lnTo>
                  <a:lnTo>
                    <a:pt x="18275" y="20984"/>
                  </a:lnTo>
                  <a:lnTo>
                    <a:pt x="18276" y="20982"/>
                  </a:lnTo>
                  <a:lnTo>
                    <a:pt x="18276" y="20997"/>
                  </a:lnTo>
                  <a:lnTo>
                    <a:pt x="18276" y="20995"/>
                  </a:lnTo>
                  <a:lnTo>
                    <a:pt x="18276" y="21010"/>
                  </a:lnTo>
                  <a:lnTo>
                    <a:pt x="18277" y="21007"/>
                  </a:lnTo>
                  <a:lnTo>
                    <a:pt x="18277" y="21023"/>
                  </a:lnTo>
                  <a:lnTo>
                    <a:pt x="18278" y="21020"/>
                  </a:lnTo>
                  <a:lnTo>
                    <a:pt x="18278" y="21035"/>
                  </a:lnTo>
                  <a:lnTo>
                    <a:pt x="18279" y="21033"/>
                  </a:lnTo>
                  <a:lnTo>
                    <a:pt x="18279" y="21048"/>
                  </a:lnTo>
                  <a:lnTo>
                    <a:pt x="18279" y="21046"/>
                  </a:lnTo>
                  <a:lnTo>
                    <a:pt x="18279" y="21061"/>
                  </a:lnTo>
                  <a:lnTo>
                    <a:pt x="18280" y="21059"/>
                  </a:lnTo>
                  <a:lnTo>
                    <a:pt x="18280" y="21074"/>
                  </a:lnTo>
                  <a:lnTo>
                    <a:pt x="18281" y="21072"/>
                  </a:lnTo>
                  <a:lnTo>
                    <a:pt x="18281" y="21087"/>
                  </a:lnTo>
                  <a:lnTo>
                    <a:pt x="18281" y="21084"/>
                  </a:lnTo>
                  <a:lnTo>
                    <a:pt x="18281" y="21099"/>
                  </a:lnTo>
                  <a:lnTo>
                    <a:pt x="18282" y="21097"/>
                  </a:lnTo>
                  <a:lnTo>
                    <a:pt x="18282" y="21112"/>
                  </a:lnTo>
                  <a:lnTo>
                    <a:pt x="18283" y="21110"/>
                  </a:lnTo>
                  <a:lnTo>
                    <a:pt x="18283" y="21125"/>
                  </a:lnTo>
                  <a:lnTo>
                    <a:pt x="18283" y="21123"/>
                  </a:lnTo>
                  <a:lnTo>
                    <a:pt x="18283" y="21138"/>
                  </a:lnTo>
                  <a:lnTo>
                    <a:pt x="18284" y="21136"/>
                  </a:lnTo>
                  <a:lnTo>
                    <a:pt x="18284" y="21151"/>
                  </a:lnTo>
                  <a:lnTo>
                    <a:pt x="18285" y="21149"/>
                  </a:lnTo>
                  <a:lnTo>
                    <a:pt x="18285" y="21164"/>
                  </a:lnTo>
                  <a:lnTo>
                    <a:pt x="18286" y="21161"/>
                  </a:lnTo>
                  <a:lnTo>
                    <a:pt x="18286" y="21176"/>
                  </a:lnTo>
                  <a:lnTo>
                    <a:pt x="18286" y="21174"/>
                  </a:lnTo>
                  <a:lnTo>
                    <a:pt x="18286" y="21189"/>
                  </a:lnTo>
                  <a:lnTo>
                    <a:pt x="18287" y="21187"/>
                  </a:lnTo>
                  <a:lnTo>
                    <a:pt x="18287" y="21202"/>
                  </a:lnTo>
                  <a:lnTo>
                    <a:pt x="18288" y="21200"/>
                  </a:lnTo>
                  <a:lnTo>
                    <a:pt x="18288" y="21215"/>
                  </a:lnTo>
                  <a:lnTo>
                    <a:pt x="18288" y="21213"/>
                  </a:lnTo>
                  <a:lnTo>
                    <a:pt x="18288" y="21228"/>
                  </a:lnTo>
                  <a:lnTo>
                    <a:pt x="18289" y="21226"/>
                  </a:lnTo>
                  <a:lnTo>
                    <a:pt x="18289" y="21241"/>
                  </a:lnTo>
                  <a:lnTo>
                    <a:pt x="18290" y="21239"/>
                  </a:lnTo>
                  <a:lnTo>
                    <a:pt x="18290" y="21254"/>
                  </a:lnTo>
                  <a:lnTo>
                    <a:pt x="18290" y="21251"/>
                  </a:lnTo>
                  <a:lnTo>
                    <a:pt x="18290" y="21266"/>
                  </a:lnTo>
                  <a:lnTo>
                    <a:pt x="18291" y="21264"/>
                  </a:lnTo>
                  <a:lnTo>
                    <a:pt x="18291" y="21279"/>
                  </a:lnTo>
                  <a:lnTo>
                    <a:pt x="18292" y="21277"/>
                  </a:lnTo>
                  <a:lnTo>
                    <a:pt x="18292" y="21292"/>
                  </a:lnTo>
                  <a:lnTo>
                    <a:pt x="18292" y="21290"/>
                  </a:lnTo>
                  <a:lnTo>
                    <a:pt x="18292" y="21305"/>
                  </a:lnTo>
                  <a:lnTo>
                    <a:pt x="18293" y="21303"/>
                  </a:lnTo>
                  <a:lnTo>
                    <a:pt x="18293" y="21318"/>
                  </a:lnTo>
                  <a:lnTo>
                    <a:pt x="18294" y="21316"/>
                  </a:lnTo>
                  <a:lnTo>
                    <a:pt x="18294" y="21330"/>
                  </a:lnTo>
                  <a:lnTo>
                    <a:pt x="18295" y="21328"/>
                  </a:lnTo>
                  <a:lnTo>
                    <a:pt x="18295" y="21343"/>
                  </a:lnTo>
                  <a:lnTo>
                    <a:pt x="18295" y="21341"/>
                  </a:lnTo>
                  <a:lnTo>
                    <a:pt x="18295" y="21356"/>
                  </a:lnTo>
                  <a:lnTo>
                    <a:pt x="18296" y="21354"/>
                  </a:lnTo>
                  <a:lnTo>
                    <a:pt x="18296" y="21369"/>
                  </a:lnTo>
                  <a:lnTo>
                    <a:pt x="18297" y="21367"/>
                  </a:lnTo>
                  <a:lnTo>
                    <a:pt x="18297" y="21382"/>
                  </a:lnTo>
                  <a:lnTo>
                    <a:pt x="18297" y="21380"/>
                  </a:lnTo>
                  <a:lnTo>
                    <a:pt x="18297" y="21395"/>
                  </a:lnTo>
                  <a:lnTo>
                    <a:pt x="18298" y="21392"/>
                  </a:lnTo>
                  <a:lnTo>
                    <a:pt x="18298" y="21407"/>
                  </a:lnTo>
                  <a:lnTo>
                    <a:pt x="18299" y="21405"/>
                  </a:lnTo>
                  <a:lnTo>
                    <a:pt x="18299" y="21420"/>
                  </a:lnTo>
                  <a:lnTo>
                    <a:pt x="18299" y="21418"/>
                  </a:lnTo>
                  <a:lnTo>
                    <a:pt x="18299" y="21433"/>
                  </a:lnTo>
                  <a:lnTo>
                    <a:pt x="18300" y="21431"/>
                  </a:lnTo>
                  <a:lnTo>
                    <a:pt x="18300" y="21446"/>
                  </a:lnTo>
                  <a:lnTo>
                    <a:pt x="18301" y="21444"/>
                  </a:lnTo>
                  <a:lnTo>
                    <a:pt x="18301" y="21459"/>
                  </a:lnTo>
                  <a:lnTo>
                    <a:pt x="18301" y="21457"/>
                  </a:lnTo>
                  <a:lnTo>
                    <a:pt x="18301" y="21472"/>
                  </a:lnTo>
                  <a:lnTo>
                    <a:pt x="18302" y="21470"/>
                  </a:lnTo>
                  <a:lnTo>
                    <a:pt x="18302" y="21485"/>
                  </a:lnTo>
                  <a:lnTo>
                    <a:pt x="18303" y="21482"/>
                  </a:lnTo>
                  <a:lnTo>
                    <a:pt x="18303" y="21497"/>
                  </a:lnTo>
                  <a:lnTo>
                    <a:pt x="18303" y="21495"/>
                  </a:lnTo>
                  <a:lnTo>
                    <a:pt x="18303" y="21510"/>
                  </a:lnTo>
                  <a:lnTo>
                    <a:pt x="18304" y="21508"/>
                  </a:lnTo>
                  <a:lnTo>
                    <a:pt x="18304" y="21523"/>
                  </a:lnTo>
                  <a:lnTo>
                    <a:pt x="18305" y="21521"/>
                  </a:lnTo>
                  <a:lnTo>
                    <a:pt x="18305" y="21536"/>
                  </a:lnTo>
                  <a:lnTo>
                    <a:pt x="18306" y="21534"/>
                  </a:lnTo>
                  <a:lnTo>
                    <a:pt x="18306" y="21549"/>
                  </a:lnTo>
                  <a:lnTo>
                    <a:pt x="18306" y="21547"/>
                  </a:lnTo>
                  <a:lnTo>
                    <a:pt x="18306" y="21561"/>
                  </a:lnTo>
                  <a:lnTo>
                    <a:pt x="18307" y="21559"/>
                  </a:lnTo>
                  <a:lnTo>
                    <a:pt x="18307" y="21574"/>
                  </a:lnTo>
                  <a:lnTo>
                    <a:pt x="18308" y="21572"/>
                  </a:lnTo>
                  <a:lnTo>
                    <a:pt x="18308" y="21587"/>
                  </a:lnTo>
                  <a:lnTo>
                    <a:pt x="18308" y="21585"/>
                  </a:lnTo>
                  <a:lnTo>
                    <a:pt x="18308" y="21600"/>
                  </a:lnTo>
                  <a:cubicBezTo>
                    <a:pt x="18308" y="21600"/>
                    <a:pt x="21600" y="11448"/>
                    <a:pt x="21600" y="114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1" name="Shape 6546"/>
          <p:cNvSpPr/>
          <p:nvPr/>
        </p:nvSpPr>
        <p:spPr>
          <a:xfrm>
            <a:off x="2547593" y="3068798"/>
            <a:ext cx="4024215" cy="102363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 flip="none" rotWithShape="1">
            <a:gsLst>
              <a:gs pos="26910">
                <a:srgbClr val="F0F2F5"/>
              </a:gs>
              <a:gs pos="100000">
                <a:srgbClr val="D2D4D7"/>
              </a:gs>
            </a:gsLst>
            <a:path path="shape">
              <a:fillToRect l="33986" t="18224" r="66013" b="81775"/>
            </a:path>
          </a:gradFill>
          <a:ln w="12700" cap="flat">
            <a:noFill/>
            <a:miter lim="400000"/>
          </a:ln>
          <a:effectLst>
            <a:outerShdw blurRad="190500" dist="190500" dir="5400000" rotWithShape="0">
              <a:srgbClr val="000000">
                <a:alpha val="52693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 charset="0"/>
                <a:sym typeface="Gill Sans"/>
              </a:defRPr>
            </a:pPr>
            <a:endParaRPr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1071033" y="2218171"/>
            <a:ext cx="5112600" cy="1088981"/>
            <a:chOff x="1071033" y="2218171"/>
            <a:chExt cx="5112600" cy="1088981"/>
          </a:xfrm>
          <a:solidFill>
            <a:srgbClr val="868686"/>
          </a:solidFill>
        </p:grpSpPr>
        <p:grpSp>
          <p:nvGrpSpPr>
            <p:cNvPr id="133" name="组合 132"/>
            <p:cNvGrpSpPr/>
            <p:nvPr/>
          </p:nvGrpSpPr>
          <p:grpSpPr>
            <a:xfrm>
              <a:off x="1071033" y="2274344"/>
              <a:ext cx="1083467" cy="975248"/>
              <a:chOff x="1071033" y="2274344"/>
              <a:chExt cx="1083467" cy="975248"/>
            </a:xfrm>
            <a:grpFill/>
          </p:grpSpPr>
          <p:sp>
            <p:nvSpPr>
              <p:cNvPr id="135" name="Shape 6548"/>
              <p:cNvSpPr/>
              <p:nvPr/>
            </p:nvSpPr>
            <p:spPr>
              <a:xfrm>
                <a:off x="1071033" y="2274344"/>
                <a:ext cx="1083467" cy="975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1447"/>
                    </a:moveTo>
                    <a:lnTo>
                      <a:pt x="21597" y="1433"/>
                    </a:lnTo>
                    <a:lnTo>
                      <a:pt x="21595" y="1433"/>
                    </a:lnTo>
                    <a:lnTo>
                      <a:pt x="21595" y="1419"/>
                    </a:lnTo>
                    <a:lnTo>
                      <a:pt x="21592" y="1419"/>
                    </a:lnTo>
                    <a:lnTo>
                      <a:pt x="21592" y="1404"/>
                    </a:lnTo>
                    <a:lnTo>
                      <a:pt x="21590" y="1404"/>
                    </a:lnTo>
                    <a:lnTo>
                      <a:pt x="21590" y="1390"/>
                    </a:lnTo>
                    <a:lnTo>
                      <a:pt x="21587" y="1390"/>
                    </a:lnTo>
                    <a:lnTo>
                      <a:pt x="21587" y="1376"/>
                    </a:lnTo>
                    <a:lnTo>
                      <a:pt x="21585" y="1376"/>
                    </a:lnTo>
                    <a:lnTo>
                      <a:pt x="21585" y="1361"/>
                    </a:lnTo>
                    <a:lnTo>
                      <a:pt x="21582" y="1361"/>
                    </a:lnTo>
                    <a:lnTo>
                      <a:pt x="21582" y="1347"/>
                    </a:lnTo>
                    <a:lnTo>
                      <a:pt x="21579" y="1347"/>
                    </a:lnTo>
                    <a:lnTo>
                      <a:pt x="21579" y="1333"/>
                    </a:lnTo>
                    <a:lnTo>
                      <a:pt x="21577" y="1333"/>
                    </a:lnTo>
                    <a:lnTo>
                      <a:pt x="21577" y="1318"/>
                    </a:lnTo>
                    <a:lnTo>
                      <a:pt x="21574" y="1318"/>
                    </a:lnTo>
                    <a:lnTo>
                      <a:pt x="21574" y="1304"/>
                    </a:lnTo>
                    <a:lnTo>
                      <a:pt x="21572" y="1304"/>
                    </a:lnTo>
                    <a:lnTo>
                      <a:pt x="21572" y="1290"/>
                    </a:lnTo>
                    <a:lnTo>
                      <a:pt x="21569" y="1290"/>
                    </a:lnTo>
                    <a:lnTo>
                      <a:pt x="21569" y="1275"/>
                    </a:lnTo>
                    <a:lnTo>
                      <a:pt x="21566" y="1275"/>
                    </a:lnTo>
                    <a:lnTo>
                      <a:pt x="21566" y="1261"/>
                    </a:lnTo>
                    <a:lnTo>
                      <a:pt x="21564" y="1261"/>
                    </a:lnTo>
                    <a:lnTo>
                      <a:pt x="21564" y="1247"/>
                    </a:lnTo>
                    <a:lnTo>
                      <a:pt x="21561" y="1247"/>
                    </a:lnTo>
                    <a:lnTo>
                      <a:pt x="21561" y="1233"/>
                    </a:lnTo>
                    <a:lnTo>
                      <a:pt x="21559" y="1233"/>
                    </a:lnTo>
                    <a:lnTo>
                      <a:pt x="21559" y="1218"/>
                    </a:lnTo>
                    <a:lnTo>
                      <a:pt x="21556" y="1218"/>
                    </a:lnTo>
                    <a:lnTo>
                      <a:pt x="21556" y="1204"/>
                    </a:lnTo>
                    <a:lnTo>
                      <a:pt x="21554" y="1204"/>
                    </a:lnTo>
                    <a:lnTo>
                      <a:pt x="21554" y="1189"/>
                    </a:lnTo>
                    <a:lnTo>
                      <a:pt x="21551" y="1189"/>
                    </a:lnTo>
                    <a:lnTo>
                      <a:pt x="21551" y="1175"/>
                    </a:lnTo>
                    <a:lnTo>
                      <a:pt x="21548" y="1175"/>
                    </a:lnTo>
                    <a:lnTo>
                      <a:pt x="21548" y="1161"/>
                    </a:lnTo>
                    <a:lnTo>
                      <a:pt x="21546" y="1161"/>
                    </a:lnTo>
                    <a:lnTo>
                      <a:pt x="21546" y="1146"/>
                    </a:lnTo>
                    <a:lnTo>
                      <a:pt x="21543" y="1146"/>
                    </a:lnTo>
                    <a:lnTo>
                      <a:pt x="21543" y="1132"/>
                    </a:lnTo>
                    <a:lnTo>
                      <a:pt x="21541" y="1132"/>
                    </a:lnTo>
                    <a:lnTo>
                      <a:pt x="21541" y="1118"/>
                    </a:lnTo>
                    <a:lnTo>
                      <a:pt x="21538" y="1118"/>
                    </a:lnTo>
                    <a:lnTo>
                      <a:pt x="21538" y="1103"/>
                    </a:lnTo>
                    <a:lnTo>
                      <a:pt x="21535" y="1103"/>
                    </a:lnTo>
                    <a:lnTo>
                      <a:pt x="21535" y="1089"/>
                    </a:lnTo>
                    <a:lnTo>
                      <a:pt x="21533" y="1089"/>
                    </a:lnTo>
                    <a:lnTo>
                      <a:pt x="21533" y="1075"/>
                    </a:lnTo>
                    <a:lnTo>
                      <a:pt x="21530" y="1075"/>
                    </a:lnTo>
                    <a:lnTo>
                      <a:pt x="21530" y="1061"/>
                    </a:lnTo>
                    <a:lnTo>
                      <a:pt x="21528" y="1061"/>
                    </a:lnTo>
                    <a:lnTo>
                      <a:pt x="21528" y="1046"/>
                    </a:lnTo>
                    <a:lnTo>
                      <a:pt x="21525" y="1046"/>
                    </a:lnTo>
                    <a:lnTo>
                      <a:pt x="21525" y="1032"/>
                    </a:lnTo>
                    <a:lnTo>
                      <a:pt x="21523" y="1032"/>
                    </a:lnTo>
                    <a:lnTo>
                      <a:pt x="21523" y="1017"/>
                    </a:lnTo>
                    <a:lnTo>
                      <a:pt x="21520" y="1017"/>
                    </a:lnTo>
                    <a:lnTo>
                      <a:pt x="21520" y="1003"/>
                    </a:lnTo>
                    <a:lnTo>
                      <a:pt x="21517" y="1003"/>
                    </a:lnTo>
                    <a:lnTo>
                      <a:pt x="21517" y="989"/>
                    </a:lnTo>
                    <a:lnTo>
                      <a:pt x="21515" y="989"/>
                    </a:lnTo>
                    <a:lnTo>
                      <a:pt x="21515" y="974"/>
                    </a:lnTo>
                    <a:lnTo>
                      <a:pt x="21512" y="974"/>
                    </a:lnTo>
                    <a:lnTo>
                      <a:pt x="21512" y="960"/>
                    </a:lnTo>
                    <a:lnTo>
                      <a:pt x="21510" y="960"/>
                    </a:lnTo>
                    <a:lnTo>
                      <a:pt x="21510" y="946"/>
                    </a:lnTo>
                    <a:lnTo>
                      <a:pt x="21507" y="946"/>
                    </a:lnTo>
                    <a:lnTo>
                      <a:pt x="21507" y="932"/>
                    </a:lnTo>
                    <a:lnTo>
                      <a:pt x="21505" y="932"/>
                    </a:lnTo>
                    <a:lnTo>
                      <a:pt x="21505" y="917"/>
                    </a:lnTo>
                    <a:lnTo>
                      <a:pt x="21502" y="917"/>
                    </a:lnTo>
                    <a:lnTo>
                      <a:pt x="21502" y="903"/>
                    </a:lnTo>
                    <a:lnTo>
                      <a:pt x="21499" y="903"/>
                    </a:lnTo>
                    <a:lnTo>
                      <a:pt x="21499" y="889"/>
                    </a:lnTo>
                    <a:lnTo>
                      <a:pt x="21497" y="889"/>
                    </a:lnTo>
                    <a:lnTo>
                      <a:pt x="21497" y="874"/>
                    </a:lnTo>
                    <a:lnTo>
                      <a:pt x="21494" y="874"/>
                    </a:lnTo>
                    <a:lnTo>
                      <a:pt x="21494" y="860"/>
                    </a:lnTo>
                    <a:lnTo>
                      <a:pt x="21492" y="860"/>
                    </a:lnTo>
                    <a:lnTo>
                      <a:pt x="21492" y="845"/>
                    </a:lnTo>
                    <a:lnTo>
                      <a:pt x="21489" y="845"/>
                    </a:lnTo>
                    <a:lnTo>
                      <a:pt x="21489" y="831"/>
                    </a:lnTo>
                    <a:lnTo>
                      <a:pt x="21486" y="831"/>
                    </a:lnTo>
                    <a:lnTo>
                      <a:pt x="21486" y="817"/>
                    </a:lnTo>
                    <a:lnTo>
                      <a:pt x="21484" y="817"/>
                    </a:lnTo>
                    <a:lnTo>
                      <a:pt x="21484" y="802"/>
                    </a:lnTo>
                    <a:lnTo>
                      <a:pt x="21481" y="802"/>
                    </a:lnTo>
                    <a:lnTo>
                      <a:pt x="21481" y="788"/>
                    </a:lnTo>
                    <a:lnTo>
                      <a:pt x="21479" y="788"/>
                    </a:lnTo>
                    <a:lnTo>
                      <a:pt x="21479" y="774"/>
                    </a:lnTo>
                    <a:lnTo>
                      <a:pt x="21476" y="774"/>
                    </a:lnTo>
                    <a:lnTo>
                      <a:pt x="21476" y="760"/>
                    </a:lnTo>
                    <a:lnTo>
                      <a:pt x="21474" y="760"/>
                    </a:lnTo>
                    <a:lnTo>
                      <a:pt x="21474" y="745"/>
                    </a:lnTo>
                    <a:lnTo>
                      <a:pt x="21471" y="745"/>
                    </a:lnTo>
                    <a:lnTo>
                      <a:pt x="21471" y="731"/>
                    </a:lnTo>
                    <a:lnTo>
                      <a:pt x="21468" y="731"/>
                    </a:lnTo>
                    <a:lnTo>
                      <a:pt x="21468" y="716"/>
                    </a:lnTo>
                    <a:lnTo>
                      <a:pt x="21466" y="716"/>
                    </a:lnTo>
                    <a:lnTo>
                      <a:pt x="21466" y="702"/>
                    </a:lnTo>
                    <a:lnTo>
                      <a:pt x="21463" y="702"/>
                    </a:lnTo>
                    <a:lnTo>
                      <a:pt x="21463" y="688"/>
                    </a:lnTo>
                    <a:lnTo>
                      <a:pt x="21461" y="688"/>
                    </a:lnTo>
                    <a:lnTo>
                      <a:pt x="21461" y="674"/>
                    </a:lnTo>
                    <a:lnTo>
                      <a:pt x="21458" y="674"/>
                    </a:lnTo>
                    <a:lnTo>
                      <a:pt x="21458" y="659"/>
                    </a:lnTo>
                    <a:lnTo>
                      <a:pt x="21456" y="659"/>
                    </a:lnTo>
                    <a:lnTo>
                      <a:pt x="21456" y="645"/>
                    </a:lnTo>
                    <a:lnTo>
                      <a:pt x="21453" y="645"/>
                    </a:lnTo>
                    <a:lnTo>
                      <a:pt x="21453" y="631"/>
                    </a:lnTo>
                    <a:lnTo>
                      <a:pt x="21450" y="631"/>
                    </a:lnTo>
                    <a:lnTo>
                      <a:pt x="21450" y="616"/>
                    </a:lnTo>
                    <a:lnTo>
                      <a:pt x="21448" y="616"/>
                    </a:lnTo>
                    <a:lnTo>
                      <a:pt x="21448" y="602"/>
                    </a:lnTo>
                    <a:lnTo>
                      <a:pt x="21445" y="602"/>
                    </a:lnTo>
                    <a:lnTo>
                      <a:pt x="21445" y="588"/>
                    </a:lnTo>
                    <a:lnTo>
                      <a:pt x="21443" y="588"/>
                    </a:lnTo>
                    <a:lnTo>
                      <a:pt x="21443" y="573"/>
                    </a:lnTo>
                    <a:lnTo>
                      <a:pt x="21440" y="573"/>
                    </a:lnTo>
                    <a:lnTo>
                      <a:pt x="21440" y="559"/>
                    </a:lnTo>
                    <a:lnTo>
                      <a:pt x="21437" y="559"/>
                    </a:lnTo>
                    <a:lnTo>
                      <a:pt x="21437" y="544"/>
                    </a:lnTo>
                    <a:lnTo>
                      <a:pt x="21435" y="544"/>
                    </a:lnTo>
                    <a:lnTo>
                      <a:pt x="21435" y="530"/>
                    </a:lnTo>
                    <a:lnTo>
                      <a:pt x="21432" y="530"/>
                    </a:lnTo>
                    <a:lnTo>
                      <a:pt x="21432" y="516"/>
                    </a:lnTo>
                    <a:lnTo>
                      <a:pt x="21430" y="516"/>
                    </a:lnTo>
                    <a:lnTo>
                      <a:pt x="21430" y="502"/>
                    </a:lnTo>
                    <a:lnTo>
                      <a:pt x="21427" y="502"/>
                    </a:lnTo>
                    <a:lnTo>
                      <a:pt x="21427" y="487"/>
                    </a:lnTo>
                    <a:lnTo>
                      <a:pt x="21425" y="487"/>
                    </a:lnTo>
                    <a:lnTo>
                      <a:pt x="21425" y="473"/>
                    </a:lnTo>
                    <a:lnTo>
                      <a:pt x="21422" y="473"/>
                    </a:lnTo>
                    <a:lnTo>
                      <a:pt x="21422" y="459"/>
                    </a:lnTo>
                    <a:lnTo>
                      <a:pt x="21419" y="459"/>
                    </a:lnTo>
                    <a:lnTo>
                      <a:pt x="21419" y="444"/>
                    </a:lnTo>
                    <a:lnTo>
                      <a:pt x="21417" y="444"/>
                    </a:lnTo>
                    <a:lnTo>
                      <a:pt x="21417" y="430"/>
                    </a:lnTo>
                    <a:lnTo>
                      <a:pt x="21414" y="430"/>
                    </a:lnTo>
                    <a:lnTo>
                      <a:pt x="21414" y="416"/>
                    </a:lnTo>
                    <a:lnTo>
                      <a:pt x="21412" y="416"/>
                    </a:lnTo>
                    <a:lnTo>
                      <a:pt x="21412" y="401"/>
                    </a:lnTo>
                    <a:lnTo>
                      <a:pt x="21409" y="401"/>
                    </a:lnTo>
                    <a:lnTo>
                      <a:pt x="21409" y="387"/>
                    </a:lnTo>
                    <a:lnTo>
                      <a:pt x="21407" y="387"/>
                    </a:lnTo>
                    <a:lnTo>
                      <a:pt x="21407" y="373"/>
                    </a:lnTo>
                    <a:lnTo>
                      <a:pt x="21404" y="373"/>
                    </a:lnTo>
                    <a:lnTo>
                      <a:pt x="21404" y="358"/>
                    </a:lnTo>
                    <a:lnTo>
                      <a:pt x="21401" y="358"/>
                    </a:lnTo>
                    <a:lnTo>
                      <a:pt x="21401" y="344"/>
                    </a:lnTo>
                    <a:lnTo>
                      <a:pt x="21399" y="344"/>
                    </a:lnTo>
                    <a:lnTo>
                      <a:pt x="21399" y="330"/>
                    </a:lnTo>
                    <a:lnTo>
                      <a:pt x="21396" y="330"/>
                    </a:lnTo>
                    <a:lnTo>
                      <a:pt x="21396" y="315"/>
                    </a:lnTo>
                    <a:lnTo>
                      <a:pt x="21394" y="315"/>
                    </a:lnTo>
                    <a:lnTo>
                      <a:pt x="21394" y="301"/>
                    </a:lnTo>
                    <a:lnTo>
                      <a:pt x="21391" y="301"/>
                    </a:lnTo>
                    <a:lnTo>
                      <a:pt x="21391" y="287"/>
                    </a:lnTo>
                    <a:lnTo>
                      <a:pt x="21388" y="287"/>
                    </a:lnTo>
                    <a:lnTo>
                      <a:pt x="21388" y="272"/>
                    </a:lnTo>
                    <a:lnTo>
                      <a:pt x="21386" y="272"/>
                    </a:lnTo>
                    <a:lnTo>
                      <a:pt x="21386" y="258"/>
                    </a:lnTo>
                    <a:lnTo>
                      <a:pt x="21383" y="258"/>
                    </a:lnTo>
                    <a:lnTo>
                      <a:pt x="21383" y="244"/>
                    </a:lnTo>
                    <a:lnTo>
                      <a:pt x="21381" y="244"/>
                    </a:lnTo>
                    <a:lnTo>
                      <a:pt x="21381" y="229"/>
                    </a:lnTo>
                    <a:lnTo>
                      <a:pt x="21378" y="229"/>
                    </a:lnTo>
                    <a:lnTo>
                      <a:pt x="21378" y="215"/>
                    </a:lnTo>
                    <a:lnTo>
                      <a:pt x="21376" y="215"/>
                    </a:lnTo>
                    <a:lnTo>
                      <a:pt x="21376" y="201"/>
                    </a:lnTo>
                    <a:lnTo>
                      <a:pt x="21373" y="201"/>
                    </a:lnTo>
                    <a:lnTo>
                      <a:pt x="21373" y="186"/>
                    </a:lnTo>
                    <a:lnTo>
                      <a:pt x="21370" y="186"/>
                    </a:lnTo>
                    <a:lnTo>
                      <a:pt x="21370" y="172"/>
                    </a:lnTo>
                    <a:lnTo>
                      <a:pt x="21368" y="172"/>
                    </a:lnTo>
                    <a:lnTo>
                      <a:pt x="21368" y="158"/>
                    </a:lnTo>
                    <a:lnTo>
                      <a:pt x="21365" y="158"/>
                    </a:lnTo>
                    <a:lnTo>
                      <a:pt x="21365" y="143"/>
                    </a:lnTo>
                    <a:lnTo>
                      <a:pt x="21363" y="143"/>
                    </a:lnTo>
                    <a:lnTo>
                      <a:pt x="21363" y="129"/>
                    </a:lnTo>
                    <a:lnTo>
                      <a:pt x="21360" y="129"/>
                    </a:lnTo>
                    <a:lnTo>
                      <a:pt x="21360" y="115"/>
                    </a:lnTo>
                    <a:lnTo>
                      <a:pt x="21358" y="115"/>
                    </a:lnTo>
                    <a:lnTo>
                      <a:pt x="21358" y="100"/>
                    </a:lnTo>
                    <a:lnTo>
                      <a:pt x="21355" y="100"/>
                    </a:lnTo>
                    <a:lnTo>
                      <a:pt x="21355" y="86"/>
                    </a:lnTo>
                    <a:lnTo>
                      <a:pt x="21352" y="86"/>
                    </a:lnTo>
                    <a:lnTo>
                      <a:pt x="21352" y="72"/>
                    </a:lnTo>
                    <a:lnTo>
                      <a:pt x="21350" y="72"/>
                    </a:lnTo>
                    <a:lnTo>
                      <a:pt x="21350" y="57"/>
                    </a:lnTo>
                    <a:lnTo>
                      <a:pt x="21347" y="57"/>
                    </a:lnTo>
                    <a:lnTo>
                      <a:pt x="21347" y="43"/>
                    </a:lnTo>
                    <a:lnTo>
                      <a:pt x="21345" y="43"/>
                    </a:lnTo>
                    <a:lnTo>
                      <a:pt x="21345" y="29"/>
                    </a:lnTo>
                    <a:lnTo>
                      <a:pt x="21342" y="29"/>
                    </a:lnTo>
                    <a:lnTo>
                      <a:pt x="21342" y="14"/>
                    </a:lnTo>
                    <a:lnTo>
                      <a:pt x="21339" y="14"/>
                    </a:lnTo>
                    <a:lnTo>
                      <a:pt x="21339" y="0"/>
                    </a:lnTo>
                    <a:lnTo>
                      <a:pt x="1814" y="0"/>
                    </a:lnTo>
                    <a:cubicBezTo>
                      <a:pt x="816" y="0"/>
                      <a:pt x="0" y="907"/>
                      <a:pt x="0" y="2015"/>
                    </a:cubicBezTo>
                    <a:lnTo>
                      <a:pt x="0" y="18137"/>
                    </a:lnTo>
                    <a:cubicBezTo>
                      <a:pt x="0" y="18278"/>
                      <a:pt x="13" y="18416"/>
                      <a:pt x="38" y="18548"/>
                    </a:cubicBezTo>
                    <a:cubicBezTo>
                      <a:pt x="39" y="18553"/>
                      <a:pt x="40" y="18558"/>
                      <a:pt x="41" y="18563"/>
                    </a:cubicBezTo>
                    <a:cubicBezTo>
                      <a:pt x="42" y="18568"/>
                      <a:pt x="43" y="18572"/>
                      <a:pt x="44" y="18577"/>
                    </a:cubicBezTo>
                    <a:cubicBezTo>
                      <a:pt x="45" y="18582"/>
                      <a:pt x="45" y="18587"/>
                      <a:pt x="46" y="18592"/>
                    </a:cubicBezTo>
                    <a:cubicBezTo>
                      <a:pt x="47" y="18596"/>
                      <a:pt x="48" y="18601"/>
                      <a:pt x="49" y="18606"/>
                    </a:cubicBezTo>
                    <a:cubicBezTo>
                      <a:pt x="50" y="18610"/>
                      <a:pt x="50" y="18615"/>
                      <a:pt x="51" y="18620"/>
                    </a:cubicBezTo>
                    <a:cubicBezTo>
                      <a:pt x="52" y="18625"/>
                      <a:pt x="53" y="18630"/>
                      <a:pt x="54" y="18634"/>
                    </a:cubicBezTo>
                    <a:cubicBezTo>
                      <a:pt x="55" y="18639"/>
                      <a:pt x="56" y="18644"/>
                      <a:pt x="57" y="18649"/>
                    </a:cubicBezTo>
                    <a:cubicBezTo>
                      <a:pt x="57" y="18654"/>
                      <a:pt x="58" y="18659"/>
                      <a:pt x="59" y="18664"/>
                    </a:cubicBezTo>
                    <a:cubicBezTo>
                      <a:pt x="60" y="18668"/>
                      <a:pt x="61" y="18672"/>
                      <a:pt x="62" y="18676"/>
                    </a:cubicBezTo>
                    <a:cubicBezTo>
                      <a:pt x="62" y="18682"/>
                      <a:pt x="63" y="18687"/>
                      <a:pt x="64" y="18693"/>
                    </a:cubicBezTo>
                    <a:cubicBezTo>
                      <a:pt x="65" y="18697"/>
                      <a:pt x="66" y="18701"/>
                      <a:pt x="67" y="18705"/>
                    </a:cubicBezTo>
                    <a:cubicBezTo>
                      <a:pt x="68" y="18710"/>
                      <a:pt x="69" y="18715"/>
                      <a:pt x="69" y="18720"/>
                    </a:cubicBezTo>
                    <a:cubicBezTo>
                      <a:pt x="70" y="18725"/>
                      <a:pt x="71" y="18730"/>
                      <a:pt x="72" y="18735"/>
                    </a:cubicBezTo>
                    <a:cubicBezTo>
                      <a:pt x="73" y="18739"/>
                      <a:pt x="74" y="18744"/>
                      <a:pt x="75" y="18749"/>
                    </a:cubicBezTo>
                    <a:cubicBezTo>
                      <a:pt x="75" y="18754"/>
                      <a:pt x="76" y="18759"/>
                      <a:pt x="77" y="18764"/>
                    </a:cubicBezTo>
                    <a:cubicBezTo>
                      <a:pt x="78" y="18769"/>
                      <a:pt x="79" y="18773"/>
                      <a:pt x="80" y="18777"/>
                    </a:cubicBezTo>
                    <a:cubicBezTo>
                      <a:pt x="81" y="18782"/>
                      <a:pt x="81" y="18787"/>
                      <a:pt x="82" y="18792"/>
                    </a:cubicBezTo>
                    <a:cubicBezTo>
                      <a:pt x="83" y="18797"/>
                      <a:pt x="84" y="18802"/>
                      <a:pt x="85" y="18807"/>
                    </a:cubicBezTo>
                    <a:cubicBezTo>
                      <a:pt x="86" y="18811"/>
                      <a:pt x="87" y="18816"/>
                      <a:pt x="87" y="18820"/>
                    </a:cubicBezTo>
                    <a:cubicBezTo>
                      <a:pt x="88" y="18825"/>
                      <a:pt x="89" y="18831"/>
                      <a:pt x="90" y="18836"/>
                    </a:cubicBezTo>
                    <a:cubicBezTo>
                      <a:pt x="91" y="18840"/>
                      <a:pt x="92" y="18844"/>
                      <a:pt x="93" y="18849"/>
                    </a:cubicBezTo>
                    <a:cubicBezTo>
                      <a:pt x="93" y="18854"/>
                      <a:pt x="94" y="18859"/>
                      <a:pt x="95" y="18864"/>
                    </a:cubicBezTo>
                    <a:cubicBezTo>
                      <a:pt x="96" y="18868"/>
                      <a:pt x="97" y="18873"/>
                      <a:pt x="98" y="18878"/>
                    </a:cubicBezTo>
                    <a:cubicBezTo>
                      <a:pt x="99" y="18883"/>
                      <a:pt x="99" y="18888"/>
                      <a:pt x="100" y="18892"/>
                    </a:cubicBezTo>
                    <a:cubicBezTo>
                      <a:pt x="101" y="18897"/>
                      <a:pt x="102" y="18902"/>
                      <a:pt x="103" y="18907"/>
                    </a:cubicBezTo>
                    <a:cubicBezTo>
                      <a:pt x="104" y="18912"/>
                      <a:pt x="105" y="18917"/>
                      <a:pt x="106" y="18921"/>
                    </a:cubicBezTo>
                    <a:cubicBezTo>
                      <a:pt x="106" y="18926"/>
                      <a:pt x="107" y="18931"/>
                      <a:pt x="108" y="18935"/>
                    </a:cubicBezTo>
                    <a:cubicBezTo>
                      <a:pt x="109" y="18940"/>
                      <a:pt x="110" y="18945"/>
                      <a:pt x="111" y="18950"/>
                    </a:cubicBezTo>
                    <a:cubicBezTo>
                      <a:pt x="112" y="18954"/>
                      <a:pt x="112" y="18959"/>
                      <a:pt x="113" y="18963"/>
                    </a:cubicBezTo>
                    <a:cubicBezTo>
                      <a:pt x="114" y="18969"/>
                      <a:pt x="115" y="18974"/>
                      <a:pt x="116" y="18979"/>
                    </a:cubicBezTo>
                    <a:cubicBezTo>
                      <a:pt x="117" y="18983"/>
                      <a:pt x="117" y="18988"/>
                      <a:pt x="118" y="18992"/>
                    </a:cubicBezTo>
                    <a:cubicBezTo>
                      <a:pt x="119" y="18997"/>
                      <a:pt x="120" y="19002"/>
                      <a:pt x="121" y="19008"/>
                    </a:cubicBezTo>
                    <a:cubicBezTo>
                      <a:pt x="122" y="19012"/>
                      <a:pt x="123" y="19016"/>
                      <a:pt x="124" y="19021"/>
                    </a:cubicBezTo>
                    <a:cubicBezTo>
                      <a:pt x="124" y="19026"/>
                      <a:pt x="125" y="19031"/>
                      <a:pt x="126" y="19036"/>
                    </a:cubicBezTo>
                    <a:cubicBezTo>
                      <a:pt x="127" y="19041"/>
                      <a:pt x="128" y="19045"/>
                      <a:pt x="129" y="19050"/>
                    </a:cubicBezTo>
                    <a:cubicBezTo>
                      <a:pt x="130" y="19055"/>
                      <a:pt x="130" y="19060"/>
                      <a:pt x="131" y="19065"/>
                    </a:cubicBezTo>
                    <a:cubicBezTo>
                      <a:pt x="132" y="19069"/>
                      <a:pt x="133" y="19074"/>
                      <a:pt x="134" y="19079"/>
                    </a:cubicBezTo>
                    <a:cubicBezTo>
                      <a:pt x="135" y="19083"/>
                      <a:pt x="136" y="19088"/>
                      <a:pt x="137" y="19093"/>
                    </a:cubicBezTo>
                    <a:cubicBezTo>
                      <a:pt x="137" y="19097"/>
                      <a:pt x="138" y="19102"/>
                      <a:pt x="139" y="19106"/>
                    </a:cubicBezTo>
                    <a:cubicBezTo>
                      <a:pt x="140" y="19112"/>
                      <a:pt x="141" y="19117"/>
                      <a:pt x="142" y="19123"/>
                    </a:cubicBezTo>
                    <a:cubicBezTo>
                      <a:pt x="143" y="19127"/>
                      <a:pt x="143" y="19131"/>
                      <a:pt x="144" y="19135"/>
                    </a:cubicBezTo>
                    <a:cubicBezTo>
                      <a:pt x="145" y="19141"/>
                      <a:pt x="146" y="19146"/>
                      <a:pt x="147" y="19151"/>
                    </a:cubicBezTo>
                    <a:cubicBezTo>
                      <a:pt x="148" y="19155"/>
                      <a:pt x="149" y="19160"/>
                      <a:pt x="149" y="19165"/>
                    </a:cubicBezTo>
                    <a:cubicBezTo>
                      <a:pt x="150" y="19170"/>
                      <a:pt x="151" y="19174"/>
                      <a:pt x="152" y="19179"/>
                    </a:cubicBezTo>
                    <a:cubicBezTo>
                      <a:pt x="153" y="19184"/>
                      <a:pt x="154" y="19188"/>
                      <a:pt x="155" y="19193"/>
                    </a:cubicBezTo>
                    <a:cubicBezTo>
                      <a:pt x="155" y="19198"/>
                      <a:pt x="156" y="19203"/>
                      <a:pt x="157" y="19208"/>
                    </a:cubicBezTo>
                    <a:cubicBezTo>
                      <a:pt x="158" y="19212"/>
                      <a:pt x="159" y="19217"/>
                      <a:pt x="160" y="19221"/>
                    </a:cubicBezTo>
                    <a:cubicBezTo>
                      <a:pt x="161" y="19227"/>
                      <a:pt x="161" y="19232"/>
                      <a:pt x="162" y="19237"/>
                    </a:cubicBezTo>
                    <a:cubicBezTo>
                      <a:pt x="163" y="19242"/>
                      <a:pt x="164" y="19246"/>
                      <a:pt x="165" y="19250"/>
                    </a:cubicBezTo>
                    <a:cubicBezTo>
                      <a:pt x="166" y="19255"/>
                      <a:pt x="167" y="19260"/>
                      <a:pt x="167" y="19265"/>
                    </a:cubicBezTo>
                    <a:cubicBezTo>
                      <a:pt x="168" y="19270"/>
                      <a:pt x="169" y="19275"/>
                      <a:pt x="170" y="19279"/>
                    </a:cubicBezTo>
                    <a:cubicBezTo>
                      <a:pt x="171" y="19284"/>
                      <a:pt x="172" y="19289"/>
                      <a:pt x="173" y="19293"/>
                    </a:cubicBezTo>
                    <a:cubicBezTo>
                      <a:pt x="173" y="19298"/>
                      <a:pt x="174" y="19303"/>
                      <a:pt x="175" y="19308"/>
                    </a:cubicBezTo>
                    <a:cubicBezTo>
                      <a:pt x="176" y="19313"/>
                      <a:pt x="177" y="19318"/>
                      <a:pt x="178" y="19322"/>
                    </a:cubicBezTo>
                    <a:cubicBezTo>
                      <a:pt x="179" y="19327"/>
                      <a:pt x="179" y="19332"/>
                      <a:pt x="180" y="19337"/>
                    </a:cubicBezTo>
                    <a:cubicBezTo>
                      <a:pt x="181" y="19341"/>
                      <a:pt x="182" y="19346"/>
                      <a:pt x="183" y="19351"/>
                    </a:cubicBezTo>
                    <a:cubicBezTo>
                      <a:pt x="184" y="19356"/>
                      <a:pt x="185" y="19360"/>
                      <a:pt x="185" y="19365"/>
                    </a:cubicBezTo>
                    <a:cubicBezTo>
                      <a:pt x="186" y="19370"/>
                      <a:pt x="187" y="19375"/>
                      <a:pt x="188" y="19380"/>
                    </a:cubicBezTo>
                    <a:cubicBezTo>
                      <a:pt x="189" y="19385"/>
                      <a:pt x="190" y="19390"/>
                      <a:pt x="191" y="19394"/>
                    </a:cubicBezTo>
                    <a:cubicBezTo>
                      <a:pt x="192" y="19399"/>
                      <a:pt x="192" y="19403"/>
                      <a:pt x="193" y="19408"/>
                    </a:cubicBezTo>
                    <a:cubicBezTo>
                      <a:pt x="194" y="19413"/>
                      <a:pt x="195" y="19418"/>
                      <a:pt x="196" y="19423"/>
                    </a:cubicBezTo>
                    <a:cubicBezTo>
                      <a:pt x="197" y="19428"/>
                      <a:pt x="197" y="19432"/>
                      <a:pt x="198" y="19436"/>
                    </a:cubicBezTo>
                    <a:cubicBezTo>
                      <a:pt x="199" y="19441"/>
                      <a:pt x="200" y="19447"/>
                      <a:pt x="201" y="19452"/>
                    </a:cubicBezTo>
                    <a:cubicBezTo>
                      <a:pt x="202" y="19456"/>
                      <a:pt x="203" y="19460"/>
                      <a:pt x="203" y="19465"/>
                    </a:cubicBezTo>
                    <a:cubicBezTo>
                      <a:pt x="204" y="19470"/>
                      <a:pt x="205" y="19475"/>
                      <a:pt x="206" y="19480"/>
                    </a:cubicBezTo>
                    <a:cubicBezTo>
                      <a:pt x="207" y="19485"/>
                      <a:pt x="208" y="19490"/>
                      <a:pt x="209" y="19494"/>
                    </a:cubicBezTo>
                    <a:cubicBezTo>
                      <a:pt x="210" y="19499"/>
                      <a:pt x="210" y="19504"/>
                      <a:pt x="211" y="19508"/>
                    </a:cubicBezTo>
                    <a:cubicBezTo>
                      <a:pt x="212" y="19513"/>
                      <a:pt x="213" y="19518"/>
                      <a:pt x="214" y="19523"/>
                    </a:cubicBezTo>
                    <a:cubicBezTo>
                      <a:pt x="215" y="19528"/>
                      <a:pt x="216" y="19533"/>
                      <a:pt x="217" y="19538"/>
                    </a:cubicBezTo>
                    <a:cubicBezTo>
                      <a:pt x="217" y="19542"/>
                      <a:pt x="218" y="19547"/>
                      <a:pt x="219" y="19551"/>
                    </a:cubicBezTo>
                    <a:cubicBezTo>
                      <a:pt x="220" y="19556"/>
                      <a:pt x="221" y="19561"/>
                      <a:pt x="222" y="19566"/>
                    </a:cubicBezTo>
                    <a:cubicBezTo>
                      <a:pt x="223" y="19571"/>
                      <a:pt x="223" y="19575"/>
                      <a:pt x="224" y="19580"/>
                    </a:cubicBezTo>
                    <a:cubicBezTo>
                      <a:pt x="225" y="19585"/>
                      <a:pt x="226" y="19590"/>
                      <a:pt x="227" y="19595"/>
                    </a:cubicBezTo>
                    <a:cubicBezTo>
                      <a:pt x="228" y="19600"/>
                      <a:pt x="229" y="19604"/>
                      <a:pt x="229" y="19609"/>
                    </a:cubicBezTo>
                    <a:cubicBezTo>
                      <a:pt x="230" y="19614"/>
                      <a:pt x="231" y="19618"/>
                      <a:pt x="232" y="19622"/>
                    </a:cubicBezTo>
                    <a:cubicBezTo>
                      <a:pt x="233" y="19628"/>
                      <a:pt x="234" y="19633"/>
                      <a:pt x="235" y="19638"/>
                    </a:cubicBezTo>
                    <a:cubicBezTo>
                      <a:pt x="235" y="19643"/>
                      <a:pt x="236" y="19647"/>
                      <a:pt x="237" y="19651"/>
                    </a:cubicBezTo>
                    <a:cubicBezTo>
                      <a:pt x="238" y="19656"/>
                      <a:pt x="239" y="19661"/>
                      <a:pt x="240" y="19666"/>
                    </a:cubicBezTo>
                    <a:cubicBezTo>
                      <a:pt x="241" y="19671"/>
                      <a:pt x="241" y="19676"/>
                      <a:pt x="242" y="19682"/>
                    </a:cubicBezTo>
                    <a:cubicBezTo>
                      <a:pt x="243" y="19686"/>
                      <a:pt x="244" y="19690"/>
                      <a:pt x="245" y="19694"/>
                    </a:cubicBezTo>
                    <a:cubicBezTo>
                      <a:pt x="246" y="19699"/>
                      <a:pt x="247" y="19705"/>
                      <a:pt x="248" y="19710"/>
                    </a:cubicBezTo>
                    <a:cubicBezTo>
                      <a:pt x="248" y="19714"/>
                      <a:pt x="249" y="19719"/>
                      <a:pt x="250" y="19723"/>
                    </a:cubicBezTo>
                    <a:cubicBezTo>
                      <a:pt x="251" y="19728"/>
                      <a:pt x="252" y="19733"/>
                      <a:pt x="253" y="19738"/>
                    </a:cubicBezTo>
                    <a:cubicBezTo>
                      <a:pt x="253" y="19743"/>
                      <a:pt x="254" y="19747"/>
                      <a:pt x="255" y="19752"/>
                    </a:cubicBezTo>
                    <a:cubicBezTo>
                      <a:pt x="256" y="19757"/>
                      <a:pt x="257" y="19761"/>
                      <a:pt x="258" y="19766"/>
                    </a:cubicBezTo>
                    <a:cubicBezTo>
                      <a:pt x="259" y="19771"/>
                      <a:pt x="260" y="19776"/>
                      <a:pt x="260" y="19782"/>
                    </a:cubicBezTo>
                    <a:cubicBezTo>
                      <a:pt x="261" y="19786"/>
                      <a:pt x="262" y="19791"/>
                      <a:pt x="263" y="19795"/>
                    </a:cubicBezTo>
                    <a:cubicBezTo>
                      <a:pt x="264" y="19800"/>
                      <a:pt x="265" y="19805"/>
                      <a:pt x="266" y="19810"/>
                    </a:cubicBezTo>
                    <a:cubicBezTo>
                      <a:pt x="266" y="19814"/>
                      <a:pt x="267" y="19819"/>
                      <a:pt x="268" y="19824"/>
                    </a:cubicBezTo>
                    <a:cubicBezTo>
                      <a:pt x="269" y="19828"/>
                      <a:pt x="270" y="19833"/>
                      <a:pt x="270" y="19837"/>
                    </a:cubicBezTo>
                    <a:cubicBezTo>
                      <a:pt x="271" y="19843"/>
                      <a:pt x="272" y="19848"/>
                      <a:pt x="273" y="19853"/>
                    </a:cubicBezTo>
                    <a:cubicBezTo>
                      <a:pt x="274" y="19858"/>
                      <a:pt x="275" y="19862"/>
                      <a:pt x="276" y="19867"/>
                    </a:cubicBezTo>
                    <a:cubicBezTo>
                      <a:pt x="277" y="19872"/>
                      <a:pt x="277" y="19876"/>
                      <a:pt x="278" y="19881"/>
                    </a:cubicBezTo>
                    <a:cubicBezTo>
                      <a:pt x="279" y="19886"/>
                      <a:pt x="280" y="19891"/>
                      <a:pt x="281" y="19896"/>
                    </a:cubicBezTo>
                    <a:cubicBezTo>
                      <a:pt x="282" y="19900"/>
                      <a:pt x="283" y="19904"/>
                      <a:pt x="283" y="19909"/>
                    </a:cubicBezTo>
                    <a:cubicBezTo>
                      <a:pt x="284" y="19914"/>
                      <a:pt x="285" y="19920"/>
                      <a:pt x="286" y="19925"/>
                    </a:cubicBezTo>
                    <a:cubicBezTo>
                      <a:pt x="287" y="19929"/>
                      <a:pt x="288" y="19934"/>
                      <a:pt x="289" y="19938"/>
                    </a:cubicBezTo>
                    <a:cubicBezTo>
                      <a:pt x="289" y="19943"/>
                      <a:pt x="290" y="19948"/>
                      <a:pt x="291" y="19952"/>
                    </a:cubicBezTo>
                    <a:cubicBezTo>
                      <a:pt x="292" y="19958"/>
                      <a:pt x="293" y="19963"/>
                      <a:pt x="294" y="19968"/>
                    </a:cubicBezTo>
                    <a:cubicBezTo>
                      <a:pt x="295" y="19972"/>
                      <a:pt x="296" y="19977"/>
                      <a:pt x="296" y="19981"/>
                    </a:cubicBezTo>
                    <a:cubicBezTo>
                      <a:pt x="464" y="20902"/>
                      <a:pt x="1199" y="21600"/>
                      <a:pt x="2074" y="21600"/>
                    </a:cubicBezTo>
                    <a:lnTo>
                      <a:pt x="21600" y="21600"/>
                    </a:lnTo>
                    <a:lnTo>
                      <a:pt x="21600" y="1447"/>
                    </a:lnTo>
                    <a:cubicBezTo>
                      <a:pt x="21600" y="1447"/>
                      <a:pt x="21597" y="1447"/>
                      <a:pt x="21597" y="14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 charset="0"/>
                    <a:sym typeface="Gill Sans"/>
                  </a:defRPr>
                </a:pPr>
                <a:endParaRPr sz="4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Shape 6550"/>
              <p:cNvSpPr/>
              <p:nvPr/>
            </p:nvSpPr>
            <p:spPr>
              <a:xfrm>
                <a:off x="1071033" y="2283744"/>
                <a:ext cx="1070399" cy="90989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" y="21600"/>
                    </a:lnTo>
                    <a:cubicBezTo>
                      <a:pt x="826" y="21600"/>
                      <a:pt x="0" y="20628"/>
                      <a:pt x="0" y="19440"/>
                    </a:cubicBezTo>
                    <a:lnTo>
                      <a:pt x="0" y="2160"/>
                    </a:lnTo>
                    <a:cubicBezTo>
                      <a:pt x="0" y="972"/>
                      <a:pt x="826" y="0"/>
                      <a:pt x="1836" y="0"/>
                    </a:cubicBezTo>
                    <a:lnTo>
                      <a:pt x="21600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190500" dist="177800" dir="5400000" rotWithShape="0">
                  <a:srgbClr val="000000">
                    <a:alpha val="3036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 charset="0"/>
                    <a:sym typeface="Gill Sans"/>
                  </a:defRPr>
                </a:pPr>
                <a:endParaRPr sz="4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4" name="Shape 6549"/>
            <p:cNvSpPr/>
            <p:nvPr/>
          </p:nvSpPr>
          <p:spPr>
            <a:xfrm>
              <a:off x="2146353" y="2218171"/>
              <a:ext cx="4037280" cy="10889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8"/>
                  </a:moveTo>
                  <a:lnTo>
                    <a:pt x="21598" y="11441"/>
                  </a:lnTo>
                  <a:lnTo>
                    <a:pt x="21599" y="11435"/>
                  </a:lnTo>
                  <a:lnTo>
                    <a:pt x="21597" y="11428"/>
                  </a:lnTo>
                  <a:lnTo>
                    <a:pt x="21599" y="11422"/>
                  </a:lnTo>
                  <a:lnTo>
                    <a:pt x="21596" y="11415"/>
                  </a:lnTo>
                  <a:lnTo>
                    <a:pt x="21598" y="11410"/>
                  </a:lnTo>
                  <a:lnTo>
                    <a:pt x="21596" y="11402"/>
                  </a:lnTo>
                  <a:lnTo>
                    <a:pt x="21597" y="11397"/>
                  </a:lnTo>
                  <a:lnTo>
                    <a:pt x="21595" y="11389"/>
                  </a:lnTo>
                  <a:lnTo>
                    <a:pt x="21597" y="11384"/>
                  </a:lnTo>
                  <a:lnTo>
                    <a:pt x="21594" y="11376"/>
                  </a:lnTo>
                  <a:lnTo>
                    <a:pt x="21596" y="11371"/>
                  </a:lnTo>
                  <a:lnTo>
                    <a:pt x="21593" y="11364"/>
                  </a:lnTo>
                  <a:lnTo>
                    <a:pt x="21595" y="11358"/>
                  </a:lnTo>
                  <a:lnTo>
                    <a:pt x="21593" y="11351"/>
                  </a:lnTo>
                  <a:lnTo>
                    <a:pt x="21594" y="11345"/>
                  </a:lnTo>
                  <a:lnTo>
                    <a:pt x="21592" y="11338"/>
                  </a:lnTo>
                  <a:lnTo>
                    <a:pt x="21594" y="11333"/>
                  </a:lnTo>
                  <a:lnTo>
                    <a:pt x="21591" y="11325"/>
                  </a:lnTo>
                  <a:lnTo>
                    <a:pt x="21593" y="11320"/>
                  </a:lnTo>
                  <a:lnTo>
                    <a:pt x="21591" y="11312"/>
                  </a:lnTo>
                  <a:lnTo>
                    <a:pt x="21592" y="11307"/>
                  </a:lnTo>
                  <a:lnTo>
                    <a:pt x="21590" y="11300"/>
                  </a:lnTo>
                  <a:lnTo>
                    <a:pt x="21592" y="11294"/>
                  </a:lnTo>
                  <a:lnTo>
                    <a:pt x="21589" y="11287"/>
                  </a:lnTo>
                  <a:lnTo>
                    <a:pt x="21591" y="11281"/>
                  </a:lnTo>
                  <a:lnTo>
                    <a:pt x="21589" y="11274"/>
                  </a:lnTo>
                  <a:lnTo>
                    <a:pt x="21590" y="11268"/>
                  </a:lnTo>
                  <a:lnTo>
                    <a:pt x="21588" y="11261"/>
                  </a:lnTo>
                  <a:lnTo>
                    <a:pt x="21590" y="11256"/>
                  </a:lnTo>
                  <a:lnTo>
                    <a:pt x="21587" y="11248"/>
                  </a:lnTo>
                  <a:lnTo>
                    <a:pt x="21589" y="11243"/>
                  </a:lnTo>
                  <a:lnTo>
                    <a:pt x="21586" y="11235"/>
                  </a:lnTo>
                  <a:lnTo>
                    <a:pt x="21588" y="11230"/>
                  </a:lnTo>
                  <a:lnTo>
                    <a:pt x="21586" y="11222"/>
                  </a:lnTo>
                  <a:lnTo>
                    <a:pt x="21588" y="11217"/>
                  </a:lnTo>
                  <a:lnTo>
                    <a:pt x="21585" y="11210"/>
                  </a:lnTo>
                  <a:lnTo>
                    <a:pt x="21587" y="11204"/>
                  </a:lnTo>
                  <a:lnTo>
                    <a:pt x="21584" y="11197"/>
                  </a:lnTo>
                  <a:lnTo>
                    <a:pt x="21586" y="11191"/>
                  </a:lnTo>
                  <a:lnTo>
                    <a:pt x="21584" y="11184"/>
                  </a:lnTo>
                  <a:lnTo>
                    <a:pt x="21585" y="11179"/>
                  </a:lnTo>
                  <a:lnTo>
                    <a:pt x="21583" y="11171"/>
                  </a:lnTo>
                  <a:lnTo>
                    <a:pt x="21585" y="11166"/>
                  </a:lnTo>
                  <a:lnTo>
                    <a:pt x="21582" y="11158"/>
                  </a:lnTo>
                  <a:lnTo>
                    <a:pt x="21584" y="11153"/>
                  </a:lnTo>
                  <a:lnTo>
                    <a:pt x="21582" y="11145"/>
                  </a:lnTo>
                  <a:lnTo>
                    <a:pt x="21583" y="11140"/>
                  </a:lnTo>
                  <a:lnTo>
                    <a:pt x="21581" y="11133"/>
                  </a:lnTo>
                  <a:lnTo>
                    <a:pt x="21583" y="11127"/>
                  </a:lnTo>
                  <a:lnTo>
                    <a:pt x="21580" y="11120"/>
                  </a:lnTo>
                  <a:lnTo>
                    <a:pt x="21582" y="11114"/>
                  </a:lnTo>
                  <a:lnTo>
                    <a:pt x="21580" y="11107"/>
                  </a:lnTo>
                  <a:lnTo>
                    <a:pt x="21581" y="11102"/>
                  </a:lnTo>
                  <a:lnTo>
                    <a:pt x="21579" y="11094"/>
                  </a:lnTo>
                  <a:lnTo>
                    <a:pt x="21581" y="11089"/>
                  </a:lnTo>
                  <a:lnTo>
                    <a:pt x="21578" y="11081"/>
                  </a:lnTo>
                  <a:lnTo>
                    <a:pt x="21580" y="11076"/>
                  </a:lnTo>
                  <a:lnTo>
                    <a:pt x="21578" y="11069"/>
                  </a:lnTo>
                  <a:lnTo>
                    <a:pt x="21579" y="11063"/>
                  </a:lnTo>
                  <a:lnTo>
                    <a:pt x="21577" y="11056"/>
                  </a:lnTo>
                  <a:lnTo>
                    <a:pt x="21579" y="11050"/>
                  </a:lnTo>
                  <a:lnTo>
                    <a:pt x="21576" y="11043"/>
                  </a:lnTo>
                  <a:lnTo>
                    <a:pt x="21578" y="11037"/>
                  </a:lnTo>
                  <a:lnTo>
                    <a:pt x="21575" y="11030"/>
                  </a:lnTo>
                  <a:lnTo>
                    <a:pt x="21577" y="11025"/>
                  </a:lnTo>
                  <a:lnTo>
                    <a:pt x="21575" y="11017"/>
                  </a:lnTo>
                  <a:lnTo>
                    <a:pt x="21576" y="11012"/>
                  </a:lnTo>
                  <a:lnTo>
                    <a:pt x="21574" y="11004"/>
                  </a:lnTo>
                  <a:lnTo>
                    <a:pt x="21576" y="10999"/>
                  </a:lnTo>
                  <a:lnTo>
                    <a:pt x="21573" y="10991"/>
                  </a:lnTo>
                  <a:lnTo>
                    <a:pt x="21575" y="10986"/>
                  </a:lnTo>
                  <a:lnTo>
                    <a:pt x="21573" y="10979"/>
                  </a:lnTo>
                  <a:lnTo>
                    <a:pt x="21574" y="10973"/>
                  </a:lnTo>
                  <a:lnTo>
                    <a:pt x="21572" y="10966"/>
                  </a:lnTo>
                  <a:lnTo>
                    <a:pt x="21574" y="10960"/>
                  </a:lnTo>
                  <a:lnTo>
                    <a:pt x="21571" y="10953"/>
                  </a:lnTo>
                  <a:lnTo>
                    <a:pt x="21573" y="10948"/>
                  </a:lnTo>
                  <a:lnTo>
                    <a:pt x="21571" y="10940"/>
                  </a:lnTo>
                  <a:lnTo>
                    <a:pt x="21572" y="10935"/>
                  </a:lnTo>
                  <a:lnTo>
                    <a:pt x="21570" y="10927"/>
                  </a:lnTo>
                  <a:lnTo>
                    <a:pt x="21572" y="10922"/>
                  </a:lnTo>
                  <a:lnTo>
                    <a:pt x="21569" y="10914"/>
                  </a:lnTo>
                  <a:lnTo>
                    <a:pt x="21571" y="10909"/>
                  </a:lnTo>
                  <a:lnTo>
                    <a:pt x="21568" y="10902"/>
                  </a:lnTo>
                  <a:lnTo>
                    <a:pt x="21570" y="10896"/>
                  </a:lnTo>
                  <a:lnTo>
                    <a:pt x="21568" y="10889"/>
                  </a:lnTo>
                  <a:lnTo>
                    <a:pt x="21570" y="10883"/>
                  </a:lnTo>
                  <a:lnTo>
                    <a:pt x="21567" y="10876"/>
                  </a:lnTo>
                  <a:lnTo>
                    <a:pt x="21569" y="10871"/>
                  </a:lnTo>
                  <a:lnTo>
                    <a:pt x="21566" y="10863"/>
                  </a:lnTo>
                  <a:lnTo>
                    <a:pt x="21568" y="10858"/>
                  </a:lnTo>
                  <a:lnTo>
                    <a:pt x="21566" y="10850"/>
                  </a:lnTo>
                  <a:lnTo>
                    <a:pt x="21567" y="10845"/>
                  </a:lnTo>
                  <a:lnTo>
                    <a:pt x="21565" y="10837"/>
                  </a:lnTo>
                  <a:lnTo>
                    <a:pt x="21567" y="10832"/>
                  </a:lnTo>
                  <a:lnTo>
                    <a:pt x="21564" y="10825"/>
                  </a:lnTo>
                  <a:lnTo>
                    <a:pt x="21566" y="10819"/>
                  </a:lnTo>
                  <a:lnTo>
                    <a:pt x="21564" y="10812"/>
                  </a:lnTo>
                  <a:lnTo>
                    <a:pt x="21565" y="10806"/>
                  </a:lnTo>
                  <a:lnTo>
                    <a:pt x="21563" y="10799"/>
                  </a:lnTo>
                  <a:lnTo>
                    <a:pt x="21565" y="10794"/>
                  </a:lnTo>
                  <a:lnTo>
                    <a:pt x="21562" y="10786"/>
                  </a:lnTo>
                  <a:lnTo>
                    <a:pt x="21564" y="10781"/>
                  </a:lnTo>
                  <a:lnTo>
                    <a:pt x="21562" y="10773"/>
                  </a:lnTo>
                  <a:lnTo>
                    <a:pt x="21563" y="10768"/>
                  </a:lnTo>
                  <a:lnTo>
                    <a:pt x="21561" y="10760"/>
                  </a:lnTo>
                  <a:lnTo>
                    <a:pt x="21563" y="10755"/>
                  </a:lnTo>
                  <a:lnTo>
                    <a:pt x="21560" y="10748"/>
                  </a:lnTo>
                  <a:lnTo>
                    <a:pt x="21562" y="10742"/>
                  </a:lnTo>
                  <a:lnTo>
                    <a:pt x="21559" y="10735"/>
                  </a:lnTo>
                  <a:lnTo>
                    <a:pt x="21561" y="10730"/>
                  </a:lnTo>
                  <a:lnTo>
                    <a:pt x="21559" y="10722"/>
                  </a:lnTo>
                  <a:lnTo>
                    <a:pt x="21561" y="10717"/>
                  </a:lnTo>
                  <a:lnTo>
                    <a:pt x="21558" y="10709"/>
                  </a:lnTo>
                  <a:lnTo>
                    <a:pt x="21560" y="10704"/>
                  </a:lnTo>
                  <a:lnTo>
                    <a:pt x="21557" y="10696"/>
                  </a:lnTo>
                  <a:lnTo>
                    <a:pt x="21559" y="10691"/>
                  </a:lnTo>
                  <a:lnTo>
                    <a:pt x="21557" y="10683"/>
                  </a:lnTo>
                  <a:lnTo>
                    <a:pt x="21558" y="10678"/>
                  </a:lnTo>
                  <a:lnTo>
                    <a:pt x="21556" y="10671"/>
                  </a:lnTo>
                  <a:lnTo>
                    <a:pt x="21558" y="10665"/>
                  </a:lnTo>
                  <a:lnTo>
                    <a:pt x="21555" y="10658"/>
                  </a:lnTo>
                  <a:lnTo>
                    <a:pt x="21557" y="10652"/>
                  </a:lnTo>
                  <a:lnTo>
                    <a:pt x="21555" y="10645"/>
                  </a:lnTo>
                  <a:lnTo>
                    <a:pt x="21556" y="10640"/>
                  </a:lnTo>
                  <a:lnTo>
                    <a:pt x="21554" y="10632"/>
                  </a:lnTo>
                  <a:lnTo>
                    <a:pt x="21556" y="10627"/>
                  </a:lnTo>
                  <a:lnTo>
                    <a:pt x="21553" y="10619"/>
                  </a:lnTo>
                  <a:lnTo>
                    <a:pt x="21555" y="10614"/>
                  </a:lnTo>
                  <a:lnTo>
                    <a:pt x="21553" y="10606"/>
                  </a:lnTo>
                  <a:lnTo>
                    <a:pt x="21554" y="10601"/>
                  </a:lnTo>
                  <a:lnTo>
                    <a:pt x="21552" y="10594"/>
                  </a:lnTo>
                  <a:lnTo>
                    <a:pt x="21554" y="10588"/>
                  </a:lnTo>
                  <a:lnTo>
                    <a:pt x="21551" y="10581"/>
                  </a:lnTo>
                  <a:lnTo>
                    <a:pt x="21553" y="10575"/>
                  </a:lnTo>
                  <a:lnTo>
                    <a:pt x="21551" y="10568"/>
                  </a:lnTo>
                  <a:lnTo>
                    <a:pt x="21552" y="10563"/>
                  </a:lnTo>
                  <a:lnTo>
                    <a:pt x="21550" y="10555"/>
                  </a:lnTo>
                  <a:lnTo>
                    <a:pt x="21552" y="10550"/>
                  </a:lnTo>
                  <a:lnTo>
                    <a:pt x="21549" y="10542"/>
                  </a:lnTo>
                  <a:lnTo>
                    <a:pt x="21551" y="10537"/>
                  </a:lnTo>
                  <a:lnTo>
                    <a:pt x="21548" y="10529"/>
                  </a:lnTo>
                  <a:lnTo>
                    <a:pt x="21550" y="10524"/>
                  </a:lnTo>
                  <a:lnTo>
                    <a:pt x="21548" y="10517"/>
                  </a:lnTo>
                  <a:lnTo>
                    <a:pt x="21550" y="10511"/>
                  </a:lnTo>
                  <a:lnTo>
                    <a:pt x="21547" y="10504"/>
                  </a:lnTo>
                  <a:lnTo>
                    <a:pt x="21549" y="10499"/>
                  </a:lnTo>
                  <a:lnTo>
                    <a:pt x="21546" y="10491"/>
                  </a:lnTo>
                  <a:lnTo>
                    <a:pt x="21548" y="10486"/>
                  </a:lnTo>
                  <a:lnTo>
                    <a:pt x="21546" y="10478"/>
                  </a:lnTo>
                  <a:lnTo>
                    <a:pt x="21547" y="10473"/>
                  </a:lnTo>
                  <a:lnTo>
                    <a:pt x="21545" y="10465"/>
                  </a:lnTo>
                  <a:lnTo>
                    <a:pt x="21547" y="10460"/>
                  </a:lnTo>
                  <a:lnTo>
                    <a:pt x="21544" y="10453"/>
                  </a:lnTo>
                  <a:lnTo>
                    <a:pt x="21546" y="10447"/>
                  </a:lnTo>
                  <a:lnTo>
                    <a:pt x="21544" y="10440"/>
                  </a:lnTo>
                  <a:lnTo>
                    <a:pt x="21545" y="10434"/>
                  </a:lnTo>
                  <a:lnTo>
                    <a:pt x="21543" y="10427"/>
                  </a:lnTo>
                  <a:lnTo>
                    <a:pt x="21545" y="10421"/>
                  </a:lnTo>
                  <a:lnTo>
                    <a:pt x="21542" y="10414"/>
                  </a:lnTo>
                  <a:lnTo>
                    <a:pt x="21544" y="10409"/>
                  </a:lnTo>
                  <a:lnTo>
                    <a:pt x="21542" y="10401"/>
                  </a:lnTo>
                  <a:lnTo>
                    <a:pt x="21543" y="10396"/>
                  </a:lnTo>
                  <a:lnTo>
                    <a:pt x="21541" y="10388"/>
                  </a:lnTo>
                  <a:lnTo>
                    <a:pt x="21543" y="10383"/>
                  </a:lnTo>
                  <a:lnTo>
                    <a:pt x="21540" y="10375"/>
                  </a:lnTo>
                  <a:lnTo>
                    <a:pt x="21542" y="10370"/>
                  </a:lnTo>
                  <a:lnTo>
                    <a:pt x="21539" y="10363"/>
                  </a:lnTo>
                  <a:lnTo>
                    <a:pt x="21541" y="10357"/>
                  </a:lnTo>
                  <a:lnTo>
                    <a:pt x="21539" y="10350"/>
                  </a:lnTo>
                  <a:lnTo>
                    <a:pt x="21541" y="10344"/>
                  </a:lnTo>
                  <a:lnTo>
                    <a:pt x="21538" y="10337"/>
                  </a:lnTo>
                  <a:lnTo>
                    <a:pt x="21540" y="10332"/>
                  </a:lnTo>
                  <a:lnTo>
                    <a:pt x="21537" y="10324"/>
                  </a:lnTo>
                  <a:lnTo>
                    <a:pt x="21539" y="10319"/>
                  </a:lnTo>
                  <a:lnTo>
                    <a:pt x="21537" y="10311"/>
                  </a:lnTo>
                  <a:lnTo>
                    <a:pt x="21538" y="10306"/>
                  </a:lnTo>
                  <a:lnTo>
                    <a:pt x="21536" y="10298"/>
                  </a:lnTo>
                  <a:lnTo>
                    <a:pt x="21538" y="10293"/>
                  </a:lnTo>
                  <a:lnTo>
                    <a:pt x="21535" y="10286"/>
                  </a:lnTo>
                  <a:lnTo>
                    <a:pt x="21537" y="10280"/>
                  </a:lnTo>
                  <a:lnTo>
                    <a:pt x="21535" y="10273"/>
                  </a:lnTo>
                  <a:lnTo>
                    <a:pt x="21536" y="10267"/>
                  </a:lnTo>
                  <a:lnTo>
                    <a:pt x="21534" y="10260"/>
                  </a:lnTo>
                  <a:lnTo>
                    <a:pt x="21536" y="10255"/>
                  </a:lnTo>
                  <a:lnTo>
                    <a:pt x="21533" y="10247"/>
                  </a:lnTo>
                  <a:lnTo>
                    <a:pt x="21535" y="10242"/>
                  </a:lnTo>
                  <a:lnTo>
                    <a:pt x="21532" y="10234"/>
                  </a:lnTo>
                  <a:lnTo>
                    <a:pt x="21534" y="10229"/>
                  </a:lnTo>
                  <a:lnTo>
                    <a:pt x="21532" y="10221"/>
                  </a:lnTo>
                  <a:lnTo>
                    <a:pt x="21534" y="10216"/>
                  </a:lnTo>
                  <a:lnTo>
                    <a:pt x="21531" y="10209"/>
                  </a:lnTo>
                  <a:lnTo>
                    <a:pt x="21533" y="10203"/>
                  </a:lnTo>
                  <a:lnTo>
                    <a:pt x="21530" y="10196"/>
                  </a:lnTo>
                  <a:lnTo>
                    <a:pt x="21532" y="10190"/>
                  </a:lnTo>
                  <a:lnTo>
                    <a:pt x="21530" y="10183"/>
                  </a:lnTo>
                  <a:lnTo>
                    <a:pt x="21531" y="10178"/>
                  </a:lnTo>
                  <a:lnTo>
                    <a:pt x="21529" y="10170"/>
                  </a:lnTo>
                  <a:lnTo>
                    <a:pt x="21531" y="10165"/>
                  </a:lnTo>
                  <a:lnTo>
                    <a:pt x="21528" y="10157"/>
                  </a:lnTo>
                  <a:lnTo>
                    <a:pt x="21530" y="10152"/>
                  </a:lnTo>
                  <a:lnTo>
                    <a:pt x="18238" y="0"/>
                  </a:lnTo>
                  <a:lnTo>
                    <a:pt x="18238" y="1128"/>
                  </a:lnTo>
                  <a:lnTo>
                    <a:pt x="0" y="1128"/>
                  </a:lnTo>
                  <a:lnTo>
                    <a:pt x="0" y="19176"/>
                  </a:lnTo>
                  <a:lnTo>
                    <a:pt x="1" y="19176"/>
                  </a:lnTo>
                  <a:lnTo>
                    <a:pt x="1" y="19189"/>
                  </a:lnTo>
                  <a:lnTo>
                    <a:pt x="1" y="19189"/>
                  </a:lnTo>
                  <a:lnTo>
                    <a:pt x="1" y="19202"/>
                  </a:lnTo>
                  <a:lnTo>
                    <a:pt x="2" y="19202"/>
                  </a:lnTo>
                  <a:lnTo>
                    <a:pt x="2" y="19214"/>
                  </a:lnTo>
                  <a:lnTo>
                    <a:pt x="3" y="19214"/>
                  </a:lnTo>
                  <a:lnTo>
                    <a:pt x="3" y="19227"/>
                  </a:lnTo>
                  <a:lnTo>
                    <a:pt x="3" y="19227"/>
                  </a:lnTo>
                  <a:lnTo>
                    <a:pt x="3" y="19240"/>
                  </a:lnTo>
                  <a:lnTo>
                    <a:pt x="4" y="19240"/>
                  </a:lnTo>
                  <a:lnTo>
                    <a:pt x="4" y="19253"/>
                  </a:lnTo>
                  <a:lnTo>
                    <a:pt x="5" y="19253"/>
                  </a:lnTo>
                  <a:lnTo>
                    <a:pt x="5" y="19266"/>
                  </a:lnTo>
                  <a:lnTo>
                    <a:pt x="6" y="19266"/>
                  </a:lnTo>
                  <a:lnTo>
                    <a:pt x="6" y="19279"/>
                  </a:lnTo>
                  <a:lnTo>
                    <a:pt x="6" y="19279"/>
                  </a:lnTo>
                  <a:lnTo>
                    <a:pt x="6" y="19291"/>
                  </a:lnTo>
                  <a:lnTo>
                    <a:pt x="7" y="19291"/>
                  </a:lnTo>
                  <a:lnTo>
                    <a:pt x="7" y="19304"/>
                  </a:lnTo>
                  <a:lnTo>
                    <a:pt x="8" y="19304"/>
                  </a:lnTo>
                  <a:lnTo>
                    <a:pt x="8" y="19317"/>
                  </a:lnTo>
                  <a:lnTo>
                    <a:pt x="8" y="19317"/>
                  </a:lnTo>
                  <a:lnTo>
                    <a:pt x="8" y="19330"/>
                  </a:lnTo>
                  <a:lnTo>
                    <a:pt x="9" y="19330"/>
                  </a:lnTo>
                  <a:lnTo>
                    <a:pt x="9" y="19343"/>
                  </a:lnTo>
                  <a:lnTo>
                    <a:pt x="10" y="19343"/>
                  </a:lnTo>
                  <a:lnTo>
                    <a:pt x="10" y="19356"/>
                  </a:lnTo>
                  <a:lnTo>
                    <a:pt x="10" y="19356"/>
                  </a:lnTo>
                  <a:lnTo>
                    <a:pt x="10" y="19368"/>
                  </a:lnTo>
                  <a:lnTo>
                    <a:pt x="11" y="19368"/>
                  </a:lnTo>
                  <a:lnTo>
                    <a:pt x="11" y="19381"/>
                  </a:lnTo>
                  <a:lnTo>
                    <a:pt x="12" y="19381"/>
                  </a:lnTo>
                  <a:lnTo>
                    <a:pt x="12" y="19394"/>
                  </a:lnTo>
                  <a:lnTo>
                    <a:pt x="12" y="19394"/>
                  </a:lnTo>
                  <a:lnTo>
                    <a:pt x="12" y="19407"/>
                  </a:lnTo>
                  <a:lnTo>
                    <a:pt x="13" y="19407"/>
                  </a:lnTo>
                  <a:lnTo>
                    <a:pt x="13" y="19420"/>
                  </a:lnTo>
                  <a:lnTo>
                    <a:pt x="14" y="19420"/>
                  </a:lnTo>
                  <a:lnTo>
                    <a:pt x="14" y="19433"/>
                  </a:lnTo>
                  <a:lnTo>
                    <a:pt x="15" y="19433"/>
                  </a:lnTo>
                  <a:lnTo>
                    <a:pt x="15" y="19445"/>
                  </a:lnTo>
                  <a:lnTo>
                    <a:pt x="15" y="19445"/>
                  </a:lnTo>
                  <a:lnTo>
                    <a:pt x="15" y="19458"/>
                  </a:lnTo>
                  <a:lnTo>
                    <a:pt x="16" y="19458"/>
                  </a:lnTo>
                  <a:lnTo>
                    <a:pt x="16" y="19471"/>
                  </a:lnTo>
                  <a:lnTo>
                    <a:pt x="17" y="19471"/>
                  </a:lnTo>
                  <a:lnTo>
                    <a:pt x="17" y="19484"/>
                  </a:lnTo>
                  <a:lnTo>
                    <a:pt x="17" y="19484"/>
                  </a:lnTo>
                  <a:lnTo>
                    <a:pt x="17" y="19497"/>
                  </a:lnTo>
                  <a:lnTo>
                    <a:pt x="18" y="19497"/>
                  </a:lnTo>
                  <a:lnTo>
                    <a:pt x="18" y="19510"/>
                  </a:lnTo>
                  <a:lnTo>
                    <a:pt x="19" y="19510"/>
                  </a:lnTo>
                  <a:lnTo>
                    <a:pt x="19" y="19522"/>
                  </a:lnTo>
                  <a:lnTo>
                    <a:pt x="19" y="19522"/>
                  </a:lnTo>
                  <a:lnTo>
                    <a:pt x="19" y="19535"/>
                  </a:lnTo>
                  <a:lnTo>
                    <a:pt x="20" y="19535"/>
                  </a:lnTo>
                  <a:lnTo>
                    <a:pt x="20" y="19548"/>
                  </a:lnTo>
                  <a:lnTo>
                    <a:pt x="21" y="19548"/>
                  </a:lnTo>
                  <a:lnTo>
                    <a:pt x="21" y="19561"/>
                  </a:lnTo>
                  <a:lnTo>
                    <a:pt x="21" y="19561"/>
                  </a:lnTo>
                  <a:lnTo>
                    <a:pt x="21" y="19574"/>
                  </a:lnTo>
                  <a:lnTo>
                    <a:pt x="22" y="19574"/>
                  </a:lnTo>
                  <a:lnTo>
                    <a:pt x="22" y="19587"/>
                  </a:lnTo>
                  <a:lnTo>
                    <a:pt x="23" y="19587"/>
                  </a:lnTo>
                  <a:lnTo>
                    <a:pt x="23" y="19599"/>
                  </a:lnTo>
                  <a:lnTo>
                    <a:pt x="24" y="19599"/>
                  </a:lnTo>
                  <a:lnTo>
                    <a:pt x="24" y="19612"/>
                  </a:lnTo>
                  <a:lnTo>
                    <a:pt x="24" y="19612"/>
                  </a:lnTo>
                  <a:lnTo>
                    <a:pt x="24" y="19625"/>
                  </a:lnTo>
                  <a:lnTo>
                    <a:pt x="25" y="19625"/>
                  </a:lnTo>
                  <a:lnTo>
                    <a:pt x="25" y="19638"/>
                  </a:lnTo>
                  <a:lnTo>
                    <a:pt x="26" y="19638"/>
                  </a:lnTo>
                  <a:lnTo>
                    <a:pt x="26" y="19651"/>
                  </a:lnTo>
                  <a:lnTo>
                    <a:pt x="26" y="19651"/>
                  </a:lnTo>
                  <a:lnTo>
                    <a:pt x="26" y="19664"/>
                  </a:lnTo>
                  <a:lnTo>
                    <a:pt x="27" y="19664"/>
                  </a:lnTo>
                  <a:lnTo>
                    <a:pt x="27" y="19676"/>
                  </a:lnTo>
                  <a:lnTo>
                    <a:pt x="28" y="19676"/>
                  </a:lnTo>
                  <a:lnTo>
                    <a:pt x="28" y="19689"/>
                  </a:lnTo>
                  <a:lnTo>
                    <a:pt x="28" y="19689"/>
                  </a:lnTo>
                  <a:lnTo>
                    <a:pt x="28" y="19702"/>
                  </a:lnTo>
                  <a:lnTo>
                    <a:pt x="29" y="19702"/>
                  </a:lnTo>
                  <a:lnTo>
                    <a:pt x="29" y="19715"/>
                  </a:lnTo>
                  <a:lnTo>
                    <a:pt x="30" y="19715"/>
                  </a:lnTo>
                  <a:lnTo>
                    <a:pt x="30" y="19728"/>
                  </a:lnTo>
                  <a:lnTo>
                    <a:pt x="30" y="19728"/>
                  </a:lnTo>
                  <a:lnTo>
                    <a:pt x="30" y="19741"/>
                  </a:lnTo>
                  <a:lnTo>
                    <a:pt x="31" y="19741"/>
                  </a:lnTo>
                  <a:lnTo>
                    <a:pt x="31" y="19754"/>
                  </a:lnTo>
                  <a:lnTo>
                    <a:pt x="32" y="19754"/>
                  </a:lnTo>
                  <a:lnTo>
                    <a:pt x="32" y="19766"/>
                  </a:lnTo>
                  <a:lnTo>
                    <a:pt x="33" y="19766"/>
                  </a:lnTo>
                  <a:lnTo>
                    <a:pt x="33" y="19779"/>
                  </a:lnTo>
                  <a:lnTo>
                    <a:pt x="33" y="19779"/>
                  </a:lnTo>
                  <a:lnTo>
                    <a:pt x="33" y="19792"/>
                  </a:lnTo>
                  <a:lnTo>
                    <a:pt x="34" y="19792"/>
                  </a:lnTo>
                  <a:lnTo>
                    <a:pt x="34" y="19805"/>
                  </a:lnTo>
                  <a:lnTo>
                    <a:pt x="35" y="19805"/>
                  </a:lnTo>
                  <a:lnTo>
                    <a:pt x="35" y="19818"/>
                  </a:lnTo>
                  <a:lnTo>
                    <a:pt x="35" y="19818"/>
                  </a:lnTo>
                  <a:lnTo>
                    <a:pt x="35" y="19830"/>
                  </a:lnTo>
                  <a:lnTo>
                    <a:pt x="36" y="19830"/>
                  </a:lnTo>
                  <a:lnTo>
                    <a:pt x="36" y="19843"/>
                  </a:lnTo>
                  <a:lnTo>
                    <a:pt x="37" y="19843"/>
                  </a:lnTo>
                  <a:lnTo>
                    <a:pt x="37" y="19856"/>
                  </a:lnTo>
                  <a:lnTo>
                    <a:pt x="37" y="19856"/>
                  </a:lnTo>
                  <a:lnTo>
                    <a:pt x="37" y="19869"/>
                  </a:lnTo>
                  <a:lnTo>
                    <a:pt x="38" y="19869"/>
                  </a:lnTo>
                  <a:lnTo>
                    <a:pt x="38" y="19882"/>
                  </a:lnTo>
                  <a:lnTo>
                    <a:pt x="39" y="19882"/>
                  </a:lnTo>
                  <a:lnTo>
                    <a:pt x="39" y="19895"/>
                  </a:lnTo>
                  <a:lnTo>
                    <a:pt x="39" y="19895"/>
                  </a:lnTo>
                  <a:lnTo>
                    <a:pt x="39" y="19907"/>
                  </a:lnTo>
                  <a:lnTo>
                    <a:pt x="40" y="19907"/>
                  </a:lnTo>
                  <a:lnTo>
                    <a:pt x="40" y="19920"/>
                  </a:lnTo>
                  <a:lnTo>
                    <a:pt x="41" y="19920"/>
                  </a:lnTo>
                  <a:lnTo>
                    <a:pt x="41" y="19933"/>
                  </a:lnTo>
                  <a:lnTo>
                    <a:pt x="42" y="19933"/>
                  </a:lnTo>
                  <a:lnTo>
                    <a:pt x="42" y="19946"/>
                  </a:lnTo>
                  <a:lnTo>
                    <a:pt x="42" y="19946"/>
                  </a:lnTo>
                  <a:lnTo>
                    <a:pt x="42" y="19959"/>
                  </a:lnTo>
                  <a:lnTo>
                    <a:pt x="43" y="19959"/>
                  </a:lnTo>
                  <a:lnTo>
                    <a:pt x="43" y="19972"/>
                  </a:lnTo>
                  <a:lnTo>
                    <a:pt x="44" y="19972"/>
                  </a:lnTo>
                  <a:lnTo>
                    <a:pt x="44" y="19984"/>
                  </a:lnTo>
                  <a:lnTo>
                    <a:pt x="44" y="19984"/>
                  </a:lnTo>
                  <a:lnTo>
                    <a:pt x="44" y="19997"/>
                  </a:lnTo>
                  <a:lnTo>
                    <a:pt x="45" y="19997"/>
                  </a:lnTo>
                  <a:lnTo>
                    <a:pt x="45" y="20010"/>
                  </a:lnTo>
                  <a:lnTo>
                    <a:pt x="46" y="20010"/>
                  </a:lnTo>
                  <a:lnTo>
                    <a:pt x="46" y="20023"/>
                  </a:lnTo>
                  <a:lnTo>
                    <a:pt x="46" y="20023"/>
                  </a:lnTo>
                  <a:lnTo>
                    <a:pt x="46" y="20036"/>
                  </a:lnTo>
                  <a:lnTo>
                    <a:pt x="47" y="20036"/>
                  </a:lnTo>
                  <a:lnTo>
                    <a:pt x="47" y="20049"/>
                  </a:lnTo>
                  <a:lnTo>
                    <a:pt x="48" y="20049"/>
                  </a:lnTo>
                  <a:lnTo>
                    <a:pt x="48" y="20061"/>
                  </a:lnTo>
                  <a:lnTo>
                    <a:pt x="48" y="20061"/>
                  </a:lnTo>
                  <a:lnTo>
                    <a:pt x="48" y="20074"/>
                  </a:lnTo>
                  <a:lnTo>
                    <a:pt x="49" y="20074"/>
                  </a:lnTo>
                  <a:lnTo>
                    <a:pt x="49" y="20087"/>
                  </a:lnTo>
                  <a:lnTo>
                    <a:pt x="50" y="20087"/>
                  </a:lnTo>
                  <a:lnTo>
                    <a:pt x="50" y="20100"/>
                  </a:lnTo>
                  <a:lnTo>
                    <a:pt x="51" y="20100"/>
                  </a:lnTo>
                  <a:lnTo>
                    <a:pt x="51" y="20113"/>
                  </a:lnTo>
                  <a:lnTo>
                    <a:pt x="51" y="20113"/>
                  </a:lnTo>
                  <a:lnTo>
                    <a:pt x="51" y="20126"/>
                  </a:lnTo>
                  <a:lnTo>
                    <a:pt x="52" y="20126"/>
                  </a:lnTo>
                  <a:lnTo>
                    <a:pt x="52" y="20138"/>
                  </a:lnTo>
                  <a:lnTo>
                    <a:pt x="53" y="20138"/>
                  </a:lnTo>
                  <a:lnTo>
                    <a:pt x="53" y="20151"/>
                  </a:lnTo>
                  <a:lnTo>
                    <a:pt x="53" y="20151"/>
                  </a:lnTo>
                  <a:lnTo>
                    <a:pt x="53" y="20164"/>
                  </a:lnTo>
                  <a:lnTo>
                    <a:pt x="54" y="20164"/>
                  </a:lnTo>
                  <a:lnTo>
                    <a:pt x="54" y="20177"/>
                  </a:lnTo>
                  <a:lnTo>
                    <a:pt x="55" y="20177"/>
                  </a:lnTo>
                  <a:lnTo>
                    <a:pt x="55" y="20190"/>
                  </a:lnTo>
                  <a:lnTo>
                    <a:pt x="55" y="20190"/>
                  </a:lnTo>
                  <a:lnTo>
                    <a:pt x="55" y="20203"/>
                  </a:lnTo>
                  <a:lnTo>
                    <a:pt x="56" y="20203"/>
                  </a:lnTo>
                  <a:lnTo>
                    <a:pt x="56" y="20215"/>
                  </a:lnTo>
                  <a:lnTo>
                    <a:pt x="57" y="20215"/>
                  </a:lnTo>
                  <a:lnTo>
                    <a:pt x="57" y="20228"/>
                  </a:lnTo>
                  <a:lnTo>
                    <a:pt x="57" y="20228"/>
                  </a:lnTo>
                  <a:lnTo>
                    <a:pt x="57" y="20241"/>
                  </a:lnTo>
                  <a:lnTo>
                    <a:pt x="58" y="20241"/>
                  </a:lnTo>
                  <a:lnTo>
                    <a:pt x="58" y="20254"/>
                  </a:lnTo>
                  <a:lnTo>
                    <a:pt x="59" y="20254"/>
                  </a:lnTo>
                  <a:lnTo>
                    <a:pt x="59" y="20267"/>
                  </a:lnTo>
                  <a:lnTo>
                    <a:pt x="60" y="20267"/>
                  </a:lnTo>
                  <a:lnTo>
                    <a:pt x="60" y="20280"/>
                  </a:lnTo>
                  <a:lnTo>
                    <a:pt x="60" y="20280"/>
                  </a:lnTo>
                  <a:lnTo>
                    <a:pt x="60" y="20292"/>
                  </a:lnTo>
                  <a:lnTo>
                    <a:pt x="61" y="20292"/>
                  </a:lnTo>
                  <a:lnTo>
                    <a:pt x="61" y="20305"/>
                  </a:lnTo>
                  <a:lnTo>
                    <a:pt x="62" y="20305"/>
                  </a:lnTo>
                  <a:lnTo>
                    <a:pt x="62" y="20318"/>
                  </a:lnTo>
                  <a:lnTo>
                    <a:pt x="62" y="20318"/>
                  </a:lnTo>
                  <a:lnTo>
                    <a:pt x="62" y="20331"/>
                  </a:lnTo>
                  <a:lnTo>
                    <a:pt x="63" y="20331"/>
                  </a:lnTo>
                  <a:lnTo>
                    <a:pt x="63" y="20344"/>
                  </a:lnTo>
                  <a:lnTo>
                    <a:pt x="64" y="20344"/>
                  </a:lnTo>
                  <a:lnTo>
                    <a:pt x="64" y="20357"/>
                  </a:lnTo>
                  <a:lnTo>
                    <a:pt x="64" y="20357"/>
                  </a:lnTo>
                  <a:lnTo>
                    <a:pt x="64" y="20370"/>
                  </a:lnTo>
                  <a:lnTo>
                    <a:pt x="65" y="20370"/>
                  </a:lnTo>
                  <a:lnTo>
                    <a:pt x="65" y="20382"/>
                  </a:lnTo>
                  <a:lnTo>
                    <a:pt x="66" y="20382"/>
                  </a:lnTo>
                  <a:lnTo>
                    <a:pt x="66" y="20395"/>
                  </a:lnTo>
                  <a:lnTo>
                    <a:pt x="66" y="20395"/>
                  </a:lnTo>
                  <a:lnTo>
                    <a:pt x="66" y="20408"/>
                  </a:lnTo>
                  <a:lnTo>
                    <a:pt x="67" y="20408"/>
                  </a:lnTo>
                  <a:lnTo>
                    <a:pt x="67" y="20421"/>
                  </a:lnTo>
                  <a:lnTo>
                    <a:pt x="68" y="20421"/>
                  </a:lnTo>
                  <a:lnTo>
                    <a:pt x="68" y="20434"/>
                  </a:lnTo>
                  <a:lnTo>
                    <a:pt x="69" y="20434"/>
                  </a:lnTo>
                  <a:lnTo>
                    <a:pt x="69" y="20446"/>
                  </a:lnTo>
                  <a:lnTo>
                    <a:pt x="69" y="20446"/>
                  </a:lnTo>
                  <a:lnTo>
                    <a:pt x="69" y="20459"/>
                  </a:lnTo>
                  <a:lnTo>
                    <a:pt x="70" y="20459"/>
                  </a:lnTo>
                  <a:lnTo>
                    <a:pt x="70" y="20472"/>
                  </a:lnTo>
                  <a:lnTo>
                    <a:pt x="18248" y="20472"/>
                  </a:lnTo>
                  <a:lnTo>
                    <a:pt x="18248" y="20483"/>
                  </a:lnTo>
                  <a:lnTo>
                    <a:pt x="18249" y="20481"/>
                  </a:lnTo>
                  <a:lnTo>
                    <a:pt x="18249" y="20496"/>
                  </a:lnTo>
                  <a:lnTo>
                    <a:pt x="18249" y="20494"/>
                  </a:lnTo>
                  <a:lnTo>
                    <a:pt x="18249" y="20509"/>
                  </a:lnTo>
                  <a:lnTo>
                    <a:pt x="18250" y="20507"/>
                  </a:lnTo>
                  <a:lnTo>
                    <a:pt x="18250" y="20522"/>
                  </a:lnTo>
                  <a:lnTo>
                    <a:pt x="18251" y="20520"/>
                  </a:lnTo>
                  <a:lnTo>
                    <a:pt x="18251" y="20535"/>
                  </a:lnTo>
                  <a:lnTo>
                    <a:pt x="18252" y="20533"/>
                  </a:lnTo>
                  <a:lnTo>
                    <a:pt x="18252" y="20548"/>
                  </a:lnTo>
                  <a:lnTo>
                    <a:pt x="18252" y="20545"/>
                  </a:lnTo>
                  <a:lnTo>
                    <a:pt x="18252" y="20560"/>
                  </a:lnTo>
                  <a:lnTo>
                    <a:pt x="18253" y="20558"/>
                  </a:lnTo>
                  <a:lnTo>
                    <a:pt x="18253" y="20573"/>
                  </a:lnTo>
                  <a:lnTo>
                    <a:pt x="18254" y="20571"/>
                  </a:lnTo>
                  <a:lnTo>
                    <a:pt x="18254" y="20586"/>
                  </a:lnTo>
                  <a:lnTo>
                    <a:pt x="18254" y="20584"/>
                  </a:lnTo>
                  <a:lnTo>
                    <a:pt x="18254" y="20599"/>
                  </a:lnTo>
                  <a:lnTo>
                    <a:pt x="18255" y="20597"/>
                  </a:lnTo>
                  <a:lnTo>
                    <a:pt x="18255" y="20612"/>
                  </a:lnTo>
                  <a:lnTo>
                    <a:pt x="18256" y="20610"/>
                  </a:lnTo>
                  <a:lnTo>
                    <a:pt x="18256" y="20625"/>
                  </a:lnTo>
                  <a:lnTo>
                    <a:pt x="18256" y="20622"/>
                  </a:lnTo>
                  <a:lnTo>
                    <a:pt x="18256" y="20638"/>
                  </a:lnTo>
                  <a:lnTo>
                    <a:pt x="18257" y="20635"/>
                  </a:lnTo>
                  <a:lnTo>
                    <a:pt x="18257" y="20650"/>
                  </a:lnTo>
                  <a:lnTo>
                    <a:pt x="18258" y="20648"/>
                  </a:lnTo>
                  <a:lnTo>
                    <a:pt x="18258" y="20663"/>
                  </a:lnTo>
                  <a:lnTo>
                    <a:pt x="18259" y="20661"/>
                  </a:lnTo>
                  <a:lnTo>
                    <a:pt x="18259" y="20676"/>
                  </a:lnTo>
                  <a:lnTo>
                    <a:pt x="18259" y="20674"/>
                  </a:lnTo>
                  <a:lnTo>
                    <a:pt x="18259" y="20689"/>
                  </a:lnTo>
                  <a:lnTo>
                    <a:pt x="18260" y="20687"/>
                  </a:lnTo>
                  <a:lnTo>
                    <a:pt x="18260" y="20702"/>
                  </a:lnTo>
                  <a:lnTo>
                    <a:pt x="18261" y="20700"/>
                  </a:lnTo>
                  <a:lnTo>
                    <a:pt x="18261" y="20714"/>
                  </a:lnTo>
                  <a:lnTo>
                    <a:pt x="18261" y="20712"/>
                  </a:lnTo>
                  <a:lnTo>
                    <a:pt x="18261" y="20727"/>
                  </a:lnTo>
                  <a:lnTo>
                    <a:pt x="18262" y="20725"/>
                  </a:lnTo>
                  <a:lnTo>
                    <a:pt x="18262" y="20740"/>
                  </a:lnTo>
                  <a:lnTo>
                    <a:pt x="18263" y="20738"/>
                  </a:lnTo>
                  <a:lnTo>
                    <a:pt x="18263" y="20753"/>
                  </a:lnTo>
                  <a:lnTo>
                    <a:pt x="18263" y="20751"/>
                  </a:lnTo>
                  <a:lnTo>
                    <a:pt x="18263" y="20766"/>
                  </a:lnTo>
                  <a:lnTo>
                    <a:pt x="18264" y="20764"/>
                  </a:lnTo>
                  <a:lnTo>
                    <a:pt x="18264" y="20779"/>
                  </a:lnTo>
                  <a:lnTo>
                    <a:pt x="18265" y="20776"/>
                  </a:lnTo>
                  <a:lnTo>
                    <a:pt x="18265" y="20792"/>
                  </a:lnTo>
                  <a:lnTo>
                    <a:pt x="18265" y="20790"/>
                  </a:lnTo>
                  <a:lnTo>
                    <a:pt x="18265" y="20804"/>
                  </a:lnTo>
                  <a:lnTo>
                    <a:pt x="18266" y="20802"/>
                  </a:lnTo>
                  <a:lnTo>
                    <a:pt x="18266" y="20817"/>
                  </a:lnTo>
                  <a:lnTo>
                    <a:pt x="18267" y="20815"/>
                  </a:lnTo>
                  <a:lnTo>
                    <a:pt x="18267" y="20830"/>
                  </a:lnTo>
                  <a:lnTo>
                    <a:pt x="18268" y="20828"/>
                  </a:lnTo>
                  <a:lnTo>
                    <a:pt x="18268" y="20843"/>
                  </a:lnTo>
                  <a:lnTo>
                    <a:pt x="18268" y="20841"/>
                  </a:lnTo>
                  <a:lnTo>
                    <a:pt x="18268" y="20856"/>
                  </a:lnTo>
                  <a:lnTo>
                    <a:pt x="18269" y="20853"/>
                  </a:lnTo>
                  <a:lnTo>
                    <a:pt x="18269" y="20868"/>
                  </a:lnTo>
                  <a:lnTo>
                    <a:pt x="18270" y="20866"/>
                  </a:lnTo>
                  <a:lnTo>
                    <a:pt x="18270" y="20881"/>
                  </a:lnTo>
                  <a:lnTo>
                    <a:pt x="18270" y="20879"/>
                  </a:lnTo>
                  <a:lnTo>
                    <a:pt x="18270" y="20894"/>
                  </a:lnTo>
                  <a:lnTo>
                    <a:pt x="18271" y="20892"/>
                  </a:lnTo>
                  <a:lnTo>
                    <a:pt x="18271" y="20907"/>
                  </a:lnTo>
                  <a:lnTo>
                    <a:pt x="18272" y="20905"/>
                  </a:lnTo>
                  <a:lnTo>
                    <a:pt x="18272" y="20920"/>
                  </a:lnTo>
                  <a:lnTo>
                    <a:pt x="18272" y="20918"/>
                  </a:lnTo>
                  <a:lnTo>
                    <a:pt x="18272" y="20933"/>
                  </a:lnTo>
                  <a:lnTo>
                    <a:pt x="18273" y="20931"/>
                  </a:lnTo>
                  <a:lnTo>
                    <a:pt x="18273" y="20945"/>
                  </a:lnTo>
                  <a:lnTo>
                    <a:pt x="18274" y="20943"/>
                  </a:lnTo>
                  <a:lnTo>
                    <a:pt x="18274" y="20958"/>
                  </a:lnTo>
                  <a:lnTo>
                    <a:pt x="18274" y="20956"/>
                  </a:lnTo>
                  <a:lnTo>
                    <a:pt x="18274" y="20971"/>
                  </a:lnTo>
                  <a:lnTo>
                    <a:pt x="18275" y="20969"/>
                  </a:lnTo>
                  <a:lnTo>
                    <a:pt x="18275" y="20984"/>
                  </a:lnTo>
                  <a:lnTo>
                    <a:pt x="18276" y="20982"/>
                  </a:lnTo>
                  <a:lnTo>
                    <a:pt x="18276" y="20997"/>
                  </a:lnTo>
                  <a:lnTo>
                    <a:pt x="18276" y="20995"/>
                  </a:lnTo>
                  <a:lnTo>
                    <a:pt x="18276" y="21010"/>
                  </a:lnTo>
                  <a:lnTo>
                    <a:pt x="18277" y="21007"/>
                  </a:lnTo>
                  <a:lnTo>
                    <a:pt x="18277" y="21023"/>
                  </a:lnTo>
                  <a:lnTo>
                    <a:pt x="18278" y="21020"/>
                  </a:lnTo>
                  <a:lnTo>
                    <a:pt x="18278" y="21035"/>
                  </a:lnTo>
                  <a:lnTo>
                    <a:pt x="18279" y="21033"/>
                  </a:lnTo>
                  <a:lnTo>
                    <a:pt x="18279" y="21048"/>
                  </a:lnTo>
                  <a:lnTo>
                    <a:pt x="18279" y="21046"/>
                  </a:lnTo>
                  <a:lnTo>
                    <a:pt x="18279" y="21061"/>
                  </a:lnTo>
                  <a:lnTo>
                    <a:pt x="18280" y="21059"/>
                  </a:lnTo>
                  <a:lnTo>
                    <a:pt x="18280" y="21074"/>
                  </a:lnTo>
                  <a:lnTo>
                    <a:pt x="18281" y="21072"/>
                  </a:lnTo>
                  <a:lnTo>
                    <a:pt x="18281" y="21087"/>
                  </a:lnTo>
                  <a:lnTo>
                    <a:pt x="18281" y="21084"/>
                  </a:lnTo>
                  <a:lnTo>
                    <a:pt x="18281" y="21099"/>
                  </a:lnTo>
                  <a:lnTo>
                    <a:pt x="18282" y="21097"/>
                  </a:lnTo>
                  <a:lnTo>
                    <a:pt x="18282" y="21112"/>
                  </a:lnTo>
                  <a:lnTo>
                    <a:pt x="18283" y="21110"/>
                  </a:lnTo>
                  <a:lnTo>
                    <a:pt x="18283" y="21125"/>
                  </a:lnTo>
                  <a:lnTo>
                    <a:pt x="18283" y="21123"/>
                  </a:lnTo>
                  <a:lnTo>
                    <a:pt x="18283" y="21138"/>
                  </a:lnTo>
                  <a:lnTo>
                    <a:pt x="18284" y="21136"/>
                  </a:lnTo>
                  <a:lnTo>
                    <a:pt x="18284" y="21151"/>
                  </a:lnTo>
                  <a:lnTo>
                    <a:pt x="18285" y="21149"/>
                  </a:lnTo>
                  <a:lnTo>
                    <a:pt x="18285" y="21164"/>
                  </a:lnTo>
                  <a:lnTo>
                    <a:pt x="18286" y="21161"/>
                  </a:lnTo>
                  <a:lnTo>
                    <a:pt x="18286" y="21176"/>
                  </a:lnTo>
                  <a:lnTo>
                    <a:pt x="18286" y="21174"/>
                  </a:lnTo>
                  <a:lnTo>
                    <a:pt x="18286" y="21189"/>
                  </a:lnTo>
                  <a:lnTo>
                    <a:pt x="18287" y="21187"/>
                  </a:lnTo>
                  <a:lnTo>
                    <a:pt x="18287" y="21202"/>
                  </a:lnTo>
                  <a:lnTo>
                    <a:pt x="18288" y="21200"/>
                  </a:lnTo>
                  <a:lnTo>
                    <a:pt x="18288" y="21215"/>
                  </a:lnTo>
                  <a:lnTo>
                    <a:pt x="18288" y="21213"/>
                  </a:lnTo>
                  <a:lnTo>
                    <a:pt x="18288" y="21228"/>
                  </a:lnTo>
                  <a:lnTo>
                    <a:pt x="18289" y="21226"/>
                  </a:lnTo>
                  <a:lnTo>
                    <a:pt x="18289" y="21241"/>
                  </a:lnTo>
                  <a:lnTo>
                    <a:pt x="18290" y="21239"/>
                  </a:lnTo>
                  <a:lnTo>
                    <a:pt x="18290" y="21254"/>
                  </a:lnTo>
                  <a:lnTo>
                    <a:pt x="18290" y="21251"/>
                  </a:lnTo>
                  <a:lnTo>
                    <a:pt x="18290" y="21266"/>
                  </a:lnTo>
                  <a:lnTo>
                    <a:pt x="18291" y="21264"/>
                  </a:lnTo>
                  <a:lnTo>
                    <a:pt x="18291" y="21279"/>
                  </a:lnTo>
                  <a:lnTo>
                    <a:pt x="18292" y="21277"/>
                  </a:lnTo>
                  <a:lnTo>
                    <a:pt x="18292" y="21292"/>
                  </a:lnTo>
                  <a:lnTo>
                    <a:pt x="18292" y="21290"/>
                  </a:lnTo>
                  <a:lnTo>
                    <a:pt x="18292" y="21305"/>
                  </a:lnTo>
                  <a:lnTo>
                    <a:pt x="18293" y="21303"/>
                  </a:lnTo>
                  <a:lnTo>
                    <a:pt x="18293" y="21318"/>
                  </a:lnTo>
                  <a:lnTo>
                    <a:pt x="18294" y="21316"/>
                  </a:lnTo>
                  <a:lnTo>
                    <a:pt x="18294" y="21330"/>
                  </a:lnTo>
                  <a:lnTo>
                    <a:pt x="18295" y="21328"/>
                  </a:lnTo>
                  <a:lnTo>
                    <a:pt x="18295" y="21343"/>
                  </a:lnTo>
                  <a:lnTo>
                    <a:pt x="18295" y="21341"/>
                  </a:lnTo>
                  <a:lnTo>
                    <a:pt x="18295" y="21356"/>
                  </a:lnTo>
                  <a:lnTo>
                    <a:pt x="18296" y="21354"/>
                  </a:lnTo>
                  <a:lnTo>
                    <a:pt x="18296" y="21369"/>
                  </a:lnTo>
                  <a:lnTo>
                    <a:pt x="18297" y="21367"/>
                  </a:lnTo>
                  <a:lnTo>
                    <a:pt x="18297" y="21382"/>
                  </a:lnTo>
                  <a:lnTo>
                    <a:pt x="18297" y="21380"/>
                  </a:lnTo>
                  <a:lnTo>
                    <a:pt x="18297" y="21395"/>
                  </a:lnTo>
                  <a:lnTo>
                    <a:pt x="18298" y="21392"/>
                  </a:lnTo>
                  <a:lnTo>
                    <a:pt x="18298" y="21407"/>
                  </a:lnTo>
                  <a:lnTo>
                    <a:pt x="18299" y="21405"/>
                  </a:lnTo>
                  <a:lnTo>
                    <a:pt x="18299" y="21420"/>
                  </a:lnTo>
                  <a:lnTo>
                    <a:pt x="18299" y="21418"/>
                  </a:lnTo>
                  <a:lnTo>
                    <a:pt x="18299" y="21433"/>
                  </a:lnTo>
                  <a:lnTo>
                    <a:pt x="18300" y="21431"/>
                  </a:lnTo>
                  <a:lnTo>
                    <a:pt x="18300" y="21446"/>
                  </a:lnTo>
                  <a:lnTo>
                    <a:pt x="18301" y="21444"/>
                  </a:lnTo>
                  <a:lnTo>
                    <a:pt x="18301" y="21459"/>
                  </a:lnTo>
                  <a:lnTo>
                    <a:pt x="18301" y="21457"/>
                  </a:lnTo>
                  <a:lnTo>
                    <a:pt x="18301" y="21472"/>
                  </a:lnTo>
                  <a:lnTo>
                    <a:pt x="18302" y="21470"/>
                  </a:lnTo>
                  <a:lnTo>
                    <a:pt x="18302" y="21485"/>
                  </a:lnTo>
                  <a:lnTo>
                    <a:pt x="18303" y="21482"/>
                  </a:lnTo>
                  <a:lnTo>
                    <a:pt x="18303" y="21497"/>
                  </a:lnTo>
                  <a:lnTo>
                    <a:pt x="18303" y="21495"/>
                  </a:lnTo>
                  <a:lnTo>
                    <a:pt x="18303" y="21510"/>
                  </a:lnTo>
                  <a:lnTo>
                    <a:pt x="18304" y="21508"/>
                  </a:lnTo>
                  <a:lnTo>
                    <a:pt x="18304" y="21523"/>
                  </a:lnTo>
                  <a:lnTo>
                    <a:pt x="18305" y="21521"/>
                  </a:lnTo>
                  <a:lnTo>
                    <a:pt x="18305" y="21536"/>
                  </a:lnTo>
                  <a:lnTo>
                    <a:pt x="18306" y="21534"/>
                  </a:lnTo>
                  <a:lnTo>
                    <a:pt x="18306" y="21549"/>
                  </a:lnTo>
                  <a:lnTo>
                    <a:pt x="18306" y="21547"/>
                  </a:lnTo>
                  <a:lnTo>
                    <a:pt x="18306" y="21561"/>
                  </a:lnTo>
                  <a:lnTo>
                    <a:pt x="18307" y="21559"/>
                  </a:lnTo>
                  <a:lnTo>
                    <a:pt x="18307" y="21574"/>
                  </a:lnTo>
                  <a:lnTo>
                    <a:pt x="18308" y="21572"/>
                  </a:lnTo>
                  <a:lnTo>
                    <a:pt x="18308" y="21587"/>
                  </a:lnTo>
                  <a:lnTo>
                    <a:pt x="18308" y="21585"/>
                  </a:lnTo>
                  <a:lnTo>
                    <a:pt x="18308" y="21600"/>
                  </a:lnTo>
                  <a:cubicBezTo>
                    <a:pt x="18308" y="21600"/>
                    <a:pt x="21600" y="11448"/>
                    <a:pt x="21600" y="114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7" name="Shape 6551"/>
          <p:cNvSpPr/>
          <p:nvPr/>
        </p:nvSpPr>
        <p:spPr>
          <a:xfrm>
            <a:off x="2146353" y="2227570"/>
            <a:ext cx="4024216" cy="102363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 flip="none" rotWithShape="1">
            <a:gsLst>
              <a:gs pos="26910">
                <a:srgbClr val="F5F7FA"/>
              </a:gs>
              <a:gs pos="100000">
                <a:srgbClr val="E1E3E6"/>
              </a:gs>
            </a:gsLst>
            <a:path path="shape">
              <a:fillToRect l="28663" t="2990" r="71336" b="97009"/>
            </a:path>
          </a:gradFill>
          <a:ln w="12700" cap="flat">
            <a:noFill/>
            <a:miter lim="400000"/>
          </a:ln>
          <a:effectLst>
            <a:outerShdw blurRad="190500" dist="190500" dir="5400000" rotWithShape="0">
              <a:srgbClr val="000000">
                <a:alpha val="52693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 charset="0"/>
                <a:sym typeface="Gill Sans"/>
              </a:defRPr>
            </a:pPr>
            <a:endParaRPr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8" name="Group 6557"/>
          <p:cNvGrpSpPr/>
          <p:nvPr/>
        </p:nvGrpSpPr>
        <p:grpSpPr>
          <a:xfrm>
            <a:off x="2536187" y="5102935"/>
            <a:ext cx="584031" cy="431884"/>
            <a:chExt cx="1168060" cy="863767"/>
          </a:xfrm>
        </p:grpSpPr>
        <p:sp>
          <p:nvSpPr>
            <p:cNvPr id="139" name="Shape 6553"/>
            <p:cNvSpPr/>
            <p:nvPr/>
          </p:nvSpPr>
          <p:spPr>
            <a:xfrm>
              <a:off x="0" y="0"/>
              <a:ext cx="501384" cy="8637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62" y="9225"/>
                  </a:moveTo>
                  <a:cubicBezTo>
                    <a:pt x="8099" y="8517"/>
                    <a:pt x="6923" y="8174"/>
                    <a:pt x="6923" y="7124"/>
                  </a:cubicBezTo>
                  <a:lnTo>
                    <a:pt x="6923" y="7077"/>
                  </a:lnTo>
                  <a:cubicBezTo>
                    <a:pt x="6923" y="6302"/>
                    <a:pt x="8142" y="5685"/>
                    <a:pt x="10461" y="5685"/>
                  </a:cubicBezTo>
                  <a:cubicBezTo>
                    <a:pt x="12352" y="5685"/>
                    <a:pt x="14240" y="6075"/>
                    <a:pt x="16248" y="6758"/>
                  </a:cubicBezTo>
                  <a:cubicBezTo>
                    <a:pt x="16718" y="6919"/>
                    <a:pt x="17190" y="7011"/>
                    <a:pt x="17782" y="7011"/>
                  </a:cubicBezTo>
                  <a:cubicBezTo>
                    <a:pt x="19355" y="7011"/>
                    <a:pt x="20616" y="6301"/>
                    <a:pt x="20616" y="5388"/>
                  </a:cubicBezTo>
                  <a:cubicBezTo>
                    <a:pt x="20616" y="4703"/>
                    <a:pt x="19943" y="4222"/>
                    <a:pt x="19272" y="3995"/>
                  </a:cubicBezTo>
                  <a:cubicBezTo>
                    <a:pt x="17541" y="3355"/>
                    <a:pt x="15578" y="2930"/>
                    <a:pt x="13416" y="2724"/>
                  </a:cubicBezTo>
                  <a:lnTo>
                    <a:pt x="13416" y="1524"/>
                  </a:lnTo>
                  <a:cubicBezTo>
                    <a:pt x="13416" y="682"/>
                    <a:pt x="12245" y="0"/>
                    <a:pt x="10795" y="0"/>
                  </a:cubicBezTo>
                  <a:cubicBezTo>
                    <a:pt x="9346" y="0"/>
                    <a:pt x="8175" y="682"/>
                    <a:pt x="8175" y="1524"/>
                  </a:cubicBezTo>
                  <a:lnTo>
                    <a:pt x="8175" y="2714"/>
                  </a:lnTo>
                  <a:cubicBezTo>
                    <a:pt x="3834" y="3179"/>
                    <a:pt x="903" y="4925"/>
                    <a:pt x="903" y="7396"/>
                  </a:cubicBezTo>
                  <a:lnTo>
                    <a:pt x="903" y="7442"/>
                  </a:lnTo>
                  <a:cubicBezTo>
                    <a:pt x="903" y="10618"/>
                    <a:pt x="4487" y="11509"/>
                    <a:pt x="10031" y="12330"/>
                  </a:cubicBezTo>
                  <a:cubicBezTo>
                    <a:pt x="14634" y="13017"/>
                    <a:pt x="15578" y="13473"/>
                    <a:pt x="15578" y="14362"/>
                  </a:cubicBezTo>
                  <a:lnTo>
                    <a:pt x="15578" y="14409"/>
                  </a:lnTo>
                  <a:cubicBezTo>
                    <a:pt x="15578" y="15344"/>
                    <a:pt x="14081" y="15916"/>
                    <a:pt x="11606" y="15916"/>
                  </a:cubicBezTo>
                  <a:cubicBezTo>
                    <a:pt x="8927" y="15916"/>
                    <a:pt x="6648" y="15366"/>
                    <a:pt x="4559" y="14476"/>
                  </a:cubicBezTo>
                  <a:cubicBezTo>
                    <a:pt x="4167" y="14317"/>
                    <a:pt x="3617" y="14158"/>
                    <a:pt x="2833" y="14158"/>
                  </a:cubicBezTo>
                  <a:cubicBezTo>
                    <a:pt x="1258" y="14158"/>
                    <a:pt x="0" y="14864"/>
                    <a:pt x="0" y="15779"/>
                  </a:cubicBezTo>
                  <a:cubicBezTo>
                    <a:pt x="0" y="16326"/>
                    <a:pt x="471" y="16829"/>
                    <a:pt x="1142" y="17103"/>
                  </a:cubicBezTo>
                  <a:cubicBezTo>
                    <a:pt x="3273" y="17989"/>
                    <a:pt x="5691" y="18551"/>
                    <a:pt x="8176" y="18821"/>
                  </a:cubicBezTo>
                  <a:lnTo>
                    <a:pt x="8176" y="20079"/>
                  </a:lnTo>
                  <a:cubicBezTo>
                    <a:pt x="8176" y="20918"/>
                    <a:pt x="9347" y="21600"/>
                    <a:pt x="10796" y="21600"/>
                  </a:cubicBezTo>
                  <a:cubicBezTo>
                    <a:pt x="12246" y="21600"/>
                    <a:pt x="13417" y="20918"/>
                    <a:pt x="13417" y="20079"/>
                  </a:cubicBezTo>
                  <a:lnTo>
                    <a:pt x="13417" y="18947"/>
                  </a:lnTo>
                  <a:cubicBezTo>
                    <a:pt x="18305" y="18594"/>
                    <a:pt x="21600" y="16881"/>
                    <a:pt x="21600" y="14066"/>
                  </a:cubicBezTo>
                  <a:lnTo>
                    <a:pt x="21600" y="14018"/>
                  </a:lnTo>
                  <a:cubicBezTo>
                    <a:pt x="21600" y="11234"/>
                    <a:pt x="18446" y="10068"/>
                    <a:pt x="12862" y="92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Shape 6554"/>
            <p:cNvSpPr/>
            <p:nvPr/>
          </p:nvSpPr>
          <p:spPr>
            <a:xfrm>
              <a:off x="554139" y="158326"/>
              <a:ext cx="613922" cy="1583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88" y="21600"/>
                  </a:moveTo>
                  <a:lnTo>
                    <a:pt x="18811" y="21600"/>
                  </a:lnTo>
                  <a:cubicBezTo>
                    <a:pt x="20351" y="21600"/>
                    <a:pt x="21600" y="16771"/>
                    <a:pt x="21600" y="10803"/>
                  </a:cubicBezTo>
                  <a:cubicBezTo>
                    <a:pt x="21600" y="4841"/>
                    <a:pt x="20351" y="0"/>
                    <a:pt x="18812" y="0"/>
                  </a:cubicBezTo>
                  <a:lnTo>
                    <a:pt x="2788" y="0"/>
                  </a:lnTo>
                  <a:cubicBezTo>
                    <a:pt x="1247" y="0"/>
                    <a:pt x="0" y="4835"/>
                    <a:pt x="0" y="10803"/>
                  </a:cubicBezTo>
                  <a:cubicBezTo>
                    <a:pt x="0" y="16768"/>
                    <a:pt x="1247" y="21600"/>
                    <a:pt x="2788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Shape 6555"/>
            <p:cNvSpPr/>
            <p:nvPr/>
          </p:nvSpPr>
          <p:spPr>
            <a:xfrm>
              <a:off x="554139" y="554140"/>
              <a:ext cx="613922" cy="15839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12" y="0"/>
                  </a:moveTo>
                  <a:lnTo>
                    <a:pt x="2788" y="0"/>
                  </a:lnTo>
                  <a:cubicBezTo>
                    <a:pt x="1247" y="0"/>
                    <a:pt x="0" y="4831"/>
                    <a:pt x="0" y="10798"/>
                  </a:cubicBezTo>
                  <a:cubicBezTo>
                    <a:pt x="0" y="16766"/>
                    <a:pt x="1247" y="21600"/>
                    <a:pt x="2788" y="21600"/>
                  </a:cubicBezTo>
                  <a:lnTo>
                    <a:pt x="18811" y="21600"/>
                  </a:lnTo>
                  <a:cubicBezTo>
                    <a:pt x="20351" y="21597"/>
                    <a:pt x="21600" y="16766"/>
                    <a:pt x="21600" y="10798"/>
                  </a:cubicBezTo>
                  <a:cubicBezTo>
                    <a:pt x="21600" y="4831"/>
                    <a:pt x="20351" y="0"/>
                    <a:pt x="188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Shape 6556"/>
            <p:cNvSpPr/>
            <p:nvPr/>
          </p:nvSpPr>
          <p:spPr>
            <a:xfrm>
              <a:off x="554139" y="350578"/>
              <a:ext cx="613922" cy="1584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12" y="0"/>
                  </a:moveTo>
                  <a:lnTo>
                    <a:pt x="2788" y="0"/>
                  </a:lnTo>
                  <a:cubicBezTo>
                    <a:pt x="1247" y="0"/>
                    <a:pt x="0" y="4833"/>
                    <a:pt x="0" y="10798"/>
                  </a:cubicBezTo>
                  <a:cubicBezTo>
                    <a:pt x="0" y="16764"/>
                    <a:pt x="1247" y="21600"/>
                    <a:pt x="2788" y="21600"/>
                  </a:cubicBezTo>
                  <a:lnTo>
                    <a:pt x="18811" y="21600"/>
                  </a:lnTo>
                  <a:cubicBezTo>
                    <a:pt x="20351" y="21600"/>
                    <a:pt x="21600" y="16764"/>
                    <a:pt x="21600" y="10798"/>
                  </a:cubicBezTo>
                  <a:cubicBezTo>
                    <a:pt x="21600" y="4833"/>
                    <a:pt x="20351" y="0"/>
                    <a:pt x="188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" name="Group 6560"/>
          <p:cNvGrpSpPr/>
          <p:nvPr/>
        </p:nvGrpSpPr>
        <p:grpSpPr>
          <a:xfrm>
            <a:off x="1765150" y="3397346"/>
            <a:ext cx="431884" cy="431884"/>
            <a:chExt cx="863767" cy="863767"/>
          </a:xfrm>
        </p:grpSpPr>
        <p:sp>
          <p:nvSpPr>
            <p:cNvPr id="144" name="Shape 6558"/>
            <p:cNvSpPr/>
            <p:nvPr/>
          </p:nvSpPr>
          <p:spPr>
            <a:xfrm>
              <a:off x="0" y="0"/>
              <a:ext cx="863768" cy="8637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" y="20250"/>
                  </a:moveTo>
                  <a:lnTo>
                    <a:pt x="135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0250"/>
                  </a:lnTo>
                  <a:cubicBezTo>
                    <a:pt x="21600" y="20250"/>
                    <a:pt x="1350" y="20250"/>
                    <a:pt x="1350" y="20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Shape 6559"/>
            <p:cNvSpPr/>
            <p:nvPr/>
          </p:nvSpPr>
          <p:spPr>
            <a:xfrm>
              <a:off x="117260" y="35178"/>
              <a:ext cx="737187" cy="64809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79" y="14401"/>
                  </a:moveTo>
                  <a:lnTo>
                    <a:pt x="11187" y="18165"/>
                  </a:lnTo>
                  <a:lnTo>
                    <a:pt x="14125" y="9812"/>
                  </a:lnTo>
                  <a:lnTo>
                    <a:pt x="17414" y="15424"/>
                  </a:lnTo>
                  <a:lnTo>
                    <a:pt x="21600" y="1139"/>
                  </a:lnTo>
                  <a:lnTo>
                    <a:pt x="18600" y="0"/>
                  </a:lnTo>
                  <a:lnTo>
                    <a:pt x="16459" y="7306"/>
                  </a:lnTo>
                  <a:lnTo>
                    <a:pt x="13420" y="2123"/>
                  </a:lnTo>
                  <a:lnTo>
                    <a:pt x="10032" y="11763"/>
                  </a:lnTo>
                  <a:lnTo>
                    <a:pt x="7012" y="8329"/>
                  </a:lnTo>
                  <a:lnTo>
                    <a:pt x="3849" y="15524"/>
                  </a:lnTo>
                  <a:lnTo>
                    <a:pt x="2237" y="13691"/>
                  </a:lnTo>
                  <a:lnTo>
                    <a:pt x="0" y="16235"/>
                  </a:lnTo>
                  <a:lnTo>
                    <a:pt x="4715" y="21600"/>
                  </a:lnTo>
                  <a:cubicBezTo>
                    <a:pt x="4715" y="21600"/>
                    <a:pt x="7879" y="14401"/>
                    <a:pt x="7879" y="144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 charset="0"/>
                  <a:sym typeface="Gill Sans"/>
                </a:defRPr>
              </a:pPr>
              <a:endParaRPr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6" name="Shape 6561"/>
          <p:cNvSpPr/>
          <p:nvPr/>
        </p:nvSpPr>
        <p:spPr>
          <a:xfrm>
            <a:off x="1374507" y="2459464"/>
            <a:ext cx="468315" cy="5242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9" y="18866"/>
                </a:moveTo>
                <a:lnTo>
                  <a:pt x="7263" y="18866"/>
                </a:lnTo>
                <a:cubicBezTo>
                  <a:pt x="6638" y="18866"/>
                  <a:pt x="6214" y="18488"/>
                  <a:pt x="6214" y="18019"/>
                </a:cubicBezTo>
                <a:cubicBezTo>
                  <a:pt x="6214" y="17640"/>
                  <a:pt x="6468" y="17292"/>
                  <a:pt x="6926" y="17155"/>
                </a:cubicBezTo>
                <a:lnTo>
                  <a:pt x="7603" y="16958"/>
                </a:lnTo>
                <a:lnTo>
                  <a:pt x="7603" y="14823"/>
                </a:lnTo>
                <a:lnTo>
                  <a:pt x="7298" y="14823"/>
                </a:lnTo>
                <a:cubicBezTo>
                  <a:pt x="6706" y="14823"/>
                  <a:pt x="6214" y="14399"/>
                  <a:pt x="6214" y="13869"/>
                </a:cubicBezTo>
                <a:cubicBezTo>
                  <a:pt x="6214" y="13339"/>
                  <a:pt x="6706" y="12898"/>
                  <a:pt x="7298" y="12898"/>
                </a:cubicBezTo>
                <a:lnTo>
                  <a:pt x="7603" y="12898"/>
                </a:lnTo>
                <a:lnTo>
                  <a:pt x="7603" y="11672"/>
                </a:lnTo>
                <a:cubicBezTo>
                  <a:pt x="7603" y="10580"/>
                  <a:pt x="7959" y="9673"/>
                  <a:pt x="8620" y="9083"/>
                </a:cubicBezTo>
                <a:cubicBezTo>
                  <a:pt x="9317" y="8462"/>
                  <a:pt x="10317" y="8114"/>
                  <a:pt x="11624" y="8114"/>
                </a:cubicBezTo>
                <a:cubicBezTo>
                  <a:pt x="13130" y="8114"/>
                  <a:pt x="14132" y="8584"/>
                  <a:pt x="14877" y="9263"/>
                </a:cubicBezTo>
                <a:cubicBezTo>
                  <a:pt x="15117" y="9476"/>
                  <a:pt x="15284" y="9718"/>
                  <a:pt x="15284" y="10097"/>
                </a:cubicBezTo>
                <a:cubicBezTo>
                  <a:pt x="15284" y="10734"/>
                  <a:pt x="14709" y="11234"/>
                  <a:pt x="13995" y="11234"/>
                </a:cubicBezTo>
                <a:cubicBezTo>
                  <a:pt x="13538" y="11234"/>
                  <a:pt x="13232" y="11036"/>
                  <a:pt x="13064" y="10885"/>
                </a:cubicBezTo>
                <a:cubicBezTo>
                  <a:pt x="12624" y="10475"/>
                  <a:pt x="12216" y="10279"/>
                  <a:pt x="11656" y="10279"/>
                </a:cubicBezTo>
                <a:cubicBezTo>
                  <a:pt x="11249" y="10279"/>
                  <a:pt x="10944" y="10385"/>
                  <a:pt x="10690" y="10611"/>
                </a:cubicBezTo>
                <a:cubicBezTo>
                  <a:pt x="10418" y="10854"/>
                  <a:pt x="10249" y="11249"/>
                  <a:pt x="10249" y="11732"/>
                </a:cubicBezTo>
                <a:lnTo>
                  <a:pt x="10249" y="12898"/>
                </a:lnTo>
                <a:lnTo>
                  <a:pt x="13130" y="12898"/>
                </a:lnTo>
                <a:cubicBezTo>
                  <a:pt x="13726" y="12898"/>
                  <a:pt x="14217" y="13338"/>
                  <a:pt x="14217" y="13869"/>
                </a:cubicBezTo>
                <a:cubicBezTo>
                  <a:pt x="14217" y="14399"/>
                  <a:pt x="13726" y="14823"/>
                  <a:pt x="13130" y="14823"/>
                </a:cubicBezTo>
                <a:lnTo>
                  <a:pt x="10250" y="14823"/>
                </a:lnTo>
                <a:lnTo>
                  <a:pt x="10250" y="16852"/>
                </a:lnTo>
                <a:lnTo>
                  <a:pt x="14369" y="16852"/>
                </a:lnTo>
                <a:cubicBezTo>
                  <a:pt x="14998" y="16852"/>
                  <a:pt x="15506" y="17307"/>
                  <a:pt x="15506" y="17867"/>
                </a:cubicBezTo>
                <a:cubicBezTo>
                  <a:pt x="15506" y="18428"/>
                  <a:pt x="14998" y="18866"/>
                  <a:pt x="14369" y="18866"/>
                </a:cubicBezTo>
                <a:close/>
                <a:moveTo>
                  <a:pt x="16191" y="6467"/>
                </a:moveTo>
                <a:cubicBezTo>
                  <a:pt x="17584" y="5229"/>
                  <a:pt x="18447" y="3517"/>
                  <a:pt x="18447" y="1628"/>
                </a:cubicBezTo>
                <a:cubicBezTo>
                  <a:pt x="18447" y="728"/>
                  <a:pt x="17632" y="0"/>
                  <a:pt x="16625" y="0"/>
                </a:cubicBezTo>
                <a:lnTo>
                  <a:pt x="4975" y="0"/>
                </a:lnTo>
                <a:cubicBezTo>
                  <a:pt x="3969" y="0"/>
                  <a:pt x="3153" y="728"/>
                  <a:pt x="3153" y="1628"/>
                </a:cubicBezTo>
                <a:cubicBezTo>
                  <a:pt x="3153" y="3517"/>
                  <a:pt x="4017" y="5229"/>
                  <a:pt x="5409" y="6467"/>
                </a:cubicBezTo>
                <a:cubicBezTo>
                  <a:pt x="2182" y="8138"/>
                  <a:pt x="0" y="11249"/>
                  <a:pt x="0" y="14814"/>
                </a:cubicBezTo>
                <a:cubicBezTo>
                  <a:pt x="0" y="21600"/>
                  <a:pt x="7846" y="21600"/>
                  <a:pt x="10799" y="21600"/>
                </a:cubicBezTo>
                <a:cubicBezTo>
                  <a:pt x="13754" y="21600"/>
                  <a:pt x="21600" y="21600"/>
                  <a:pt x="21600" y="14813"/>
                </a:cubicBezTo>
                <a:cubicBezTo>
                  <a:pt x="21600" y="11249"/>
                  <a:pt x="19419" y="8138"/>
                  <a:pt x="16191" y="64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 charset="0"/>
                <a:sym typeface="Gill Sans"/>
              </a:defRPr>
            </a:pPr>
            <a:endParaRPr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Shape 6562"/>
          <p:cNvSpPr/>
          <p:nvPr/>
        </p:nvSpPr>
        <p:spPr>
          <a:xfrm>
            <a:off x="2110915" y="4202604"/>
            <a:ext cx="489039" cy="5242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3" extrusionOk="0">
                <a:moveTo>
                  <a:pt x="11739" y="15391"/>
                </a:moveTo>
                <a:lnTo>
                  <a:pt x="11739" y="16038"/>
                </a:lnTo>
                <a:cubicBezTo>
                  <a:pt x="11739" y="16520"/>
                  <a:pt x="11319" y="16910"/>
                  <a:pt x="10800" y="16910"/>
                </a:cubicBezTo>
                <a:cubicBezTo>
                  <a:pt x="10281" y="16910"/>
                  <a:pt x="9860" y="16520"/>
                  <a:pt x="9860" y="16038"/>
                </a:cubicBezTo>
                <a:lnTo>
                  <a:pt x="9860" y="15319"/>
                </a:lnTo>
                <a:cubicBezTo>
                  <a:pt x="8968" y="15163"/>
                  <a:pt x="8100" y="14843"/>
                  <a:pt x="7336" y="14335"/>
                </a:cubicBezTo>
                <a:cubicBezTo>
                  <a:pt x="7096" y="14179"/>
                  <a:pt x="6927" y="13890"/>
                  <a:pt x="6927" y="13577"/>
                </a:cubicBezTo>
                <a:cubicBezTo>
                  <a:pt x="6927" y="13054"/>
                  <a:pt x="7378" y="12649"/>
                  <a:pt x="7943" y="12649"/>
                </a:cubicBezTo>
                <a:cubicBezTo>
                  <a:pt x="8224" y="12649"/>
                  <a:pt x="8421" y="12740"/>
                  <a:pt x="8562" y="12832"/>
                </a:cubicBezTo>
                <a:cubicBezTo>
                  <a:pt x="9311" y="13342"/>
                  <a:pt x="10129" y="13656"/>
                  <a:pt x="11089" y="13656"/>
                </a:cubicBezTo>
                <a:cubicBezTo>
                  <a:pt x="11977" y="13656"/>
                  <a:pt x="12514" y="13328"/>
                  <a:pt x="12514" y="12792"/>
                </a:cubicBezTo>
                <a:lnTo>
                  <a:pt x="12514" y="12766"/>
                </a:lnTo>
                <a:cubicBezTo>
                  <a:pt x="12514" y="12256"/>
                  <a:pt x="12175" y="11996"/>
                  <a:pt x="10524" y="11603"/>
                </a:cubicBezTo>
                <a:cubicBezTo>
                  <a:pt x="8534" y="11132"/>
                  <a:pt x="7250" y="10623"/>
                  <a:pt x="7250" y="8803"/>
                </a:cubicBezTo>
                <a:lnTo>
                  <a:pt x="7250" y="8777"/>
                </a:lnTo>
                <a:cubicBezTo>
                  <a:pt x="7250" y="7362"/>
                  <a:pt x="8301" y="6362"/>
                  <a:pt x="9859" y="6096"/>
                </a:cubicBezTo>
                <a:lnTo>
                  <a:pt x="9859" y="5413"/>
                </a:lnTo>
                <a:cubicBezTo>
                  <a:pt x="9859" y="4932"/>
                  <a:pt x="10280" y="4543"/>
                  <a:pt x="10799" y="4543"/>
                </a:cubicBezTo>
                <a:cubicBezTo>
                  <a:pt x="11318" y="4543"/>
                  <a:pt x="11738" y="4932"/>
                  <a:pt x="11738" y="5413"/>
                </a:cubicBezTo>
                <a:lnTo>
                  <a:pt x="11738" y="6102"/>
                </a:lnTo>
                <a:cubicBezTo>
                  <a:pt x="12514" y="6220"/>
                  <a:pt x="13217" y="6463"/>
                  <a:pt x="13839" y="6831"/>
                </a:cubicBezTo>
                <a:cubicBezTo>
                  <a:pt x="14080" y="6960"/>
                  <a:pt x="14320" y="7235"/>
                  <a:pt x="14320" y="7627"/>
                </a:cubicBezTo>
                <a:cubicBezTo>
                  <a:pt x="14320" y="8149"/>
                  <a:pt x="13869" y="8556"/>
                  <a:pt x="13304" y="8556"/>
                </a:cubicBezTo>
                <a:cubicBezTo>
                  <a:pt x="13091" y="8556"/>
                  <a:pt x="12923" y="8504"/>
                  <a:pt x="12754" y="8411"/>
                </a:cubicBezTo>
                <a:cubicBezTo>
                  <a:pt x="12033" y="8020"/>
                  <a:pt x="11356" y="7797"/>
                  <a:pt x="10678" y="7797"/>
                </a:cubicBezTo>
                <a:cubicBezTo>
                  <a:pt x="9845" y="7797"/>
                  <a:pt x="9408" y="8149"/>
                  <a:pt x="9408" y="8593"/>
                </a:cubicBezTo>
                <a:lnTo>
                  <a:pt x="9408" y="8621"/>
                </a:lnTo>
                <a:cubicBezTo>
                  <a:pt x="9408" y="9222"/>
                  <a:pt x="9831" y="9418"/>
                  <a:pt x="11539" y="9823"/>
                </a:cubicBezTo>
                <a:cubicBezTo>
                  <a:pt x="13543" y="10307"/>
                  <a:pt x="14672" y="10975"/>
                  <a:pt x="14672" y="12568"/>
                </a:cubicBezTo>
                <a:lnTo>
                  <a:pt x="14672" y="12597"/>
                </a:lnTo>
                <a:lnTo>
                  <a:pt x="14674" y="12597"/>
                </a:lnTo>
                <a:cubicBezTo>
                  <a:pt x="14674" y="14208"/>
                  <a:pt x="13493" y="15189"/>
                  <a:pt x="11739" y="15391"/>
                </a:cubicBezTo>
                <a:close/>
                <a:moveTo>
                  <a:pt x="21584" y="5374"/>
                </a:moveTo>
                <a:lnTo>
                  <a:pt x="21575" y="5149"/>
                </a:lnTo>
                <a:cubicBezTo>
                  <a:pt x="21563" y="4768"/>
                  <a:pt x="21385" y="4409"/>
                  <a:pt x="21082" y="4151"/>
                </a:cubicBezTo>
                <a:cubicBezTo>
                  <a:pt x="20779" y="3893"/>
                  <a:pt x="20383" y="3760"/>
                  <a:pt x="19966" y="3780"/>
                </a:cubicBezTo>
                <a:cubicBezTo>
                  <a:pt x="19807" y="3788"/>
                  <a:pt x="19646" y="3795"/>
                  <a:pt x="19485" y="3795"/>
                </a:cubicBezTo>
                <a:cubicBezTo>
                  <a:pt x="16737" y="3795"/>
                  <a:pt x="14053" y="2604"/>
                  <a:pt x="11930" y="442"/>
                </a:cubicBezTo>
                <a:cubicBezTo>
                  <a:pt x="11351" y="-147"/>
                  <a:pt x="10250" y="-147"/>
                  <a:pt x="9671" y="442"/>
                </a:cubicBezTo>
                <a:cubicBezTo>
                  <a:pt x="7547" y="2604"/>
                  <a:pt x="4864" y="3795"/>
                  <a:pt x="2116" y="3795"/>
                </a:cubicBezTo>
                <a:cubicBezTo>
                  <a:pt x="1953" y="3795"/>
                  <a:pt x="1791" y="3788"/>
                  <a:pt x="1630" y="3780"/>
                </a:cubicBezTo>
                <a:cubicBezTo>
                  <a:pt x="1223" y="3761"/>
                  <a:pt x="819" y="3895"/>
                  <a:pt x="517" y="4152"/>
                </a:cubicBezTo>
                <a:cubicBezTo>
                  <a:pt x="215" y="4409"/>
                  <a:pt x="38" y="4769"/>
                  <a:pt x="25" y="5149"/>
                </a:cubicBezTo>
                <a:lnTo>
                  <a:pt x="16" y="5374"/>
                </a:lnTo>
                <a:cubicBezTo>
                  <a:pt x="7" y="5566"/>
                  <a:pt x="0" y="5759"/>
                  <a:pt x="0" y="5953"/>
                </a:cubicBezTo>
                <a:cubicBezTo>
                  <a:pt x="0" y="13293"/>
                  <a:pt x="3522" y="18612"/>
                  <a:pt x="10184" y="21333"/>
                </a:cubicBezTo>
                <a:cubicBezTo>
                  <a:pt x="10380" y="21413"/>
                  <a:pt x="10590" y="21453"/>
                  <a:pt x="10800" y="21453"/>
                </a:cubicBezTo>
                <a:cubicBezTo>
                  <a:pt x="11009" y="21453"/>
                  <a:pt x="11220" y="21413"/>
                  <a:pt x="11416" y="21333"/>
                </a:cubicBezTo>
                <a:cubicBezTo>
                  <a:pt x="18078" y="18612"/>
                  <a:pt x="21600" y="13293"/>
                  <a:pt x="21600" y="5953"/>
                </a:cubicBezTo>
                <a:cubicBezTo>
                  <a:pt x="21600" y="5759"/>
                  <a:pt x="21592" y="5566"/>
                  <a:pt x="21584" y="537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 charset="0"/>
                <a:sym typeface="Gill Sans"/>
              </a:defRPr>
            </a:pPr>
            <a:endParaRPr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Shape 6563"/>
          <p:cNvSpPr/>
          <p:nvPr/>
        </p:nvSpPr>
        <p:spPr>
          <a:xfrm>
            <a:off x="2490993" y="2542563"/>
            <a:ext cx="2845287" cy="426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0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zh-CN" altLang="en-US" sz="10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Shape 6564"/>
          <p:cNvSpPr/>
          <p:nvPr/>
        </p:nvSpPr>
        <p:spPr>
          <a:xfrm>
            <a:off x="2808493" y="3435852"/>
            <a:ext cx="2845287" cy="426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0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zh-CN" altLang="en-US" sz="10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Shape 6565"/>
          <p:cNvSpPr/>
          <p:nvPr/>
        </p:nvSpPr>
        <p:spPr>
          <a:xfrm>
            <a:off x="3189494" y="4329141"/>
            <a:ext cx="2787551" cy="426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0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zh-CN" altLang="en-US" sz="10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Shape 6566"/>
          <p:cNvSpPr/>
          <p:nvPr/>
        </p:nvSpPr>
        <p:spPr>
          <a:xfrm>
            <a:off x="3633994" y="5158931"/>
            <a:ext cx="2845285" cy="426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0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zh-CN" altLang="en-US" sz="10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新年规划展望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Freeform 8"/>
          <p:cNvSpPr/>
          <p:nvPr/>
        </p:nvSpPr>
        <p:spPr bwMode="auto">
          <a:xfrm>
            <a:off x="5475932" y="2270451"/>
            <a:ext cx="958905" cy="1222790"/>
          </a:xfrm>
          <a:custGeom>
            <a:gdLst>
              <a:gd name="T0" fmla="*/ 174 w 348"/>
              <a:gd name="T1" fmla="*/ 0 h 444"/>
              <a:gd name="T2" fmla="*/ 59 w 348"/>
              <a:gd name="T3" fmla="*/ 115 h 444"/>
              <a:gd name="T4" fmla="*/ 59 w 348"/>
              <a:gd name="T5" fmla="*/ 328 h 444"/>
              <a:gd name="T6" fmla="*/ 174 w 348"/>
              <a:gd name="T7" fmla="*/ 444 h 444"/>
              <a:gd name="T8" fmla="*/ 290 w 348"/>
              <a:gd name="T9" fmla="*/ 328 h 444"/>
              <a:gd name="T10" fmla="*/ 290 w 348"/>
              <a:gd name="T11" fmla="*/ 115 h 444"/>
              <a:gd name="T12" fmla="*/ 174 w 348"/>
              <a:gd name="T13" fmla="*/ 0 h 4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" h="442">
                <a:moveTo>
                  <a:pt x="174" y="0"/>
                </a:moveTo>
                <a:cubicBezTo>
                  <a:pt x="59" y="115"/>
                  <a:pt x="59" y="115"/>
                  <a:pt x="59" y="115"/>
                </a:cubicBezTo>
                <a:cubicBezTo>
                  <a:pt x="0" y="174"/>
                  <a:pt x="0" y="270"/>
                  <a:pt x="59" y="328"/>
                </a:cubicBezTo>
                <a:cubicBezTo>
                  <a:pt x="174" y="444"/>
                  <a:pt x="174" y="444"/>
                  <a:pt x="174" y="444"/>
                </a:cubicBezTo>
                <a:cubicBezTo>
                  <a:pt x="290" y="328"/>
                  <a:pt x="290" y="328"/>
                  <a:pt x="290" y="328"/>
                </a:cubicBezTo>
                <a:cubicBezTo>
                  <a:pt x="348" y="270"/>
                  <a:pt x="348" y="174"/>
                  <a:pt x="290" y="115"/>
                </a:cubicBezTo>
                <a:cubicBezTo>
                  <a:pt x="174" y="0"/>
                  <a:pt x="174" y="0"/>
                  <a:pt x="17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r>
              <a:rPr 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6698721" y="3796150"/>
            <a:ext cx="1220932" cy="877138"/>
          </a:xfrm>
          <a:custGeom>
            <a:gdLst>
              <a:gd name="T0" fmla="*/ 222 w 443"/>
              <a:gd name="T1" fmla="*/ 0 h 318"/>
              <a:gd name="T2" fmla="*/ 115 w 443"/>
              <a:gd name="T3" fmla="*/ 44 h 318"/>
              <a:gd name="T4" fmla="*/ 0 w 443"/>
              <a:gd name="T5" fmla="*/ 159 h 318"/>
              <a:gd name="T6" fmla="*/ 115 w 443"/>
              <a:gd name="T7" fmla="*/ 274 h 318"/>
              <a:gd name="T8" fmla="*/ 222 w 443"/>
              <a:gd name="T9" fmla="*/ 318 h 318"/>
              <a:gd name="T10" fmla="*/ 328 w 443"/>
              <a:gd name="T11" fmla="*/ 274 h 318"/>
              <a:gd name="T12" fmla="*/ 443 w 443"/>
              <a:gd name="T13" fmla="*/ 159 h 318"/>
              <a:gd name="T14" fmla="*/ 328 w 443"/>
              <a:gd name="T15" fmla="*/ 44 h 318"/>
              <a:gd name="T16" fmla="*/ 222 w 443"/>
              <a:gd name="T17" fmla="*/ 0 h 3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2" h="318">
                <a:moveTo>
                  <a:pt x="222" y="0"/>
                </a:moveTo>
                <a:cubicBezTo>
                  <a:pt x="183" y="0"/>
                  <a:pt x="144" y="14"/>
                  <a:pt x="115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44" y="304"/>
                  <a:pt x="183" y="318"/>
                  <a:pt x="222" y="318"/>
                </a:cubicBezTo>
                <a:cubicBezTo>
                  <a:pt x="260" y="318"/>
                  <a:pt x="299" y="304"/>
                  <a:pt x="328" y="274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299" y="14"/>
                  <a:pt x="260" y="0"/>
                  <a:pt x="222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r>
              <a:rPr 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0"/>
          <p:cNvSpPr/>
          <p:nvPr/>
        </p:nvSpPr>
        <p:spPr bwMode="auto">
          <a:xfrm>
            <a:off x="3992975" y="3796150"/>
            <a:ext cx="1222790" cy="877138"/>
          </a:xfrm>
          <a:custGeom>
            <a:gdLst>
              <a:gd name="T0" fmla="*/ 222 w 444"/>
              <a:gd name="T1" fmla="*/ 0 h 318"/>
              <a:gd name="T2" fmla="*/ 116 w 444"/>
              <a:gd name="T3" fmla="*/ 44 h 318"/>
              <a:gd name="T4" fmla="*/ 0 w 444"/>
              <a:gd name="T5" fmla="*/ 159 h 318"/>
              <a:gd name="T6" fmla="*/ 116 w 444"/>
              <a:gd name="T7" fmla="*/ 274 h 318"/>
              <a:gd name="T8" fmla="*/ 222 w 444"/>
              <a:gd name="T9" fmla="*/ 318 h 318"/>
              <a:gd name="T10" fmla="*/ 329 w 444"/>
              <a:gd name="T11" fmla="*/ 274 h 318"/>
              <a:gd name="T12" fmla="*/ 444 w 444"/>
              <a:gd name="T13" fmla="*/ 159 h 318"/>
              <a:gd name="T14" fmla="*/ 329 w 444"/>
              <a:gd name="T15" fmla="*/ 44 h 318"/>
              <a:gd name="T16" fmla="*/ 222 w 444"/>
              <a:gd name="T17" fmla="*/ 0 h 3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2" h="318">
                <a:moveTo>
                  <a:pt x="222" y="0"/>
                </a:moveTo>
                <a:cubicBezTo>
                  <a:pt x="184" y="0"/>
                  <a:pt x="145" y="14"/>
                  <a:pt x="116" y="44"/>
                </a:cubicBezTo>
                <a:cubicBezTo>
                  <a:pt x="0" y="159"/>
                  <a:pt x="0" y="159"/>
                  <a:pt x="0" y="159"/>
                </a:cubicBezTo>
                <a:cubicBezTo>
                  <a:pt x="116" y="274"/>
                  <a:pt x="116" y="274"/>
                  <a:pt x="116" y="274"/>
                </a:cubicBezTo>
                <a:cubicBezTo>
                  <a:pt x="145" y="304"/>
                  <a:pt x="184" y="318"/>
                  <a:pt x="222" y="318"/>
                </a:cubicBezTo>
                <a:cubicBezTo>
                  <a:pt x="261" y="318"/>
                  <a:pt x="299" y="304"/>
                  <a:pt x="329" y="274"/>
                </a:cubicBezTo>
                <a:cubicBezTo>
                  <a:pt x="444" y="159"/>
                  <a:pt x="444" y="159"/>
                  <a:pt x="444" y="159"/>
                </a:cubicBezTo>
                <a:cubicBezTo>
                  <a:pt x="329" y="44"/>
                  <a:pt x="329" y="44"/>
                  <a:pt x="329" y="44"/>
                </a:cubicBezTo>
                <a:cubicBezTo>
                  <a:pt x="299" y="14"/>
                  <a:pt x="261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r>
              <a:rPr 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4570918" y="2842821"/>
            <a:ext cx="869704" cy="860413"/>
          </a:xfrm>
          <a:custGeom>
            <a:gdLst>
              <a:gd name="T0" fmla="*/ 162 w 316"/>
              <a:gd name="T1" fmla="*/ 0 h 312"/>
              <a:gd name="T2" fmla="*/ 0 w 316"/>
              <a:gd name="T3" fmla="*/ 0 h 312"/>
              <a:gd name="T4" fmla="*/ 0 w 316"/>
              <a:gd name="T5" fmla="*/ 164 h 312"/>
              <a:gd name="T6" fmla="*/ 150 w 316"/>
              <a:gd name="T7" fmla="*/ 312 h 312"/>
              <a:gd name="T8" fmla="*/ 316 w 316"/>
              <a:gd name="T9" fmla="*/ 312 h 312"/>
              <a:gd name="T10" fmla="*/ 316 w 316"/>
              <a:gd name="T11" fmla="*/ 152 h 312"/>
              <a:gd name="T12" fmla="*/ 162 w 316"/>
              <a:gd name="T13" fmla="*/ 0 h 3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" h="312">
                <a:moveTo>
                  <a:pt x="16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247"/>
                  <a:pt x="67" y="312"/>
                  <a:pt x="150" y="312"/>
                </a:cubicBezTo>
                <a:cubicBezTo>
                  <a:pt x="316" y="312"/>
                  <a:pt x="316" y="312"/>
                  <a:pt x="316" y="312"/>
                </a:cubicBezTo>
                <a:cubicBezTo>
                  <a:pt x="316" y="152"/>
                  <a:pt x="316" y="152"/>
                  <a:pt x="316" y="152"/>
                </a:cubicBezTo>
                <a:cubicBezTo>
                  <a:pt x="316" y="68"/>
                  <a:pt x="245" y="0"/>
                  <a:pt x="162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r>
              <a:rPr 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6475721" y="4760630"/>
            <a:ext cx="860413" cy="858554"/>
          </a:xfrm>
          <a:custGeom>
            <a:gdLst>
              <a:gd name="T0" fmla="*/ 165 w 312"/>
              <a:gd name="T1" fmla="*/ 0 h 312"/>
              <a:gd name="T2" fmla="*/ 0 w 312"/>
              <a:gd name="T3" fmla="*/ 0 h 312"/>
              <a:gd name="T4" fmla="*/ 0 w 312"/>
              <a:gd name="T5" fmla="*/ 162 h 312"/>
              <a:gd name="T6" fmla="*/ 153 w 312"/>
              <a:gd name="T7" fmla="*/ 312 h 312"/>
              <a:gd name="T8" fmla="*/ 312 w 312"/>
              <a:gd name="T9" fmla="*/ 312 h 312"/>
              <a:gd name="T10" fmla="*/ 312 w 312"/>
              <a:gd name="T11" fmla="*/ 150 h 312"/>
              <a:gd name="T12" fmla="*/ 165 w 312"/>
              <a:gd name="T13" fmla="*/ 0 h 3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312">
                <a:moveTo>
                  <a:pt x="16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246"/>
                  <a:pt x="69" y="312"/>
                  <a:pt x="153" y="312"/>
                </a:cubicBezTo>
                <a:cubicBezTo>
                  <a:pt x="312" y="312"/>
                  <a:pt x="312" y="312"/>
                  <a:pt x="312" y="312"/>
                </a:cubicBezTo>
                <a:cubicBezTo>
                  <a:pt x="312" y="150"/>
                  <a:pt x="312" y="150"/>
                  <a:pt x="312" y="150"/>
                </a:cubicBezTo>
                <a:cubicBezTo>
                  <a:pt x="312" y="67"/>
                  <a:pt x="248" y="0"/>
                  <a:pt x="165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r>
              <a:rPr 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3"/>
          <p:cNvSpPr/>
          <p:nvPr/>
        </p:nvSpPr>
        <p:spPr bwMode="auto">
          <a:xfrm>
            <a:off x="6475721" y="2842821"/>
            <a:ext cx="860413" cy="860413"/>
          </a:xfrm>
          <a:custGeom>
            <a:gdLst>
              <a:gd name="T0" fmla="*/ 312 w 312"/>
              <a:gd name="T1" fmla="*/ 0 h 312"/>
              <a:gd name="T2" fmla="*/ 153 w 312"/>
              <a:gd name="T3" fmla="*/ 0 h 312"/>
              <a:gd name="T4" fmla="*/ 0 w 312"/>
              <a:gd name="T5" fmla="*/ 152 h 312"/>
              <a:gd name="T6" fmla="*/ 0 w 312"/>
              <a:gd name="T7" fmla="*/ 312 h 312"/>
              <a:gd name="T8" fmla="*/ 165 w 312"/>
              <a:gd name="T9" fmla="*/ 312 h 312"/>
              <a:gd name="T10" fmla="*/ 312 w 312"/>
              <a:gd name="T11" fmla="*/ 164 h 312"/>
              <a:gd name="T12" fmla="*/ 312 w 312"/>
              <a:gd name="T13" fmla="*/ 0 h 3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312">
                <a:moveTo>
                  <a:pt x="312" y="0"/>
                </a:moveTo>
                <a:cubicBezTo>
                  <a:pt x="153" y="0"/>
                  <a:pt x="153" y="0"/>
                  <a:pt x="153" y="0"/>
                </a:cubicBezTo>
                <a:cubicBezTo>
                  <a:pt x="69" y="0"/>
                  <a:pt x="0" y="68"/>
                  <a:pt x="0" y="152"/>
                </a:cubicBezTo>
                <a:cubicBezTo>
                  <a:pt x="0" y="312"/>
                  <a:pt x="0" y="312"/>
                  <a:pt x="0" y="312"/>
                </a:cubicBezTo>
                <a:cubicBezTo>
                  <a:pt x="165" y="312"/>
                  <a:pt x="165" y="312"/>
                  <a:pt x="165" y="312"/>
                </a:cubicBezTo>
                <a:cubicBezTo>
                  <a:pt x="248" y="312"/>
                  <a:pt x="312" y="247"/>
                  <a:pt x="312" y="164"/>
                </a:cubicBezTo>
                <a:cubicBezTo>
                  <a:pt x="312" y="0"/>
                  <a:pt x="312" y="0"/>
                  <a:pt x="312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r>
              <a:rPr 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4"/>
          <p:cNvSpPr/>
          <p:nvPr/>
        </p:nvSpPr>
        <p:spPr bwMode="auto">
          <a:xfrm>
            <a:off x="4570918" y="4760630"/>
            <a:ext cx="869704" cy="858554"/>
          </a:xfrm>
          <a:custGeom>
            <a:gdLst>
              <a:gd name="T0" fmla="*/ 316 w 316"/>
              <a:gd name="T1" fmla="*/ 0 h 312"/>
              <a:gd name="T2" fmla="*/ 150 w 316"/>
              <a:gd name="T3" fmla="*/ 0 h 312"/>
              <a:gd name="T4" fmla="*/ 0 w 316"/>
              <a:gd name="T5" fmla="*/ 150 h 312"/>
              <a:gd name="T6" fmla="*/ 0 w 316"/>
              <a:gd name="T7" fmla="*/ 312 h 312"/>
              <a:gd name="T8" fmla="*/ 162 w 316"/>
              <a:gd name="T9" fmla="*/ 312 h 312"/>
              <a:gd name="T10" fmla="*/ 316 w 316"/>
              <a:gd name="T11" fmla="*/ 162 h 312"/>
              <a:gd name="T12" fmla="*/ 316 w 316"/>
              <a:gd name="T13" fmla="*/ 0 h 3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6" h="312">
                <a:moveTo>
                  <a:pt x="316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312"/>
                  <a:pt x="0" y="312"/>
                  <a:pt x="0" y="312"/>
                </a:cubicBezTo>
                <a:cubicBezTo>
                  <a:pt x="162" y="312"/>
                  <a:pt x="162" y="312"/>
                  <a:pt x="162" y="312"/>
                </a:cubicBezTo>
                <a:cubicBezTo>
                  <a:pt x="245" y="312"/>
                  <a:pt x="316" y="246"/>
                  <a:pt x="316" y="162"/>
                </a:cubicBezTo>
                <a:cubicBezTo>
                  <a:pt x="316" y="0"/>
                  <a:pt x="316" y="0"/>
                  <a:pt x="31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ctr" anchorCtr="0" compatLnSpc="1"/>
          <a:lstStyle/>
          <a:p>
            <a:pPr algn="ctr"/>
            <a:r>
              <a:rPr 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مجموعة 24"/>
          <p:cNvGrpSpPr/>
          <p:nvPr/>
        </p:nvGrpSpPr>
        <p:grpSpPr>
          <a:xfrm>
            <a:off x="5291956" y="3571291"/>
            <a:ext cx="1330573" cy="1921528"/>
            <a:chOff x="4003675" y="2559050"/>
            <a:chExt cx="1136650" cy="1641476"/>
          </a:xfrm>
          <a:solidFill>
            <a:schemeClr val="bg1">
              <a:lumMod val="75000"/>
            </a:schemeClr>
          </a:solidFill>
        </p:grpSpPr>
        <p:sp>
          <p:nvSpPr>
            <p:cNvPr id="20" name="Freeform 15"/>
            <p:cNvSpPr/>
            <p:nvPr/>
          </p:nvSpPr>
          <p:spPr bwMode="auto">
            <a:xfrm>
              <a:off x="4402138" y="3941763"/>
              <a:ext cx="339725" cy="58738"/>
            </a:xfrm>
            <a:custGeom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4402138" y="4008438"/>
              <a:ext cx="339725" cy="58738"/>
            </a:xfrm>
            <a:custGeom>
              <a:gdLst>
                <a:gd name="T0" fmla="*/ 145 w 145"/>
                <a:gd name="T1" fmla="*/ 13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3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3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3"/>
                  </a:moveTo>
                  <a:cubicBezTo>
                    <a:pt x="145" y="20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4402138" y="4076700"/>
              <a:ext cx="339725" cy="58738"/>
            </a:xfrm>
            <a:custGeom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5"/>
                    <a:pt x="14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4475163" y="4141788"/>
              <a:ext cx="192088" cy="58738"/>
            </a:xfrm>
            <a:custGeom>
              <a:gdLst>
                <a:gd name="T0" fmla="*/ 82 w 82"/>
                <a:gd name="T1" fmla="*/ 0 h 25"/>
                <a:gd name="T2" fmla="*/ 41 w 82"/>
                <a:gd name="T3" fmla="*/ 25 h 25"/>
                <a:gd name="T4" fmla="*/ 0 w 82"/>
                <a:gd name="T5" fmla="*/ 0 h 25"/>
                <a:gd name="T6" fmla="*/ 82 w 82"/>
                <a:gd name="T7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5">
                  <a:moveTo>
                    <a:pt x="82" y="0"/>
                  </a:moveTo>
                  <a:cubicBezTo>
                    <a:pt x="82" y="14"/>
                    <a:pt x="64" y="25"/>
                    <a:pt x="41" y="25"/>
                  </a:cubicBezTo>
                  <a:cubicBezTo>
                    <a:pt x="18" y="25"/>
                    <a:pt x="0" y="14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4003675" y="2559050"/>
              <a:ext cx="1136650" cy="1363663"/>
            </a:xfrm>
            <a:custGeom>
              <a:gdLst>
                <a:gd name="T0" fmla="*/ 241 w 483"/>
                <a:gd name="T1" fmla="*/ 0 h 580"/>
                <a:gd name="T2" fmla="*/ 0 w 483"/>
                <a:gd name="T3" fmla="*/ 241 h 580"/>
                <a:gd name="T4" fmla="*/ 62 w 483"/>
                <a:gd name="T5" fmla="*/ 402 h 580"/>
                <a:gd name="T6" fmla="*/ 62 w 483"/>
                <a:gd name="T7" fmla="*/ 402 h 580"/>
                <a:gd name="T8" fmla="*/ 63 w 483"/>
                <a:gd name="T9" fmla="*/ 403 h 580"/>
                <a:gd name="T10" fmla="*/ 73 w 483"/>
                <a:gd name="T11" fmla="*/ 414 h 580"/>
                <a:gd name="T12" fmla="*/ 129 w 483"/>
                <a:gd name="T13" fmla="*/ 483 h 580"/>
                <a:gd name="T14" fmla="*/ 199 w 483"/>
                <a:gd name="T15" fmla="*/ 580 h 580"/>
                <a:gd name="T16" fmla="*/ 235 w 483"/>
                <a:gd name="T17" fmla="*/ 580 h 580"/>
                <a:gd name="T18" fmla="*/ 247 w 483"/>
                <a:gd name="T19" fmla="*/ 580 h 580"/>
                <a:gd name="T20" fmla="*/ 284 w 483"/>
                <a:gd name="T21" fmla="*/ 580 h 580"/>
                <a:gd name="T22" fmla="*/ 353 w 483"/>
                <a:gd name="T23" fmla="*/ 483 h 580"/>
                <a:gd name="T24" fmla="*/ 407 w 483"/>
                <a:gd name="T25" fmla="*/ 416 h 580"/>
                <a:gd name="T26" fmla="*/ 483 w 483"/>
                <a:gd name="T27" fmla="*/ 241 h 580"/>
                <a:gd name="T28" fmla="*/ 241 w 483"/>
                <a:gd name="T29" fmla="*/ 0 h 580"/>
                <a:gd name="T30" fmla="*/ 331 w 483"/>
                <a:gd name="T31" fmla="*/ 349 h 580"/>
                <a:gd name="T32" fmla="*/ 302 w 483"/>
                <a:gd name="T33" fmla="*/ 388 h 580"/>
                <a:gd name="T34" fmla="*/ 264 w 483"/>
                <a:gd name="T35" fmla="*/ 443 h 580"/>
                <a:gd name="T36" fmla="*/ 245 w 483"/>
                <a:gd name="T37" fmla="*/ 443 h 580"/>
                <a:gd name="T38" fmla="*/ 238 w 483"/>
                <a:gd name="T39" fmla="*/ 443 h 580"/>
                <a:gd name="T40" fmla="*/ 218 w 483"/>
                <a:gd name="T41" fmla="*/ 443 h 580"/>
                <a:gd name="T42" fmla="*/ 181 w 483"/>
                <a:gd name="T43" fmla="*/ 388 h 580"/>
                <a:gd name="T44" fmla="*/ 150 w 483"/>
                <a:gd name="T45" fmla="*/ 348 h 580"/>
                <a:gd name="T46" fmla="*/ 145 w 483"/>
                <a:gd name="T47" fmla="*/ 341 h 580"/>
                <a:gd name="T48" fmla="*/ 144 w 483"/>
                <a:gd name="T49" fmla="*/ 341 h 580"/>
                <a:gd name="T50" fmla="*/ 144 w 483"/>
                <a:gd name="T51" fmla="*/ 341 h 580"/>
                <a:gd name="T52" fmla="*/ 111 w 483"/>
                <a:gd name="T53" fmla="*/ 248 h 580"/>
                <a:gd name="T54" fmla="*/ 241 w 483"/>
                <a:gd name="T55" fmla="*/ 109 h 580"/>
                <a:gd name="T56" fmla="*/ 372 w 483"/>
                <a:gd name="T57" fmla="*/ 248 h 580"/>
                <a:gd name="T58" fmla="*/ 331 w 483"/>
                <a:gd name="T59" fmla="*/ 349 h 5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2" h="580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03"/>
                    <a:pt x="23" y="359"/>
                    <a:pt x="62" y="402"/>
                  </a:cubicBezTo>
                  <a:cubicBezTo>
                    <a:pt x="62" y="402"/>
                    <a:pt x="62" y="402"/>
                    <a:pt x="62" y="402"/>
                  </a:cubicBezTo>
                  <a:cubicBezTo>
                    <a:pt x="62" y="402"/>
                    <a:pt x="62" y="402"/>
                    <a:pt x="63" y="403"/>
                  </a:cubicBezTo>
                  <a:cubicBezTo>
                    <a:pt x="66" y="407"/>
                    <a:pt x="70" y="410"/>
                    <a:pt x="73" y="414"/>
                  </a:cubicBezTo>
                  <a:cubicBezTo>
                    <a:pt x="88" y="429"/>
                    <a:pt x="112" y="457"/>
                    <a:pt x="129" y="483"/>
                  </a:cubicBezTo>
                  <a:cubicBezTo>
                    <a:pt x="154" y="523"/>
                    <a:pt x="141" y="580"/>
                    <a:pt x="199" y="580"/>
                  </a:cubicBezTo>
                  <a:cubicBezTo>
                    <a:pt x="235" y="580"/>
                    <a:pt x="235" y="580"/>
                    <a:pt x="235" y="580"/>
                  </a:cubicBezTo>
                  <a:cubicBezTo>
                    <a:pt x="247" y="580"/>
                    <a:pt x="247" y="580"/>
                    <a:pt x="247" y="580"/>
                  </a:cubicBezTo>
                  <a:cubicBezTo>
                    <a:pt x="284" y="580"/>
                    <a:pt x="284" y="580"/>
                    <a:pt x="284" y="580"/>
                  </a:cubicBezTo>
                  <a:cubicBezTo>
                    <a:pt x="341" y="580"/>
                    <a:pt x="329" y="523"/>
                    <a:pt x="353" y="483"/>
                  </a:cubicBezTo>
                  <a:cubicBezTo>
                    <a:pt x="369" y="458"/>
                    <a:pt x="393" y="431"/>
                    <a:pt x="407" y="416"/>
                  </a:cubicBezTo>
                  <a:cubicBezTo>
                    <a:pt x="454" y="372"/>
                    <a:pt x="483" y="310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31" y="349"/>
                  </a:moveTo>
                  <a:cubicBezTo>
                    <a:pt x="323" y="358"/>
                    <a:pt x="311" y="373"/>
                    <a:pt x="302" y="388"/>
                  </a:cubicBezTo>
                  <a:cubicBezTo>
                    <a:pt x="289" y="411"/>
                    <a:pt x="295" y="443"/>
                    <a:pt x="264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38" y="443"/>
                    <a:pt x="238" y="443"/>
                    <a:pt x="238" y="443"/>
                  </a:cubicBezTo>
                  <a:cubicBezTo>
                    <a:pt x="218" y="443"/>
                    <a:pt x="218" y="443"/>
                    <a:pt x="218" y="443"/>
                  </a:cubicBezTo>
                  <a:cubicBezTo>
                    <a:pt x="187" y="443"/>
                    <a:pt x="194" y="411"/>
                    <a:pt x="181" y="388"/>
                  </a:cubicBezTo>
                  <a:cubicBezTo>
                    <a:pt x="172" y="372"/>
                    <a:pt x="158" y="356"/>
                    <a:pt x="150" y="348"/>
                  </a:cubicBezTo>
                  <a:cubicBezTo>
                    <a:pt x="148" y="345"/>
                    <a:pt x="146" y="343"/>
                    <a:pt x="145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23" y="316"/>
                    <a:pt x="111" y="284"/>
                    <a:pt x="111" y="248"/>
                  </a:cubicBezTo>
                  <a:cubicBezTo>
                    <a:pt x="111" y="171"/>
                    <a:pt x="169" y="109"/>
                    <a:pt x="241" y="109"/>
                  </a:cubicBezTo>
                  <a:cubicBezTo>
                    <a:pt x="314" y="109"/>
                    <a:pt x="372" y="171"/>
                    <a:pt x="372" y="248"/>
                  </a:cubicBezTo>
                  <a:cubicBezTo>
                    <a:pt x="372" y="288"/>
                    <a:pt x="356" y="323"/>
                    <a:pt x="331" y="3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34"/>
          <p:cNvSpPr txBox="1"/>
          <p:nvPr/>
        </p:nvSpPr>
        <p:spPr>
          <a:xfrm>
            <a:off x="1408020" y="2266770"/>
            <a:ext cx="258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92611" y="1942513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408020" y="3860875"/>
            <a:ext cx="258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92611" y="353661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4"/>
          <p:cNvSpPr txBox="1"/>
          <p:nvPr/>
        </p:nvSpPr>
        <p:spPr>
          <a:xfrm>
            <a:off x="1408020" y="5454981"/>
            <a:ext cx="258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92611" y="5130723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4"/>
          <p:cNvSpPr txBox="1"/>
          <p:nvPr/>
        </p:nvSpPr>
        <p:spPr>
          <a:xfrm>
            <a:off x="8216611" y="2266770"/>
            <a:ext cx="2584955" cy="64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01202" y="1942513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34"/>
          <p:cNvSpPr txBox="1"/>
          <p:nvPr/>
        </p:nvSpPr>
        <p:spPr>
          <a:xfrm>
            <a:off x="8216611" y="3860875"/>
            <a:ext cx="2584955" cy="64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801202" y="353661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34"/>
          <p:cNvSpPr txBox="1"/>
          <p:nvPr/>
        </p:nvSpPr>
        <p:spPr>
          <a:xfrm>
            <a:off x="8216611" y="5454981"/>
            <a:ext cx="258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801202" y="5130723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34"/>
          <p:cNvSpPr txBox="1"/>
          <p:nvPr/>
        </p:nvSpPr>
        <p:spPr>
          <a:xfrm>
            <a:off x="4688525" y="1362300"/>
            <a:ext cx="2584955" cy="64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273117" y="103804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新年规划展望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5000">
    <p:push dir="u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66"/>
          <p:cNvGrpSpPr/>
          <p:nvPr/>
        </p:nvGrpSpPr>
        <p:grpSpPr>
          <a:xfrm>
            <a:off x="963185" y="5090366"/>
            <a:ext cx="2212807" cy="875510"/>
            <a:chOff x="5603652" y="1663635"/>
            <a:chExt cx="1659605" cy="656633"/>
          </a:xfrm>
        </p:grpSpPr>
        <p:sp>
          <p:nvSpPr>
            <p:cNvPr id="42" name="Text Placeholder 3"/>
            <p:cNvSpPr txBox="1"/>
            <p:nvPr/>
          </p:nvSpPr>
          <p:spPr>
            <a:xfrm>
              <a:off x="5971790" y="1663635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6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 Placeholder 3"/>
            <p:cNvSpPr txBox="1"/>
            <p:nvPr/>
          </p:nvSpPr>
          <p:spPr>
            <a:xfrm>
              <a:off x="5603652" y="1858747"/>
              <a:ext cx="1659605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66"/>
          <p:cNvGrpSpPr/>
          <p:nvPr/>
        </p:nvGrpSpPr>
        <p:grpSpPr>
          <a:xfrm>
            <a:off x="3655615" y="5081385"/>
            <a:ext cx="2212807" cy="893473"/>
            <a:chOff x="5603652" y="1650163"/>
            <a:chExt cx="1659605" cy="670105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5971790" y="1650163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6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5603652" y="1858747"/>
              <a:ext cx="1659605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6348046" y="5081385"/>
            <a:ext cx="2212807" cy="893473"/>
            <a:chOff x="5603652" y="1650163"/>
            <a:chExt cx="1659605" cy="670105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5971790" y="1650163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6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5603652" y="1858747"/>
              <a:ext cx="1659605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66"/>
          <p:cNvGrpSpPr/>
          <p:nvPr/>
        </p:nvGrpSpPr>
        <p:grpSpPr>
          <a:xfrm>
            <a:off x="9040475" y="5081385"/>
            <a:ext cx="2212807" cy="893473"/>
            <a:chOff x="5565552" y="1650163"/>
            <a:chExt cx="1659605" cy="670105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5933690" y="1650163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6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5565552" y="1858747"/>
              <a:ext cx="1659605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200">
                <a:spcBef>
                  <a:spcPct val="20000"/>
                </a:spcBef>
                <a:defRPr/>
              </a:pPr>
              <a:r>
                <a:rPr lang="zh-CN" alt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sz="13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5" name="Chart 24"/>
          <p:cNvGraphicFramePr/>
          <p:nvPr/>
        </p:nvGraphicFramePr>
        <p:xfrm>
          <a:off x="796157" y="1585577"/>
          <a:ext cx="6183777" cy="284194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016233" y="2031718"/>
            <a:ext cx="340104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33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59002" y="1662386"/>
            <a:ext cx="2576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lowchart: Off-page Connector 34"/>
          <p:cNvSpPr/>
          <p:nvPr/>
        </p:nvSpPr>
        <p:spPr>
          <a:xfrm rot="16200000">
            <a:off x="7687113" y="2071892"/>
            <a:ext cx="321955" cy="42182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16233" y="2847191"/>
            <a:ext cx="340104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33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lowchart: Off-page Connector 52"/>
          <p:cNvSpPr/>
          <p:nvPr/>
        </p:nvSpPr>
        <p:spPr>
          <a:xfrm rot="16200000">
            <a:off x="7687113" y="2887365"/>
            <a:ext cx="321955" cy="421825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16233" y="3688858"/>
            <a:ext cx="340104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sz="133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133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lowchart: Off-page Connector 54"/>
          <p:cNvSpPr/>
          <p:nvPr/>
        </p:nvSpPr>
        <p:spPr>
          <a:xfrm rot="16200000">
            <a:off x="7687113" y="3729032"/>
            <a:ext cx="321955" cy="421825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217"/>
          <p:cNvSpPr>
            <a:spLocks noEditPoints="1"/>
          </p:cNvSpPr>
          <p:nvPr/>
        </p:nvSpPr>
        <p:spPr bwMode="auto">
          <a:xfrm>
            <a:off x="1915071" y="4670755"/>
            <a:ext cx="355600" cy="266700"/>
          </a:xfrm>
          <a:custGeom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7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181"/>
          <p:cNvSpPr/>
          <p:nvPr/>
        </p:nvSpPr>
        <p:spPr bwMode="auto">
          <a:xfrm>
            <a:off x="7349300" y="4610428"/>
            <a:ext cx="213323" cy="387352"/>
          </a:xfrm>
          <a:custGeom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22"/>
          <p:cNvSpPr>
            <a:spLocks noEditPoints="1"/>
          </p:cNvSpPr>
          <p:nvPr/>
        </p:nvSpPr>
        <p:spPr bwMode="auto">
          <a:xfrm>
            <a:off x="9933932" y="4621010"/>
            <a:ext cx="378469" cy="366189"/>
          </a:xfrm>
          <a:custGeom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233"/>
          <p:cNvSpPr>
            <a:spLocks noChangeAspect="1"/>
          </p:cNvSpPr>
          <p:nvPr/>
        </p:nvSpPr>
        <p:spPr bwMode="auto">
          <a:xfrm>
            <a:off x="4641979" y="4636098"/>
            <a:ext cx="336013" cy="336013"/>
          </a:xfrm>
          <a:custGeom>
            <a:cxnLst>
              <a:cxn ang="0">
                <a:pos x="49" y="15"/>
              </a:cxn>
              <a:cxn ang="0">
                <a:pos x="43" y="21"/>
              </a:cxn>
              <a:cxn ang="0">
                <a:pos x="49" y="47"/>
              </a:cxn>
              <a:cxn ang="0">
                <a:pos x="49" y="49"/>
              </a:cxn>
              <a:cxn ang="0">
                <a:pos x="44" y="52"/>
              </a:cxn>
              <a:cxn ang="0">
                <a:pos x="43" y="53"/>
              </a:cxn>
              <a:cxn ang="0">
                <a:pos x="43" y="53"/>
              </a:cxn>
              <a:cxn ang="0">
                <a:pos x="42" y="52"/>
              </a:cxn>
              <a:cxn ang="0">
                <a:pos x="31" y="33"/>
              </a:cxn>
              <a:cxn ang="0">
                <a:pos x="21" y="42"/>
              </a:cxn>
              <a:cxn ang="0">
                <a:pos x="23" y="50"/>
              </a:cxn>
              <a:cxn ang="0">
                <a:pos x="23" y="51"/>
              </a:cxn>
              <a:cxn ang="0">
                <a:pos x="20" y="55"/>
              </a:cxn>
              <a:cxn ang="0">
                <a:pos x="19" y="55"/>
              </a:cxn>
              <a:cxn ang="0">
                <a:pos x="19" y="55"/>
              </a:cxn>
              <a:cxn ang="0">
                <a:pos x="18" y="55"/>
              </a:cxn>
              <a:cxn ang="0">
                <a:pos x="10" y="45"/>
              </a:cxn>
              <a:cxn ang="0">
                <a:pos x="1" y="38"/>
              </a:cxn>
              <a:cxn ang="0">
                <a:pos x="0" y="37"/>
              </a:cxn>
              <a:cxn ang="0">
                <a:pos x="1" y="36"/>
              </a:cxn>
              <a:cxn ang="0">
                <a:pos x="4" y="32"/>
              </a:cxn>
              <a:cxn ang="0">
                <a:pos x="5" y="32"/>
              </a:cxn>
              <a:cxn ang="0">
                <a:pos x="6" y="32"/>
              </a:cxn>
              <a:cxn ang="0">
                <a:pos x="13" y="34"/>
              </a:cxn>
              <a:cxn ang="0">
                <a:pos x="23" y="24"/>
              </a:cxn>
              <a:cxn ang="0">
                <a:pos x="4" y="14"/>
              </a:cxn>
              <a:cxn ang="0">
                <a:pos x="3" y="13"/>
              </a:cxn>
              <a:cxn ang="0">
                <a:pos x="3" y="12"/>
              </a:cxn>
              <a:cxn ang="0">
                <a:pos x="8" y="7"/>
              </a:cxn>
              <a:cxn ang="0">
                <a:pos x="9" y="6"/>
              </a:cxn>
              <a:cxn ang="0">
                <a:pos x="34" y="12"/>
              </a:cxn>
              <a:cxn ang="0">
                <a:pos x="41" y="6"/>
              </a:cxn>
              <a:cxn ang="0">
                <a:pos x="53" y="3"/>
              </a:cxn>
              <a:cxn ang="0">
                <a:pos x="49" y="15"/>
              </a:cxn>
            </a:cxnLst>
            <a:rect l="0" t="0" r="r" b="b"/>
            <a:pathLst>
              <a:path w="55" h="55">
                <a:moveTo>
                  <a:pt x="49" y="15"/>
                </a:moveTo>
                <a:cubicBezTo>
                  <a:pt x="43" y="21"/>
                  <a:pt x="43" y="21"/>
                  <a:pt x="43" y="21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8"/>
                  <a:pt x="49" y="48"/>
                  <a:pt x="49" y="49"/>
                </a:cubicBezTo>
                <a:cubicBezTo>
                  <a:pt x="44" y="52"/>
                  <a:pt x="44" y="52"/>
                  <a:pt x="44" y="52"/>
                </a:cubicBezTo>
                <a:cubicBezTo>
                  <a:pt x="43" y="52"/>
                  <a:pt x="43" y="53"/>
                  <a:pt x="43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31" y="33"/>
                  <a:pt x="31" y="33"/>
                  <a:pt x="31" y="33"/>
                </a:cubicBezTo>
                <a:cubicBezTo>
                  <a:pt x="21" y="42"/>
                  <a:pt x="21" y="42"/>
                  <a:pt x="21" y="42"/>
                </a:cubicBezTo>
                <a:cubicBezTo>
                  <a:pt x="23" y="50"/>
                  <a:pt x="23" y="50"/>
                  <a:pt x="23" y="50"/>
                </a:cubicBezTo>
                <a:cubicBezTo>
                  <a:pt x="24" y="50"/>
                  <a:pt x="23" y="51"/>
                  <a:pt x="23" y="51"/>
                </a:cubicBezTo>
                <a:cubicBezTo>
                  <a:pt x="20" y="55"/>
                  <a:pt x="20" y="55"/>
                  <a:pt x="20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0" y="45"/>
                  <a:pt x="10" y="45"/>
                  <a:pt x="10" y="4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0" y="37"/>
                  <a:pt x="0" y="37"/>
                </a:cubicBezTo>
                <a:cubicBezTo>
                  <a:pt x="0" y="37"/>
                  <a:pt x="1" y="36"/>
                  <a:pt x="1" y="36"/>
                </a:cubicBezTo>
                <a:cubicBezTo>
                  <a:pt x="4" y="32"/>
                  <a:pt x="4" y="32"/>
                  <a:pt x="4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6" y="32"/>
                  <a:pt x="6" y="32"/>
                </a:cubicBezTo>
                <a:cubicBezTo>
                  <a:pt x="13" y="34"/>
                  <a:pt x="13" y="34"/>
                  <a:pt x="13" y="34"/>
                </a:cubicBezTo>
                <a:cubicBezTo>
                  <a:pt x="23" y="24"/>
                  <a:pt x="23" y="24"/>
                  <a:pt x="23" y="2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8" y="7"/>
                  <a:pt x="8" y="7"/>
                  <a:pt x="8" y="7"/>
                </a:cubicBezTo>
                <a:cubicBezTo>
                  <a:pt x="8" y="6"/>
                  <a:pt x="9" y="6"/>
                  <a:pt x="9" y="6"/>
                </a:cubicBezTo>
                <a:cubicBezTo>
                  <a:pt x="34" y="12"/>
                  <a:pt x="34" y="12"/>
                  <a:pt x="34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44" y="3"/>
                  <a:pt x="50" y="0"/>
                  <a:pt x="53" y="3"/>
                </a:cubicBezTo>
                <a:cubicBezTo>
                  <a:pt x="55" y="5"/>
                  <a:pt x="53" y="11"/>
                  <a:pt x="49" y="1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新年规划展望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5000">
    <p:push dir="u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Group 12"/>
          <p:cNvGrpSpPr/>
          <p:nvPr/>
        </p:nvGrpSpPr>
        <p:grpSpPr>
          <a:xfrm>
            <a:off x="1623652" y="1908711"/>
            <a:ext cx="2449817" cy="1583053"/>
            <a:chOff x="1449311" y="2098090"/>
            <a:chExt cx="2450455" cy="1583053"/>
          </a:xfrm>
        </p:grpSpPr>
        <p:sp>
          <p:nvSpPr>
            <p:cNvPr id="23" name="TextBox 22"/>
            <p:cNvSpPr txBox="1"/>
            <p:nvPr/>
          </p:nvSpPr>
          <p:spPr>
            <a:xfrm>
              <a:off x="2293564" y="2609162"/>
              <a:ext cx="7619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飞机的年代</a:t>
              </a:r>
              <a:endParaRPr lang="id-ID" sz="9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49311" y="2942479"/>
              <a:ext cx="24504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609600" algn="ctr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lang="ms-MY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74" name="AutoShape 44"/>
            <p:cNvSpPr/>
            <p:nvPr/>
          </p:nvSpPr>
          <p:spPr bwMode="auto">
            <a:xfrm>
              <a:off x="2470991" y="2098090"/>
              <a:ext cx="548907" cy="525050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57200">
                <a:defRPr/>
              </a:pPr>
              <a:endParaRPr lang="es-ES" sz="29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86841" y="1925762"/>
            <a:ext cx="2449817" cy="1552171"/>
            <a:chOff x="8191264" y="2115141"/>
            <a:chExt cx="2450455" cy="1552171"/>
          </a:xfrm>
        </p:grpSpPr>
        <p:sp>
          <p:nvSpPr>
            <p:cNvPr id="25" name="TextBox 24"/>
            <p:cNvSpPr txBox="1"/>
            <p:nvPr/>
          </p:nvSpPr>
          <p:spPr>
            <a:xfrm>
              <a:off x="9150965" y="2595331"/>
              <a:ext cx="5310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流程图</a:t>
              </a:r>
              <a:endParaRPr lang="id-ID" sz="9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91264" y="2928648"/>
              <a:ext cx="24504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609600" algn="ctr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lang="ms-MY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75" name="AutoShape 91"/>
            <p:cNvSpPr/>
            <p:nvPr/>
          </p:nvSpPr>
          <p:spPr bwMode="auto">
            <a:xfrm>
              <a:off x="9227128" y="2115141"/>
              <a:ext cx="451014" cy="496116"/>
            </a:xfrm>
            <a:custGeom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57200">
                <a:defRPr/>
              </a:pPr>
              <a:endParaRPr lang="es-ES" sz="29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65484" y="4473424"/>
            <a:ext cx="2449817" cy="1594532"/>
            <a:chOff x="9066257" y="4662804"/>
            <a:chExt cx="2450455" cy="1594532"/>
          </a:xfrm>
        </p:grpSpPr>
        <p:sp>
          <p:nvSpPr>
            <p:cNvPr id="18" name="TextBox 17"/>
            <p:cNvSpPr txBox="1"/>
            <p:nvPr/>
          </p:nvSpPr>
          <p:spPr>
            <a:xfrm>
              <a:off x="10083683" y="5185355"/>
              <a:ext cx="4156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摄影</a:t>
              </a:r>
              <a:endParaRPr lang="id-ID" sz="9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66257" y="5518672"/>
              <a:ext cx="24504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609600" algn="ctr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lang="ms-MY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76" name="AutoShape 43"/>
            <p:cNvSpPr/>
            <p:nvPr/>
          </p:nvSpPr>
          <p:spPr bwMode="auto">
            <a:xfrm>
              <a:off x="10023174" y="4662804"/>
              <a:ext cx="505828" cy="55418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57200">
                <a:defRPr/>
              </a:pPr>
              <a:endParaRPr lang="es-ES" sz="29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6245" y="4434535"/>
            <a:ext cx="2449817" cy="1589885"/>
            <a:chOff x="929571" y="4623914"/>
            <a:chExt cx="2450455" cy="1589885"/>
          </a:xfrm>
        </p:grpSpPr>
        <p:sp>
          <p:nvSpPr>
            <p:cNvPr id="20" name="TextBox 19"/>
            <p:cNvSpPr txBox="1"/>
            <p:nvPr/>
          </p:nvSpPr>
          <p:spPr>
            <a:xfrm>
              <a:off x="1946992" y="5141818"/>
              <a:ext cx="4156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奖杯</a:t>
              </a:r>
              <a:endParaRPr lang="id-ID" sz="9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9571" y="5475135"/>
              <a:ext cx="24504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609600" algn="ctr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endParaRPr lang="ms-MY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78" name="AutoShape 123"/>
            <p:cNvSpPr/>
            <p:nvPr/>
          </p:nvSpPr>
          <p:spPr bwMode="auto">
            <a:xfrm>
              <a:off x="1889847" y="4623914"/>
              <a:ext cx="510604" cy="56166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57200">
                <a:defRPr/>
              </a:pPr>
              <a:endParaRPr lang="es-ES" sz="29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/>
              </a:endParaRPr>
            </a:p>
          </p:txBody>
        </p:sp>
      </p:grpSp>
      <p:sp>
        <p:nvSpPr>
          <p:cNvPr id="114" name="Freeform 33"/>
          <p:cNvSpPr/>
          <p:nvPr/>
        </p:nvSpPr>
        <p:spPr bwMode="auto">
          <a:xfrm rot="20192702" flipH="1">
            <a:off x="6218573" y="1789583"/>
            <a:ext cx="718839" cy="596869"/>
          </a:xfrm>
          <a:custGeom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Freeform 36"/>
          <p:cNvSpPr/>
          <p:nvPr/>
        </p:nvSpPr>
        <p:spPr bwMode="auto">
          <a:xfrm rot="1695130">
            <a:off x="7455588" y="2450185"/>
            <a:ext cx="339998" cy="436475"/>
          </a:xfrm>
          <a:custGeom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0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Freeform 30"/>
          <p:cNvSpPr/>
          <p:nvPr/>
        </p:nvSpPr>
        <p:spPr bwMode="auto">
          <a:xfrm rot="19798984">
            <a:off x="6303046" y="1961370"/>
            <a:ext cx="1242627" cy="934342"/>
          </a:xfrm>
          <a:custGeom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Freeform 36"/>
          <p:cNvSpPr/>
          <p:nvPr/>
        </p:nvSpPr>
        <p:spPr bwMode="auto">
          <a:xfrm rot="20742510">
            <a:off x="6001436" y="2447629"/>
            <a:ext cx="339998" cy="436475"/>
          </a:xfrm>
          <a:custGeom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0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Freeform 30"/>
          <p:cNvSpPr/>
          <p:nvPr/>
        </p:nvSpPr>
        <p:spPr bwMode="auto">
          <a:xfrm rot="1666479" flipH="1">
            <a:off x="4603808" y="1526361"/>
            <a:ext cx="1124737" cy="845700"/>
          </a:xfrm>
          <a:custGeom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Freeform 28"/>
          <p:cNvSpPr/>
          <p:nvPr/>
        </p:nvSpPr>
        <p:spPr bwMode="auto">
          <a:xfrm>
            <a:off x="4211779" y="2667673"/>
            <a:ext cx="1421734" cy="1308775"/>
          </a:xfrm>
          <a:custGeom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Freeform 30"/>
          <p:cNvSpPr/>
          <p:nvPr/>
        </p:nvSpPr>
        <p:spPr bwMode="auto">
          <a:xfrm>
            <a:off x="6582178" y="2701715"/>
            <a:ext cx="1388523" cy="1044042"/>
          </a:xfrm>
          <a:custGeom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r>
              <a:rPr lang="id-ID" sz="9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0997" y="2364008"/>
            <a:ext cx="2292013" cy="3878889"/>
            <a:chOff x="5390813" y="2553387"/>
            <a:chExt cx="2292610" cy="3878889"/>
          </a:xfrm>
          <a:solidFill>
            <a:schemeClr val="tx2"/>
          </a:solidFill>
        </p:grpSpPr>
        <p:sp>
          <p:nvSpPr>
            <p:cNvPr id="119" name="Freeform 29"/>
            <p:cNvSpPr/>
            <p:nvPr/>
          </p:nvSpPr>
          <p:spPr bwMode="auto">
            <a:xfrm>
              <a:off x="6408694" y="3371498"/>
              <a:ext cx="1274729" cy="868054"/>
            </a:xfrm>
            <a:custGeom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31"/>
            <p:cNvSpPr/>
            <p:nvPr/>
          </p:nvSpPr>
          <p:spPr bwMode="auto">
            <a:xfrm>
              <a:off x="5752304" y="2553387"/>
              <a:ext cx="118912" cy="789180"/>
            </a:xfrm>
            <a:custGeom>
              <a:gdLst>
                <a:gd name="T0" fmla="*/ 12 w 21"/>
                <a:gd name="T1" fmla="*/ 80 h 81"/>
                <a:gd name="T2" fmla="*/ 3 w 21"/>
                <a:gd name="T3" fmla="*/ 81 h 81"/>
                <a:gd name="T4" fmla="*/ 3 w 21"/>
                <a:gd name="T5" fmla="*/ 32 h 81"/>
                <a:gd name="T6" fmla="*/ 5 w 21"/>
                <a:gd name="T7" fmla="*/ 0 h 81"/>
                <a:gd name="T8" fmla="*/ 14 w 21"/>
                <a:gd name="T9" fmla="*/ 28 h 81"/>
                <a:gd name="T10" fmla="*/ 12 w 21"/>
                <a:gd name="T11" fmla="*/ 80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1">
                  <a:moveTo>
                    <a:pt x="12" y="80"/>
                  </a:moveTo>
                  <a:cubicBezTo>
                    <a:pt x="9" y="81"/>
                    <a:pt x="6" y="81"/>
                    <a:pt x="3" y="81"/>
                  </a:cubicBezTo>
                  <a:cubicBezTo>
                    <a:pt x="3" y="55"/>
                    <a:pt x="3" y="36"/>
                    <a:pt x="3" y="32"/>
                  </a:cubicBezTo>
                  <a:cubicBezTo>
                    <a:pt x="0" y="8"/>
                    <a:pt x="1" y="0"/>
                    <a:pt x="5" y="0"/>
                  </a:cubicBezTo>
                  <a:cubicBezTo>
                    <a:pt x="9" y="0"/>
                    <a:pt x="21" y="3"/>
                    <a:pt x="14" y="28"/>
                  </a:cubicBezTo>
                  <a:cubicBezTo>
                    <a:pt x="13" y="33"/>
                    <a:pt x="12" y="52"/>
                    <a:pt x="12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24"/>
            <p:cNvSpPr/>
            <p:nvPr/>
          </p:nvSpPr>
          <p:spPr bwMode="auto">
            <a:xfrm>
              <a:off x="5390813" y="4008863"/>
              <a:ext cx="168853" cy="1674272"/>
            </a:xfrm>
            <a:custGeom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25"/>
            <p:cNvSpPr/>
            <p:nvPr/>
          </p:nvSpPr>
          <p:spPr bwMode="auto">
            <a:xfrm>
              <a:off x="6651273" y="4329923"/>
              <a:ext cx="145071" cy="1353212"/>
            </a:xfrm>
            <a:custGeom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26"/>
            <p:cNvSpPr/>
            <p:nvPr/>
          </p:nvSpPr>
          <p:spPr bwMode="auto">
            <a:xfrm>
              <a:off x="6373019" y="3951786"/>
              <a:ext cx="114155" cy="1481636"/>
            </a:xfrm>
            <a:custGeom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27"/>
            <p:cNvSpPr>
              <a:spLocks noEditPoints="1"/>
            </p:cNvSpPr>
            <p:nvPr/>
          </p:nvSpPr>
          <p:spPr bwMode="auto">
            <a:xfrm>
              <a:off x="5464537" y="5333535"/>
              <a:ext cx="1277107" cy="1098741"/>
            </a:xfrm>
            <a:custGeom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32"/>
            <p:cNvSpPr/>
            <p:nvPr/>
          </p:nvSpPr>
          <p:spPr bwMode="auto">
            <a:xfrm>
              <a:off x="5740412" y="3611455"/>
              <a:ext cx="85616" cy="1821968"/>
            </a:xfrm>
            <a:custGeom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8" name="Freeform 33"/>
          <p:cNvSpPr/>
          <p:nvPr/>
        </p:nvSpPr>
        <p:spPr bwMode="auto">
          <a:xfrm>
            <a:off x="5711557" y="3058086"/>
            <a:ext cx="853976" cy="709077"/>
          </a:xfrm>
          <a:custGeom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Freeform 34"/>
          <p:cNvSpPr/>
          <p:nvPr/>
        </p:nvSpPr>
        <p:spPr bwMode="auto">
          <a:xfrm>
            <a:off x="5081000" y="2433442"/>
            <a:ext cx="439857" cy="587423"/>
          </a:xfrm>
          <a:custGeom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Freeform 35"/>
          <p:cNvSpPr/>
          <p:nvPr/>
        </p:nvSpPr>
        <p:spPr bwMode="auto">
          <a:xfrm>
            <a:off x="6667772" y="3959799"/>
            <a:ext cx="525450" cy="501807"/>
          </a:xfrm>
          <a:custGeom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Freeform 36"/>
          <p:cNvSpPr/>
          <p:nvPr/>
        </p:nvSpPr>
        <p:spPr bwMode="auto">
          <a:xfrm>
            <a:off x="6380081" y="2487677"/>
            <a:ext cx="444612" cy="570775"/>
          </a:xfrm>
          <a:custGeom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0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Freeform 37"/>
          <p:cNvSpPr/>
          <p:nvPr/>
        </p:nvSpPr>
        <p:spPr bwMode="auto">
          <a:xfrm>
            <a:off x="5476591" y="1850311"/>
            <a:ext cx="625310" cy="818110"/>
          </a:xfrm>
          <a:custGeom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Freeform 33"/>
          <p:cNvSpPr/>
          <p:nvPr/>
        </p:nvSpPr>
        <p:spPr bwMode="auto">
          <a:xfrm>
            <a:off x="4414888" y="2316733"/>
            <a:ext cx="629431" cy="522633"/>
          </a:xfrm>
          <a:custGeom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Freeform 30"/>
          <p:cNvSpPr/>
          <p:nvPr/>
        </p:nvSpPr>
        <p:spPr bwMode="auto">
          <a:xfrm rot="1801016" flipH="1">
            <a:off x="5707121" y="3807226"/>
            <a:ext cx="808272" cy="607747"/>
          </a:xfrm>
          <a:custGeom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新年规划展望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3000" p14:dur="1600">
        <p14:conveyor dir="l"/>
      </p:transition>
    </mc:Choice>
    <mc:Fallback>
      <p:transition spd="slow" advClick="0" advTm="3000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10424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91264" y="2337143"/>
            <a:ext cx="560269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01/</a:t>
            </a:r>
            <a:r>
              <a:rPr lang="zh-CN" altLang="en-US" sz="3600" b="1">
                <a:solidFill>
                  <a:srgbClr val="05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本年工作回顾</a:t>
            </a:r>
            <a:endParaRPr lang="zh-CN" altLang="en-US" sz="3600" b="1">
              <a:solidFill>
                <a:srgbClr val="05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4791264" y="2942875"/>
            <a:ext cx="6257736" cy="13349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10000"/>
              </a:lnSpc>
              <a:spcBef>
                <a:spcPct val="20000"/>
              </a:spcBef>
              <a:defRPr/>
            </a:pPr>
            <a:r>
              <a:rPr lang="zh-CN" altLang="en-US" sz="1600" spc="3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单击此处编辑您要的内容，建议您在展示时采用微软雅黑字体单击此处编辑您要的内容，建议您在展示时采用微软雅黑字体单击此处编辑您要的内容，建议您在展示时采用微软雅黑字体</a:t>
            </a:r>
            <a:endParaRPr lang="en-US" altLang="zh-CN" sz="1600" spc="3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91264" y="2277526"/>
            <a:ext cx="5765800" cy="0"/>
          </a:xfrm>
          <a:prstGeom prst="line">
            <a:avLst/>
          </a:prstGeom>
          <a:ln w="19050">
            <a:solidFill>
              <a:srgbClr val="06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791264" y="4411126"/>
            <a:ext cx="5765800" cy="0"/>
          </a:xfrm>
          <a:prstGeom prst="line">
            <a:avLst/>
          </a:prstGeom>
          <a:ln w="19050">
            <a:solidFill>
              <a:srgbClr val="06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7104884" y="4159385"/>
            <a:ext cx="67386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106772" y="4159385"/>
            <a:ext cx="0" cy="101665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24355" y="5236184"/>
            <a:ext cx="1476975" cy="347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4355" y="5530758"/>
            <a:ext cx="2135171" cy="69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GB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Hexagon 11"/>
          <p:cNvSpPr/>
          <p:nvPr/>
        </p:nvSpPr>
        <p:spPr>
          <a:xfrm rot="16200000">
            <a:off x="6975051" y="2317178"/>
            <a:ext cx="1607404" cy="138569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7535173" y="2735883"/>
            <a:ext cx="485831" cy="549453"/>
          </a:xfrm>
          <a:custGeom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Hexagon 14"/>
          <p:cNvSpPr/>
          <p:nvPr/>
        </p:nvSpPr>
        <p:spPr>
          <a:xfrm rot="16200000">
            <a:off x="5899975" y="2380487"/>
            <a:ext cx="1207666" cy="1041092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6309881" y="2688252"/>
            <a:ext cx="387853" cy="425562"/>
          </a:xfrm>
          <a:custGeom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Hexagon 17"/>
          <p:cNvSpPr/>
          <p:nvPr/>
        </p:nvSpPr>
        <p:spPr>
          <a:xfrm rot="16200000">
            <a:off x="7828055" y="3638840"/>
            <a:ext cx="1207666" cy="1041092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8242191" y="3957182"/>
            <a:ext cx="379234" cy="402935"/>
          </a:xfrm>
          <a:custGeom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Hexagon 20"/>
          <p:cNvSpPr/>
          <p:nvPr/>
        </p:nvSpPr>
        <p:spPr>
          <a:xfrm rot="16200000">
            <a:off x="5113038" y="3357444"/>
            <a:ext cx="1461276" cy="1259722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5562856" y="3708806"/>
            <a:ext cx="561641" cy="454093"/>
          </a:xfrm>
          <a:custGeom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Hexagon 23"/>
          <p:cNvSpPr/>
          <p:nvPr/>
        </p:nvSpPr>
        <p:spPr>
          <a:xfrm rot="16200000">
            <a:off x="4233944" y="3689472"/>
            <a:ext cx="998072" cy="860407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4551558" y="3938317"/>
            <a:ext cx="364509" cy="362715"/>
          </a:xfrm>
          <a:custGeom>
            <a:gdLst>
              <a:gd name="T0" fmla="*/ 6 w 94"/>
              <a:gd name="T1" fmla="*/ 28 h 94"/>
              <a:gd name="T2" fmla="*/ 32 w 94"/>
              <a:gd name="T3" fmla="*/ 4 h 94"/>
              <a:gd name="T4" fmla="*/ 67 w 94"/>
              <a:gd name="T5" fmla="*/ 6 h 94"/>
              <a:gd name="T6" fmla="*/ 90 w 94"/>
              <a:gd name="T7" fmla="*/ 32 h 94"/>
              <a:gd name="T8" fmla="*/ 88 w 94"/>
              <a:gd name="T9" fmla="*/ 67 h 94"/>
              <a:gd name="T10" fmla="*/ 88 w 94"/>
              <a:gd name="T11" fmla="*/ 67 h 94"/>
              <a:gd name="T12" fmla="*/ 62 w 94"/>
              <a:gd name="T13" fmla="*/ 90 h 94"/>
              <a:gd name="T14" fmla="*/ 27 w 94"/>
              <a:gd name="T15" fmla="*/ 89 h 94"/>
              <a:gd name="T16" fmla="*/ 27 w 94"/>
              <a:gd name="T17" fmla="*/ 89 h 94"/>
              <a:gd name="T18" fmla="*/ 4 w 94"/>
              <a:gd name="T19" fmla="*/ 62 h 94"/>
              <a:gd name="T20" fmla="*/ 6 w 94"/>
              <a:gd name="T21" fmla="*/ 28 h 94"/>
              <a:gd name="T22" fmla="*/ 6 w 94"/>
              <a:gd name="T23" fmla="*/ 28 h 94"/>
              <a:gd name="T24" fmla="*/ 20 w 94"/>
              <a:gd name="T25" fmla="*/ 27 h 94"/>
              <a:gd name="T26" fmla="*/ 16 w 94"/>
              <a:gd name="T27" fmla="*/ 32 h 94"/>
              <a:gd name="T28" fmla="*/ 16 w 94"/>
              <a:gd name="T29" fmla="*/ 32 h 94"/>
              <a:gd name="T30" fmla="*/ 15 w 94"/>
              <a:gd name="T31" fmla="*/ 35 h 94"/>
              <a:gd name="T32" fmla="*/ 36 w 94"/>
              <a:gd name="T33" fmla="*/ 37 h 94"/>
              <a:gd name="T34" fmla="*/ 34 w 94"/>
              <a:gd name="T35" fmla="*/ 40 h 94"/>
              <a:gd name="T36" fmla="*/ 32 w 94"/>
              <a:gd name="T37" fmla="*/ 45 h 94"/>
              <a:gd name="T38" fmla="*/ 13 w 94"/>
              <a:gd name="T39" fmla="*/ 53 h 94"/>
              <a:gd name="T40" fmla="*/ 15 w 94"/>
              <a:gd name="T41" fmla="*/ 59 h 94"/>
              <a:gd name="T42" fmla="*/ 15 w 94"/>
              <a:gd name="T43" fmla="*/ 59 h 94"/>
              <a:gd name="T44" fmla="*/ 16 w 94"/>
              <a:gd name="T45" fmla="*/ 60 h 94"/>
              <a:gd name="T46" fmla="*/ 29 w 94"/>
              <a:gd name="T47" fmla="*/ 54 h 94"/>
              <a:gd name="T48" fmla="*/ 26 w 94"/>
              <a:gd name="T49" fmla="*/ 74 h 94"/>
              <a:gd name="T50" fmla="*/ 32 w 94"/>
              <a:gd name="T51" fmla="*/ 78 h 94"/>
              <a:gd name="T52" fmla="*/ 32 w 94"/>
              <a:gd name="T53" fmla="*/ 78 h 94"/>
              <a:gd name="T54" fmla="*/ 33 w 94"/>
              <a:gd name="T55" fmla="*/ 79 h 94"/>
              <a:gd name="T56" fmla="*/ 34 w 94"/>
              <a:gd name="T57" fmla="*/ 78 h 94"/>
              <a:gd name="T58" fmla="*/ 36 w 94"/>
              <a:gd name="T59" fmla="*/ 55 h 94"/>
              <a:gd name="T60" fmla="*/ 48 w 94"/>
              <a:gd name="T61" fmla="*/ 67 h 94"/>
              <a:gd name="T62" fmla="*/ 60 w 94"/>
              <a:gd name="T63" fmla="*/ 79 h 94"/>
              <a:gd name="T64" fmla="*/ 65 w 94"/>
              <a:gd name="T65" fmla="*/ 77 h 94"/>
              <a:gd name="T66" fmla="*/ 66 w 94"/>
              <a:gd name="T67" fmla="*/ 74 h 94"/>
              <a:gd name="T68" fmla="*/ 54 w 94"/>
              <a:gd name="T69" fmla="*/ 62 h 94"/>
              <a:gd name="T70" fmla="*/ 39 w 94"/>
              <a:gd name="T71" fmla="*/ 48 h 94"/>
              <a:gd name="T72" fmla="*/ 41 w 94"/>
              <a:gd name="T73" fmla="*/ 43 h 94"/>
              <a:gd name="T74" fmla="*/ 43 w 94"/>
              <a:gd name="T75" fmla="*/ 39 h 94"/>
              <a:gd name="T76" fmla="*/ 49 w 94"/>
              <a:gd name="T77" fmla="*/ 42 h 94"/>
              <a:gd name="T78" fmla="*/ 77 w 94"/>
              <a:gd name="T79" fmla="*/ 64 h 94"/>
              <a:gd name="T80" fmla="*/ 78 w 94"/>
              <a:gd name="T81" fmla="*/ 62 h 94"/>
              <a:gd name="T82" fmla="*/ 78 w 94"/>
              <a:gd name="T83" fmla="*/ 62 h 94"/>
              <a:gd name="T84" fmla="*/ 80 w 94"/>
              <a:gd name="T85" fmla="*/ 56 h 94"/>
              <a:gd name="T86" fmla="*/ 53 w 94"/>
              <a:gd name="T87" fmla="*/ 35 h 94"/>
              <a:gd name="T88" fmla="*/ 47 w 94"/>
              <a:gd name="T89" fmla="*/ 32 h 94"/>
              <a:gd name="T90" fmla="*/ 50 w 94"/>
              <a:gd name="T91" fmla="*/ 28 h 94"/>
              <a:gd name="T92" fmla="*/ 56 w 94"/>
              <a:gd name="T93" fmla="*/ 30 h 94"/>
              <a:gd name="T94" fmla="*/ 74 w 94"/>
              <a:gd name="T95" fmla="*/ 28 h 94"/>
              <a:gd name="T96" fmla="*/ 71 w 94"/>
              <a:gd name="T97" fmla="*/ 23 h 94"/>
              <a:gd name="T98" fmla="*/ 70 w 94"/>
              <a:gd name="T99" fmla="*/ 22 h 94"/>
              <a:gd name="T100" fmla="*/ 58 w 94"/>
              <a:gd name="T101" fmla="*/ 23 h 94"/>
              <a:gd name="T102" fmla="*/ 55 w 94"/>
              <a:gd name="T103" fmla="*/ 22 h 94"/>
              <a:gd name="T104" fmla="*/ 62 w 94"/>
              <a:gd name="T105" fmla="*/ 16 h 94"/>
              <a:gd name="T106" fmla="*/ 53 w 94"/>
              <a:gd name="T107" fmla="*/ 14 h 94"/>
              <a:gd name="T108" fmla="*/ 49 w 94"/>
              <a:gd name="T109" fmla="*/ 18 h 94"/>
              <a:gd name="T110" fmla="*/ 43 w 94"/>
              <a:gd name="T111" fmla="*/ 13 h 94"/>
              <a:gd name="T112" fmla="*/ 37 w 94"/>
              <a:gd name="T113" fmla="*/ 15 h 94"/>
              <a:gd name="T114" fmla="*/ 35 w 94"/>
              <a:gd name="T115" fmla="*/ 16 h 94"/>
              <a:gd name="T116" fmla="*/ 44 w 94"/>
              <a:gd name="T117" fmla="*/ 24 h 94"/>
              <a:gd name="T118" fmla="*/ 40 w 94"/>
              <a:gd name="T119" fmla="*/ 30 h 94"/>
              <a:gd name="T120" fmla="*/ 20 w 94"/>
              <a:gd name="T121" fmla="*/ 27 h 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4" h="94">
                <a:moveTo>
                  <a:pt x="6" y="28"/>
                </a:moveTo>
                <a:cubicBezTo>
                  <a:pt x="11" y="16"/>
                  <a:pt x="21" y="8"/>
                  <a:pt x="32" y="4"/>
                </a:cubicBezTo>
                <a:cubicBezTo>
                  <a:pt x="43" y="0"/>
                  <a:pt x="56" y="1"/>
                  <a:pt x="67" y="6"/>
                </a:cubicBezTo>
                <a:cubicBezTo>
                  <a:pt x="78" y="12"/>
                  <a:pt x="86" y="21"/>
                  <a:pt x="90" y="32"/>
                </a:cubicBezTo>
                <a:cubicBezTo>
                  <a:pt x="94" y="43"/>
                  <a:pt x="94" y="56"/>
                  <a:pt x="88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3" y="78"/>
                  <a:pt x="73" y="87"/>
                  <a:pt x="62" y="90"/>
                </a:cubicBezTo>
                <a:cubicBezTo>
                  <a:pt x="51" y="94"/>
                  <a:pt x="39" y="94"/>
                  <a:pt x="27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16" y="83"/>
                  <a:pt x="8" y="73"/>
                  <a:pt x="4" y="62"/>
                </a:cubicBezTo>
                <a:cubicBezTo>
                  <a:pt x="0" y="51"/>
                  <a:pt x="1" y="39"/>
                  <a:pt x="6" y="28"/>
                </a:cubicBezTo>
                <a:cubicBezTo>
                  <a:pt x="6" y="28"/>
                  <a:pt x="6" y="28"/>
                  <a:pt x="6" y="28"/>
                </a:cubicBezTo>
                <a:close/>
                <a:moveTo>
                  <a:pt x="20" y="27"/>
                </a:moveTo>
                <a:cubicBezTo>
                  <a:pt x="18" y="29"/>
                  <a:pt x="17" y="30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4"/>
                  <a:pt x="15" y="35"/>
                </a:cubicBezTo>
                <a:cubicBezTo>
                  <a:pt x="21" y="34"/>
                  <a:pt x="28" y="34"/>
                  <a:pt x="36" y="37"/>
                </a:cubicBezTo>
                <a:cubicBezTo>
                  <a:pt x="35" y="38"/>
                  <a:pt x="35" y="39"/>
                  <a:pt x="34" y="40"/>
                </a:cubicBezTo>
                <a:cubicBezTo>
                  <a:pt x="33" y="42"/>
                  <a:pt x="32" y="43"/>
                  <a:pt x="32" y="45"/>
                </a:cubicBezTo>
                <a:cubicBezTo>
                  <a:pt x="26" y="45"/>
                  <a:pt x="20" y="47"/>
                  <a:pt x="13" y="53"/>
                </a:cubicBezTo>
                <a:cubicBezTo>
                  <a:pt x="14" y="55"/>
                  <a:pt x="14" y="57"/>
                  <a:pt x="15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6" y="60"/>
                  <a:pt x="16" y="60"/>
                  <a:pt x="16" y="60"/>
                </a:cubicBezTo>
                <a:cubicBezTo>
                  <a:pt x="21" y="56"/>
                  <a:pt x="25" y="54"/>
                  <a:pt x="29" y="54"/>
                </a:cubicBezTo>
                <a:cubicBezTo>
                  <a:pt x="27" y="61"/>
                  <a:pt x="26" y="68"/>
                  <a:pt x="26" y="74"/>
                </a:cubicBezTo>
                <a:cubicBezTo>
                  <a:pt x="28" y="76"/>
                  <a:pt x="30" y="77"/>
                  <a:pt x="32" y="78"/>
                </a:cubicBezTo>
                <a:cubicBezTo>
                  <a:pt x="32" y="78"/>
                  <a:pt x="32" y="78"/>
                  <a:pt x="32" y="78"/>
                </a:cubicBezTo>
                <a:cubicBezTo>
                  <a:pt x="33" y="78"/>
                  <a:pt x="33" y="78"/>
                  <a:pt x="33" y="79"/>
                </a:cubicBezTo>
                <a:cubicBezTo>
                  <a:pt x="34" y="78"/>
                  <a:pt x="34" y="78"/>
                  <a:pt x="34" y="78"/>
                </a:cubicBezTo>
                <a:cubicBezTo>
                  <a:pt x="33" y="72"/>
                  <a:pt x="34" y="64"/>
                  <a:pt x="36" y="55"/>
                </a:cubicBezTo>
                <a:cubicBezTo>
                  <a:pt x="41" y="58"/>
                  <a:pt x="44" y="62"/>
                  <a:pt x="48" y="67"/>
                </a:cubicBezTo>
                <a:cubicBezTo>
                  <a:pt x="52" y="71"/>
                  <a:pt x="56" y="76"/>
                  <a:pt x="60" y="79"/>
                </a:cubicBezTo>
                <a:cubicBezTo>
                  <a:pt x="62" y="78"/>
                  <a:pt x="63" y="78"/>
                  <a:pt x="65" y="77"/>
                </a:cubicBezTo>
                <a:cubicBezTo>
                  <a:pt x="66" y="74"/>
                  <a:pt x="66" y="74"/>
                  <a:pt x="66" y="74"/>
                </a:cubicBezTo>
                <a:cubicBezTo>
                  <a:pt x="62" y="71"/>
                  <a:pt x="58" y="67"/>
                  <a:pt x="54" y="62"/>
                </a:cubicBezTo>
                <a:cubicBezTo>
                  <a:pt x="49" y="56"/>
                  <a:pt x="44" y="51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42" y="42"/>
                  <a:pt x="42" y="40"/>
                  <a:pt x="43" y="39"/>
                </a:cubicBezTo>
                <a:cubicBezTo>
                  <a:pt x="45" y="40"/>
                  <a:pt x="47" y="41"/>
                  <a:pt x="49" y="42"/>
                </a:cubicBezTo>
                <a:cubicBezTo>
                  <a:pt x="61" y="47"/>
                  <a:pt x="71" y="55"/>
                  <a:pt x="77" y="64"/>
                </a:cubicBezTo>
                <a:cubicBezTo>
                  <a:pt x="77" y="63"/>
                  <a:pt x="78" y="63"/>
                  <a:pt x="78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9" y="60"/>
                  <a:pt x="80" y="58"/>
                  <a:pt x="80" y="56"/>
                </a:cubicBezTo>
                <a:cubicBezTo>
                  <a:pt x="74" y="47"/>
                  <a:pt x="63" y="40"/>
                  <a:pt x="53" y="35"/>
                </a:cubicBezTo>
                <a:cubicBezTo>
                  <a:pt x="51" y="34"/>
                  <a:pt x="49" y="33"/>
                  <a:pt x="47" y="32"/>
                </a:cubicBezTo>
                <a:cubicBezTo>
                  <a:pt x="48" y="31"/>
                  <a:pt x="49" y="29"/>
                  <a:pt x="50" y="28"/>
                </a:cubicBezTo>
                <a:cubicBezTo>
                  <a:pt x="52" y="29"/>
                  <a:pt x="54" y="30"/>
                  <a:pt x="56" y="30"/>
                </a:cubicBezTo>
                <a:cubicBezTo>
                  <a:pt x="66" y="32"/>
                  <a:pt x="73" y="28"/>
                  <a:pt x="74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2"/>
                  <a:pt x="70" y="22"/>
                  <a:pt x="70" y="22"/>
                </a:cubicBezTo>
                <a:cubicBezTo>
                  <a:pt x="68" y="22"/>
                  <a:pt x="63" y="24"/>
                  <a:pt x="58" y="23"/>
                </a:cubicBezTo>
                <a:cubicBezTo>
                  <a:pt x="57" y="23"/>
                  <a:pt x="56" y="22"/>
                  <a:pt x="55" y="22"/>
                </a:cubicBezTo>
                <a:cubicBezTo>
                  <a:pt x="57" y="20"/>
                  <a:pt x="60" y="18"/>
                  <a:pt x="62" y="16"/>
                </a:cubicBezTo>
                <a:cubicBezTo>
                  <a:pt x="59" y="15"/>
                  <a:pt x="56" y="14"/>
                  <a:pt x="53" y="14"/>
                </a:cubicBezTo>
                <a:cubicBezTo>
                  <a:pt x="52" y="15"/>
                  <a:pt x="50" y="16"/>
                  <a:pt x="49" y="18"/>
                </a:cubicBezTo>
                <a:cubicBezTo>
                  <a:pt x="47" y="16"/>
                  <a:pt x="45" y="15"/>
                  <a:pt x="43" y="13"/>
                </a:cubicBezTo>
                <a:cubicBezTo>
                  <a:pt x="41" y="14"/>
                  <a:pt x="39" y="14"/>
                  <a:pt x="37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9" y="20"/>
                  <a:pt x="44" y="24"/>
                </a:cubicBezTo>
                <a:cubicBezTo>
                  <a:pt x="42" y="26"/>
                  <a:pt x="41" y="28"/>
                  <a:pt x="40" y="30"/>
                </a:cubicBezTo>
                <a:cubicBezTo>
                  <a:pt x="33" y="28"/>
                  <a:pt x="26" y="27"/>
                  <a:pt x="20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778088" y="1877348"/>
            <a:ext cx="84333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780451" y="1877348"/>
            <a:ext cx="0" cy="22341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753879" y="1698959"/>
            <a:ext cx="1476975" cy="347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53879" y="1993533"/>
            <a:ext cx="2135171" cy="69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GB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5418150" y="1877348"/>
            <a:ext cx="105538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70578" y="1877348"/>
            <a:ext cx="0" cy="32897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flipH="1">
            <a:off x="3848039" y="1655101"/>
            <a:ext cx="1476975" cy="347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36"/>
          <p:cNvSpPr/>
          <p:nvPr/>
        </p:nvSpPr>
        <p:spPr>
          <a:xfrm flipH="1">
            <a:off x="3189842" y="1949675"/>
            <a:ext cx="2135172" cy="69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GB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5549456" y="5133324"/>
            <a:ext cx="58843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>
            <a:off x="5335348" y="4917567"/>
            <a:ext cx="0" cy="101665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flipH="1">
            <a:off x="3192501" y="5236184"/>
            <a:ext cx="1476975" cy="347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42"/>
          <p:cNvSpPr/>
          <p:nvPr/>
        </p:nvSpPr>
        <p:spPr>
          <a:xfrm flipH="1">
            <a:off x="2626315" y="5530758"/>
            <a:ext cx="2135171" cy="69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GB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486748" y="4174983"/>
            <a:ext cx="265081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1494176" y="3750814"/>
            <a:ext cx="0" cy="42416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02952" y="2729338"/>
            <a:ext cx="1476975" cy="347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02952" y="3023912"/>
            <a:ext cx="2135171" cy="69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GB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新年规划展望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1" name="Group 130"/>
          <p:cNvGrpSpPr/>
          <p:nvPr/>
        </p:nvGrpSpPr>
        <p:grpSpPr>
          <a:xfrm>
            <a:off x="1008115" y="4263186"/>
            <a:ext cx="9872663" cy="230188"/>
            <a:chOff x="1397000" y="1735138"/>
            <a:chExt cx="9872663" cy="230188"/>
          </a:xfrm>
        </p:grpSpPr>
        <p:sp>
          <p:nvSpPr>
            <p:cNvPr id="134" name="Rectangle 7"/>
            <p:cNvSpPr>
              <a:spLocks noChangeArrowheads="1"/>
            </p:cNvSpPr>
            <p:nvPr/>
          </p:nvSpPr>
          <p:spPr bwMode="auto">
            <a:xfrm>
              <a:off x="1614488" y="1839913"/>
              <a:ext cx="9437688" cy="20638"/>
            </a:xfrm>
            <a:prstGeom prst="rect">
              <a:avLst/>
            </a:pr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Oval 9"/>
            <p:cNvSpPr>
              <a:spLocks noChangeArrowheads="1"/>
            </p:cNvSpPr>
            <p:nvPr/>
          </p:nvSpPr>
          <p:spPr bwMode="auto">
            <a:xfrm>
              <a:off x="1406525" y="1746251"/>
              <a:ext cx="207963" cy="207963"/>
            </a:xfrm>
            <a:prstGeom prst="ellipse">
              <a:avLst/>
            </a:prstGeom>
            <a:solidFill>
              <a:srgbClr val="F2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0"/>
            <p:cNvSpPr>
              <a:spLocks noEditPoints="1"/>
            </p:cNvSpPr>
            <p:nvPr/>
          </p:nvSpPr>
          <p:spPr bwMode="auto">
            <a:xfrm>
              <a:off x="1397000" y="1735138"/>
              <a:ext cx="228600" cy="230188"/>
            </a:xfrm>
            <a:custGeom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Oval 11"/>
            <p:cNvSpPr>
              <a:spLocks noChangeArrowheads="1"/>
            </p:cNvSpPr>
            <p:nvPr/>
          </p:nvSpPr>
          <p:spPr bwMode="auto">
            <a:xfrm>
              <a:off x="11052175" y="1746251"/>
              <a:ext cx="206375" cy="207963"/>
            </a:xfrm>
            <a:prstGeom prst="ellipse">
              <a:avLst/>
            </a:prstGeom>
            <a:solidFill>
              <a:srgbClr val="F2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2"/>
            <p:cNvSpPr>
              <a:spLocks noEditPoints="1"/>
            </p:cNvSpPr>
            <p:nvPr/>
          </p:nvSpPr>
          <p:spPr bwMode="auto">
            <a:xfrm>
              <a:off x="11041063" y="1735138"/>
              <a:ext cx="228600" cy="230188"/>
            </a:xfrm>
            <a:custGeom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Oval 14"/>
            <p:cNvSpPr>
              <a:spLocks noChangeArrowheads="1"/>
            </p:cNvSpPr>
            <p:nvPr/>
          </p:nvSpPr>
          <p:spPr bwMode="auto">
            <a:xfrm>
              <a:off x="3689350" y="1746251"/>
              <a:ext cx="206375" cy="207963"/>
            </a:xfrm>
            <a:prstGeom prst="ellipse">
              <a:avLst/>
            </a:pr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Oval 19"/>
            <p:cNvSpPr>
              <a:spLocks noChangeArrowheads="1"/>
            </p:cNvSpPr>
            <p:nvPr/>
          </p:nvSpPr>
          <p:spPr bwMode="auto">
            <a:xfrm>
              <a:off x="6176963" y="1746251"/>
              <a:ext cx="207963" cy="2079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Oval 270"/>
            <p:cNvSpPr>
              <a:spLocks noChangeArrowheads="1"/>
            </p:cNvSpPr>
            <p:nvPr/>
          </p:nvSpPr>
          <p:spPr bwMode="auto">
            <a:xfrm>
              <a:off x="8666163" y="1746251"/>
              <a:ext cx="207963" cy="207963"/>
            </a:xfrm>
            <a:prstGeom prst="ellipse">
              <a:avLst/>
            </a:prstGeom>
            <a:solidFill>
              <a:srgbClr val="CAD7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565073" y="2979930"/>
            <a:ext cx="2711543" cy="810399"/>
            <a:chOff x="8027893" y="2583618"/>
            <a:chExt cx="2711543" cy="810399"/>
          </a:xfrm>
        </p:grpSpPr>
        <p:sp>
          <p:nvSpPr>
            <p:cNvPr id="160" name="Text Placeholder 5"/>
            <p:cNvSpPr txBox="1"/>
            <p:nvPr/>
          </p:nvSpPr>
          <p:spPr>
            <a:xfrm>
              <a:off x="8041341" y="2846037"/>
              <a:ext cx="2698095" cy="5479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86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r>
                <a: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单击此处编辑您要的内容，建议您在展示时采用微软雅黑字体</a:t>
              </a:r>
              <a:r>
                <a:rPr lang="en-US" altLang="zh-CN" sz="1100"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. </a:t>
              </a:r>
              <a:endParaRPr lang="id-ID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027893" y="2583618"/>
              <a:ext cx="2218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3006271" y="4560710"/>
            <a:ext cx="83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id-ID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 B</a:t>
            </a:r>
            <a:endParaRPr lang="id-ID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01734" y="4555390"/>
            <a:ext cx="83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计划 </a:t>
            </a:r>
            <a:r>
              <a:rPr lang="id-ID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id-ID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961372" y="4579576"/>
            <a:ext cx="83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id-ID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 C</a:t>
            </a:r>
            <a:endParaRPr lang="id-ID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0346590" y="4579575"/>
            <a:ext cx="83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id-ID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 D</a:t>
            </a:r>
            <a:endParaRPr lang="id-ID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2733"/>
          <p:cNvSpPr/>
          <p:nvPr/>
        </p:nvSpPr>
        <p:spPr>
          <a:xfrm>
            <a:off x="5364224" y="1325373"/>
            <a:ext cx="1055670" cy="266011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2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 charset="0"/>
                <a:sym typeface="Gill Sans"/>
              </a:defRPr>
            </a:pPr>
            <a:endParaRPr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74"/>
          <p:cNvSpPr/>
          <p:nvPr/>
        </p:nvSpPr>
        <p:spPr>
          <a:xfrm>
            <a:off x="182606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ms-MY" altLang="zh-CN" sz="14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0" name="Rectangle 74"/>
          <p:cNvSpPr/>
          <p:nvPr/>
        </p:nvSpPr>
        <p:spPr>
          <a:xfrm>
            <a:off x="2464637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ms-MY" altLang="zh-CN" sz="14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2" name="Rectangle 74"/>
          <p:cNvSpPr/>
          <p:nvPr/>
        </p:nvSpPr>
        <p:spPr>
          <a:xfrm>
            <a:off x="4953044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ms-MY" altLang="zh-CN" sz="14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3" name="Rectangle 74"/>
          <p:cNvSpPr/>
          <p:nvPr/>
        </p:nvSpPr>
        <p:spPr>
          <a:xfrm>
            <a:off x="7442244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ms-MY" altLang="zh-CN" sz="14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4" name="Rectangle 74"/>
          <p:cNvSpPr/>
          <p:nvPr/>
        </p:nvSpPr>
        <p:spPr>
          <a:xfrm>
            <a:off x="9827462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ctr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单击此处编辑您要的内容，建议您在展示时采用微软雅黑字体</a:t>
            </a:r>
            <a:endParaRPr lang="ms-MY" altLang="zh-CN" sz="1400"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新年规划展望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104242" cy="6858000"/>
          </a:xfrm>
          <a:prstGeom prst="rect">
            <a:avLst/>
          </a:prstGeom>
        </p:spPr>
      </p:pic>
      <p:sp>
        <p:nvSpPr>
          <p:cNvPr id="7" name="等腰三角形 28"/>
          <p:cNvSpPr>
            <a:spLocks noChangeArrowheads="1"/>
          </p:cNvSpPr>
          <p:nvPr/>
        </p:nvSpPr>
        <p:spPr bwMode="auto">
          <a:xfrm flipV="1">
            <a:off x="8675688" y="0"/>
            <a:ext cx="1125537" cy="873125"/>
          </a:xfrm>
          <a:prstGeom prst="triangle">
            <a:avLst>
              <a:gd name="adj" fmla="val 50000"/>
            </a:avLst>
          </a:prstGeom>
          <a:solidFill>
            <a:srgbClr val="050000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等线" panose="02010600030101010101" pitchFamily="2" charset="-122"/>
              <a:sym typeface="等线" panose="02010600030101010101" pitchFamily="2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 rot="10800000">
            <a:off x="9034864" y="0"/>
            <a:ext cx="1593046" cy="137331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0800000">
            <a:off x="10024573" y="436561"/>
            <a:ext cx="627952" cy="54133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481638" y="2904243"/>
            <a:ext cx="443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>
                <a:solidFill>
                  <a:srgbClr val="09040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谢谢聆听</a:t>
            </a:r>
            <a:endParaRPr lang="zh-CN" altLang="en-US" sz="5400">
              <a:solidFill>
                <a:srgbClr val="090404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81638" y="3895822"/>
            <a:ext cx="443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rgbClr val="09040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listening</a:t>
            </a:r>
            <a:endParaRPr lang="zh-CN" altLang="en-US">
              <a:solidFill>
                <a:srgbClr val="09040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481638" y="4301845"/>
            <a:ext cx="553489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481638" y="4404829"/>
            <a:ext cx="3754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9040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汇报人：</a:t>
            </a:r>
            <a:r>
              <a:rPr lang="en-US" altLang="zh-CN" sz="2800">
                <a:solidFill>
                  <a:srgbClr val="09040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r>
              <a:rPr lang="zh-CN" altLang="en-US" sz="2800">
                <a:solidFill>
                  <a:srgbClr val="09040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</a:t>
            </a:r>
            <a:endParaRPr lang="zh-CN" altLang="en-US" sz="2800">
              <a:solidFill>
                <a:srgbClr val="090404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481638" y="4301845"/>
            <a:ext cx="4433887" cy="0"/>
          </a:xfrm>
          <a:prstGeom prst="line">
            <a:avLst/>
          </a:prstGeom>
          <a:ln>
            <a:solidFill>
              <a:srgbClr val="05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1144250" y="6423468"/>
            <a:ext cx="911784" cy="294461"/>
            <a:chOff x="5457824" y="2313104"/>
            <a:chExt cx="1793336" cy="579158"/>
          </a:xfrm>
          <a:solidFill>
            <a:srgbClr val="050000"/>
          </a:solidFill>
        </p:grpSpPr>
        <p:sp>
          <p:nvSpPr>
            <p:cNvPr id="18" name="任意多边形 35"/>
            <p:cNvSpPr/>
            <p:nvPr/>
          </p:nvSpPr>
          <p:spPr bwMode="auto">
            <a:xfrm>
              <a:off x="5457824" y="2313104"/>
              <a:ext cx="578841" cy="579158"/>
            </a:xfrm>
            <a:custGeom>
              <a:gdLst>
                <a:gd name="connsiteX0" fmla="*/ 62657 w 578841"/>
                <a:gd name="connsiteY0" fmla="*/ 130773 h 579158"/>
                <a:gd name="connsiteX1" fmla="*/ 41230 w 578841"/>
                <a:gd name="connsiteY1" fmla="*/ 153038 h 579158"/>
                <a:gd name="connsiteX2" fmla="*/ 42329 w 578841"/>
                <a:gd name="connsiteY2" fmla="*/ 160459 h 579158"/>
                <a:gd name="connsiteX3" fmla="*/ 189018 w 578841"/>
                <a:gd name="connsiteY3" fmla="*/ 473264 h 579158"/>
                <a:gd name="connsiteX4" fmla="*/ 189293 w 578841"/>
                <a:gd name="connsiteY4" fmla="*/ 473264 h 579158"/>
                <a:gd name="connsiteX5" fmla="*/ 214290 w 578841"/>
                <a:gd name="connsiteY5" fmla="*/ 488932 h 579158"/>
                <a:gd name="connsiteX6" fmla="*/ 239288 w 578841"/>
                <a:gd name="connsiteY6" fmla="*/ 473264 h 579158"/>
                <a:gd name="connsiteX7" fmla="*/ 239562 w 578841"/>
                <a:gd name="connsiteY7" fmla="*/ 473264 h 579158"/>
                <a:gd name="connsiteX8" fmla="*/ 289283 w 578841"/>
                <a:gd name="connsiteY8" fmla="*/ 366339 h 579158"/>
                <a:gd name="connsiteX9" fmla="*/ 368671 w 578841"/>
                <a:gd name="connsiteY9" fmla="*/ 195918 h 579158"/>
                <a:gd name="connsiteX10" fmla="*/ 381032 w 578841"/>
                <a:gd name="connsiteY10" fmla="*/ 188222 h 579158"/>
                <a:gd name="connsiteX11" fmla="*/ 450256 w 578841"/>
                <a:gd name="connsiteY11" fmla="*/ 187947 h 579158"/>
                <a:gd name="connsiteX12" fmla="*/ 455201 w 578841"/>
                <a:gd name="connsiteY12" fmla="*/ 195918 h 579158"/>
                <a:gd name="connsiteX13" fmla="*/ 368121 w 578841"/>
                <a:gd name="connsiteY13" fmla="*/ 381732 h 579158"/>
                <a:gd name="connsiteX14" fmla="*/ 360430 w 578841"/>
                <a:gd name="connsiteY14" fmla="*/ 382007 h 579158"/>
                <a:gd name="connsiteX15" fmla="*/ 329664 w 578841"/>
                <a:gd name="connsiteY15" fmla="*/ 316037 h 579158"/>
                <a:gd name="connsiteX16" fmla="*/ 297799 w 578841"/>
                <a:gd name="connsiteY16" fmla="*/ 384481 h 579158"/>
                <a:gd name="connsiteX17" fmla="*/ 339278 w 578841"/>
                <a:gd name="connsiteY17" fmla="*/ 473264 h 579158"/>
                <a:gd name="connsiteX18" fmla="*/ 364276 w 578841"/>
                <a:gd name="connsiteY18" fmla="*/ 488932 h 579158"/>
                <a:gd name="connsiteX19" fmla="*/ 389548 w 578841"/>
                <a:gd name="connsiteY19" fmla="*/ 473264 h 579158"/>
                <a:gd name="connsiteX20" fmla="*/ 389822 w 578841"/>
                <a:gd name="connsiteY20" fmla="*/ 473264 h 579158"/>
                <a:gd name="connsiteX21" fmla="*/ 536237 w 578841"/>
                <a:gd name="connsiteY21" fmla="*/ 160459 h 579158"/>
                <a:gd name="connsiteX22" fmla="*/ 537610 w 578841"/>
                <a:gd name="connsiteY22" fmla="*/ 153038 h 579158"/>
                <a:gd name="connsiteX23" fmla="*/ 516184 w 578841"/>
                <a:gd name="connsiteY23" fmla="*/ 130773 h 579158"/>
                <a:gd name="connsiteX24" fmla="*/ 349991 w 578841"/>
                <a:gd name="connsiteY24" fmla="*/ 130773 h 579158"/>
                <a:gd name="connsiteX25" fmla="*/ 328290 w 578841"/>
                <a:gd name="connsiteY25" fmla="*/ 145341 h 579158"/>
                <a:gd name="connsiteX26" fmla="*/ 259341 w 578841"/>
                <a:gd name="connsiteY26" fmla="*/ 293498 h 579158"/>
                <a:gd name="connsiteX27" fmla="*/ 218136 w 578841"/>
                <a:gd name="connsiteY27" fmla="*/ 382007 h 579158"/>
                <a:gd name="connsiteX28" fmla="*/ 210719 w 578841"/>
                <a:gd name="connsiteY28" fmla="*/ 381732 h 579158"/>
                <a:gd name="connsiteX29" fmla="*/ 123640 w 578841"/>
                <a:gd name="connsiteY29" fmla="*/ 195918 h 579158"/>
                <a:gd name="connsiteX30" fmla="*/ 128310 w 578841"/>
                <a:gd name="connsiteY30" fmla="*/ 188222 h 579158"/>
                <a:gd name="connsiteX31" fmla="*/ 197534 w 578841"/>
                <a:gd name="connsiteY31" fmla="*/ 188222 h 579158"/>
                <a:gd name="connsiteX32" fmla="*/ 209895 w 578841"/>
                <a:gd name="connsiteY32" fmla="*/ 195643 h 579158"/>
                <a:gd name="connsiteX33" fmla="*/ 248902 w 578841"/>
                <a:gd name="connsiteY33" fmla="*/ 280029 h 579158"/>
                <a:gd name="connsiteX34" fmla="*/ 281042 w 578841"/>
                <a:gd name="connsiteY34" fmla="*/ 211036 h 579158"/>
                <a:gd name="connsiteX35" fmla="*/ 250276 w 578841"/>
                <a:gd name="connsiteY35" fmla="*/ 145341 h 579158"/>
                <a:gd name="connsiteX36" fmla="*/ 228575 w 578841"/>
                <a:gd name="connsiteY36" fmla="*/ 130773 h 579158"/>
                <a:gd name="connsiteX37" fmla="*/ 62657 w 578841"/>
                <a:gd name="connsiteY37" fmla="*/ 130773 h 579158"/>
                <a:gd name="connsiteX38" fmla="*/ 45222 w 578841"/>
                <a:gd name="connsiteY38" fmla="*/ 0 h 579158"/>
                <a:gd name="connsiteX39" fmla="*/ 533619 w 578841"/>
                <a:gd name="connsiteY39" fmla="*/ 0 h 579158"/>
                <a:gd name="connsiteX40" fmla="*/ 578841 w 578841"/>
                <a:gd name="connsiteY40" fmla="*/ 45247 h 579158"/>
                <a:gd name="connsiteX41" fmla="*/ 578841 w 578841"/>
                <a:gd name="connsiteY41" fmla="*/ 533911 h 579158"/>
                <a:gd name="connsiteX42" fmla="*/ 533619 w 578841"/>
                <a:gd name="connsiteY42" fmla="*/ 579158 h 579158"/>
                <a:gd name="connsiteX43" fmla="*/ 45222 w 578841"/>
                <a:gd name="connsiteY43" fmla="*/ 579158 h 579158"/>
                <a:gd name="connsiteX44" fmla="*/ 0 w 578841"/>
                <a:gd name="connsiteY44" fmla="*/ 533911 h 579158"/>
                <a:gd name="connsiteX45" fmla="*/ 0 w 578841"/>
                <a:gd name="connsiteY45" fmla="*/ 45247 h 579158"/>
                <a:gd name="connsiteX46" fmla="*/ 45222 w 578841"/>
                <a:gd name="connsiteY46" fmla="*/ 0 h 5791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78841" h="579158">
                  <a:moveTo>
                    <a:pt x="62657" y="130773"/>
                  </a:moveTo>
                  <a:cubicBezTo>
                    <a:pt x="50570" y="131323"/>
                    <a:pt x="41230" y="140943"/>
                    <a:pt x="41230" y="153038"/>
                  </a:cubicBezTo>
                  <a:cubicBezTo>
                    <a:pt x="41230" y="155787"/>
                    <a:pt x="41780" y="157986"/>
                    <a:pt x="42329" y="160459"/>
                  </a:cubicBezTo>
                  <a:cubicBezTo>
                    <a:pt x="189018" y="473264"/>
                    <a:pt x="189018" y="473264"/>
                    <a:pt x="189018" y="473264"/>
                  </a:cubicBezTo>
                  <a:cubicBezTo>
                    <a:pt x="189293" y="473264"/>
                    <a:pt x="189293" y="473264"/>
                    <a:pt x="189293" y="473264"/>
                  </a:cubicBezTo>
                  <a:cubicBezTo>
                    <a:pt x="193963" y="482610"/>
                    <a:pt x="203302" y="488932"/>
                    <a:pt x="214290" y="488932"/>
                  </a:cubicBezTo>
                  <a:cubicBezTo>
                    <a:pt x="225278" y="488932"/>
                    <a:pt x="234618" y="482610"/>
                    <a:pt x="239288" y="473264"/>
                  </a:cubicBezTo>
                  <a:cubicBezTo>
                    <a:pt x="239562" y="473264"/>
                    <a:pt x="239562" y="473264"/>
                    <a:pt x="239562" y="473264"/>
                  </a:cubicBezTo>
                  <a:cubicBezTo>
                    <a:pt x="289283" y="366339"/>
                    <a:pt x="289283" y="366339"/>
                    <a:pt x="289283" y="366339"/>
                  </a:cubicBezTo>
                  <a:cubicBezTo>
                    <a:pt x="368671" y="195918"/>
                    <a:pt x="368671" y="195918"/>
                    <a:pt x="368671" y="195918"/>
                  </a:cubicBezTo>
                  <a:cubicBezTo>
                    <a:pt x="368671" y="195918"/>
                    <a:pt x="372791" y="188222"/>
                    <a:pt x="381032" y="188222"/>
                  </a:cubicBezTo>
                  <a:cubicBezTo>
                    <a:pt x="386801" y="188222"/>
                    <a:pt x="442015" y="187947"/>
                    <a:pt x="450256" y="187947"/>
                  </a:cubicBezTo>
                  <a:cubicBezTo>
                    <a:pt x="458497" y="187947"/>
                    <a:pt x="455201" y="195918"/>
                    <a:pt x="455201" y="195918"/>
                  </a:cubicBezTo>
                  <a:cubicBezTo>
                    <a:pt x="368121" y="381732"/>
                    <a:pt x="368121" y="381732"/>
                    <a:pt x="368121" y="381732"/>
                  </a:cubicBezTo>
                  <a:cubicBezTo>
                    <a:pt x="368121" y="381732"/>
                    <a:pt x="364276" y="389153"/>
                    <a:pt x="360430" y="382007"/>
                  </a:cubicBezTo>
                  <a:cubicBezTo>
                    <a:pt x="329664" y="316037"/>
                    <a:pt x="329664" y="316037"/>
                    <a:pt x="329664" y="316037"/>
                  </a:cubicBezTo>
                  <a:cubicBezTo>
                    <a:pt x="297799" y="384481"/>
                    <a:pt x="297799" y="384481"/>
                    <a:pt x="297799" y="384481"/>
                  </a:cubicBezTo>
                  <a:cubicBezTo>
                    <a:pt x="339278" y="473264"/>
                    <a:pt x="339278" y="473264"/>
                    <a:pt x="339278" y="473264"/>
                  </a:cubicBezTo>
                  <a:cubicBezTo>
                    <a:pt x="344223" y="482610"/>
                    <a:pt x="353562" y="488932"/>
                    <a:pt x="364276" y="488932"/>
                  </a:cubicBezTo>
                  <a:cubicBezTo>
                    <a:pt x="375263" y="488932"/>
                    <a:pt x="384603" y="482610"/>
                    <a:pt x="389548" y="473264"/>
                  </a:cubicBezTo>
                  <a:cubicBezTo>
                    <a:pt x="389822" y="473264"/>
                    <a:pt x="389822" y="473264"/>
                    <a:pt x="389822" y="473264"/>
                  </a:cubicBezTo>
                  <a:cubicBezTo>
                    <a:pt x="536237" y="160459"/>
                    <a:pt x="536237" y="160459"/>
                    <a:pt x="536237" y="160459"/>
                  </a:cubicBezTo>
                  <a:cubicBezTo>
                    <a:pt x="537061" y="157986"/>
                    <a:pt x="537610" y="155787"/>
                    <a:pt x="537610" y="153038"/>
                  </a:cubicBezTo>
                  <a:cubicBezTo>
                    <a:pt x="537610" y="140943"/>
                    <a:pt x="527996" y="131323"/>
                    <a:pt x="516184" y="130773"/>
                  </a:cubicBezTo>
                  <a:cubicBezTo>
                    <a:pt x="349991" y="130773"/>
                    <a:pt x="349991" y="130773"/>
                    <a:pt x="349991" y="130773"/>
                  </a:cubicBezTo>
                  <a:cubicBezTo>
                    <a:pt x="340377" y="131323"/>
                    <a:pt x="332136" y="137095"/>
                    <a:pt x="328290" y="145341"/>
                  </a:cubicBezTo>
                  <a:cubicBezTo>
                    <a:pt x="259341" y="293498"/>
                    <a:pt x="259341" y="293498"/>
                    <a:pt x="259341" y="293498"/>
                  </a:cubicBezTo>
                  <a:cubicBezTo>
                    <a:pt x="218136" y="382007"/>
                    <a:pt x="218136" y="382007"/>
                    <a:pt x="218136" y="382007"/>
                  </a:cubicBezTo>
                  <a:cubicBezTo>
                    <a:pt x="214290" y="389153"/>
                    <a:pt x="210719" y="381732"/>
                    <a:pt x="210719" y="381732"/>
                  </a:cubicBezTo>
                  <a:cubicBezTo>
                    <a:pt x="123640" y="195918"/>
                    <a:pt x="123640" y="195918"/>
                    <a:pt x="123640" y="195918"/>
                  </a:cubicBezTo>
                  <a:cubicBezTo>
                    <a:pt x="123640" y="195918"/>
                    <a:pt x="120343" y="188222"/>
                    <a:pt x="128310" y="188222"/>
                  </a:cubicBezTo>
                  <a:cubicBezTo>
                    <a:pt x="136551" y="188222"/>
                    <a:pt x="192040" y="188222"/>
                    <a:pt x="197534" y="188222"/>
                  </a:cubicBezTo>
                  <a:cubicBezTo>
                    <a:pt x="205775" y="188222"/>
                    <a:pt x="209895" y="195643"/>
                    <a:pt x="209895" y="195643"/>
                  </a:cubicBezTo>
                  <a:cubicBezTo>
                    <a:pt x="248902" y="280029"/>
                    <a:pt x="248902" y="280029"/>
                    <a:pt x="248902" y="280029"/>
                  </a:cubicBezTo>
                  <a:cubicBezTo>
                    <a:pt x="281042" y="211036"/>
                    <a:pt x="281042" y="211036"/>
                    <a:pt x="281042" y="211036"/>
                  </a:cubicBezTo>
                  <a:cubicBezTo>
                    <a:pt x="250276" y="145341"/>
                    <a:pt x="250276" y="145341"/>
                    <a:pt x="250276" y="145341"/>
                  </a:cubicBezTo>
                  <a:cubicBezTo>
                    <a:pt x="246430" y="137095"/>
                    <a:pt x="238189" y="131323"/>
                    <a:pt x="228575" y="130773"/>
                  </a:cubicBezTo>
                  <a:cubicBezTo>
                    <a:pt x="62657" y="130773"/>
                    <a:pt x="62657" y="130773"/>
                    <a:pt x="62657" y="130773"/>
                  </a:cubicBezTo>
                  <a:close/>
                  <a:moveTo>
                    <a:pt x="45222" y="0"/>
                  </a:moveTo>
                  <a:cubicBezTo>
                    <a:pt x="533619" y="0"/>
                    <a:pt x="533619" y="0"/>
                    <a:pt x="533619" y="0"/>
                  </a:cubicBezTo>
                  <a:cubicBezTo>
                    <a:pt x="558491" y="0"/>
                    <a:pt x="578841" y="20361"/>
                    <a:pt x="578841" y="45247"/>
                  </a:cubicBezTo>
                  <a:cubicBezTo>
                    <a:pt x="578841" y="533911"/>
                    <a:pt x="578841" y="533911"/>
                    <a:pt x="578841" y="533911"/>
                  </a:cubicBezTo>
                  <a:cubicBezTo>
                    <a:pt x="578841" y="559080"/>
                    <a:pt x="558491" y="579158"/>
                    <a:pt x="533619" y="579158"/>
                  </a:cubicBezTo>
                  <a:cubicBezTo>
                    <a:pt x="45222" y="579158"/>
                    <a:pt x="45222" y="579158"/>
                    <a:pt x="45222" y="579158"/>
                  </a:cubicBezTo>
                  <a:cubicBezTo>
                    <a:pt x="20067" y="579158"/>
                    <a:pt x="0" y="559080"/>
                    <a:pt x="0" y="533911"/>
                  </a:cubicBezTo>
                  <a:cubicBezTo>
                    <a:pt x="0" y="45247"/>
                    <a:pt x="0" y="45247"/>
                    <a:pt x="0" y="45247"/>
                  </a:cubicBezTo>
                  <a:cubicBezTo>
                    <a:pt x="0" y="20361"/>
                    <a:pt x="20067" y="0"/>
                    <a:pt x="45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90404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2@|5FFC:16579836|FBC:16777215|LFC:16777215|LBC:16777215"/>
            <p:cNvSpPr/>
            <p:nvPr/>
          </p:nvSpPr>
          <p:spPr bwMode="auto">
            <a:xfrm>
              <a:off x="6931804" y="2479597"/>
              <a:ext cx="319356" cy="292701"/>
            </a:xfrm>
            <a:custGeom>
              <a:gdLst>
                <a:gd name="T0" fmla="*/ 485 w 485"/>
                <a:gd name="T1" fmla="*/ 319 h 443"/>
                <a:gd name="T2" fmla="*/ 426 w 485"/>
                <a:gd name="T3" fmla="*/ 214 h 443"/>
                <a:gd name="T4" fmla="*/ 366 w 485"/>
                <a:gd name="T5" fmla="*/ 196 h 443"/>
                <a:gd name="T6" fmla="*/ 351 w 485"/>
                <a:gd name="T7" fmla="*/ 195 h 443"/>
                <a:gd name="T8" fmla="*/ 279 w 485"/>
                <a:gd name="T9" fmla="*/ 195 h 443"/>
                <a:gd name="T10" fmla="*/ 187 w 485"/>
                <a:gd name="T11" fmla="*/ 195 h 443"/>
                <a:gd name="T12" fmla="*/ 135 w 485"/>
                <a:gd name="T13" fmla="*/ 195 h 443"/>
                <a:gd name="T14" fmla="*/ 135 w 485"/>
                <a:gd name="T15" fmla="*/ 195 h 443"/>
                <a:gd name="T16" fmla="*/ 135 w 485"/>
                <a:gd name="T17" fmla="*/ 195 h 443"/>
                <a:gd name="T18" fmla="*/ 68 w 485"/>
                <a:gd name="T19" fmla="*/ 149 h 443"/>
                <a:gd name="T20" fmla="*/ 89 w 485"/>
                <a:gd name="T21" fmla="*/ 69 h 443"/>
                <a:gd name="T22" fmla="*/ 135 w 485"/>
                <a:gd name="T23" fmla="*/ 53 h 443"/>
                <a:gd name="T24" fmla="*/ 135 w 485"/>
                <a:gd name="T25" fmla="*/ 53 h 443"/>
                <a:gd name="T26" fmla="*/ 169 w 485"/>
                <a:gd name="T27" fmla="*/ 53 h 443"/>
                <a:gd name="T28" fmla="*/ 251 w 485"/>
                <a:gd name="T29" fmla="*/ 53 h 443"/>
                <a:gd name="T30" fmla="*/ 346 w 485"/>
                <a:gd name="T31" fmla="*/ 53 h 443"/>
                <a:gd name="T32" fmla="*/ 420 w 485"/>
                <a:gd name="T33" fmla="*/ 53 h 443"/>
                <a:gd name="T34" fmla="*/ 465 w 485"/>
                <a:gd name="T35" fmla="*/ 41 h 443"/>
                <a:gd name="T36" fmla="*/ 443 w 485"/>
                <a:gd name="T37" fmla="*/ 0 h 443"/>
                <a:gd name="T38" fmla="*/ 432 w 485"/>
                <a:gd name="T39" fmla="*/ 0 h 443"/>
                <a:gd name="T40" fmla="*/ 367 w 485"/>
                <a:gd name="T41" fmla="*/ 0 h 443"/>
                <a:gd name="T42" fmla="*/ 274 w 485"/>
                <a:gd name="T43" fmla="*/ 0 h 443"/>
                <a:gd name="T44" fmla="*/ 186 w 485"/>
                <a:gd name="T45" fmla="*/ 0 h 443"/>
                <a:gd name="T46" fmla="*/ 137 w 485"/>
                <a:gd name="T47" fmla="*/ 0 h 443"/>
                <a:gd name="T48" fmla="*/ 135 w 485"/>
                <a:gd name="T49" fmla="*/ 0 h 443"/>
                <a:gd name="T50" fmla="*/ 18 w 485"/>
                <a:gd name="T51" fmla="*/ 81 h 443"/>
                <a:gd name="T52" fmla="*/ 56 w 485"/>
                <a:gd name="T53" fmla="*/ 220 h 443"/>
                <a:gd name="T54" fmla="*/ 135 w 485"/>
                <a:gd name="T55" fmla="*/ 248 h 443"/>
                <a:gd name="T56" fmla="*/ 167 w 485"/>
                <a:gd name="T57" fmla="*/ 248 h 443"/>
                <a:gd name="T58" fmla="*/ 238 w 485"/>
                <a:gd name="T59" fmla="*/ 248 h 443"/>
                <a:gd name="T60" fmla="*/ 314 w 485"/>
                <a:gd name="T61" fmla="*/ 248 h 443"/>
                <a:gd name="T62" fmla="*/ 359 w 485"/>
                <a:gd name="T63" fmla="*/ 248 h 443"/>
                <a:gd name="T64" fmla="*/ 425 w 485"/>
                <a:gd name="T65" fmla="*/ 288 h 443"/>
                <a:gd name="T66" fmla="*/ 397 w 485"/>
                <a:gd name="T67" fmla="*/ 381 h 443"/>
                <a:gd name="T68" fmla="*/ 361 w 485"/>
                <a:gd name="T69" fmla="*/ 391 h 443"/>
                <a:gd name="T70" fmla="*/ 350 w 485"/>
                <a:gd name="T71" fmla="*/ 391 h 443"/>
                <a:gd name="T72" fmla="*/ 300 w 485"/>
                <a:gd name="T73" fmla="*/ 391 h 443"/>
                <a:gd name="T74" fmla="*/ 225 w 485"/>
                <a:gd name="T75" fmla="*/ 391 h 443"/>
                <a:gd name="T76" fmla="*/ 147 w 485"/>
                <a:gd name="T77" fmla="*/ 391 h 443"/>
                <a:gd name="T78" fmla="*/ 83 w 485"/>
                <a:gd name="T79" fmla="*/ 391 h 443"/>
                <a:gd name="T80" fmla="*/ 53 w 485"/>
                <a:gd name="T81" fmla="*/ 391 h 443"/>
                <a:gd name="T82" fmla="*/ 27 w 485"/>
                <a:gd name="T83" fmla="*/ 416 h 443"/>
                <a:gd name="T84" fmla="*/ 53 w 485"/>
                <a:gd name="T85" fmla="*/ 443 h 443"/>
                <a:gd name="T86" fmla="*/ 83 w 485"/>
                <a:gd name="T87" fmla="*/ 443 h 443"/>
                <a:gd name="T88" fmla="*/ 146 w 485"/>
                <a:gd name="T89" fmla="*/ 443 h 443"/>
                <a:gd name="T90" fmla="*/ 225 w 485"/>
                <a:gd name="T91" fmla="*/ 443 h 443"/>
                <a:gd name="T92" fmla="*/ 299 w 485"/>
                <a:gd name="T93" fmla="*/ 443 h 443"/>
                <a:gd name="T94" fmla="*/ 350 w 485"/>
                <a:gd name="T95" fmla="*/ 443 h 443"/>
                <a:gd name="T96" fmla="*/ 397 w 485"/>
                <a:gd name="T97" fmla="*/ 438 h 443"/>
                <a:gd name="T98" fmla="*/ 474 w 485"/>
                <a:gd name="T99" fmla="*/ 371 h 443"/>
                <a:gd name="T100" fmla="*/ 485 w 485"/>
                <a:gd name="T101" fmla="*/ 319 h 4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5" h="442">
                  <a:moveTo>
                    <a:pt x="485" y="319"/>
                  </a:moveTo>
                  <a:cubicBezTo>
                    <a:pt x="485" y="277"/>
                    <a:pt x="463" y="236"/>
                    <a:pt x="426" y="214"/>
                  </a:cubicBezTo>
                  <a:cubicBezTo>
                    <a:pt x="408" y="203"/>
                    <a:pt x="387" y="196"/>
                    <a:pt x="366" y="196"/>
                  </a:cubicBezTo>
                  <a:cubicBezTo>
                    <a:pt x="361" y="195"/>
                    <a:pt x="356" y="195"/>
                    <a:pt x="351" y="195"/>
                  </a:cubicBezTo>
                  <a:cubicBezTo>
                    <a:pt x="327" y="195"/>
                    <a:pt x="303" y="195"/>
                    <a:pt x="279" y="195"/>
                  </a:cubicBezTo>
                  <a:cubicBezTo>
                    <a:pt x="248" y="195"/>
                    <a:pt x="218" y="195"/>
                    <a:pt x="187" y="195"/>
                  </a:cubicBezTo>
                  <a:cubicBezTo>
                    <a:pt x="170" y="195"/>
                    <a:pt x="153" y="195"/>
                    <a:pt x="135" y="195"/>
                  </a:cubicBezTo>
                  <a:cubicBezTo>
                    <a:pt x="135" y="195"/>
                    <a:pt x="135" y="195"/>
                    <a:pt x="135" y="195"/>
                  </a:cubicBezTo>
                  <a:cubicBezTo>
                    <a:pt x="135" y="195"/>
                    <a:pt x="135" y="195"/>
                    <a:pt x="135" y="195"/>
                  </a:cubicBezTo>
                  <a:cubicBezTo>
                    <a:pt x="105" y="195"/>
                    <a:pt x="78" y="177"/>
                    <a:pt x="68" y="149"/>
                  </a:cubicBezTo>
                  <a:cubicBezTo>
                    <a:pt x="58" y="121"/>
                    <a:pt x="66" y="88"/>
                    <a:pt x="89" y="69"/>
                  </a:cubicBezTo>
                  <a:cubicBezTo>
                    <a:pt x="102" y="59"/>
                    <a:pt x="118" y="53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46" y="53"/>
                    <a:pt x="158" y="53"/>
                    <a:pt x="169" y="53"/>
                  </a:cubicBezTo>
                  <a:cubicBezTo>
                    <a:pt x="197" y="53"/>
                    <a:pt x="224" y="53"/>
                    <a:pt x="251" y="53"/>
                  </a:cubicBezTo>
                  <a:cubicBezTo>
                    <a:pt x="283" y="53"/>
                    <a:pt x="314" y="53"/>
                    <a:pt x="346" y="53"/>
                  </a:cubicBezTo>
                  <a:cubicBezTo>
                    <a:pt x="371" y="53"/>
                    <a:pt x="395" y="53"/>
                    <a:pt x="420" y="53"/>
                  </a:cubicBezTo>
                  <a:cubicBezTo>
                    <a:pt x="436" y="53"/>
                    <a:pt x="455" y="56"/>
                    <a:pt x="465" y="41"/>
                  </a:cubicBezTo>
                  <a:cubicBezTo>
                    <a:pt x="477" y="24"/>
                    <a:pt x="464" y="1"/>
                    <a:pt x="443" y="0"/>
                  </a:cubicBezTo>
                  <a:cubicBezTo>
                    <a:pt x="439" y="0"/>
                    <a:pt x="436" y="0"/>
                    <a:pt x="432" y="0"/>
                  </a:cubicBezTo>
                  <a:cubicBezTo>
                    <a:pt x="410" y="0"/>
                    <a:pt x="389" y="0"/>
                    <a:pt x="367" y="0"/>
                  </a:cubicBezTo>
                  <a:cubicBezTo>
                    <a:pt x="336" y="0"/>
                    <a:pt x="305" y="0"/>
                    <a:pt x="274" y="0"/>
                  </a:cubicBezTo>
                  <a:cubicBezTo>
                    <a:pt x="245" y="0"/>
                    <a:pt x="215" y="0"/>
                    <a:pt x="186" y="0"/>
                  </a:cubicBezTo>
                  <a:cubicBezTo>
                    <a:pt x="170" y="0"/>
                    <a:pt x="153" y="0"/>
                    <a:pt x="137" y="0"/>
                  </a:cubicBezTo>
                  <a:cubicBezTo>
                    <a:pt x="136" y="0"/>
                    <a:pt x="135" y="0"/>
                    <a:pt x="135" y="0"/>
                  </a:cubicBezTo>
                  <a:cubicBezTo>
                    <a:pt x="83" y="0"/>
                    <a:pt x="36" y="33"/>
                    <a:pt x="18" y="81"/>
                  </a:cubicBezTo>
                  <a:cubicBezTo>
                    <a:pt x="0" y="130"/>
                    <a:pt x="16" y="186"/>
                    <a:pt x="56" y="220"/>
                  </a:cubicBezTo>
                  <a:cubicBezTo>
                    <a:pt x="78" y="238"/>
                    <a:pt x="106" y="248"/>
                    <a:pt x="135" y="248"/>
                  </a:cubicBezTo>
                  <a:cubicBezTo>
                    <a:pt x="145" y="248"/>
                    <a:pt x="156" y="248"/>
                    <a:pt x="167" y="248"/>
                  </a:cubicBezTo>
                  <a:cubicBezTo>
                    <a:pt x="190" y="248"/>
                    <a:pt x="214" y="248"/>
                    <a:pt x="238" y="248"/>
                  </a:cubicBezTo>
                  <a:cubicBezTo>
                    <a:pt x="263" y="248"/>
                    <a:pt x="289" y="248"/>
                    <a:pt x="314" y="248"/>
                  </a:cubicBezTo>
                  <a:cubicBezTo>
                    <a:pt x="329" y="248"/>
                    <a:pt x="344" y="248"/>
                    <a:pt x="359" y="248"/>
                  </a:cubicBezTo>
                  <a:cubicBezTo>
                    <a:pt x="387" y="248"/>
                    <a:pt x="413" y="263"/>
                    <a:pt x="425" y="288"/>
                  </a:cubicBezTo>
                  <a:cubicBezTo>
                    <a:pt x="442" y="321"/>
                    <a:pt x="429" y="362"/>
                    <a:pt x="397" y="381"/>
                  </a:cubicBezTo>
                  <a:cubicBezTo>
                    <a:pt x="386" y="387"/>
                    <a:pt x="374" y="391"/>
                    <a:pt x="361" y="391"/>
                  </a:cubicBezTo>
                  <a:cubicBezTo>
                    <a:pt x="357" y="391"/>
                    <a:pt x="354" y="391"/>
                    <a:pt x="350" y="391"/>
                  </a:cubicBezTo>
                  <a:cubicBezTo>
                    <a:pt x="334" y="391"/>
                    <a:pt x="317" y="391"/>
                    <a:pt x="300" y="391"/>
                  </a:cubicBezTo>
                  <a:cubicBezTo>
                    <a:pt x="275" y="391"/>
                    <a:pt x="250" y="391"/>
                    <a:pt x="225" y="391"/>
                  </a:cubicBezTo>
                  <a:cubicBezTo>
                    <a:pt x="199" y="391"/>
                    <a:pt x="173" y="391"/>
                    <a:pt x="147" y="391"/>
                  </a:cubicBezTo>
                  <a:cubicBezTo>
                    <a:pt x="126" y="391"/>
                    <a:pt x="104" y="391"/>
                    <a:pt x="83" y="391"/>
                  </a:cubicBezTo>
                  <a:cubicBezTo>
                    <a:pt x="73" y="391"/>
                    <a:pt x="63" y="391"/>
                    <a:pt x="53" y="391"/>
                  </a:cubicBezTo>
                  <a:cubicBezTo>
                    <a:pt x="39" y="391"/>
                    <a:pt x="27" y="402"/>
                    <a:pt x="27" y="416"/>
                  </a:cubicBezTo>
                  <a:cubicBezTo>
                    <a:pt x="26" y="431"/>
                    <a:pt x="38" y="443"/>
                    <a:pt x="53" y="443"/>
                  </a:cubicBezTo>
                  <a:cubicBezTo>
                    <a:pt x="63" y="443"/>
                    <a:pt x="73" y="443"/>
                    <a:pt x="83" y="443"/>
                  </a:cubicBezTo>
                  <a:cubicBezTo>
                    <a:pt x="104" y="443"/>
                    <a:pt x="125" y="443"/>
                    <a:pt x="146" y="443"/>
                  </a:cubicBezTo>
                  <a:cubicBezTo>
                    <a:pt x="173" y="443"/>
                    <a:pt x="199" y="443"/>
                    <a:pt x="225" y="443"/>
                  </a:cubicBezTo>
                  <a:cubicBezTo>
                    <a:pt x="250" y="443"/>
                    <a:pt x="274" y="443"/>
                    <a:pt x="299" y="443"/>
                  </a:cubicBezTo>
                  <a:cubicBezTo>
                    <a:pt x="316" y="443"/>
                    <a:pt x="333" y="443"/>
                    <a:pt x="350" y="443"/>
                  </a:cubicBezTo>
                  <a:cubicBezTo>
                    <a:pt x="366" y="443"/>
                    <a:pt x="382" y="443"/>
                    <a:pt x="397" y="438"/>
                  </a:cubicBezTo>
                  <a:cubicBezTo>
                    <a:pt x="431" y="428"/>
                    <a:pt x="460" y="403"/>
                    <a:pt x="474" y="371"/>
                  </a:cubicBezTo>
                  <a:cubicBezTo>
                    <a:pt x="482" y="355"/>
                    <a:pt x="485" y="337"/>
                    <a:pt x="485" y="3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90404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3@|5FFC:16579836|FBC:16777215|LFC:16777215|LBC:16777215"/>
            <p:cNvSpPr/>
            <p:nvPr/>
          </p:nvSpPr>
          <p:spPr bwMode="auto">
            <a:xfrm>
              <a:off x="6606525" y="2479103"/>
              <a:ext cx="308250" cy="295663"/>
            </a:xfrm>
            <a:custGeom>
              <a:gdLst>
                <a:gd name="T0" fmla="*/ 468 w 468"/>
                <a:gd name="T1" fmla="*/ 125 h 448"/>
                <a:gd name="T2" fmla="*/ 434 w 468"/>
                <a:gd name="T3" fmla="*/ 40 h 448"/>
                <a:gd name="T4" fmla="*/ 350 w 468"/>
                <a:gd name="T5" fmla="*/ 1 h 448"/>
                <a:gd name="T6" fmla="*/ 281 w 468"/>
                <a:gd name="T7" fmla="*/ 1 h 448"/>
                <a:gd name="T8" fmla="*/ 147 w 468"/>
                <a:gd name="T9" fmla="*/ 1 h 448"/>
                <a:gd name="T10" fmla="*/ 42 w 468"/>
                <a:gd name="T11" fmla="*/ 1 h 448"/>
                <a:gd name="T12" fmla="*/ 12 w 468"/>
                <a:gd name="T13" fmla="*/ 9 h 448"/>
                <a:gd name="T14" fmla="*/ 15 w 468"/>
                <a:gd name="T15" fmla="*/ 49 h 448"/>
                <a:gd name="T16" fmla="*/ 32 w 468"/>
                <a:gd name="T17" fmla="*/ 54 h 448"/>
                <a:gd name="T18" fmla="*/ 117 w 468"/>
                <a:gd name="T19" fmla="*/ 54 h 448"/>
                <a:gd name="T20" fmla="*/ 253 w 468"/>
                <a:gd name="T21" fmla="*/ 54 h 448"/>
                <a:gd name="T22" fmla="*/ 341 w 468"/>
                <a:gd name="T23" fmla="*/ 54 h 448"/>
                <a:gd name="T24" fmla="*/ 394 w 468"/>
                <a:gd name="T25" fmla="*/ 75 h 448"/>
                <a:gd name="T26" fmla="*/ 405 w 468"/>
                <a:gd name="T27" fmla="*/ 162 h 448"/>
                <a:gd name="T28" fmla="*/ 343 w 468"/>
                <a:gd name="T29" fmla="*/ 196 h 448"/>
                <a:gd name="T30" fmla="*/ 313 w 468"/>
                <a:gd name="T31" fmla="*/ 196 h 448"/>
                <a:gd name="T32" fmla="*/ 184 w 468"/>
                <a:gd name="T33" fmla="*/ 196 h 448"/>
                <a:gd name="T34" fmla="*/ 85 w 468"/>
                <a:gd name="T35" fmla="*/ 196 h 448"/>
                <a:gd name="T36" fmla="*/ 31 w 468"/>
                <a:gd name="T37" fmla="*/ 215 h 448"/>
                <a:gd name="T38" fmla="*/ 4 w 468"/>
                <a:gd name="T39" fmla="*/ 276 h 448"/>
                <a:gd name="T40" fmla="*/ 4 w 468"/>
                <a:gd name="T41" fmla="*/ 393 h 448"/>
                <a:gd name="T42" fmla="*/ 4 w 468"/>
                <a:gd name="T43" fmla="*/ 414 h 448"/>
                <a:gd name="T44" fmla="*/ 9 w 468"/>
                <a:gd name="T45" fmla="*/ 434 h 448"/>
                <a:gd name="T46" fmla="*/ 50 w 468"/>
                <a:gd name="T47" fmla="*/ 435 h 448"/>
                <a:gd name="T48" fmla="*/ 56 w 468"/>
                <a:gd name="T49" fmla="*/ 411 h 448"/>
                <a:gd name="T50" fmla="*/ 56 w 468"/>
                <a:gd name="T51" fmla="*/ 313 h 448"/>
                <a:gd name="T52" fmla="*/ 56 w 468"/>
                <a:gd name="T53" fmla="*/ 281 h 448"/>
                <a:gd name="T54" fmla="*/ 62 w 468"/>
                <a:gd name="T55" fmla="*/ 258 h 448"/>
                <a:gd name="T56" fmla="*/ 86 w 468"/>
                <a:gd name="T57" fmla="*/ 249 h 448"/>
                <a:gd name="T58" fmla="*/ 115 w 468"/>
                <a:gd name="T59" fmla="*/ 249 h 448"/>
                <a:gd name="T60" fmla="*/ 193 w 468"/>
                <a:gd name="T61" fmla="*/ 249 h 448"/>
                <a:gd name="T62" fmla="*/ 321 w 468"/>
                <a:gd name="T63" fmla="*/ 249 h 448"/>
                <a:gd name="T64" fmla="*/ 354 w 468"/>
                <a:gd name="T65" fmla="*/ 249 h 448"/>
                <a:gd name="T66" fmla="*/ 436 w 468"/>
                <a:gd name="T67" fmla="*/ 208 h 448"/>
                <a:gd name="T68" fmla="*/ 468 w 468"/>
                <a:gd name="T69" fmla="*/ 125 h 4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8" h="448">
                  <a:moveTo>
                    <a:pt x="468" y="125"/>
                  </a:moveTo>
                  <a:cubicBezTo>
                    <a:pt x="468" y="94"/>
                    <a:pt x="455" y="63"/>
                    <a:pt x="434" y="40"/>
                  </a:cubicBezTo>
                  <a:cubicBezTo>
                    <a:pt x="412" y="17"/>
                    <a:pt x="382" y="3"/>
                    <a:pt x="350" y="1"/>
                  </a:cubicBezTo>
                  <a:cubicBezTo>
                    <a:pt x="327" y="0"/>
                    <a:pt x="304" y="1"/>
                    <a:pt x="281" y="1"/>
                  </a:cubicBezTo>
                  <a:cubicBezTo>
                    <a:pt x="236" y="1"/>
                    <a:pt x="192" y="1"/>
                    <a:pt x="147" y="1"/>
                  </a:cubicBezTo>
                  <a:cubicBezTo>
                    <a:pt x="112" y="1"/>
                    <a:pt x="77" y="1"/>
                    <a:pt x="42" y="1"/>
                  </a:cubicBezTo>
                  <a:cubicBezTo>
                    <a:pt x="31" y="1"/>
                    <a:pt x="20" y="0"/>
                    <a:pt x="12" y="9"/>
                  </a:cubicBezTo>
                  <a:cubicBezTo>
                    <a:pt x="0" y="20"/>
                    <a:pt x="1" y="40"/>
                    <a:pt x="15" y="49"/>
                  </a:cubicBezTo>
                  <a:cubicBezTo>
                    <a:pt x="20" y="53"/>
                    <a:pt x="26" y="54"/>
                    <a:pt x="32" y="54"/>
                  </a:cubicBezTo>
                  <a:cubicBezTo>
                    <a:pt x="60" y="54"/>
                    <a:pt x="89" y="54"/>
                    <a:pt x="117" y="54"/>
                  </a:cubicBezTo>
                  <a:cubicBezTo>
                    <a:pt x="162" y="54"/>
                    <a:pt x="208" y="54"/>
                    <a:pt x="253" y="54"/>
                  </a:cubicBezTo>
                  <a:cubicBezTo>
                    <a:pt x="282" y="54"/>
                    <a:pt x="312" y="54"/>
                    <a:pt x="341" y="54"/>
                  </a:cubicBezTo>
                  <a:cubicBezTo>
                    <a:pt x="361" y="54"/>
                    <a:pt x="380" y="61"/>
                    <a:pt x="394" y="75"/>
                  </a:cubicBezTo>
                  <a:cubicBezTo>
                    <a:pt x="417" y="98"/>
                    <a:pt x="421" y="135"/>
                    <a:pt x="405" y="162"/>
                  </a:cubicBezTo>
                  <a:cubicBezTo>
                    <a:pt x="391" y="184"/>
                    <a:pt x="368" y="196"/>
                    <a:pt x="343" y="196"/>
                  </a:cubicBezTo>
                  <a:cubicBezTo>
                    <a:pt x="333" y="196"/>
                    <a:pt x="323" y="196"/>
                    <a:pt x="313" y="196"/>
                  </a:cubicBezTo>
                  <a:cubicBezTo>
                    <a:pt x="270" y="196"/>
                    <a:pt x="227" y="196"/>
                    <a:pt x="184" y="196"/>
                  </a:cubicBezTo>
                  <a:cubicBezTo>
                    <a:pt x="151" y="196"/>
                    <a:pt x="118" y="196"/>
                    <a:pt x="85" y="196"/>
                  </a:cubicBezTo>
                  <a:cubicBezTo>
                    <a:pt x="65" y="196"/>
                    <a:pt x="46" y="201"/>
                    <a:pt x="31" y="215"/>
                  </a:cubicBezTo>
                  <a:cubicBezTo>
                    <a:pt x="12" y="230"/>
                    <a:pt x="4" y="253"/>
                    <a:pt x="4" y="276"/>
                  </a:cubicBezTo>
                  <a:cubicBezTo>
                    <a:pt x="4" y="315"/>
                    <a:pt x="4" y="354"/>
                    <a:pt x="4" y="393"/>
                  </a:cubicBezTo>
                  <a:cubicBezTo>
                    <a:pt x="4" y="400"/>
                    <a:pt x="4" y="407"/>
                    <a:pt x="4" y="414"/>
                  </a:cubicBezTo>
                  <a:cubicBezTo>
                    <a:pt x="4" y="421"/>
                    <a:pt x="4" y="428"/>
                    <a:pt x="9" y="434"/>
                  </a:cubicBezTo>
                  <a:cubicBezTo>
                    <a:pt x="19" y="447"/>
                    <a:pt x="39" y="448"/>
                    <a:pt x="50" y="435"/>
                  </a:cubicBezTo>
                  <a:cubicBezTo>
                    <a:pt x="56" y="428"/>
                    <a:pt x="56" y="420"/>
                    <a:pt x="56" y="411"/>
                  </a:cubicBezTo>
                  <a:cubicBezTo>
                    <a:pt x="56" y="378"/>
                    <a:pt x="56" y="346"/>
                    <a:pt x="56" y="313"/>
                  </a:cubicBezTo>
                  <a:cubicBezTo>
                    <a:pt x="56" y="303"/>
                    <a:pt x="56" y="292"/>
                    <a:pt x="56" y="281"/>
                  </a:cubicBezTo>
                  <a:cubicBezTo>
                    <a:pt x="56" y="273"/>
                    <a:pt x="56" y="265"/>
                    <a:pt x="62" y="258"/>
                  </a:cubicBezTo>
                  <a:cubicBezTo>
                    <a:pt x="68" y="250"/>
                    <a:pt x="76" y="249"/>
                    <a:pt x="86" y="249"/>
                  </a:cubicBezTo>
                  <a:cubicBezTo>
                    <a:pt x="96" y="249"/>
                    <a:pt x="105" y="249"/>
                    <a:pt x="115" y="249"/>
                  </a:cubicBezTo>
                  <a:cubicBezTo>
                    <a:pt x="141" y="249"/>
                    <a:pt x="167" y="249"/>
                    <a:pt x="193" y="249"/>
                  </a:cubicBezTo>
                  <a:cubicBezTo>
                    <a:pt x="235" y="249"/>
                    <a:pt x="278" y="249"/>
                    <a:pt x="321" y="249"/>
                  </a:cubicBezTo>
                  <a:cubicBezTo>
                    <a:pt x="332" y="249"/>
                    <a:pt x="343" y="250"/>
                    <a:pt x="354" y="249"/>
                  </a:cubicBezTo>
                  <a:cubicBezTo>
                    <a:pt x="385" y="246"/>
                    <a:pt x="415" y="231"/>
                    <a:pt x="436" y="208"/>
                  </a:cubicBezTo>
                  <a:cubicBezTo>
                    <a:pt x="456" y="186"/>
                    <a:pt x="468" y="156"/>
                    <a:pt x="468" y="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90404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4@|5FFC:16579836|FBC:16777215|LFC:16777215|LBC:16777215"/>
            <p:cNvSpPr/>
            <p:nvPr/>
          </p:nvSpPr>
          <p:spPr bwMode="auto">
            <a:xfrm>
              <a:off x="6202271" y="2475154"/>
              <a:ext cx="351686" cy="301587"/>
            </a:xfrm>
            <a:custGeom>
              <a:gdLst>
                <a:gd name="T0" fmla="*/ 492 w 534"/>
                <a:gd name="T1" fmla="*/ 12 h 457"/>
                <a:gd name="T2" fmla="*/ 443 w 534"/>
                <a:gd name="T3" fmla="*/ 51 h 457"/>
                <a:gd name="T4" fmla="*/ 327 w 534"/>
                <a:gd name="T5" fmla="*/ 145 h 457"/>
                <a:gd name="T6" fmla="*/ 302 w 534"/>
                <a:gd name="T7" fmla="*/ 166 h 457"/>
                <a:gd name="T8" fmla="*/ 299 w 534"/>
                <a:gd name="T9" fmla="*/ 169 h 457"/>
                <a:gd name="T10" fmla="*/ 343 w 534"/>
                <a:gd name="T11" fmla="*/ 201 h 457"/>
                <a:gd name="T12" fmla="*/ 453 w 534"/>
                <a:gd name="T13" fmla="*/ 112 h 457"/>
                <a:gd name="T14" fmla="*/ 480 w 534"/>
                <a:gd name="T15" fmla="*/ 117 h 457"/>
                <a:gd name="T16" fmla="*/ 480 w 534"/>
                <a:gd name="T17" fmla="*/ 264 h 457"/>
                <a:gd name="T18" fmla="*/ 480 w 534"/>
                <a:gd name="T19" fmla="*/ 357 h 457"/>
                <a:gd name="T20" fmla="*/ 480 w 534"/>
                <a:gd name="T21" fmla="*/ 368 h 457"/>
                <a:gd name="T22" fmla="*/ 434 w 534"/>
                <a:gd name="T23" fmla="*/ 331 h 457"/>
                <a:gd name="T24" fmla="*/ 360 w 534"/>
                <a:gd name="T25" fmla="*/ 271 h 457"/>
                <a:gd name="T26" fmla="*/ 278 w 534"/>
                <a:gd name="T27" fmla="*/ 204 h 457"/>
                <a:gd name="T28" fmla="*/ 267 w 534"/>
                <a:gd name="T29" fmla="*/ 195 h 457"/>
                <a:gd name="T30" fmla="*/ 252 w 534"/>
                <a:gd name="T31" fmla="*/ 207 h 457"/>
                <a:gd name="T32" fmla="*/ 184 w 534"/>
                <a:gd name="T33" fmla="*/ 262 h 457"/>
                <a:gd name="T34" fmla="*/ 111 w 534"/>
                <a:gd name="T35" fmla="*/ 322 h 457"/>
                <a:gd name="T36" fmla="*/ 53 w 534"/>
                <a:gd name="T37" fmla="*/ 369 h 457"/>
                <a:gd name="T38" fmla="*/ 53 w 534"/>
                <a:gd name="T39" fmla="*/ 274 h 457"/>
                <a:gd name="T40" fmla="*/ 53 w 534"/>
                <a:gd name="T41" fmla="*/ 124 h 457"/>
                <a:gd name="T42" fmla="*/ 53 w 534"/>
                <a:gd name="T43" fmla="*/ 94 h 457"/>
                <a:gd name="T44" fmla="*/ 53 w 534"/>
                <a:gd name="T45" fmla="*/ 89 h 457"/>
                <a:gd name="T46" fmla="*/ 172 w 534"/>
                <a:gd name="T47" fmla="*/ 186 h 457"/>
                <a:gd name="T48" fmla="*/ 193 w 534"/>
                <a:gd name="T49" fmla="*/ 202 h 457"/>
                <a:gd name="T50" fmla="*/ 201 w 534"/>
                <a:gd name="T51" fmla="*/ 196 h 457"/>
                <a:gd name="T52" fmla="*/ 234 w 534"/>
                <a:gd name="T53" fmla="*/ 169 h 457"/>
                <a:gd name="T54" fmla="*/ 130 w 534"/>
                <a:gd name="T55" fmla="*/ 84 h 457"/>
                <a:gd name="T56" fmla="*/ 48 w 534"/>
                <a:gd name="T57" fmla="*/ 17 h 457"/>
                <a:gd name="T58" fmla="*/ 17 w 534"/>
                <a:gd name="T59" fmla="*/ 9 h 457"/>
                <a:gd name="T60" fmla="*/ 0 w 534"/>
                <a:gd name="T61" fmla="*/ 53 h 457"/>
                <a:gd name="T62" fmla="*/ 0 w 534"/>
                <a:gd name="T63" fmla="*/ 206 h 457"/>
                <a:gd name="T64" fmla="*/ 0 w 534"/>
                <a:gd name="T65" fmla="*/ 381 h 457"/>
                <a:gd name="T66" fmla="*/ 0 w 534"/>
                <a:gd name="T67" fmla="*/ 422 h 457"/>
                <a:gd name="T68" fmla="*/ 39 w 534"/>
                <a:gd name="T69" fmla="*/ 447 h 457"/>
                <a:gd name="T70" fmla="*/ 79 w 534"/>
                <a:gd name="T71" fmla="*/ 415 h 457"/>
                <a:gd name="T72" fmla="*/ 265 w 534"/>
                <a:gd name="T73" fmla="*/ 264 h 457"/>
                <a:gd name="T74" fmla="*/ 276 w 534"/>
                <a:gd name="T75" fmla="*/ 270 h 457"/>
                <a:gd name="T76" fmla="*/ 424 w 534"/>
                <a:gd name="T77" fmla="*/ 391 h 457"/>
                <a:gd name="T78" fmla="*/ 529 w 534"/>
                <a:gd name="T79" fmla="*/ 439 h 457"/>
                <a:gd name="T80" fmla="*/ 533 w 534"/>
                <a:gd name="T81" fmla="*/ 393 h 457"/>
                <a:gd name="T82" fmla="*/ 533 w 534"/>
                <a:gd name="T83" fmla="*/ 126 h 457"/>
                <a:gd name="T84" fmla="*/ 533 w 534"/>
                <a:gd name="T85" fmla="*/ 34 h 4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4" h="457">
                  <a:moveTo>
                    <a:pt x="533" y="34"/>
                  </a:moveTo>
                  <a:cubicBezTo>
                    <a:pt x="533" y="13"/>
                    <a:pt x="509" y="0"/>
                    <a:pt x="492" y="12"/>
                  </a:cubicBezTo>
                  <a:cubicBezTo>
                    <a:pt x="489" y="14"/>
                    <a:pt x="487" y="16"/>
                    <a:pt x="484" y="18"/>
                  </a:cubicBezTo>
                  <a:cubicBezTo>
                    <a:pt x="470" y="29"/>
                    <a:pt x="457" y="40"/>
                    <a:pt x="443" y="51"/>
                  </a:cubicBezTo>
                  <a:cubicBezTo>
                    <a:pt x="423" y="68"/>
                    <a:pt x="403" y="84"/>
                    <a:pt x="383" y="100"/>
                  </a:cubicBezTo>
                  <a:cubicBezTo>
                    <a:pt x="365" y="115"/>
                    <a:pt x="346" y="130"/>
                    <a:pt x="327" y="145"/>
                  </a:cubicBezTo>
                  <a:cubicBezTo>
                    <a:pt x="321" y="151"/>
                    <a:pt x="315" y="156"/>
                    <a:pt x="308" y="161"/>
                  </a:cubicBezTo>
                  <a:cubicBezTo>
                    <a:pt x="306" y="163"/>
                    <a:pt x="304" y="164"/>
                    <a:pt x="302" y="166"/>
                  </a:cubicBezTo>
                  <a:cubicBezTo>
                    <a:pt x="302" y="166"/>
                    <a:pt x="299" y="168"/>
                    <a:pt x="299" y="168"/>
                  </a:cubicBezTo>
                  <a:cubicBezTo>
                    <a:pt x="299" y="169"/>
                    <a:pt x="299" y="169"/>
                    <a:pt x="299" y="169"/>
                  </a:cubicBezTo>
                  <a:cubicBezTo>
                    <a:pt x="312" y="179"/>
                    <a:pt x="325" y="190"/>
                    <a:pt x="338" y="201"/>
                  </a:cubicBezTo>
                  <a:cubicBezTo>
                    <a:pt x="341" y="203"/>
                    <a:pt x="340" y="203"/>
                    <a:pt x="343" y="201"/>
                  </a:cubicBezTo>
                  <a:cubicBezTo>
                    <a:pt x="347" y="197"/>
                    <a:pt x="352" y="194"/>
                    <a:pt x="356" y="190"/>
                  </a:cubicBezTo>
                  <a:cubicBezTo>
                    <a:pt x="388" y="164"/>
                    <a:pt x="420" y="138"/>
                    <a:pt x="453" y="112"/>
                  </a:cubicBezTo>
                  <a:cubicBezTo>
                    <a:pt x="462" y="104"/>
                    <a:pt x="471" y="97"/>
                    <a:pt x="480" y="89"/>
                  </a:cubicBezTo>
                  <a:cubicBezTo>
                    <a:pt x="480" y="98"/>
                    <a:pt x="480" y="108"/>
                    <a:pt x="480" y="117"/>
                  </a:cubicBezTo>
                  <a:cubicBezTo>
                    <a:pt x="480" y="139"/>
                    <a:pt x="480" y="161"/>
                    <a:pt x="480" y="184"/>
                  </a:cubicBezTo>
                  <a:cubicBezTo>
                    <a:pt x="480" y="210"/>
                    <a:pt x="480" y="237"/>
                    <a:pt x="480" y="264"/>
                  </a:cubicBezTo>
                  <a:cubicBezTo>
                    <a:pt x="480" y="287"/>
                    <a:pt x="480" y="311"/>
                    <a:pt x="480" y="334"/>
                  </a:cubicBezTo>
                  <a:cubicBezTo>
                    <a:pt x="480" y="342"/>
                    <a:pt x="480" y="349"/>
                    <a:pt x="480" y="357"/>
                  </a:cubicBezTo>
                  <a:cubicBezTo>
                    <a:pt x="480" y="359"/>
                    <a:pt x="480" y="362"/>
                    <a:pt x="480" y="364"/>
                  </a:cubicBezTo>
                  <a:cubicBezTo>
                    <a:pt x="480" y="365"/>
                    <a:pt x="481" y="368"/>
                    <a:pt x="480" y="368"/>
                  </a:cubicBezTo>
                  <a:cubicBezTo>
                    <a:pt x="480" y="368"/>
                    <a:pt x="480" y="368"/>
                    <a:pt x="480" y="369"/>
                  </a:cubicBezTo>
                  <a:cubicBezTo>
                    <a:pt x="465" y="356"/>
                    <a:pt x="449" y="343"/>
                    <a:pt x="434" y="331"/>
                  </a:cubicBezTo>
                  <a:cubicBezTo>
                    <a:pt x="426" y="324"/>
                    <a:pt x="417" y="318"/>
                    <a:pt x="409" y="311"/>
                  </a:cubicBezTo>
                  <a:cubicBezTo>
                    <a:pt x="392" y="298"/>
                    <a:pt x="376" y="284"/>
                    <a:pt x="360" y="271"/>
                  </a:cubicBezTo>
                  <a:cubicBezTo>
                    <a:pt x="340" y="255"/>
                    <a:pt x="320" y="239"/>
                    <a:pt x="300" y="222"/>
                  </a:cubicBezTo>
                  <a:cubicBezTo>
                    <a:pt x="292" y="216"/>
                    <a:pt x="285" y="210"/>
                    <a:pt x="278" y="204"/>
                  </a:cubicBezTo>
                  <a:cubicBezTo>
                    <a:pt x="275" y="202"/>
                    <a:pt x="273" y="200"/>
                    <a:pt x="270" y="198"/>
                  </a:cubicBezTo>
                  <a:cubicBezTo>
                    <a:pt x="269" y="198"/>
                    <a:pt x="268" y="196"/>
                    <a:pt x="267" y="195"/>
                  </a:cubicBezTo>
                  <a:cubicBezTo>
                    <a:pt x="266" y="195"/>
                    <a:pt x="265" y="196"/>
                    <a:pt x="264" y="197"/>
                  </a:cubicBezTo>
                  <a:cubicBezTo>
                    <a:pt x="260" y="200"/>
                    <a:pt x="256" y="204"/>
                    <a:pt x="252" y="207"/>
                  </a:cubicBezTo>
                  <a:cubicBezTo>
                    <a:pt x="243" y="214"/>
                    <a:pt x="235" y="221"/>
                    <a:pt x="226" y="228"/>
                  </a:cubicBezTo>
                  <a:cubicBezTo>
                    <a:pt x="212" y="240"/>
                    <a:pt x="198" y="251"/>
                    <a:pt x="184" y="262"/>
                  </a:cubicBezTo>
                  <a:cubicBezTo>
                    <a:pt x="171" y="273"/>
                    <a:pt x="158" y="283"/>
                    <a:pt x="145" y="294"/>
                  </a:cubicBezTo>
                  <a:cubicBezTo>
                    <a:pt x="134" y="303"/>
                    <a:pt x="122" y="312"/>
                    <a:pt x="111" y="322"/>
                  </a:cubicBezTo>
                  <a:cubicBezTo>
                    <a:pt x="93" y="336"/>
                    <a:pt x="75" y="351"/>
                    <a:pt x="57" y="365"/>
                  </a:cubicBezTo>
                  <a:cubicBezTo>
                    <a:pt x="56" y="366"/>
                    <a:pt x="55" y="367"/>
                    <a:pt x="53" y="369"/>
                  </a:cubicBezTo>
                  <a:cubicBezTo>
                    <a:pt x="53" y="359"/>
                    <a:pt x="53" y="350"/>
                    <a:pt x="53" y="341"/>
                  </a:cubicBezTo>
                  <a:cubicBezTo>
                    <a:pt x="53" y="319"/>
                    <a:pt x="53" y="296"/>
                    <a:pt x="53" y="274"/>
                  </a:cubicBezTo>
                  <a:cubicBezTo>
                    <a:pt x="53" y="247"/>
                    <a:pt x="53" y="220"/>
                    <a:pt x="53" y="194"/>
                  </a:cubicBezTo>
                  <a:cubicBezTo>
                    <a:pt x="53" y="170"/>
                    <a:pt x="53" y="147"/>
                    <a:pt x="53" y="124"/>
                  </a:cubicBezTo>
                  <a:cubicBezTo>
                    <a:pt x="53" y="116"/>
                    <a:pt x="53" y="108"/>
                    <a:pt x="53" y="101"/>
                  </a:cubicBezTo>
                  <a:cubicBezTo>
                    <a:pt x="53" y="98"/>
                    <a:pt x="53" y="96"/>
                    <a:pt x="53" y="94"/>
                  </a:cubicBezTo>
                  <a:cubicBezTo>
                    <a:pt x="53" y="93"/>
                    <a:pt x="53" y="90"/>
                    <a:pt x="53" y="90"/>
                  </a:cubicBezTo>
                  <a:cubicBezTo>
                    <a:pt x="53" y="90"/>
                    <a:pt x="53" y="89"/>
                    <a:pt x="53" y="89"/>
                  </a:cubicBezTo>
                  <a:cubicBezTo>
                    <a:pt x="77" y="109"/>
                    <a:pt x="101" y="128"/>
                    <a:pt x="124" y="147"/>
                  </a:cubicBezTo>
                  <a:cubicBezTo>
                    <a:pt x="140" y="160"/>
                    <a:pt x="156" y="173"/>
                    <a:pt x="172" y="186"/>
                  </a:cubicBezTo>
                  <a:cubicBezTo>
                    <a:pt x="177" y="190"/>
                    <a:pt x="183" y="194"/>
                    <a:pt x="188" y="199"/>
                  </a:cubicBezTo>
                  <a:cubicBezTo>
                    <a:pt x="189" y="199"/>
                    <a:pt x="191" y="203"/>
                    <a:pt x="193" y="202"/>
                  </a:cubicBezTo>
                  <a:cubicBezTo>
                    <a:pt x="194" y="202"/>
                    <a:pt x="195" y="200"/>
                    <a:pt x="196" y="200"/>
                  </a:cubicBezTo>
                  <a:cubicBezTo>
                    <a:pt x="197" y="199"/>
                    <a:pt x="199" y="197"/>
                    <a:pt x="201" y="196"/>
                  </a:cubicBezTo>
                  <a:cubicBezTo>
                    <a:pt x="205" y="192"/>
                    <a:pt x="210" y="188"/>
                    <a:pt x="215" y="184"/>
                  </a:cubicBezTo>
                  <a:cubicBezTo>
                    <a:pt x="221" y="179"/>
                    <a:pt x="228" y="174"/>
                    <a:pt x="234" y="169"/>
                  </a:cubicBezTo>
                  <a:cubicBezTo>
                    <a:pt x="223" y="160"/>
                    <a:pt x="212" y="151"/>
                    <a:pt x="201" y="142"/>
                  </a:cubicBezTo>
                  <a:cubicBezTo>
                    <a:pt x="177" y="122"/>
                    <a:pt x="153" y="103"/>
                    <a:pt x="130" y="84"/>
                  </a:cubicBezTo>
                  <a:cubicBezTo>
                    <a:pt x="108" y="66"/>
                    <a:pt x="87" y="49"/>
                    <a:pt x="65" y="31"/>
                  </a:cubicBezTo>
                  <a:cubicBezTo>
                    <a:pt x="59" y="26"/>
                    <a:pt x="54" y="22"/>
                    <a:pt x="48" y="17"/>
                  </a:cubicBezTo>
                  <a:cubicBezTo>
                    <a:pt x="47" y="17"/>
                    <a:pt x="46" y="16"/>
                    <a:pt x="46" y="15"/>
                  </a:cubicBezTo>
                  <a:cubicBezTo>
                    <a:pt x="37" y="8"/>
                    <a:pt x="27" y="5"/>
                    <a:pt x="17" y="9"/>
                  </a:cubicBezTo>
                  <a:cubicBezTo>
                    <a:pt x="4" y="14"/>
                    <a:pt x="0" y="26"/>
                    <a:pt x="0" y="38"/>
                  </a:cubicBezTo>
                  <a:cubicBezTo>
                    <a:pt x="0" y="43"/>
                    <a:pt x="0" y="48"/>
                    <a:pt x="0" y="53"/>
                  </a:cubicBezTo>
                  <a:cubicBezTo>
                    <a:pt x="0" y="74"/>
                    <a:pt x="0" y="95"/>
                    <a:pt x="0" y="116"/>
                  </a:cubicBezTo>
                  <a:cubicBezTo>
                    <a:pt x="0" y="146"/>
                    <a:pt x="0" y="176"/>
                    <a:pt x="0" y="206"/>
                  </a:cubicBezTo>
                  <a:cubicBezTo>
                    <a:pt x="0" y="238"/>
                    <a:pt x="0" y="270"/>
                    <a:pt x="0" y="302"/>
                  </a:cubicBezTo>
                  <a:cubicBezTo>
                    <a:pt x="0" y="329"/>
                    <a:pt x="0" y="355"/>
                    <a:pt x="0" y="381"/>
                  </a:cubicBezTo>
                  <a:cubicBezTo>
                    <a:pt x="0" y="390"/>
                    <a:pt x="0" y="399"/>
                    <a:pt x="0" y="408"/>
                  </a:cubicBezTo>
                  <a:cubicBezTo>
                    <a:pt x="0" y="413"/>
                    <a:pt x="0" y="418"/>
                    <a:pt x="0" y="422"/>
                  </a:cubicBezTo>
                  <a:cubicBezTo>
                    <a:pt x="0" y="423"/>
                    <a:pt x="0" y="424"/>
                    <a:pt x="1" y="424"/>
                  </a:cubicBezTo>
                  <a:cubicBezTo>
                    <a:pt x="1" y="444"/>
                    <a:pt x="22" y="457"/>
                    <a:pt x="39" y="447"/>
                  </a:cubicBezTo>
                  <a:cubicBezTo>
                    <a:pt x="42" y="446"/>
                    <a:pt x="45" y="443"/>
                    <a:pt x="48" y="441"/>
                  </a:cubicBezTo>
                  <a:cubicBezTo>
                    <a:pt x="58" y="433"/>
                    <a:pt x="69" y="424"/>
                    <a:pt x="79" y="415"/>
                  </a:cubicBezTo>
                  <a:cubicBezTo>
                    <a:pt x="115" y="386"/>
                    <a:pt x="152" y="356"/>
                    <a:pt x="188" y="327"/>
                  </a:cubicBezTo>
                  <a:cubicBezTo>
                    <a:pt x="214" y="306"/>
                    <a:pt x="239" y="285"/>
                    <a:pt x="265" y="264"/>
                  </a:cubicBezTo>
                  <a:cubicBezTo>
                    <a:pt x="266" y="263"/>
                    <a:pt x="266" y="263"/>
                    <a:pt x="267" y="264"/>
                  </a:cubicBezTo>
                  <a:cubicBezTo>
                    <a:pt x="270" y="265"/>
                    <a:pt x="273" y="268"/>
                    <a:pt x="276" y="270"/>
                  </a:cubicBezTo>
                  <a:cubicBezTo>
                    <a:pt x="288" y="280"/>
                    <a:pt x="301" y="291"/>
                    <a:pt x="313" y="301"/>
                  </a:cubicBezTo>
                  <a:cubicBezTo>
                    <a:pt x="350" y="331"/>
                    <a:pt x="387" y="361"/>
                    <a:pt x="424" y="391"/>
                  </a:cubicBezTo>
                  <a:cubicBezTo>
                    <a:pt x="446" y="409"/>
                    <a:pt x="468" y="427"/>
                    <a:pt x="490" y="444"/>
                  </a:cubicBezTo>
                  <a:cubicBezTo>
                    <a:pt x="502" y="454"/>
                    <a:pt x="520" y="452"/>
                    <a:pt x="529" y="439"/>
                  </a:cubicBezTo>
                  <a:cubicBezTo>
                    <a:pt x="532" y="434"/>
                    <a:pt x="533" y="428"/>
                    <a:pt x="533" y="422"/>
                  </a:cubicBezTo>
                  <a:cubicBezTo>
                    <a:pt x="533" y="412"/>
                    <a:pt x="533" y="402"/>
                    <a:pt x="533" y="393"/>
                  </a:cubicBezTo>
                  <a:cubicBezTo>
                    <a:pt x="533" y="352"/>
                    <a:pt x="533" y="311"/>
                    <a:pt x="533" y="270"/>
                  </a:cubicBezTo>
                  <a:cubicBezTo>
                    <a:pt x="533" y="222"/>
                    <a:pt x="533" y="174"/>
                    <a:pt x="533" y="126"/>
                  </a:cubicBezTo>
                  <a:cubicBezTo>
                    <a:pt x="533" y="96"/>
                    <a:pt x="533" y="67"/>
                    <a:pt x="533" y="38"/>
                  </a:cubicBezTo>
                  <a:cubicBezTo>
                    <a:pt x="533" y="37"/>
                    <a:pt x="534" y="34"/>
                    <a:pt x="53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90404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0" name="组合 79"/>
          <p:cNvGrpSpPr/>
          <p:nvPr/>
        </p:nvGrpSpPr>
        <p:grpSpPr>
          <a:xfrm>
            <a:off x="4118428" y="3463803"/>
            <a:ext cx="1566635" cy="1938698"/>
            <a:chOff x="4118428" y="3463803"/>
            <a:chExt cx="1566635" cy="1938698"/>
          </a:xfrm>
        </p:grpSpPr>
        <p:grpSp>
          <p:nvGrpSpPr>
            <p:cNvPr id="68" name="组合 67"/>
            <p:cNvGrpSpPr/>
            <p:nvPr/>
          </p:nvGrpSpPr>
          <p:grpSpPr>
            <a:xfrm>
              <a:off x="4118428" y="3463803"/>
              <a:ext cx="1566635" cy="1759805"/>
              <a:chOff x="4118428" y="3463803"/>
              <a:chExt cx="1566635" cy="1759805"/>
            </a:xfrm>
          </p:grpSpPr>
          <p:sp>
            <p:nvSpPr>
              <p:cNvPr id="5" name="Freeform 73"/>
              <p:cNvSpPr/>
              <p:nvPr/>
            </p:nvSpPr>
            <p:spPr bwMode="auto">
              <a:xfrm>
                <a:off x="4118428" y="3463803"/>
                <a:ext cx="765984" cy="1759805"/>
              </a:xfrm>
              <a:custGeom>
                <a:gdLst>
                  <a:gd name="T0" fmla="*/ 21 w 21"/>
                  <a:gd name="T1" fmla="*/ 0 h 59"/>
                  <a:gd name="T2" fmla="*/ 0 w 21"/>
                  <a:gd name="T3" fmla="*/ 20 h 59"/>
                  <a:gd name="T4" fmla="*/ 21 w 21"/>
                  <a:gd name="T5" fmla="*/ 59 h 59"/>
                  <a:gd name="T6" fmla="*/ 6 w 21"/>
                  <a:gd name="T7" fmla="*/ 20 h 59"/>
                  <a:gd name="T8" fmla="*/ 21 w 21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9">
                    <a:moveTo>
                      <a:pt x="21" y="0"/>
                    </a:moveTo>
                    <a:cubicBezTo>
                      <a:pt x="10" y="0"/>
                      <a:pt x="0" y="9"/>
                      <a:pt x="0" y="20"/>
                    </a:cubicBezTo>
                    <a:cubicBezTo>
                      <a:pt x="0" y="30"/>
                      <a:pt x="21" y="59"/>
                      <a:pt x="21" y="59"/>
                    </a:cubicBezTo>
                    <a:cubicBezTo>
                      <a:pt x="21" y="59"/>
                      <a:pt x="6" y="30"/>
                      <a:pt x="6" y="20"/>
                    </a:cubicBezTo>
                    <a:cubicBezTo>
                      <a:pt x="6" y="9"/>
                      <a:pt x="13" y="0"/>
                      <a:pt x="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Freeform 74"/>
              <p:cNvSpPr/>
              <p:nvPr/>
            </p:nvSpPr>
            <p:spPr bwMode="auto">
              <a:xfrm>
                <a:off x="4884412" y="3463803"/>
                <a:ext cx="800651" cy="1759805"/>
              </a:xfrm>
              <a:custGeom>
                <a:gdLst>
                  <a:gd name="T0" fmla="*/ 0 w 22"/>
                  <a:gd name="T1" fmla="*/ 0 h 59"/>
                  <a:gd name="T2" fmla="*/ 16 w 22"/>
                  <a:gd name="T3" fmla="*/ 20 h 59"/>
                  <a:gd name="T4" fmla="*/ 0 w 22"/>
                  <a:gd name="T5" fmla="*/ 59 h 59"/>
                  <a:gd name="T6" fmla="*/ 22 w 22"/>
                  <a:gd name="T7" fmla="*/ 20 h 59"/>
                  <a:gd name="T8" fmla="*/ 0 w 22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9">
                    <a:moveTo>
                      <a:pt x="0" y="0"/>
                    </a:moveTo>
                    <a:cubicBezTo>
                      <a:pt x="9" y="0"/>
                      <a:pt x="16" y="9"/>
                      <a:pt x="16" y="20"/>
                    </a:cubicBezTo>
                    <a:cubicBezTo>
                      <a:pt x="16" y="30"/>
                      <a:pt x="0" y="59"/>
                      <a:pt x="0" y="59"/>
                    </a:cubicBezTo>
                    <a:cubicBezTo>
                      <a:pt x="0" y="59"/>
                      <a:pt x="22" y="30"/>
                      <a:pt x="22" y="20"/>
                    </a:cubicBezTo>
                    <a:cubicBezTo>
                      <a:pt x="22" y="9"/>
                      <a:pt x="12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Freeform 77"/>
              <p:cNvSpPr/>
              <p:nvPr/>
            </p:nvSpPr>
            <p:spPr bwMode="auto">
              <a:xfrm>
                <a:off x="4519579" y="3463803"/>
                <a:ext cx="364832" cy="1759805"/>
              </a:xfrm>
              <a:custGeom>
                <a:gdLst>
                  <a:gd name="T0" fmla="*/ 10 w 10"/>
                  <a:gd name="T1" fmla="*/ 0 h 59"/>
                  <a:gd name="T2" fmla="*/ 0 w 10"/>
                  <a:gd name="T3" fmla="*/ 20 h 59"/>
                  <a:gd name="T4" fmla="*/ 10 w 10"/>
                  <a:gd name="T5" fmla="*/ 59 h 59"/>
                  <a:gd name="T6" fmla="*/ 6 w 10"/>
                  <a:gd name="T7" fmla="*/ 20 h 59"/>
                  <a:gd name="T8" fmla="*/ 10 w 10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9">
                    <a:moveTo>
                      <a:pt x="10" y="0"/>
                    </a:moveTo>
                    <a:cubicBezTo>
                      <a:pt x="5" y="0"/>
                      <a:pt x="0" y="9"/>
                      <a:pt x="0" y="20"/>
                    </a:cubicBezTo>
                    <a:cubicBezTo>
                      <a:pt x="0" y="30"/>
                      <a:pt x="10" y="59"/>
                      <a:pt x="10" y="59"/>
                    </a:cubicBezTo>
                    <a:cubicBezTo>
                      <a:pt x="10" y="59"/>
                      <a:pt x="6" y="30"/>
                      <a:pt x="6" y="20"/>
                    </a:cubicBezTo>
                    <a:cubicBezTo>
                      <a:pt x="6" y="9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78"/>
              <p:cNvSpPr/>
              <p:nvPr/>
            </p:nvSpPr>
            <p:spPr bwMode="auto">
              <a:xfrm>
                <a:off x="4884412" y="3463803"/>
                <a:ext cx="399500" cy="1759805"/>
              </a:xfrm>
              <a:custGeom>
                <a:gdLst>
                  <a:gd name="T0" fmla="*/ 0 w 11"/>
                  <a:gd name="T1" fmla="*/ 0 h 59"/>
                  <a:gd name="T2" fmla="*/ 5 w 11"/>
                  <a:gd name="T3" fmla="*/ 20 h 59"/>
                  <a:gd name="T4" fmla="*/ 0 w 11"/>
                  <a:gd name="T5" fmla="*/ 59 h 59"/>
                  <a:gd name="T6" fmla="*/ 11 w 11"/>
                  <a:gd name="T7" fmla="*/ 20 h 59"/>
                  <a:gd name="T8" fmla="*/ 0 w 11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9">
                    <a:moveTo>
                      <a:pt x="0" y="0"/>
                    </a:moveTo>
                    <a:cubicBezTo>
                      <a:pt x="3" y="0"/>
                      <a:pt x="5" y="9"/>
                      <a:pt x="5" y="20"/>
                    </a:cubicBezTo>
                    <a:cubicBezTo>
                      <a:pt x="5" y="30"/>
                      <a:pt x="0" y="59"/>
                      <a:pt x="0" y="59"/>
                    </a:cubicBezTo>
                    <a:cubicBezTo>
                      <a:pt x="0" y="59"/>
                      <a:pt x="11" y="30"/>
                      <a:pt x="11" y="20"/>
                    </a:cubicBezTo>
                    <a:cubicBezTo>
                      <a:pt x="11" y="9"/>
                      <a:pt x="6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4628533" y="5223608"/>
              <a:ext cx="546423" cy="178893"/>
              <a:chOff x="4628533" y="5223608"/>
              <a:chExt cx="546423" cy="178893"/>
            </a:xfrm>
          </p:grpSpPr>
          <p:sp>
            <p:nvSpPr>
              <p:cNvPr id="12" name="Line 80"/>
              <p:cNvSpPr>
                <a:spLocks noChangeShapeType="1"/>
              </p:cNvSpPr>
              <p:nvPr/>
            </p:nvSpPr>
            <p:spPr bwMode="auto">
              <a:xfrm flipV="1">
                <a:off x="4664851" y="5223608"/>
                <a:ext cx="219560" cy="119262"/>
              </a:xfrm>
              <a:prstGeom prst="line">
                <a:avLst/>
              </a:prstGeom>
              <a:noFill/>
              <a:ln w="0" cap="rnd">
                <a:solidFill>
                  <a:schemeClr val="accent3">
                    <a:lumMod val="75000"/>
                  </a:schemeClr>
                </a:solidFill>
                <a:prstDash val="solid"/>
                <a:round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Line 81"/>
              <p:cNvSpPr>
                <a:spLocks noChangeShapeType="1"/>
              </p:cNvSpPr>
              <p:nvPr/>
            </p:nvSpPr>
            <p:spPr bwMode="auto">
              <a:xfrm>
                <a:off x="4884412" y="5223608"/>
                <a:ext cx="254227" cy="119262"/>
              </a:xfrm>
              <a:prstGeom prst="line">
                <a:avLst/>
              </a:prstGeom>
              <a:noFill/>
              <a:ln w="0" cap="rnd">
                <a:solidFill>
                  <a:schemeClr val="accent3">
                    <a:lumMod val="75000"/>
                  </a:schemeClr>
                </a:solidFill>
                <a:prstDash val="solid"/>
                <a:round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Line 82"/>
              <p:cNvSpPr>
                <a:spLocks noChangeShapeType="1"/>
              </p:cNvSpPr>
              <p:nvPr/>
            </p:nvSpPr>
            <p:spPr bwMode="auto">
              <a:xfrm flipV="1">
                <a:off x="4810124" y="5223608"/>
                <a:ext cx="74287" cy="119262"/>
              </a:xfrm>
              <a:prstGeom prst="line">
                <a:avLst/>
              </a:prstGeom>
              <a:noFill/>
              <a:ln w="0" cap="rnd">
                <a:solidFill>
                  <a:schemeClr val="accent3">
                    <a:lumMod val="75000"/>
                  </a:schemeClr>
                </a:solidFill>
                <a:prstDash val="solid"/>
                <a:round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Line 83"/>
              <p:cNvSpPr>
                <a:spLocks noChangeShapeType="1"/>
              </p:cNvSpPr>
              <p:nvPr/>
            </p:nvSpPr>
            <p:spPr bwMode="auto">
              <a:xfrm>
                <a:off x="4884412" y="5223608"/>
                <a:ext cx="108955" cy="119262"/>
              </a:xfrm>
              <a:prstGeom prst="line">
                <a:avLst/>
              </a:prstGeom>
              <a:noFill/>
              <a:ln w="0" cap="rnd">
                <a:solidFill>
                  <a:schemeClr val="accent3">
                    <a:lumMod val="75000"/>
                  </a:schemeClr>
                </a:solidFill>
                <a:prstDash val="solid"/>
                <a:round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84"/>
              <p:cNvSpPr/>
              <p:nvPr/>
            </p:nvSpPr>
            <p:spPr bwMode="auto">
              <a:xfrm>
                <a:off x="4628533" y="5313748"/>
                <a:ext cx="546423" cy="88753"/>
              </a:xfrm>
              <a:custGeom>
                <a:gdLst>
                  <a:gd name="T0" fmla="*/ 15 w 15"/>
                  <a:gd name="T1" fmla="*/ 1 h 3"/>
                  <a:gd name="T2" fmla="*/ 14 w 15"/>
                  <a:gd name="T3" fmla="*/ 2 h 3"/>
                  <a:gd name="T4" fmla="*/ 13 w 15"/>
                  <a:gd name="T5" fmla="*/ 3 h 3"/>
                  <a:gd name="T6" fmla="*/ 2 w 15"/>
                  <a:gd name="T7" fmla="*/ 3 h 3"/>
                  <a:gd name="T8" fmla="*/ 1 w 15"/>
                  <a:gd name="T9" fmla="*/ 2 h 3"/>
                  <a:gd name="T10" fmla="*/ 0 w 15"/>
                  <a:gd name="T11" fmla="*/ 1 h 3"/>
                  <a:gd name="T12" fmla="*/ 0 w 15"/>
                  <a:gd name="T13" fmla="*/ 1 h 3"/>
                  <a:gd name="T14" fmla="*/ 0 w 15"/>
                  <a:gd name="T15" fmla="*/ 0 h 3"/>
                  <a:gd name="T16" fmla="*/ 1 w 15"/>
                  <a:gd name="T17" fmla="*/ 0 h 3"/>
                  <a:gd name="T18" fmla="*/ 14 w 15"/>
                  <a:gd name="T19" fmla="*/ 0 h 3"/>
                  <a:gd name="T20" fmla="*/ 15 w 15"/>
                  <a:gd name="T21" fmla="*/ 0 h 3"/>
                  <a:gd name="T22" fmla="*/ 15 w 15"/>
                  <a:gd name="T23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3">
                    <a:moveTo>
                      <a:pt x="15" y="1"/>
                    </a:moveTo>
                    <a:cubicBezTo>
                      <a:pt x="15" y="1"/>
                      <a:pt x="15" y="2"/>
                      <a:pt x="14" y="2"/>
                    </a:cubicBezTo>
                    <a:cubicBezTo>
                      <a:pt x="14" y="3"/>
                      <a:pt x="13" y="3"/>
                      <a:pt x="1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5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1728138" y="1940838"/>
            <a:ext cx="1129166" cy="2207730"/>
            <a:chOff x="1728138" y="1940838"/>
            <a:chExt cx="1129166" cy="2207730"/>
          </a:xfrm>
        </p:grpSpPr>
        <p:grpSp>
          <p:nvGrpSpPr>
            <p:cNvPr id="2" name="组合 1"/>
            <p:cNvGrpSpPr/>
            <p:nvPr/>
          </p:nvGrpSpPr>
          <p:grpSpPr>
            <a:xfrm>
              <a:off x="1728138" y="1940838"/>
              <a:ext cx="1129166" cy="1759805"/>
              <a:chOff x="1728138" y="1940838"/>
              <a:chExt cx="1129166" cy="1759805"/>
            </a:xfrm>
          </p:grpSpPr>
          <p:sp>
            <p:nvSpPr>
              <p:cNvPr id="21" name="Freeform 75"/>
              <p:cNvSpPr/>
              <p:nvPr/>
            </p:nvSpPr>
            <p:spPr bwMode="auto">
              <a:xfrm>
                <a:off x="2274562" y="1940838"/>
                <a:ext cx="582742" cy="1759805"/>
              </a:xfrm>
              <a:custGeom>
                <a:gdLst>
                  <a:gd name="T0" fmla="*/ 0 w 16"/>
                  <a:gd name="T1" fmla="*/ 0 h 59"/>
                  <a:gd name="T2" fmla="*/ 11 w 16"/>
                  <a:gd name="T3" fmla="*/ 20 h 59"/>
                  <a:gd name="T4" fmla="*/ 0 w 16"/>
                  <a:gd name="T5" fmla="*/ 59 h 59"/>
                  <a:gd name="T6" fmla="*/ 16 w 16"/>
                  <a:gd name="T7" fmla="*/ 20 h 59"/>
                  <a:gd name="T8" fmla="*/ 0 w 16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9">
                    <a:moveTo>
                      <a:pt x="0" y="0"/>
                    </a:moveTo>
                    <a:cubicBezTo>
                      <a:pt x="6" y="0"/>
                      <a:pt x="11" y="9"/>
                      <a:pt x="11" y="20"/>
                    </a:cubicBezTo>
                    <a:cubicBezTo>
                      <a:pt x="11" y="30"/>
                      <a:pt x="0" y="59"/>
                      <a:pt x="0" y="59"/>
                    </a:cubicBezTo>
                    <a:cubicBezTo>
                      <a:pt x="0" y="59"/>
                      <a:pt x="16" y="30"/>
                      <a:pt x="16" y="20"/>
                    </a:cubicBezTo>
                    <a:cubicBezTo>
                      <a:pt x="16" y="9"/>
                      <a:pt x="9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76"/>
              <p:cNvSpPr/>
              <p:nvPr/>
            </p:nvSpPr>
            <p:spPr bwMode="auto">
              <a:xfrm>
                <a:off x="1728138" y="1940838"/>
                <a:ext cx="546423" cy="1759805"/>
              </a:xfrm>
              <a:custGeom>
                <a:gdLst>
                  <a:gd name="T0" fmla="*/ 15 w 15"/>
                  <a:gd name="T1" fmla="*/ 0 h 59"/>
                  <a:gd name="T2" fmla="*/ 0 w 15"/>
                  <a:gd name="T3" fmla="*/ 20 h 59"/>
                  <a:gd name="T4" fmla="*/ 15 w 15"/>
                  <a:gd name="T5" fmla="*/ 59 h 59"/>
                  <a:gd name="T6" fmla="*/ 5 w 15"/>
                  <a:gd name="T7" fmla="*/ 20 h 59"/>
                  <a:gd name="T8" fmla="*/ 15 w 15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9">
                    <a:moveTo>
                      <a:pt x="15" y="0"/>
                    </a:moveTo>
                    <a:cubicBezTo>
                      <a:pt x="7" y="0"/>
                      <a:pt x="0" y="9"/>
                      <a:pt x="0" y="20"/>
                    </a:cubicBezTo>
                    <a:cubicBezTo>
                      <a:pt x="0" y="30"/>
                      <a:pt x="15" y="59"/>
                      <a:pt x="15" y="59"/>
                    </a:cubicBezTo>
                    <a:cubicBezTo>
                      <a:pt x="15" y="59"/>
                      <a:pt x="5" y="30"/>
                      <a:pt x="5" y="20"/>
                    </a:cubicBezTo>
                    <a:cubicBezTo>
                      <a:pt x="5" y="9"/>
                      <a:pt x="10" y="0"/>
                      <a:pt x="15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79"/>
              <p:cNvSpPr/>
              <p:nvPr/>
            </p:nvSpPr>
            <p:spPr bwMode="auto">
              <a:xfrm>
                <a:off x="2127638" y="1940838"/>
                <a:ext cx="328514" cy="1759805"/>
              </a:xfrm>
              <a:custGeom>
                <a:gdLst>
                  <a:gd name="T0" fmla="*/ 4 w 9"/>
                  <a:gd name="T1" fmla="*/ 0 h 59"/>
                  <a:gd name="T2" fmla="*/ 0 w 9"/>
                  <a:gd name="T3" fmla="*/ 20 h 59"/>
                  <a:gd name="T4" fmla="*/ 4 w 9"/>
                  <a:gd name="T5" fmla="*/ 59 h 59"/>
                  <a:gd name="T6" fmla="*/ 9 w 9"/>
                  <a:gd name="T7" fmla="*/ 20 h 59"/>
                  <a:gd name="T8" fmla="*/ 4 w 9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9">
                    <a:moveTo>
                      <a:pt x="4" y="0"/>
                    </a:moveTo>
                    <a:cubicBezTo>
                      <a:pt x="2" y="0"/>
                      <a:pt x="0" y="9"/>
                      <a:pt x="0" y="20"/>
                    </a:cubicBezTo>
                    <a:cubicBezTo>
                      <a:pt x="0" y="30"/>
                      <a:pt x="4" y="59"/>
                      <a:pt x="4" y="59"/>
                    </a:cubicBezTo>
                    <a:cubicBezTo>
                      <a:pt x="4" y="59"/>
                      <a:pt x="9" y="30"/>
                      <a:pt x="9" y="20"/>
                    </a:cubicBezTo>
                    <a:cubicBezTo>
                      <a:pt x="9" y="9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Freeform 85"/>
            <p:cNvSpPr/>
            <p:nvPr/>
          </p:nvSpPr>
          <p:spPr bwMode="auto">
            <a:xfrm>
              <a:off x="2091320" y="3879536"/>
              <a:ext cx="401151" cy="269032"/>
            </a:xfrm>
            <a:custGeom>
              <a:gdLst>
                <a:gd name="T0" fmla="*/ 11 w 11"/>
                <a:gd name="T1" fmla="*/ 7 h 9"/>
                <a:gd name="T2" fmla="*/ 10 w 11"/>
                <a:gd name="T3" fmla="*/ 8 h 9"/>
                <a:gd name="T4" fmla="*/ 9 w 11"/>
                <a:gd name="T5" fmla="*/ 9 h 9"/>
                <a:gd name="T6" fmla="*/ 2 w 11"/>
                <a:gd name="T7" fmla="*/ 9 h 9"/>
                <a:gd name="T8" fmla="*/ 1 w 11"/>
                <a:gd name="T9" fmla="*/ 8 h 9"/>
                <a:gd name="T10" fmla="*/ 0 w 11"/>
                <a:gd name="T11" fmla="*/ 7 h 9"/>
                <a:gd name="T12" fmla="*/ 0 w 11"/>
                <a:gd name="T13" fmla="*/ 0 h 9"/>
                <a:gd name="T14" fmla="*/ 11 w 11"/>
                <a:gd name="T15" fmla="*/ 0 h 9"/>
                <a:gd name="T16" fmla="*/ 11 w 11"/>
                <a:gd name="T17" fmla="*/ 7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11" y="7"/>
                  </a:moveTo>
                  <a:cubicBezTo>
                    <a:pt x="11" y="8"/>
                    <a:pt x="10" y="8"/>
                    <a:pt x="10" y="8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909933" y="1940838"/>
            <a:ext cx="1129166" cy="2207730"/>
            <a:chOff x="6909933" y="1940838"/>
            <a:chExt cx="1129166" cy="2207730"/>
          </a:xfrm>
        </p:grpSpPr>
        <p:grpSp>
          <p:nvGrpSpPr>
            <p:cNvPr id="71" name="组合 70"/>
            <p:cNvGrpSpPr/>
            <p:nvPr/>
          </p:nvGrpSpPr>
          <p:grpSpPr>
            <a:xfrm>
              <a:off x="6909933" y="1940838"/>
              <a:ext cx="1129166" cy="1759805"/>
              <a:chOff x="6909933" y="1940838"/>
              <a:chExt cx="1129166" cy="1759805"/>
            </a:xfrm>
          </p:grpSpPr>
          <p:sp>
            <p:nvSpPr>
              <p:cNvPr id="35" name="Freeform 75"/>
              <p:cNvSpPr/>
              <p:nvPr/>
            </p:nvSpPr>
            <p:spPr bwMode="auto">
              <a:xfrm>
                <a:off x="7456357" y="1940838"/>
                <a:ext cx="582742" cy="1759805"/>
              </a:xfrm>
              <a:custGeom>
                <a:gdLst>
                  <a:gd name="T0" fmla="*/ 0 w 16"/>
                  <a:gd name="T1" fmla="*/ 0 h 59"/>
                  <a:gd name="T2" fmla="*/ 11 w 16"/>
                  <a:gd name="T3" fmla="*/ 20 h 59"/>
                  <a:gd name="T4" fmla="*/ 0 w 16"/>
                  <a:gd name="T5" fmla="*/ 59 h 59"/>
                  <a:gd name="T6" fmla="*/ 16 w 16"/>
                  <a:gd name="T7" fmla="*/ 20 h 59"/>
                  <a:gd name="T8" fmla="*/ 0 w 16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9">
                    <a:moveTo>
                      <a:pt x="0" y="0"/>
                    </a:moveTo>
                    <a:cubicBezTo>
                      <a:pt x="6" y="0"/>
                      <a:pt x="11" y="9"/>
                      <a:pt x="11" y="20"/>
                    </a:cubicBezTo>
                    <a:cubicBezTo>
                      <a:pt x="11" y="30"/>
                      <a:pt x="0" y="59"/>
                      <a:pt x="0" y="59"/>
                    </a:cubicBezTo>
                    <a:cubicBezTo>
                      <a:pt x="0" y="59"/>
                      <a:pt x="16" y="30"/>
                      <a:pt x="16" y="20"/>
                    </a:cubicBezTo>
                    <a:cubicBezTo>
                      <a:pt x="16" y="9"/>
                      <a:pt x="9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76"/>
              <p:cNvSpPr/>
              <p:nvPr/>
            </p:nvSpPr>
            <p:spPr bwMode="auto">
              <a:xfrm>
                <a:off x="6909933" y="1940838"/>
                <a:ext cx="546423" cy="1759805"/>
              </a:xfrm>
              <a:custGeom>
                <a:gdLst>
                  <a:gd name="T0" fmla="*/ 15 w 15"/>
                  <a:gd name="T1" fmla="*/ 0 h 59"/>
                  <a:gd name="T2" fmla="*/ 0 w 15"/>
                  <a:gd name="T3" fmla="*/ 20 h 59"/>
                  <a:gd name="T4" fmla="*/ 15 w 15"/>
                  <a:gd name="T5" fmla="*/ 59 h 59"/>
                  <a:gd name="T6" fmla="*/ 5 w 15"/>
                  <a:gd name="T7" fmla="*/ 20 h 59"/>
                  <a:gd name="T8" fmla="*/ 15 w 15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9">
                    <a:moveTo>
                      <a:pt x="15" y="0"/>
                    </a:moveTo>
                    <a:cubicBezTo>
                      <a:pt x="7" y="0"/>
                      <a:pt x="0" y="9"/>
                      <a:pt x="0" y="20"/>
                    </a:cubicBezTo>
                    <a:cubicBezTo>
                      <a:pt x="0" y="30"/>
                      <a:pt x="15" y="59"/>
                      <a:pt x="15" y="59"/>
                    </a:cubicBezTo>
                    <a:cubicBezTo>
                      <a:pt x="15" y="59"/>
                      <a:pt x="5" y="30"/>
                      <a:pt x="5" y="20"/>
                    </a:cubicBezTo>
                    <a:cubicBezTo>
                      <a:pt x="5" y="9"/>
                      <a:pt x="10" y="0"/>
                      <a:pt x="15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79"/>
              <p:cNvSpPr/>
              <p:nvPr/>
            </p:nvSpPr>
            <p:spPr bwMode="auto">
              <a:xfrm>
                <a:off x="7309433" y="1940838"/>
                <a:ext cx="328514" cy="1759805"/>
              </a:xfrm>
              <a:custGeom>
                <a:gdLst>
                  <a:gd name="T0" fmla="*/ 4 w 9"/>
                  <a:gd name="T1" fmla="*/ 0 h 59"/>
                  <a:gd name="T2" fmla="*/ 0 w 9"/>
                  <a:gd name="T3" fmla="*/ 20 h 59"/>
                  <a:gd name="T4" fmla="*/ 4 w 9"/>
                  <a:gd name="T5" fmla="*/ 59 h 59"/>
                  <a:gd name="T6" fmla="*/ 9 w 9"/>
                  <a:gd name="T7" fmla="*/ 20 h 59"/>
                  <a:gd name="T8" fmla="*/ 4 w 9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9">
                    <a:moveTo>
                      <a:pt x="4" y="0"/>
                    </a:moveTo>
                    <a:cubicBezTo>
                      <a:pt x="2" y="0"/>
                      <a:pt x="0" y="9"/>
                      <a:pt x="0" y="20"/>
                    </a:cubicBezTo>
                    <a:cubicBezTo>
                      <a:pt x="0" y="30"/>
                      <a:pt x="4" y="59"/>
                      <a:pt x="4" y="59"/>
                    </a:cubicBezTo>
                    <a:cubicBezTo>
                      <a:pt x="4" y="59"/>
                      <a:pt x="9" y="30"/>
                      <a:pt x="9" y="20"/>
                    </a:cubicBezTo>
                    <a:cubicBezTo>
                      <a:pt x="9" y="9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" name="Freeform 85"/>
            <p:cNvSpPr/>
            <p:nvPr/>
          </p:nvSpPr>
          <p:spPr bwMode="auto">
            <a:xfrm>
              <a:off x="7273115" y="3879536"/>
              <a:ext cx="401151" cy="269032"/>
            </a:xfrm>
            <a:custGeom>
              <a:gdLst>
                <a:gd name="T0" fmla="*/ 11 w 11"/>
                <a:gd name="T1" fmla="*/ 7 h 9"/>
                <a:gd name="T2" fmla="*/ 10 w 11"/>
                <a:gd name="T3" fmla="*/ 8 h 9"/>
                <a:gd name="T4" fmla="*/ 9 w 11"/>
                <a:gd name="T5" fmla="*/ 9 h 9"/>
                <a:gd name="T6" fmla="*/ 2 w 11"/>
                <a:gd name="T7" fmla="*/ 9 h 9"/>
                <a:gd name="T8" fmla="*/ 1 w 11"/>
                <a:gd name="T9" fmla="*/ 8 h 9"/>
                <a:gd name="T10" fmla="*/ 0 w 11"/>
                <a:gd name="T11" fmla="*/ 7 h 9"/>
                <a:gd name="T12" fmla="*/ 0 w 11"/>
                <a:gd name="T13" fmla="*/ 0 h 9"/>
                <a:gd name="T14" fmla="*/ 11 w 11"/>
                <a:gd name="T15" fmla="*/ 0 h 9"/>
                <a:gd name="T16" fmla="*/ 11 w 11"/>
                <a:gd name="T17" fmla="*/ 7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11" y="7"/>
                  </a:moveTo>
                  <a:cubicBezTo>
                    <a:pt x="11" y="8"/>
                    <a:pt x="10" y="8"/>
                    <a:pt x="10" y="8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251044" y="3463803"/>
            <a:ext cx="1566635" cy="1938698"/>
            <a:chOff x="9251044" y="3463803"/>
            <a:chExt cx="1566635" cy="1938698"/>
          </a:xfrm>
        </p:grpSpPr>
        <p:grpSp>
          <p:nvGrpSpPr>
            <p:cNvPr id="72" name="组合 71"/>
            <p:cNvGrpSpPr/>
            <p:nvPr/>
          </p:nvGrpSpPr>
          <p:grpSpPr>
            <a:xfrm>
              <a:off x="9251044" y="3463803"/>
              <a:ext cx="1566635" cy="1759805"/>
              <a:chOff x="9251044" y="3463803"/>
              <a:chExt cx="1566635" cy="1759805"/>
            </a:xfrm>
          </p:grpSpPr>
          <p:sp>
            <p:nvSpPr>
              <p:cNvPr id="47" name="Freeform 73"/>
              <p:cNvSpPr/>
              <p:nvPr/>
            </p:nvSpPr>
            <p:spPr bwMode="auto">
              <a:xfrm>
                <a:off x="9251044" y="3463803"/>
                <a:ext cx="765984" cy="1759805"/>
              </a:xfrm>
              <a:custGeom>
                <a:gdLst>
                  <a:gd name="T0" fmla="*/ 21 w 21"/>
                  <a:gd name="T1" fmla="*/ 0 h 59"/>
                  <a:gd name="T2" fmla="*/ 0 w 21"/>
                  <a:gd name="T3" fmla="*/ 20 h 59"/>
                  <a:gd name="T4" fmla="*/ 21 w 21"/>
                  <a:gd name="T5" fmla="*/ 59 h 59"/>
                  <a:gd name="T6" fmla="*/ 6 w 21"/>
                  <a:gd name="T7" fmla="*/ 20 h 59"/>
                  <a:gd name="T8" fmla="*/ 21 w 21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9">
                    <a:moveTo>
                      <a:pt x="21" y="0"/>
                    </a:moveTo>
                    <a:cubicBezTo>
                      <a:pt x="10" y="0"/>
                      <a:pt x="0" y="9"/>
                      <a:pt x="0" y="20"/>
                    </a:cubicBezTo>
                    <a:cubicBezTo>
                      <a:pt x="0" y="30"/>
                      <a:pt x="21" y="59"/>
                      <a:pt x="21" y="59"/>
                    </a:cubicBezTo>
                    <a:cubicBezTo>
                      <a:pt x="21" y="59"/>
                      <a:pt x="6" y="30"/>
                      <a:pt x="6" y="20"/>
                    </a:cubicBezTo>
                    <a:cubicBezTo>
                      <a:pt x="6" y="9"/>
                      <a:pt x="13" y="0"/>
                      <a:pt x="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74"/>
              <p:cNvSpPr/>
              <p:nvPr/>
            </p:nvSpPr>
            <p:spPr bwMode="auto">
              <a:xfrm>
                <a:off x="10017028" y="3463803"/>
                <a:ext cx="800651" cy="1759805"/>
              </a:xfrm>
              <a:custGeom>
                <a:gdLst>
                  <a:gd name="T0" fmla="*/ 0 w 22"/>
                  <a:gd name="T1" fmla="*/ 0 h 59"/>
                  <a:gd name="T2" fmla="*/ 16 w 22"/>
                  <a:gd name="T3" fmla="*/ 20 h 59"/>
                  <a:gd name="T4" fmla="*/ 0 w 22"/>
                  <a:gd name="T5" fmla="*/ 59 h 59"/>
                  <a:gd name="T6" fmla="*/ 22 w 22"/>
                  <a:gd name="T7" fmla="*/ 20 h 59"/>
                  <a:gd name="T8" fmla="*/ 0 w 22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9">
                    <a:moveTo>
                      <a:pt x="0" y="0"/>
                    </a:moveTo>
                    <a:cubicBezTo>
                      <a:pt x="9" y="0"/>
                      <a:pt x="16" y="9"/>
                      <a:pt x="16" y="20"/>
                    </a:cubicBezTo>
                    <a:cubicBezTo>
                      <a:pt x="16" y="30"/>
                      <a:pt x="0" y="59"/>
                      <a:pt x="0" y="59"/>
                    </a:cubicBezTo>
                    <a:cubicBezTo>
                      <a:pt x="0" y="59"/>
                      <a:pt x="22" y="30"/>
                      <a:pt x="22" y="20"/>
                    </a:cubicBezTo>
                    <a:cubicBezTo>
                      <a:pt x="22" y="9"/>
                      <a:pt x="1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77"/>
              <p:cNvSpPr/>
              <p:nvPr/>
            </p:nvSpPr>
            <p:spPr bwMode="auto">
              <a:xfrm>
                <a:off x="9652195" y="3463803"/>
                <a:ext cx="364832" cy="1759805"/>
              </a:xfrm>
              <a:custGeom>
                <a:gdLst>
                  <a:gd name="T0" fmla="*/ 10 w 10"/>
                  <a:gd name="T1" fmla="*/ 0 h 59"/>
                  <a:gd name="T2" fmla="*/ 0 w 10"/>
                  <a:gd name="T3" fmla="*/ 20 h 59"/>
                  <a:gd name="T4" fmla="*/ 10 w 10"/>
                  <a:gd name="T5" fmla="*/ 59 h 59"/>
                  <a:gd name="T6" fmla="*/ 6 w 10"/>
                  <a:gd name="T7" fmla="*/ 20 h 59"/>
                  <a:gd name="T8" fmla="*/ 10 w 10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9">
                    <a:moveTo>
                      <a:pt x="10" y="0"/>
                    </a:moveTo>
                    <a:cubicBezTo>
                      <a:pt x="5" y="0"/>
                      <a:pt x="0" y="9"/>
                      <a:pt x="0" y="20"/>
                    </a:cubicBezTo>
                    <a:cubicBezTo>
                      <a:pt x="0" y="30"/>
                      <a:pt x="10" y="59"/>
                      <a:pt x="10" y="59"/>
                    </a:cubicBezTo>
                    <a:cubicBezTo>
                      <a:pt x="10" y="59"/>
                      <a:pt x="6" y="30"/>
                      <a:pt x="6" y="20"/>
                    </a:cubicBezTo>
                    <a:cubicBezTo>
                      <a:pt x="6" y="9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78"/>
              <p:cNvSpPr/>
              <p:nvPr/>
            </p:nvSpPr>
            <p:spPr bwMode="auto">
              <a:xfrm>
                <a:off x="10017028" y="3463803"/>
                <a:ext cx="399500" cy="1759805"/>
              </a:xfrm>
              <a:custGeom>
                <a:gdLst>
                  <a:gd name="T0" fmla="*/ 0 w 11"/>
                  <a:gd name="T1" fmla="*/ 0 h 59"/>
                  <a:gd name="T2" fmla="*/ 5 w 11"/>
                  <a:gd name="T3" fmla="*/ 20 h 59"/>
                  <a:gd name="T4" fmla="*/ 0 w 11"/>
                  <a:gd name="T5" fmla="*/ 59 h 59"/>
                  <a:gd name="T6" fmla="*/ 11 w 11"/>
                  <a:gd name="T7" fmla="*/ 20 h 59"/>
                  <a:gd name="T8" fmla="*/ 0 w 11"/>
                  <a:gd name="T9" fmla="*/ 0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9">
                    <a:moveTo>
                      <a:pt x="0" y="0"/>
                    </a:moveTo>
                    <a:cubicBezTo>
                      <a:pt x="3" y="0"/>
                      <a:pt x="5" y="9"/>
                      <a:pt x="5" y="20"/>
                    </a:cubicBezTo>
                    <a:cubicBezTo>
                      <a:pt x="5" y="30"/>
                      <a:pt x="0" y="59"/>
                      <a:pt x="0" y="59"/>
                    </a:cubicBezTo>
                    <a:cubicBezTo>
                      <a:pt x="0" y="59"/>
                      <a:pt x="11" y="30"/>
                      <a:pt x="11" y="20"/>
                    </a:cubicBezTo>
                    <a:cubicBezTo>
                      <a:pt x="11" y="9"/>
                      <a:pt x="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4" name="Line 80"/>
            <p:cNvSpPr>
              <a:spLocks noChangeShapeType="1"/>
            </p:cNvSpPr>
            <p:nvPr/>
          </p:nvSpPr>
          <p:spPr bwMode="auto">
            <a:xfrm flipV="1">
              <a:off x="9797467" y="5223608"/>
              <a:ext cx="219560" cy="119262"/>
            </a:xfrm>
            <a:prstGeom prst="line">
              <a:avLst/>
            </a:prstGeom>
            <a:noFill/>
            <a:ln w="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Line 81"/>
            <p:cNvSpPr>
              <a:spLocks noChangeShapeType="1"/>
            </p:cNvSpPr>
            <p:nvPr/>
          </p:nvSpPr>
          <p:spPr bwMode="auto">
            <a:xfrm>
              <a:off x="10017028" y="5223608"/>
              <a:ext cx="254227" cy="119262"/>
            </a:xfrm>
            <a:prstGeom prst="line">
              <a:avLst/>
            </a:prstGeom>
            <a:noFill/>
            <a:ln w="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 flipV="1">
              <a:off x="9942740" y="5223608"/>
              <a:ext cx="74287" cy="119262"/>
            </a:xfrm>
            <a:prstGeom prst="line">
              <a:avLst/>
            </a:prstGeom>
            <a:noFill/>
            <a:ln w="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Line 83"/>
            <p:cNvSpPr>
              <a:spLocks noChangeShapeType="1"/>
            </p:cNvSpPr>
            <p:nvPr/>
          </p:nvSpPr>
          <p:spPr bwMode="auto">
            <a:xfrm>
              <a:off x="10017028" y="5223608"/>
              <a:ext cx="108955" cy="119262"/>
            </a:xfrm>
            <a:prstGeom prst="line">
              <a:avLst/>
            </a:prstGeom>
            <a:noFill/>
            <a:ln w="0" cap="rnd">
              <a:solidFill>
                <a:schemeClr val="accent4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84"/>
            <p:cNvSpPr/>
            <p:nvPr/>
          </p:nvSpPr>
          <p:spPr bwMode="auto">
            <a:xfrm>
              <a:off x="9761149" y="5313748"/>
              <a:ext cx="546423" cy="88753"/>
            </a:xfrm>
            <a:custGeom>
              <a:gdLst>
                <a:gd name="T0" fmla="*/ 15 w 15"/>
                <a:gd name="T1" fmla="*/ 1 h 3"/>
                <a:gd name="T2" fmla="*/ 14 w 15"/>
                <a:gd name="T3" fmla="*/ 2 h 3"/>
                <a:gd name="T4" fmla="*/ 13 w 15"/>
                <a:gd name="T5" fmla="*/ 3 h 3"/>
                <a:gd name="T6" fmla="*/ 2 w 15"/>
                <a:gd name="T7" fmla="*/ 3 h 3"/>
                <a:gd name="T8" fmla="*/ 1 w 15"/>
                <a:gd name="T9" fmla="*/ 2 h 3"/>
                <a:gd name="T10" fmla="*/ 0 w 15"/>
                <a:gd name="T11" fmla="*/ 1 h 3"/>
                <a:gd name="T12" fmla="*/ 0 w 15"/>
                <a:gd name="T13" fmla="*/ 1 h 3"/>
                <a:gd name="T14" fmla="*/ 0 w 15"/>
                <a:gd name="T15" fmla="*/ 0 h 3"/>
                <a:gd name="T16" fmla="*/ 1 w 15"/>
                <a:gd name="T17" fmla="*/ 0 h 3"/>
                <a:gd name="T18" fmla="*/ 14 w 15"/>
                <a:gd name="T19" fmla="*/ 0 h 3"/>
                <a:gd name="T20" fmla="*/ 15 w 15"/>
                <a:gd name="T21" fmla="*/ 0 h 3"/>
                <a:gd name="T22" fmla="*/ 15 w 15"/>
                <a:gd name="T23" fmla="*/ 1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3">
                  <a:moveTo>
                    <a:pt x="15" y="1"/>
                  </a:moveTo>
                  <a:cubicBezTo>
                    <a:pt x="15" y="1"/>
                    <a:pt x="15" y="2"/>
                    <a:pt x="14" y="2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508578" y="1940838"/>
            <a:ext cx="1566635" cy="3168539"/>
            <a:chOff x="1508578" y="1940838"/>
            <a:chExt cx="1566635" cy="3168539"/>
          </a:xfrm>
        </p:grpSpPr>
        <p:grpSp>
          <p:nvGrpSpPr>
            <p:cNvPr id="83" name="组合 82"/>
            <p:cNvGrpSpPr/>
            <p:nvPr/>
          </p:nvGrpSpPr>
          <p:grpSpPr>
            <a:xfrm>
              <a:off x="1508578" y="1940838"/>
              <a:ext cx="1566635" cy="1938698"/>
              <a:chOff x="1508578" y="1940838"/>
              <a:chExt cx="1566635" cy="1938698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1508578" y="1940838"/>
                <a:ext cx="1566635" cy="1759805"/>
                <a:chOff x="1508578" y="1940838"/>
                <a:chExt cx="1566635" cy="1759805"/>
              </a:xfrm>
            </p:grpSpPr>
            <p:sp>
              <p:nvSpPr>
                <p:cNvPr id="19" name="Freeform 73"/>
                <p:cNvSpPr/>
                <p:nvPr/>
              </p:nvSpPr>
              <p:spPr bwMode="auto">
                <a:xfrm>
                  <a:off x="1508578" y="1940838"/>
                  <a:ext cx="765984" cy="1759805"/>
                </a:xfrm>
                <a:custGeom>
                  <a:gdLst>
                    <a:gd name="T0" fmla="*/ 21 w 21"/>
                    <a:gd name="T1" fmla="*/ 0 h 59"/>
                    <a:gd name="T2" fmla="*/ 0 w 21"/>
                    <a:gd name="T3" fmla="*/ 20 h 59"/>
                    <a:gd name="T4" fmla="*/ 21 w 21"/>
                    <a:gd name="T5" fmla="*/ 59 h 59"/>
                    <a:gd name="T6" fmla="*/ 6 w 21"/>
                    <a:gd name="T7" fmla="*/ 20 h 59"/>
                    <a:gd name="T8" fmla="*/ 21 w 21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9">
                      <a:moveTo>
                        <a:pt x="21" y="0"/>
                      </a:moveTo>
                      <a:cubicBezTo>
                        <a:pt x="10" y="0"/>
                        <a:pt x="0" y="9"/>
                        <a:pt x="0" y="20"/>
                      </a:cubicBezTo>
                      <a:cubicBezTo>
                        <a:pt x="0" y="30"/>
                        <a:pt x="21" y="59"/>
                        <a:pt x="21" y="59"/>
                      </a:cubicBezTo>
                      <a:cubicBezTo>
                        <a:pt x="21" y="59"/>
                        <a:pt x="6" y="30"/>
                        <a:pt x="6" y="20"/>
                      </a:cubicBezTo>
                      <a:cubicBezTo>
                        <a:pt x="6" y="9"/>
                        <a:pt x="13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Freeform 74"/>
                <p:cNvSpPr/>
                <p:nvPr/>
              </p:nvSpPr>
              <p:spPr bwMode="auto">
                <a:xfrm>
                  <a:off x="2274562" y="1940838"/>
                  <a:ext cx="800651" cy="1759805"/>
                </a:xfrm>
                <a:custGeom>
                  <a:gdLst>
                    <a:gd name="T0" fmla="*/ 0 w 22"/>
                    <a:gd name="T1" fmla="*/ 0 h 59"/>
                    <a:gd name="T2" fmla="*/ 16 w 22"/>
                    <a:gd name="T3" fmla="*/ 20 h 59"/>
                    <a:gd name="T4" fmla="*/ 0 w 22"/>
                    <a:gd name="T5" fmla="*/ 59 h 59"/>
                    <a:gd name="T6" fmla="*/ 22 w 22"/>
                    <a:gd name="T7" fmla="*/ 20 h 59"/>
                    <a:gd name="T8" fmla="*/ 0 w 22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59">
                      <a:moveTo>
                        <a:pt x="0" y="0"/>
                      </a:moveTo>
                      <a:cubicBezTo>
                        <a:pt x="9" y="0"/>
                        <a:pt x="16" y="9"/>
                        <a:pt x="16" y="20"/>
                      </a:cubicBezTo>
                      <a:cubicBezTo>
                        <a:pt x="16" y="30"/>
                        <a:pt x="0" y="59"/>
                        <a:pt x="0" y="59"/>
                      </a:cubicBezTo>
                      <a:cubicBezTo>
                        <a:pt x="0" y="59"/>
                        <a:pt x="22" y="30"/>
                        <a:pt x="22" y="20"/>
                      </a:cubicBezTo>
                      <a:cubicBezTo>
                        <a:pt x="22" y="9"/>
                        <a:pt x="12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Freeform 77"/>
                <p:cNvSpPr/>
                <p:nvPr/>
              </p:nvSpPr>
              <p:spPr bwMode="auto">
                <a:xfrm>
                  <a:off x="1909729" y="1940838"/>
                  <a:ext cx="364832" cy="1759805"/>
                </a:xfrm>
                <a:custGeom>
                  <a:gdLst>
                    <a:gd name="T0" fmla="*/ 10 w 10"/>
                    <a:gd name="T1" fmla="*/ 0 h 59"/>
                    <a:gd name="T2" fmla="*/ 0 w 10"/>
                    <a:gd name="T3" fmla="*/ 20 h 59"/>
                    <a:gd name="T4" fmla="*/ 10 w 10"/>
                    <a:gd name="T5" fmla="*/ 59 h 59"/>
                    <a:gd name="T6" fmla="*/ 6 w 10"/>
                    <a:gd name="T7" fmla="*/ 20 h 59"/>
                    <a:gd name="T8" fmla="*/ 10 w 10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9">
                      <a:moveTo>
                        <a:pt x="10" y="0"/>
                      </a:moveTo>
                      <a:cubicBezTo>
                        <a:pt x="5" y="0"/>
                        <a:pt x="0" y="9"/>
                        <a:pt x="0" y="20"/>
                      </a:cubicBezTo>
                      <a:cubicBezTo>
                        <a:pt x="0" y="30"/>
                        <a:pt x="10" y="59"/>
                        <a:pt x="10" y="59"/>
                      </a:cubicBezTo>
                      <a:cubicBezTo>
                        <a:pt x="10" y="59"/>
                        <a:pt x="6" y="30"/>
                        <a:pt x="6" y="20"/>
                      </a:cubicBezTo>
                      <a:cubicBezTo>
                        <a:pt x="6" y="9"/>
                        <a:pt x="8" y="0"/>
                        <a:pt x="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Freeform 78"/>
                <p:cNvSpPr/>
                <p:nvPr/>
              </p:nvSpPr>
              <p:spPr bwMode="auto">
                <a:xfrm>
                  <a:off x="2274562" y="1940838"/>
                  <a:ext cx="399500" cy="1759805"/>
                </a:xfrm>
                <a:custGeom>
                  <a:gdLst>
                    <a:gd name="T0" fmla="*/ 0 w 11"/>
                    <a:gd name="T1" fmla="*/ 0 h 59"/>
                    <a:gd name="T2" fmla="*/ 5 w 11"/>
                    <a:gd name="T3" fmla="*/ 20 h 59"/>
                    <a:gd name="T4" fmla="*/ 0 w 11"/>
                    <a:gd name="T5" fmla="*/ 59 h 59"/>
                    <a:gd name="T6" fmla="*/ 11 w 11"/>
                    <a:gd name="T7" fmla="*/ 20 h 59"/>
                    <a:gd name="T8" fmla="*/ 0 w 11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9">
                      <a:moveTo>
                        <a:pt x="0" y="0"/>
                      </a:moveTo>
                      <a:cubicBezTo>
                        <a:pt x="3" y="0"/>
                        <a:pt x="5" y="9"/>
                        <a:pt x="5" y="20"/>
                      </a:cubicBezTo>
                      <a:cubicBezTo>
                        <a:pt x="5" y="30"/>
                        <a:pt x="0" y="59"/>
                        <a:pt x="0" y="59"/>
                      </a:cubicBezTo>
                      <a:cubicBezTo>
                        <a:pt x="0" y="59"/>
                        <a:pt x="11" y="30"/>
                        <a:pt x="11" y="20"/>
                      </a:cubicBezTo>
                      <a:cubicBezTo>
                        <a:pt x="11" y="9"/>
                        <a:pt x="6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6" name="Line 80"/>
              <p:cNvSpPr>
                <a:spLocks noChangeShapeType="1"/>
              </p:cNvSpPr>
              <p:nvPr/>
            </p:nvSpPr>
            <p:spPr bwMode="auto">
              <a:xfrm flipV="1">
                <a:off x="2055001" y="3700643"/>
                <a:ext cx="219560" cy="119262"/>
              </a:xfrm>
              <a:prstGeom prst="line">
                <a:avLst/>
              </a:prstGeom>
              <a:noFill/>
              <a:ln w="0" cap="rnd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Line 81"/>
              <p:cNvSpPr>
                <a:spLocks noChangeShapeType="1"/>
              </p:cNvSpPr>
              <p:nvPr/>
            </p:nvSpPr>
            <p:spPr bwMode="auto">
              <a:xfrm>
                <a:off x="2274562" y="3700643"/>
                <a:ext cx="254227" cy="119262"/>
              </a:xfrm>
              <a:prstGeom prst="line">
                <a:avLst/>
              </a:prstGeom>
              <a:noFill/>
              <a:ln w="0" cap="rnd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Line 82"/>
              <p:cNvSpPr>
                <a:spLocks noChangeShapeType="1"/>
              </p:cNvSpPr>
              <p:nvPr/>
            </p:nvSpPr>
            <p:spPr bwMode="auto">
              <a:xfrm flipV="1">
                <a:off x="2200274" y="3700643"/>
                <a:ext cx="74287" cy="119262"/>
              </a:xfrm>
              <a:prstGeom prst="line">
                <a:avLst/>
              </a:prstGeom>
              <a:noFill/>
              <a:ln w="0" cap="rnd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Line 83"/>
              <p:cNvSpPr>
                <a:spLocks noChangeShapeType="1"/>
              </p:cNvSpPr>
              <p:nvPr/>
            </p:nvSpPr>
            <p:spPr bwMode="auto">
              <a:xfrm>
                <a:off x="2274562" y="3700643"/>
                <a:ext cx="108955" cy="119262"/>
              </a:xfrm>
              <a:prstGeom prst="line">
                <a:avLst/>
              </a:prstGeom>
              <a:noFill/>
              <a:ln w="0" cap="rnd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84"/>
              <p:cNvSpPr/>
              <p:nvPr/>
            </p:nvSpPr>
            <p:spPr bwMode="auto">
              <a:xfrm>
                <a:off x="2018683" y="3790783"/>
                <a:ext cx="546423" cy="88753"/>
              </a:xfrm>
              <a:custGeom>
                <a:gdLst>
                  <a:gd name="T0" fmla="*/ 15 w 15"/>
                  <a:gd name="T1" fmla="*/ 1 h 3"/>
                  <a:gd name="T2" fmla="*/ 14 w 15"/>
                  <a:gd name="T3" fmla="*/ 2 h 3"/>
                  <a:gd name="T4" fmla="*/ 13 w 15"/>
                  <a:gd name="T5" fmla="*/ 3 h 3"/>
                  <a:gd name="T6" fmla="*/ 2 w 15"/>
                  <a:gd name="T7" fmla="*/ 3 h 3"/>
                  <a:gd name="T8" fmla="*/ 1 w 15"/>
                  <a:gd name="T9" fmla="*/ 2 h 3"/>
                  <a:gd name="T10" fmla="*/ 0 w 15"/>
                  <a:gd name="T11" fmla="*/ 1 h 3"/>
                  <a:gd name="T12" fmla="*/ 0 w 15"/>
                  <a:gd name="T13" fmla="*/ 1 h 3"/>
                  <a:gd name="T14" fmla="*/ 0 w 15"/>
                  <a:gd name="T15" fmla="*/ 0 h 3"/>
                  <a:gd name="T16" fmla="*/ 1 w 15"/>
                  <a:gd name="T17" fmla="*/ 0 h 3"/>
                  <a:gd name="T18" fmla="*/ 14 w 15"/>
                  <a:gd name="T19" fmla="*/ 0 h 3"/>
                  <a:gd name="T20" fmla="*/ 15 w 15"/>
                  <a:gd name="T21" fmla="*/ 0 h 3"/>
                  <a:gd name="T22" fmla="*/ 15 w 15"/>
                  <a:gd name="T23" fmla="*/ 1 h 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3">
                    <a:moveTo>
                      <a:pt x="15" y="1"/>
                    </a:moveTo>
                    <a:cubicBezTo>
                      <a:pt x="15" y="1"/>
                      <a:pt x="15" y="2"/>
                      <a:pt x="14" y="2"/>
                    </a:cubicBezTo>
                    <a:cubicBezTo>
                      <a:pt x="14" y="3"/>
                      <a:pt x="13" y="3"/>
                      <a:pt x="1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5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2050282" y="4627514"/>
              <a:ext cx="397956" cy="481863"/>
            </a:xfrm>
            <a:custGeom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064177" y="5313747"/>
            <a:ext cx="2370167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AU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4337988" y="1434915"/>
            <a:ext cx="1129166" cy="4236618"/>
            <a:chOff x="4337988" y="1434915"/>
            <a:chExt cx="1129166" cy="4236618"/>
          </a:xfrm>
        </p:grpSpPr>
        <p:grpSp>
          <p:nvGrpSpPr>
            <p:cNvPr id="81" name="组合 80"/>
            <p:cNvGrpSpPr/>
            <p:nvPr/>
          </p:nvGrpSpPr>
          <p:grpSpPr>
            <a:xfrm>
              <a:off x="4337988" y="3463803"/>
              <a:ext cx="1129166" cy="2207730"/>
              <a:chOff x="4337988" y="3463803"/>
              <a:chExt cx="1129166" cy="2207730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4337988" y="3463803"/>
                <a:ext cx="1129166" cy="1759805"/>
                <a:chOff x="4337988" y="3463803"/>
                <a:chExt cx="1129166" cy="1759805"/>
              </a:xfrm>
            </p:grpSpPr>
            <p:sp>
              <p:nvSpPr>
                <p:cNvPr id="7" name="Freeform 75"/>
                <p:cNvSpPr/>
                <p:nvPr/>
              </p:nvSpPr>
              <p:spPr bwMode="auto">
                <a:xfrm>
                  <a:off x="4884412" y="3463803"/>
                  <a:ext cx="582742" cy="1759805"/>
                </a:xfrm>
                <a:custGeom>
                  <a:gdLst>
                    <a:gd name="T0" fmla="*/ 0 w 16"/>
                    <a:gd name="T1" fmla="*/ 0 h 59"/>
                    <a:gd name="T2" fmla="*/ 11 w 16"/>
                    <a:gd name="T3" fmla="*/ 20 h 59"/>
                    <a:gd name="T4" fmla="*/ 0 w 16"/>
                    <a:gd name="T5" fmla="*/ 59 h 59"/>
                    <a:gd name="T6" fmla="*/ 16 w 16"/>
                    <a:gd name="T7" fmla="*/ 20 h 59"/>
                    <a:gd name="T8" fmla="*/ 0 w 16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59">
                      <a:moveTo>
                        <a:pt x="0" y="0"/>
                      </a:moveTo>
                      <a:cubicBezTo>
                        <a:pt x="6" y="0"/>
                        <a:pt x="11" y="9"/>
                        <a:pt x="11" y="20"/>
                      </a:cubicBezTo>
                      <a:cubicBezTo>
                        <a:pt x="11" y="30"/>
                        <a:pt x="0" y="59"/>
                        <a:pt x="0" y="59"/>
                      </a:cubicBezTo>
                      <a:cubicBezTo>
                        <a:pt x="0" y="59"/>
                        <a:pt x="16" y="30"/>
                        <a:pt x="16" y="20"/>
                      </a:cubicBezTo>
                      <a:cubicBezTo>
                        <a:pt x="16" y="9"/>
                        <a:pt x="9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" name="Freeform 76"/>
                <p:cNvSpPr/>
                <p:nvPr/>
              </p:nvSpPr>
              <p:spPr bwMode="auto">
                <a:xfrm>
                  <a:off x="4337988" y="3463803"/>
                  <a:ext cx="546423" cy="1759805"/>
                </a:xfrm>
                <a:custGeom>
                  <a:gdLst>
                    <a:gd name="T0" fmla="*/ 15 w 15"/>
                    <a:gd name="T1" fmla="*/ 0 h 59"/>
                    <a:gd name="T2" fmla="*/ 0 w 15"/>
                    <a:gd name="T3" fmla="*/ 20 h 59"/>
                    <a:gd name="T4" fmla="*/ 15 w 15"/>
                    <a:gd name="T5" fmla="*/ 59 h 59"/>
                    <a:gd name="T6" fmla="*/ 5 w 15"/>
                    <a:gd name="T7" fmla="*/ 20 h 59"/>
                    <a:gd name="T8" fmla="*/ 15 w 15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59">
                      <a:moveTo>
                        <a:pt x="15" y="0"/>
                      </a:moveTo>
                      <a:cubicBezTo>
                        <a:pt x="7" y="0"/>
                        <a:pt x="0" y="9"/>
                        <a:pt x="0" y="20"/>
                      </a:cubicBezTo>
                      <a:cubicBezTo>
                        <a:pt x="0" y="30"/>
                        <a:pt x="15" y="59"/>
                        <a:pt x="15" y="59"/>
                      </a:cubicBezTo>
                      <a:cubicBezTo>
                        <a:pt x="15" y="59"/>
                        <a:pt x="5" y="30"/>
                        <a:pt x="5" y="20"/>
                      </a:cubicBezTo>
                      <a:cubicBezTo>
                        <a:pt x="5" y="9"/>
                        <a:pt x="10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" name="Freeform 79"/>
                <p:cNvSpPr/>
                <p:nvPr/>
              </p:nvSpPr>
              <p:spPr bwMode="auto">
                <a:xfrm>
                  <a:off x="4737488" y="3463803"/>
                  <a:ext cx="328514" cy="1759805"/>
                </a:xfrm>
                <a:custGeom>
                  <a:gdLst>
                    <a:gd name="T0" fmla="*/ 4 w 9"/>
                    <a:gd name="T1" fmla="*/ 0 h 59"/>
                    <a:gd name="T2" fmla="*/ 0 w 9"/>
                    <a:gd name="T3" fmla="*/ 20 h 59"/>
                    <a:gd name="T4" fmla="*/ 4 w 9"/>
                    <a:gd name="T5" fmla="*/ 59 h 59"/>
                    <a:gd name="T6" fmla="*/ 9 w 9"/>
                    <a:gd name="T7" fmla="*/ 20 h 59"/>
                    <a:gd name="T8" fmla="*/ 4 w 9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9">
                      <a:moveTo>
                        <a:pt x="4" y="0"/>
                      </a:moveTo>
                      <a:cubicBezTo>
                        <a:pt x="2" y="0"/>
                        <a:pt x="0" y="9"/>
                        <a:pt x="0" y="20"/>
                      </a:cubicBezTo>
                      <a:cubicBezTo>
                        <a:pt x="0" y="30"/>
                        <a:pt x="4" y="59"/>
                        <a:pt x="4" y="59"/>
                      </a:cubicBezTo>
                      <a:cubicBezTo>
                        <a:pt x="4" y="59"/>
                        <a:pt x="9" y="30"/>
                        <a:pt x="9" y="20"/>
                      </a:cubicBezTo>
                      <a:cubicBezTo>
                        <a:pt x="9" y="9"/>
                        <a:pt x="7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" name="Freeform 85"/>
              <p:cNvSpPr/>
              <p:nvPr/>
            </p:nvSpPr>
            <p:spPr bwMode="auto">
              <a:xfrm>
                <a:off x="4701170" y="5402501"/>
                <a:ext cx="401151" cy="269032"/>
              </a:xfrm>
              <a:custGeom>
                <a:gdLst>
                  <a:gd name="T0" fmla="*/ 11 w 11"/>
                  <a:gd name="T1" fmla="*/ 7 h 9"/>
                  <a:gd name="T2" fmla="*/ 10 w 11"/>
                  <a:gd name="T3" fmla="*/ 8 h 9"/>
                  <a:gd name="T4" fmla="*/ 9 w 11"/>
                  <a:gd name="T5" fmla="*/ 9 h 9"/>
                  <a:gd name="T6" fmla="*/ 2 w 11"/>
                  <a:gd name="T7" fmla="*/ 9 h 9"/>
                  <a:gd name="T8" fmla="*/ 1 w 11"/>
                  <a:gd name="T9" fmla="*/ 8 h 9"/>
                  <a:gd name="T10" fmla="*/ 0 w 11"/>
                  <a:gd name="T11" fmla="*/ 7 h 9"/>
                  <a:gd name="T12" fmla="*/ 0 w 11"/>
                  <a:gd name="T13" fmla="*/ 0 h 9"/>
                  <a:gd name="T14" fmla="*/ 11 w 11"/>
                  <a:gd name="T15" fmla="*/ 0 h 9"/>
                  <a:gd name="T16" fmla="*/ 11 w 11"/>
                  <a:gd name="T17" fmla="*/ 7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9">
                    <a:moveTo>
                      <a:pt x="11" y="7"/>
                    </a:moveTo>
                    <a:cubicBezTo>
                      <a:pt x="11" y="8"/>
                      <a:pt x="10" y="8"/>
                      <a:pt x="10" y="8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4747901" y="1434915"/>
              <a:ext cx="347611" cy="548987"/>
            </a:xfrm>
            <a:custGeom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5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736623" y="2159200"/>
            <a:ext cx="23701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AU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6690373" y="1940838"/>
            <a:ext cx="1566635" cy="3130487"/>
            <a:chOff x="6690373" y="1940838"/>
            <a:chExt cx="1566635" cy="3130487"/>
          </a:xfrm>
        </p:grpSpPr>
        <p:grpSp>
          <p:nvGrpSpPr>
            <p:cNvPr id="78" name="组合 77"/>
            <p:cNvGrpSpPr/>
            <p:nvPr/>
          </p:nvGrpSpPr>
          <p:grpSpPr>
            <a:xfrm>
              <a:off x="6690373" y="1940838"/>
              <a:ext cx="1566635" cy="1938698"/>
              <a:chOff x="6690373" y="1940838"/>
              <a:chExt cx="1566635" cy="1938698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6690373" y="1940838"/>
                <a:ext cx="1566635" cy="1759805"/>
                <a:chOff x="6690373" y="1940838"/>
                <a:chExt cx="1566635" cy="1759805"/>
              </a:xfrm>
            </p:grpSpPr>
            <p:sp>
              <p:nvSpPr>
                <p:cNvPr id="33" name="Freeform 73"/>
                <p:cNvSpPr/>
                <p:nvPr/>
              </p:nvSpPr>
              <p:spPr bwMode="auto">
                <a:xfrm>
                  <a:off x="6690373" y="1940838"/>
                  <a:ext cx="765984" cy="1759805"/>
                </a:xfrm>
                <a:custGeom>
                  <a:gdLst>
                    <a:gd name="T0" fmla="*/ 21 w 21"/>
                    <a:gd name="T1" fmla="*/ 0 h 59"/>
                    <a:gd name="T2" fmla="*/ 0 w 21"/>
                    <a:gd name="T3" fmla="*/ 20 h 59"/>
                    <a:gd name="T4" fmla="*/ 21 w 21"/>
                    <a:gd name="T5" fmla="*/ 59 h 59"/>
                    <a:gd name="T6" fmla="*/ 6 w 21"/>
                    <a:gd name="T7" fmla="*/ 20 h 59"/>
                    <a:gd name="T8" fmla="*/ 21 w 21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9">
                      <a:moveTo>
                        <a:pt x="21" y="0"/>
                      </a:moveTo>
                      <a:cubicBezTo>
                        <a:pt x="10" y="0"/>
                        <a:pt x="0" y="9"/>
                        <a:pt x="0" y="20"/>
                      </a:cubicBezTo>
                      <a:cubicBezTo>
                        <a:pt x="0" y="30"/>
                        <a:pt x="21" y="59"/>
                        <a:pt x="21" y="59"/>
                      </a:cubicBezTo>
                      <a:cubicBezTo>
                        <a:pt x="21" y="59"/>
                        <a:pt x="6" y="30"/>
                        <a:pt x="6" y="20"/>
                      </a:cubicBezTo>
                      <a:cubicBezTo>
                        <a:pt x="6" y="9"/>
                        <a:pt x="13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Freeform 74"/>
                <p:cNvSpPr/>
                <p:nvPr/>
              </p:nvSpPr>
              <p:spPr bwMode="auto">
                <a:xfrm>
                  <a:off x="7456357" y="1940838"/>
                  <a:ext cx="800651" cy="1759805"/>
                </a:xfrm>
                <a:custGeom>
                  <a:gdLst>
                    <a:gd name="T0" fmla="*/ 0 w 22"/>
                    <a:gd name="T1" fmla="*/ 0 h 59"/>
                    <a:gd name="T2" fmla="*/ 16 w 22"/>
                    <a:gd name="T3" fmla="*/ 20 h 59"/>
                    <a:gd name="T4" fmla="*/ 0 w 22"/>
                    <a:gd name="T5" fmla="*/ 59 h 59"/>
                    <a:gd name="T6" fmla="*/ 22 w 22"/>
                    <a:gd name="T7" fmla="*/ 20 h 59"/>
                    <a:gd name="T8" fmla="*/ 0 w 22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59">
                      <a:moveTo>
                        <a:pt x="0" y="0"/>
                      </a:moveTo>
                      <a:cubicBezTo>
                        <a:pt x="9" y="0"/>
                        <a:pt x="16" y="9"/>
                        <a:pt x="16" y="20"/>
                      </a:cubicBezTo>
                      <a:cubicBezTo>
                        <a:pt x="16" y="30"/>
                        <a:pt x="0" y="59"/>
                        <a:pt x="0" y="59"/>
                      </a:cubicBezTo>
                      <a:cubicBezTo>
                        <a:pt x="0" y="59"/>
                        <a:pt x="22" y="30"/>
                        <a:pt x="22" y="20"/>
                      </a:cubicBezTo>
                      <a:cubicBezTo>
                        <a:pt x="22" y="9"/>
                        <a:pt x="12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Freeform 77"/>
                <p:cNvSpPr/>
                <p:nvPr/>
              </p:nvSpPr>
              <p:spPr bwMode="auto">
                <a:xfrm>
                  <a:off x="7091524" y="1940838"/>
                  <a:ext cx="364832" cy="1759805"/>
                </a:xfrm>
                <a:custGeom>
                  <a:gdLst>
                    <a:gd name="T0" fmla="*/ 10 w 10"/>
                    <a:gd name="T1" fmla="*/ 0 h 59"/>
                    <a:gd name="T2" fmla="*/ 0 w 10"/>
                    <a:gd name="T3" fmla="*/ 20 h 59"/>
                    <a:gd name="T4" fmla="*/ 10 w 10"/>
                    <a:gd name="T5" fmla="*/ 59 h 59"/>
                    <a:gd name="T6" fmla="*/ 6 w 10"/>
                    <a:gd name="T7" fmla="*/ 20 h 59"/>
                    <a:gd name="T8" fmla="*/ 10 w 10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59">
                      <a:moveTo>
                        <a:pt x="10" y="0"/>
                      </a:moveTo>
                      <a:cubicBezTo>
                        <a:pt x="5" y="0"/>
                        <a:pt x="0" y="9"/>
                        <a:pt x="0" y="20"/>
                      </a:cubicBezTo>
                      <a:cubicBezTo>
                        <a:pt x="0" y="30"/>
                        <a:pt x="10" y="59"/>
                        <a:pt x="10" y="59"/>
                      </a:cubicBezTo>
                      <a:cubicBezTo>
                        <a:pt x="10" y="59"/>
                        <a:pt x="6" y="30"/>
                        <a:pt x="6" y="20"/>
                      </a:cubicBezTo>
                      <a:cubicBezTo>
                        <a:pt x="6" y="9"/>
                        <a:pt x="8" y="0"/>
                        <a:pt x="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Freeform 78"/>
                <p:cNvSpPr/>
                <p:nvPr/>
              </p:nvSpPr>
              <p:spPr bwMode="auto">
                <a:xfrm>
                  <a:off x="7456357" y="1940838"/>
                  <a:ext cx="399500" cy="1759805"/>
                </a:xfrm>
                <a:custGeom>
                  <a:gdLst>
                    <a:gd name="T0" fmla="*/ 0 w 11"/>
                    <a:gd name="T1" fmla="*/ 0 h 59"/>
                    <a:gd name="T2" fmla="*/ 5 w 11"/>
                    <a:gd name="T3" fmla="*/ 20 h 59"/>
                    <a:gd name="T4" fmla="*/ 0 w 11"/>
                    <a:gd name="T5" fmla="*/ 59 h 59"/>
                    <a:gd name="T6" fmla="*/ 11 w 11"/>
                    <a:gd name="T7" fmla="*/ 20 h 59"/>
                    <a:gd name="T8" fmla="*/ 0 w 11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59">
                      <a:moveTo>
                        <a:pt x="0" y="0"/>
                      </a:moveTo>
                      <a:cubicBezTo>
                        <a:pt x="3" y="0"/>
                        <a:pt x="5" y="9"/>
                        <a:pt x="5" y="20"/>
                      </a:cubicBezTo>
                      <a:cubicBezTo>
                        <a:pt x="5" y="30"/>
                        <a:pt x="0" y="59"/>
                        <a:pt x="0" y="59"/>
                      </a:cubicBezTo>
                      <a:cubicBezTo>
                        <a:pt x="0" y="59"/>
                        <a:pt x="11" y="30"/>
                        <a:pt x="11" y="20"/>
                      </a:cubicBezTo>
                      <a:cubicBezTo>
                        <a:pt x="11" y="9"/>
                        <a:pt x="6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7" name="组合 76"/>
              <p:cNvGrpSpPr/>
              <p:nvPr/>
            </p:nvGrpSpPr>
            <p:grpSpPr>
              <a:xfrm>
                <a:off x="7200478" y="3700643"/>
                <a:ext cx="546423" cy="178893"/>
                <a:chOff x="7200478" y="3700643"/>
                <a:chExt cx="546423" cy="178893"/>
              </a:xfrm>
            </p:grpSpPr>
            <p:sp>
              <p:nvSpPr>
                <p:cNvPr id="40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7236796" y="3700643"/>
                  <a:ext cx="219560" cy="119262"/>
                </a:xfrm>
                <a:prstGeom prst="line">
                  <a:avLst/>
                </a:prstGeom>
                <a:noFill/>
                <a:ln w="0" cap="rnd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Line 81"/>
                <p:cNvSpPr>
                  <a:spLocks noChangeShapeType="1"/>
                </p:cNvSpPr>
                <p:nvPr/>
              </p:nvSpPr>
              <p:spPr bwMode="auto">
                <a:xfrm>
                  <a:off x="7456357" y="3700643"/>
                  <a:ext cx="254227" cy="119262"/>
                </a:xfrm>
                <a:prstGeom prst="line">
                  <a:avLst/>
                </a:prstGeom>
                <a:noFill/>
                <a:ln w="0" cap="rnd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7382069" y="3700643"/>
                  <a:ext cx="74287" cy="119262"/>
                </a:xfrm>
                <a:prstGeom prst="line">
                  <a:avLst/>
                </a:prstGeom>
                <a:noFill/>
                <a:ln w="0" cap="rnd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Line 83"/>
                <p:cNvSpPr>
                  <a:spLocks noChangeShapeType="1"/>
                </p:cNvSpPr>
                <p:nvPr/>
              </p:nvSpPr>
              <p:spPr bwMode="auto">
                <a:xfrm>
                  <a:off x="7456357" y="3700643"/>
                  <a:ext cx="108955" cy="119262"/>
                </a:xfrm>
                <a:prstGeom prst="line">
                  <a:avLst/>
                </a:prstGeom>
                <a:noFill/>
                <a:ln w="0" cap="rnd">
                  <a:solidFill>
                    <a:schemeClr val="accent3">
                      <a:lumMod val="75000"/>
                    </a:schemeClr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Freeform 84"/>
                <p:cNvSpPr/>
                <p:nvPr/>
              </p:nvSpPr>
              <p:spPr bwMode="auto">
                <a:xfrm>
                  <a:off x="7200478" y="3790783"/>
                  <a:ext cx="546423" cy="88753"/>
                </a:xfrm>
                <a:custGeom>
                  <a:gdLst>
                    <a:gd name="T0" fmla="*/ 15 w 15"/>
                    <a:gd name="T1" fmla="*/ 1 h 3"/>
                    <a:gd name="T2" fmla="*/ 14 w 15"/>
                    <a:gd name="T3" fmla="*/ 2 h 3"/>
                    <a:gd name="T4" fmla="*/ 13 w 15"/>
                    <a:gd name="T5" fmla="*/ 3 h 3"/>
                    <a:gd name="T6" fmla="*/ 2 w 15"/>
                    <a:gd name="T7" fmla="*/ 3 h 3"/>
                    <a:gd name="T8" fmla="*/ 1 w 15"/>
                    <a:gd name="T9" fmla="*/ 2 h 3"/>
                    <a:gd name="T10" fmla="*/ 0 w 15"/>
                    <a:gd name="T11" fmla="*/ 1 h 3"/>
                    <a:gd name="T12" fmla="*/ 0 w 15"/>
                    <a:gd name="T13" fmla="*/ 1 h 3"/>
                    <a:gd name="T14" fmla="*/ 0 w 15"/>
                    <a:gd name="T15" fmla="*/ 0 h 3"/>
                    <a:gd name="T16" fmla="*/ 1 w 15"/>
                    <a:gd name="T17" fmla="*/ 0 h 3"/>
                    <a:gd name="T18" fmla="*/ 14 w 15"/>
                    <a:gd name="T19" fmla="*/ 0 h 3"/>
                    <a:gd name="T20" fmla="*/ 15 w 15"/>
                    <a:gd name="T21" fmla="*/ 0 h 3"/>
                    <a:gd name="T22" fmla="*/ 15 w 15"/>
                    <a:gd name="T23" fmla="*/ 1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" h="3">
                      <a:moveTo>
                        <a:pt x="15" y="1"/>
                      </a:moveTo>
                      <a:cubicBezTo>
                        <a:pt x="15" y="1"/>
                        <a:pt x="15" y="2"/>
                        <a:pt x="14" y="2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1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5" y="0"/>
                      </a:cubicBezTo>
                      <a:cubicBezTo>
                        <a:pt x="15" y="0"/>
                        <a:pt x="15" y="1"/>
                        <a:pt x="1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64" name="Freeform 63"/>
            <p:cNvSpPr/>
            <p:nvPr/>
          </p:nvSpPr>
          <p:spPr bwMode="auto">
            <a:xfrm>
              <a:off x="7285972" y="4668575"/>
              <a:ext cx="438710" cy="402750"/>
            </a:xfrm>
            <a:custGeom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319287" y="5313747"/>
            <a:ext cx="23701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AU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9470604" y="1513860"/>
            <a:ext cx="1129166" cy="4157673"/>
            <a:chOff x="9470604" y="1513860"/>
            <a:chExt cx="1129166" cy="4157673"/>
          </a:xfrm>
        </p:grpSpPr>
        <p:grpSp>
          <p:nvGrpSpPr>
            <p:cNvPr id="74" name="组合 73"/>
            <p:cNvGrpSpPr/>
            <p:nvPr/>
          </p:nvGrpSpPr>
          <p:grpSpPr>
            <a:xfrm>
              <a:off x="9470604" y="3463803"/>
              <a:ext cx="1129166" cy="2207730"/>
              <a:chOff x="9470604" y="3463803"/>
              <a:chExt cx="1129166" cy="2207730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9470604" y="3463803"/>
                <a:ext cx="1129166" cy="1759805"/>
                <a:chOff x="9470604" y="3463803"/>
                <a:chExt cx="1129166" cy="1759805"/>
              </a:xfrm>
            </p:grpSpPr>
            <p:sp>
              <p:nvSpPr>
                <p:cNvPr id="49" name="Freeform 75"/>
                <p:cNvSpPr/>
                <p:nvPr/>
              </p:nvSpPr>
              <p:spPr bwMode="auto">
                <a:xfrm>
                  <a:off x="10017028" y="3463803"/>
                  <a:ext cx="582742" cy="1759805"/>
                </a:xfrm>
                <a:custGeom>
                  <a:gdLst>
                    <a:gd name="T0" fmla="*/ 0 w 16"/>
                    <a:gd name="T1" fmla="*/ 0 h 59"/>
                    <a:gd name="T2" fmla="*/ 11 w 16"/>
                    <a:gd name="T3" fmla="*/ 20 h 59"/>
                    <a:gd name="T4" fmla="*/ 0 w 16"/>
                    <a:gd name="T5" fmla="*/ 59 h 59"/>
                    <a:gd name="T6" fmla="*/ 16 w 16"/>
                    <a:gd name="T7" fmla="*/ 20 h 59"/>
                    <a:gd name="T8" fmla="*/ 0 w 16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59">
                      <a:moveTo>
                        <a:pt x="0" y="0"/>
                      </a:moveTo>
                      <a:cubicBezTo>
                        <a:pt x="6" y="0"/>
                        <a:pt x="11" y="9"/>
                        <a:pt x="11" y="20"/>
                      </a:cubicBezTo>
                      <a:cubicBezTo>
                        <a:pt x="11" y="30"/>
                        <a:pt x="0" y="59"/>
                        <a:pt x="0" y="59"/>
                      </a:cubicBezTo>
                      <a:cubicBezTo>
                        <a:pt x="0" y="59"/>
                        <a:pt x="16" y="30"/>
                        <a:pt x="16" y="20"/>
                      </a:cubicBezTo>
                      <a:cubicBezTo>
                        <a:pt x="16" y="9"/>
                        <a:pt x="9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Freeform 76"/>
                <p:cNvSpPr/>
                <p:nvPr/>
              </p:nvSpPr>
              <p:spPr bwMode="auto">
                <a:xfrm>
                  <a:off x="9470604" y="3463803"/>
                  <a:ext cx="546423" cy="1759805"/>
                </a:xfrm>
                <a:custGeom>
                  <a:gdLst>
                    <a:gd name="T0" fmla="*/ 15 w 15"/>
                    <a:gd name="T1" fmla="*/ 0 h 59"/>
                    <a:gd name="T2" fmla="*/ 0 w 15"/>
                    <a:gd name="T3" fmla="*/ 20 h 59"/>
                    <a:gd name="T4" fmla="*/ 15 w 15"/>
                    <a:gd name="T5" fmla="*/ 59 h 59"/>
                    <a:gd name="T6" fmla="*/ 5 w 15"/>
                    <a:gd name="T7" fmla="*/ 20 h 59"/>
                    <a:gd name="T8" fmla="*/ 15 w 15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59">
                      <a:moveTo>
                        <a:pt x="15" y="0"/>
                      </a:moveTo>
                      <a:cubicBezTo>
                        <a:pt x="7" y="0"/>
                        <a:pt x="0" y="9"/>
                        <a:pt x="0" y="20"/>
                      </a:cubicBezTo>
                      <a:cubicBezTo>
                        <a:pt x="0" y="30"/>
                        <a:pt x="15" y="59"/>
                        <a:pt x="15" y="59"/>
                      </a:cubicBezTo>
                      <a:cubicBezTo>
                        <a:pt x="15" y="59"/>
                        <a:pt x="5" y="30"/>
                        <a:pt x="5" y="20"/>
                      </a:cubicBezTo>
                      <a:cubicBezTo>
                        <a:pt x="5" y="9"/>
                        <a:pt x="10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Freeform 79"/>
                <p:cNvSpPr/>
                <p:nvPr/>
              </p:nvSpPr>
              <p:spPr bwMode="auto">
                <a:xfrm>
                  <a:off x="9870104" y="3463803"/>
                  <a:ext cx="328514" cy="1759805"/>
                </a:xfrm>
                <a:custGeom>
                  <a:gdLst>
                    <a:gd name="T0" fmla="*/ 4 w 9"/>
                    <a:gd name="T1" fmla="*/ 0 h 59"/>
                    <a:gd name="T2" fmla="*/ 0 w 9"/>
                    <a:gd name="T3" fmla="*/ 20 h 59"/>
                    <a:gd name="T4" fmla="*/ 4 w 9"/>
                    <a:gd name="T5" fmla="*/ 59 h 59"/>
                    <a:gd name="T6" fmla="*/ 9 w 9"/>
                    <a:gd name="T7" fmla="*/ 20 h 59"/>
                    <a:gd name="T8" fmla="*/ 4 w 9"/>
                    <a:gd name="T9" fmla="*/ 0 h 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59">
                      <a:moveTo>
                        <a:pt x="4" y="0"/>
                      </a:moveTo>
                      <a:cubicBezTo>
                        <a:pt x="2" y="0"/>
                        <a:pt x="0" y="9"/>
                        <a:pt x="0" y="20"/>
                      </a:cubicBezTo>
                      <a:cubicBezTo>
                        <a:pt x="0" y="30"/>
                        <a:pt x="4" y="59"/>
                        <a:pt x="4" y="59"/>
                      </a:cubicBezTo>
                      <a:cubicBezTo>
                        <a:pt x="4" y="59"/>
                        <a:pt x="9" y="30"/>
                        <a:pt x="9" y="20"/>
                      </a:cubicBezTo>
                      <a:cubicBezTo>
                        <a:pt x="9" y="9"/>
                        <a:pt x="7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9" name="Freeform 85"/>
              <p:cNvSpPr/>
              <p:nvPr/>
            </p:nvSpPr>
            <p:spPr bwMode="auto">
              <a:xfrm>
                <a:off x="9833786" y="5402501"/>
                <a:ext cx="401151" cy="269032"/>
              </a:xfrm>
              <a:custGeom>
                <a:gdLst>
                  <a:gd name="T0" fmla="*/ 11 w 11"/>
                  <a:gd name="T1" fmla="*/ 7 h 9"/>
                  <a:gd name="T2" fmla="*/ 10 w 11"/>
                  <a:gd name="T3" fmla="*/ 8 h 9"/>
                  <a:gd name="T4" fmla="*/ 9 w 11"/>
                  <a:gd name="T5" fmla="*/ 9 h 9"/>
                  <a:gd name="T6" fmla="*/ 2 w 11"/>
                  <a:gd name="T7" fmla="*/ 9 h 9"/>
                  <a:gd name="T8" fmla="*/ 1 w 11"/>
                  <a:gd name="T9" fmla="*/ 8 h 9"/>
                  <a:gd name="T10" fmla="*/ 0 w 11"/>
                  <a:gd name="T11" fmla="*/ 7 h 9"/>
                  <a:gd name="T12" fmla="*/ 0 w 11"/>
                  <a:gd name="T13" fmla="*/ 0 h 9"/>
                  <a:gd name="T14" fmla="*/ 11 w 11"/>
                  <a:gd name="T15" fmla="*/ 0 h 9"/>
                  <a:gd name="T16" fmla="*/ 11 w 11"/>
                  <a:gd name="T17" fmla="*/ 7 h 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9">
                    <a:moveTo>
                      <a:pt x="11" y="7"/>
                    </a:moveTo>
                    <a:cubicBezTo>
                      <a:pt x="11" y="8"/>
                      <a:pt x="10" y="8"/>
                      <a:pt x="10" y="8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endParaRPr 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9770848" y="1513860"/>
              <a:ext cx="563370" cy="455492"/>
            </a:xfrm>
            <a:custGeom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8757657" y="2159200"/>
            <a:ext cx="23701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AU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本年工作回顾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7"/>
          <p:cNvGrpSpPr/>
          <p:nvPr/>
        </p:nvGrpSpPr>
        <p:grpSpPr>
          <a:xfrm>
            <a:off x="5179972" y="2069297"/>
            <a:ext cx="1941903" cy="2384004"/>
            <a:chOff x="4815811" y="1544854"/>
            <a:chExt cx="2306611" cy="2831742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6567142" y="2875576"/>
              <a:ext cx="555280" cy="2660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73177" y="3240628"/>
              <a:ext cx="349354" cy="7367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90256" y="2946817"/>
              <a:ext cx="61411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845536" y="2890351"/>
              <a:ext cx="261556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636373" y="3394234"/>
              <a:ext cx="225677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346222" y="3146516"/>
              <a:ext cx="225675" cy="5086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578790" y="3844363"/>
              <a:ext cx="57583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322532" y="3969216"/>
              <a:ext cx="113793" cy="4073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056315" y="2229057"/>
              <a:ext cx="41725" cy="6612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687343" y="1812146"/>
              <a:ext cx="389834" cy="4169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74263" y="1545097"/>
              <a:ext cx="613080" cy="26704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424178" y="1545097"/>
              <a:ext cx="650086" cy="1471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027800" y="1678621"/>
              <a:ext cx="396378" cy="319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824863" y="2038040"/>
              <a:ext cx="182074" cy="471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815811" y="2509078"/>
              <a:ext cx="157366" cy="7315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864987" y="2460205"/>
              <a:ext cx="501063" cy="4887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40569" y="2460205"/>
              <a:ext cx="231736" cy="3332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840215" y="2538060"/>
              <a:ext cx="625436" cy="1538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997581" y="2791703"/>
              <a:ext cx="150273" cy="4326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826929" y="2521803"/>
              <a:ext cx="324406" cy="26990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460687" y="2691892"/>
              <a:ext cx="45250" cy="2957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5046450" y="1998261"/>
              <a:ext cx="331494" cy="46194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358269" y="1728362"/>
              <a:ext cx="38326" cy="7318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69214" y="2176842"/>
              <a:ext cx="436907" cy="28336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442741" y="1721262"/>
              <a:ext cx="361776" cy="46799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791453" y="1545097"/>
              <a:ext cx="272787" cy="63150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78550" y="1544854"/>
              <a:ext cx="165859" cy="5831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268895" y="1812146"/>
              <a:ext cx="432758" cy="3158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6222965" y="2127970"/>
              <a:ext cx="838390" cy="1010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951453" y="2626814"/>
              <a:ext cx="315891" cy="5838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955481" y="2142494"/>
              <a:ext cx="297384" cy="4843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823080" y="2142494"/>
              <a:ext cx="413894" cy="341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258929" y="2137145"/>
              <a:ext cx="518246" cy="31431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796760" y="2229057"/>
              <a:ext cx="279115" cy="2131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763857" y="2464323"/>
              <a:ext cx="297497" cy="4260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6468879" y="2453261"/>
              <a:ext cx="308910" cy="256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267344" y="2150093"/>
              <a:ext cx="191716" cy="5597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5800527" y="2172490"/>
              <a:ext cx="163662" cy="4424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443793" y="2638651"/>
              <a:ext cx="493125" cy="5883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354198" y="2464323"/>
              <a:ext cx="562090" cy="1601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5981770" y="2458732"/>
              <a:ext cx="767441" cy="17981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971041" y="2650381"/>
              <a:ext cx="492339" cy="667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5170294" y="2791703"/>
              <a:ext cx="350013" cy="1936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984068" y="2982116"/>
              <a:ext cx="502232" cy="2732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009678" y="3255367"/>
              <a:ext cx="579969" cy="2519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312063" y="3507272"/>
              <a:ext cx="253114" cy="41806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5568935" y="3508706"/>
              <a:ext cx="143924" cy="51931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5436326" y="4028019"/>
              <a:ext cx="285930" cy="33677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731751" y="4040560"/>
              <a:ext cx="271109" cy="3360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5980145" y="3646755"/>
              <a:ext cx="0" cy="718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5964189" y="2638543"/>
              <a:ext cx="0" cy="5858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505937" y="2982116"/>
              <a:ext cx="496924" cy="6646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5971041" y="3212073"/>
              <a:ext cx="20698" cy="43228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485274" y="2728943"/>
              <a:ext cx="96764" cy="42933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6578656" y="2451459"/>
              <a:ext cx="193124" cy="7068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6276482" y="2728943"/>
              <a:ext cx="190780" cy="4954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523949" y="2708886"/>
              <a:ext cx="930829" cy="2599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5961667" y="3619808"/>
              <a:ext cx="384555" cy="4445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6007431" y="4049017"/>
              <a:ext cx="341269" cy="3086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338757" y="3659296"/>
              <a:ext cx="299586" cy="181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6338757" y="3668444"/>
              <a:ext cx="9943" cy="3945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63895" y="3228456"/>
              <a:ext cx="90999" cy="4399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580713" y="3232828"/>
              <a:ext cx="390290" cy="2665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496539" y="2984830"/>
              <a:ext cx="492359" cy="2517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979171" y="3220748"/>
              <a:ext cx="28619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6002860" y="3210639"/>
              <a:ext cx="273622" cy="42232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5724992" y="3636725"/>
              <a:ext cx="235599" cy="40908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5304451" y="3615724"/>
              <a:ext cx="672942" cy="34693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320956" y="3971950"/>
              <a:ext cx="1022510" cy="923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346222" y="3414241"/>
              <a:ext cx="499314" cy="2705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579511" y="3432465"/>
              <a:ext cx="1273491" cy="70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447581" y="4356121"/>
              <a:ext cx="544159" cy="1002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998499" y="4360458"/>
              <a:ext cx="326678" cy="1055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6327763" y="4312160"/>
              <a:ext cx="264162" cy="6318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6325177" y="4049017"/>
              <a:ext cx="12393" cy="3171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339518" y="4050282"/>
              <a:ext cx="233863" cy="2618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359970" y="3854229"/>
              <a:ext cx="290379" cy="20307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678932" y="4567184"/>
            <a:ext cx="955045" cy="873707"/>
            <a:chOff x="5408480" y="4511869"/>
            <a:chExt cx="1134411" cy="1037797"/>
          </a:xfrm>
          <a:solidFill>
            <a:schemeClr val="bg1">
              <a:lumMod val="75000"/>
            </a:schemeClr>
          </a:solidFill>
        </p:grpSpPr>
        <p:sp>
          <p:nvSpPr>
            <p:cNvPr id="10" name="Freeform 9"/>
            <p:cNvSpPr/>
            <p:nvPr/>
          </p:nvSpPr>
          <p:spPr>
            <a:xfrm>
              <a:off x="5464289" y="4511869"/>
              <a:ext cx="1028142" cy="964410"/>
            </a:xfrm>
            <a:custGeom>
              <a:gdLst>
                <a:gd name="connsiteX0" fmla="*/ 124 w 672324"/>
                <a:gd name="connsiteY0" fmla="*/ 0 h 630649"/>
                <a:gd name="connsiteX1" fmla="*/ 671970 w 672324"/>
                <a:gd name="connsiteY1" fmla="*/ 0 h 630649"/>
                <a:gd name="connsiteX2" fmla="*/ 672324 w 672324"/>
                <a:gd name="connsiteY2" fmla="*/ 32054 h 630649"/>
                <a:gd name="connsiteX3" fmla="*/ 657700 w 672324"/>
                <a:gd name="connsiteY3" fmla="*/ 470997 h 630649"/>
                <a:gd name="connsiteX4" fmla="*/ 494011 w 672324"/>
                <a:gd name="connsiteY4" fmla="*/ 626220 h 630649"/>
                <a:gd name="connsiteX5" fmla="*/ 200500 w 672324"/>
                <a:gd name="connsiteY5" fmla="*/ 629042 h 630649"/>
                <a:gd name="connsiteX6" fmla="*/ 31167 w 672324"/>
                <a:gd name="connsiteY6" fmla="*/ 487931 h 630649"/>
                <a:gd name="connsiteX7" fmla="*/ 124 w 672324"/>
                <a:gd name="connsiteY7" fmla="*/ 0 h 630649"/>
                <a:gd name="connsiteX8" fmla="*/ 0 w 672200"/>
                <a:gd name="connsiteY8" fmla="*/ 0 h 6306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endParaRPr lang="id-ID" sz="9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4278432" y="2991358"/>
            <a:ext cx="204220" cy="204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688313" y="3002815"/>
            <a:ext cx="204220" cy="204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278432" y="4398615"/>
            <a:ext cx="204220" cy="204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688313" y="4397959"/>
            <a:ext cx="204220" cy="204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285248" y="2846156"/>
            <a:ext cx="1923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id-ID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285248" y="3196420"/>
            <a:ext cx="20624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id-ID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85248" y="4240075"/>
            <a:ext cx="1923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id-ID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285248" y="4590339"/>
            <a:ext cx="20624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id-ID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844291" y="2817581"/>
            <a:ext cx="2062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id-ID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44291" y="3167845"/>
            <a:ext cx="20624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id-ID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844291" y="4240075"/>
            <a:ext cx="2062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id-ID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844291" y="4590339"/>
            <a:ext cx="20624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id-ID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本年工作回顾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Freeform 76"/>
          <p:cNvSpPr/>
          <p:nvPr/>
        </p:nvSpPr>
        <p:spPr bwMode="auto">
          <a:xfrm>
            <a:off x="6935174" y="3023797"/>
            <a:ext cx="2277533" cy="2275417"/>
          </a:xfrm>
          <a:custGeom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77"/>
          <p:cNvSpPr/>
          <p:nvPr/>
        </p:nvSpPr>
        <p:spPr bwMode="auto">
          <a:xfrm>
            <a:off x="8611281" y="2422664"/>
            <a:ext cx="2277533" cy="2275417"/>
          </a:xfrm>
          <a:custGeom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4" name="Freeform 76"/>
          <p:cNvSpPr/>
          <p:nvPr/>
        </p:nvSpPr>
        <p:spPr bwMode="auto">
          <a:xfrm>
            <a:off x="3577872" y="3023797"/>
            <a:ext cx="2277533" cy="2275417"/>
          </a:xfrm>
          <a:custGeom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5" name="Freeform 77"/>
          <p:cNvSpPr/>
          <p:nvPr/>
        </p:nvSpPr>
        <p:spPr bwMode="auto">
          <a:xfrm>
            <a:off x="1881459" y="2422664"/>
            <a:ext cx="2277533" cy="2275417"/>
          </a:xfrm>
          <a:custGeom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 Placeholder 3"/>
          <p:cNvSpPr txBox="1"/>
          <p:nvPr/>
        </p:nvSpPr>
        <p:spPr>
          <a:xfrm>
            <a:off x="2497970" y="3605756"/>
            <a:ext cx="506550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 Placeholder 3"/>
          <p:cNvSpPr txBox="1"/>
          <p:nvPr/>
        </p:nvSpPr>
        <p:spPr>
          <a:xfrm>
            <a:off x="4184931" y="3605756"/>
            <a:ext cx="506550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77"/>
          <p:cNvSpPr/>
          <p:nvPr/>
        </p:nvSpPr>
        <p:spPr bwMode="auto">
          <a:xfrm>
            <a:off x="5259068" y="2422664"/>
            <a:ext cx="2277533" cy="2275417"/>
          </a:xfrm>
          <a:custGeom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5870978" y="3605756"/>
            <a:ext cx="506550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 Placeholder 3"/>
          <p:cNvSpPr txBox="1"/>
          <p:nvPr/>
        </p:nvSpPr>
        <p:spPr>
          <a:xfrm>
            <a:off x="7577708" y="3605756"/>
            <a:ext cx="506550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 rtl="1">
              <a:spcBef>
                <a:spcPct val="20000"/>
              </a:spcBef>
              <a:defRPr/>
            </a:pPr>
            <a:r>
              <a:rPr 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9188128" y="3635520"/>
            <a:ext cx="506550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 rtl="1">
              <a:spcBef>
                <a:spcPct val="20000"/>
              </a:spcBef>
              <a:defRPr/>
            </a:pPr>
            <a:r>
              <a:rPr 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17677" y="1232664"/>
            <a:ext cx="238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03186" y="1654633"/>
            <a:ext cx="2815391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8269817" y="1232664"/>
            <a:ext cx="238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0"/>
          <p:cNvSpPr txBox="1"/>
          <p:nvPr/>
        </p:nvSpPr>
        <p:spPr>
          <a:xfrm>
            <a:off x="8084258" y="1654633"/>
            <a:ext cx="275752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0"/>
          <p:cNvSpPr txBox="1"/>
          <p:nvPr/>
        </p:nvSpPr>
        <p:spPr>
          <a:xfrm>
            <a:off x="6604262" y="5299214"/>
            <a:ext cx="238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20"/>
          <p:cNvSpPr txBox="1"/>
          <p:nvPr/>
        </p:nvSpPr>
        <p:spPr>
          <a:xfrm>
            <a:off x="6377528" y="5721183"/>
            <a:ext cx="2839876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0"/>
          <p:cNvSpPr txBox="1"/>
          <p:nvPr/>
        </p:nvSpPr>
        <p:spPr>
          <a:xfrm>
            <a:off x="4911936" y="1232664"/>
            <a:ext cx="238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0"/>
          <p:cNvSpPr txBox="1"/>
          <p:nvPr/>
        </p:nvSpPr>
        <p:spPr>
          <a:xfrm>
            <a:off x="4726444" y="1654633"/>
            <a:ext cx="275739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3263067" y="5299214"/>
            <a:ext cx="238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20"/>
          <p:cNvSpPr txBox="1"/>
          <p:nvPr/>
        </p:nvSpPr>
        <p:spPr>
          <a:xfrm>
            <a:off x="3074900" y="5721183"/>
            <a:ext cx="276274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本年工作回顾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5000">
    <p:push dir="u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7"/>
          <p:cNvSpPr/>
          <p:nvPr/>
        </p:nvSpPr>
        <p:spPr bwMode="auto">
          <a:xfrm flipV="1">
            <a:off x="8410607" y="3977389"/>
            <a:ext cx="1901901" cy="948082"/>
          </a:xfrm>
          <a:custGeom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6758956" y="3029307"/>
            <a:ext cx="1901901" cy="948082"/>
          </a:xfrm>
          <a:custGeom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7"/>
          <p:cNvSpPr/>
          <p:nvPr/>
        </p:nvSpPr>
        <p:spPr bwMode="auto">
          <a:xfrm flipV="1">
            <a:off x="5107478" y="4002833"/>
            <a:ext cx="1901901" cy="948082"/>
          </a:xfrm>
          <a:custGeom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3455488" y="3029307"/>
            <a:ext cx="1901901" cy="948082"/>
          </a:xfrm>
          <a:custGeom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1809671" y="3054751"/>
            <a:ext cx="1901901" cy="948082"/>
          </a:xfrm>
          <a:custGeom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 flipV="1">
            <a:off x="1809671" y="4002833"/>
            <a:ext cx="1901901" cy="948082"/>
          </a:xfrm>
          <a:custGeom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 flipV="1">
            <a:off x="3455488" y="3977389"/>
            <a:ext cx="1901901" cy="948082"/>
          </a:xfrm>
          <a:custGeom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107478" y="3054751"/>
            <a:ext cx="1901901" cy="948082"/>
          </a:xfrm>
          <a:custGeom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7"/>
          <p:cNvSpPr/>
          <p:nvPr/>
        </p:nvSpPr>
        <p:spPr bwMode="auto">
          <a:xfrm flipV="1">
            <a:off x="6758956" y="3977389"/>
            <a:ext cx="1901901" cy="948082"/>
          </a:xfrm>
          <a:custGeom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8410607" y="3029307"/>
            <a:ext cx="1901901" cy="948082"/>
          </a:xfrm>
          <a:custGeom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72019" y="5209447"/>
            <a:ext cx="2202181" cy="1336852"/>
            <a:chOff x="1775459" y="5081774"/>
            <a:chExt cx="2202181" cy="1336852"/>
          </a:xfrm>
        </p:grpSpPr>
        <p:sp>
          <p:nvSpPr>
            <p:cNvPr id="13" name="TextBox 12"/>
            <p:cNvSpPr txBox="1"/>
            <p:nvPr/>
          </p:nvSpPr>
          <p:spPr>
            <a:xfrm>
              <a:off x="1963478" y="508177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75459" y="5394884"/>
              <a:ext cx="2202181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18047" y="1542626"/>
            <a:ext cx="2202181" cy="1362296"/>
            <a:chOff x="1775459" y="4903930"/>
            <a:chExt cx="2202181" cy="1362296"/>
          </a:xfrm>
        </p:grpSpPr>
        <p:sp>
          <p:nvSpPr>
            <p:cNvPr id="16" name="TextBox 15"/>
            <p:cNvSpPr txBox="1"/>
            <p:nvPr/>
          </p:nvSpPr>
          <p:spPr>
            <a:xfrm>
              <a:off x="1963478" y="4903930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75459" y="5242484"/>
              <a:ext cx="2202181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66923" y="5193291"/>
            <a:ext cx="2202181" cy="1353008"/>
            <a:chOff x="1775459" y="4913218"/>
            <a:chExt cx="2202181" cy="1353008"/>
          </a:xfrm>
        </p:grpSpPr>
        <p:sp>
          <p:nvSpPr>
            <p:cNvPr id="19" name="TextBox 18"/>
            <p:cNvSpPr txBox="1"/>
            <p:nvPr/>
          </p:nvSpPr>
          <p:spPr>
            <a:xfrm>
              <a:off x="1968258" y="4913218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75459" y="5242484"/>
              <a:ext cx="2202181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08815" y="1550149"/>
            <a:ext cx="2202181" cy="1354773"/>
            <a:chOff x="1775459" y="4911453"/>
            <a:chExt cx="2202181" cy="1354773"/>
          </a:xfrm>
        </p:grpSpPr>
        <p:sp>
          <p:nvSpPr>
            <p:cNvPr id="22" name="TextBox 21"/>
            <p:cNvSpPr txBox="1"/>
            <p:nvPr/>
          </p:nvSpPr>
          <p:spPr>
            <a:xfrm>
              <a:off x="1963477" y="4911453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75459" y="5242484"/>
              <a:ext cx="2202181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17801" y="5222435"/>
            <a:ext cx="2202181" cy="1323864"/>
            <a:chOff x="1775459" y="4942362"/>
            <a:chExt cx="2202181" cy="1323864"/>
          </a:xfrm>
        </p:grpSpPr>
        <p:sp>
          <p:nvSpPr>
            <p:cNvPr id="25" name="TextBox 24"/>
            <p:cNvSpPr txBox="1"/>
            <p:nvPr/>
          </p:nvSpPr>
          <p:spPr>
            <a:xfrm>
              <a:off x="1801306" y="4942362"/>
              <a:ext cx="21504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75459" y="5242484"/>
              <a:ext cx="2202181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21229" y="3789120"/>
            <a:ext cx="401983" cy="401983"/>
            <a:chOff x="7322925" y="1113826"/>
            <a:chExt cx="418280" cy="418280"/>
          </a:xfrm>
        </p:grpSpPr>
        <p:sp>
          <p:nvSpPr>
            <p:cNvPr id="28" name="Teardrop 27"/>
            <p:cNvSpPr/>
            <p:nvPr/>
          </p:nvSpPr>
          <p:spPr>
            <a:xfrm rot="8100000">
              <a:off x="7322925" y="1113826"/>
              <a:ext cx="418280" cy="418280"/>
            </a:xfrm>
            <a:prstGeom prst="teardrop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7431874" y="1200224"/>
              <a:ext cx="209778" cy="230756"/>
            </a:xfrm>
            <a:custGeom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86271" y="3789120"/>
            <a:ext cx="401983" cy="401983"/>
            <a:chOff x="2622476" y="3844098"/>
            <a:chExt cx="401983" cy="401983"/>
          </a:xfrm>
        </p:grpSpPr>
        <p:sp>
          <p:nvSpPr>
            <p:cNvPr id="31" name="Teardrop 30"/>
            <p:cNvSpPr/>
            <p:nvPr/>
          </p:nvSpPr>
          <p:spPr>
            <a:xfrm rot="8100000">
              <a:off x="2622476" y="3844098"/>
              <a:ext cx="401983" cy="401983"/>
            </a:xfrm>
            <a:prstGeom prst="teardrop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Shape 2097"/>
            <p:cNvSpPr/>
            <p:nvPr/>
          </p:nvSpPr>
          <p:spPr>
            <a:xfrm>
              <a:off x="2718703" y="3974259"/>
              <a:ext cx="242207" cy="2179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83" y="4998"/>
                  </a:moveTo>
                  <a:lnTo>
                    <a:pt x="18817" y="3042"/>
                  </a:lnTo>
                  <a:cubicBezTo>
                    <a:pt x="18673" y="2931"/>
                    <a:pt x="18467" y="2831"/>
                    <a:pt x="18255" y="2758"/>
                  </a:cubicBezTo>
                  <a:cubicBezTo>
                    <a:pt x="18042" y="2685"/>
                    <a:pt x="17821" y="2640"/>
                    <a:pt x="17643" y="2640"/>
                  </a:cubicBezTo>
                  <a:lnTo>
                    <a:pt x="10260" y="2640"/>
                  </a:lnTo>
                  <a:lnTo>
                    <a:pt x="11124" y="8160"/>
                  </a:lnTo>
                  <a:lnTo>
                    <a:pt x="17643" y="8160"/>
                  </a:lnTo>
                  <a:cubicBezTo>
                    <a:pt x="17821" y="8160"/>
                    <a:pt x="18042" y="8115"/>
                    <a:pt x="18255" y="8042"/>
                  </a:cubicBezTo>
                  <a:cubicBezTo>
                    <a:pt x="18467" y="7969"/>
                    <a:pt x="18673" y="7869"/>
                    <a:pt x="18817" y="7758"/>
                  </a:cubicBezTo>
                  <a:lnTo>
                    <a:pt x="21383" y="5802"/>
                  </a:lnTo>
                  <a:cubicBezTo>
                    <a:pt x="21527" y="5691"/>
                    <a:pt x="21600" y="5546"/>
                    <a:pt x="21600" y="5400"/>
                  </a:cubicBezTo>
                  <a:cubicBezTo>
                    <a:pt x="21600" y="5254"/>
                    <a:pt x="21527" y="5109"/>
                    <a:pt x="21383" y="4998"/>
                  </a:cubicBezTo>
                  <a:close/>
                  <a:moveTo>
                    <a:pt x="9179" y="0"/>
                  </a:moveTo>
                  <a:lnTo>
                    <a:pt x="8207" y="0"/>
                  </a:lnTo>
                  <a:cubicBezTo>
                    <a:pt x="7969" y="0"/>
                    <a:pt x="7776" y="216"/>
                    <a:pt x="7776" y="480"/>
                  </a:cubicBezTo>
                  <a:lnTo>
                    <a:pt x="7776" y="5040"/>
                  </a:lnTo>
                  <a:lnTo>
                    <a:pt x="3956" y="5040"/>
                  </a:lnTo>
                  <a:cubicBezTo>
                    <a:pt x="3778" y="5040"/>
                    <a:pt x="3557" y="5085"/>
                    <a:pt x="3345" y="5159"/>
                  </a:cubicBezTo>
                  <a:cubicBezTo>
                    <a:pt x="3132" y="5231"/>
                    <a:pt x="2926" y="5331"/>
                    <a:pt x="2782" y="5442"/>
                  </a:cubicBezTo>
                  <a:lnTo>
                    <a:pt x="217" y="7398"/>
                  </a:lnTo>
                  <a:cubicBezTo>
                    <a:pt x="72" y="7508"/>
                    <a:pt x="0" y="7654"/>
                    <a:pt x="0" y="7800"/>
                  </a:cubicBezTo>
                  <a:cubicBezTo>
                    <a:pt x="0" y="7946"/>
                    <a:pt x="72" y="8091"/>
                    <a:pt x="217" y="8202"/>
                  </a:cubicBezTo>
                  <a:lnTo>
                    <a:pt x="2782" y="10158"/>
                  </a:lnTo>
                  <a:cubicBezTo>
                    <a:pt x="2926" y="10268"/>
                    <a:pt x="3132" y="10369"/>
                    <a:pt x="3345" y="10442"/>
                  </a:cubicBezTo>
                  <a:cubicBezTo>
                    <a:pt x="3557" y="10515"/>
                    <a:pt x="3778" y="10560"/>
                    <a:pt x="3956" y="10560"/>
                  </a:cubicBezTo>
                  <a:lnTo>
                    <a:pt x="7776" y="10560"/>
                  </a:lnTo>
                  <a:lnTo>
                    <a:pt x="7776" y="21120"/>
                  </a:lnTo>
                  <a:cubicBezTo>
                    <a:pt x="7776" y="21384"/>
                    <a:pt x="7969" y="21600"/>
                    <a:pt x="8207" y="21600"/>
                  </a:cubicBezTo>
                  <a:lnTo>
                    <a:pt x="9179" y="21600"/>
                  </a:lnTo>
                  <a:cubicBezTo>
                    <a:pt x="9417" y="21600"/>
                    <a:pt x="9612" y="21384"/>
                    <a:pt x="9612" y="21120"/>
                  </a:cubicBezTo>
                  <a:lnTo>
                    <a:pt x="9612" y="480"/>
                  </a:lnTo>
                  <a:cubicBezTo>
                    <a:pt x="9612" y="216"/>
                    <a:pt x="9417" y="0"/>
                    <a:pt x="917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59125" y="3789117"/>
            <a:ext cx="401984" cy="401982"/>
            <a:chOff x="5895330" y="3844095"/>
            <a:chExt cx="401984" cy="401982"/>
          </a:xfrm>
        </p:grpSpPr>
        <p:sp>
          <p:nvSpPr>
            <p:cNvPr id="34" name="Teardrop 33"/>
            <p:cNvSpPr/>
            <p:nvPr/>
          </p:nvSpPr>
          <p:spPr>
            <a:xfrm rot="8100000">
              <a:off x="5895330" y="3844095"/>
              <a:ext cx="401984" cy="401982"/>
            </a:xfrm>
            <a:prstGeom prst="teardrop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Shape 1687"/>
            <p:cNvSpPr/>
            <p:nvPr/>
          </p:nvSpPr>
          <p:spPr>
            <a:xfrm>
              <a:off x="5969221" y="3909913"/>
              <a:ext cx="258873" cy="25889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08913" y="3789120"/>
            <a:ext cx="401983" cy="401983"/>
            <a:chOff x="7545118" y="3844098"/>
            <a:chExt cx="401983" cy="401983"/>
          </a:xfrm>
        </p:grpSpPr>
        <p:sp>
          <p:nvSpPr>
            <p:cNvPr id="37" name="Teardrop 36"/>
            <p:cNvSpPr/>
            <p:nvPr/>
          </p:nvSpPr>
          <p:spPr>
            <a:xfrm rot="8100000">
              <a:off x="7545118" y="3844098"/>
              <a:ext cx="401983" cy="401983"/>
            </a:xfrm>
            <a:prstGeom prst="teardrop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9"/>
            <p:cNvSpPr>
              <a:spLocks noChangeAspect="1" noEditPoints="1"/>
            </p:cNvSpPr>
            <p:nvPr/>
          </p:nvSpPr>
          <p:spPr bwMode="auto">
            <a:xfrm>
              <a:off x="7677150" y="3951101"/>
              <a:ext cx="192465" cy="253849"/>
            </a:xfrm>
            <a:custGeom>
              <a:gdLst>
                <a:gd name="T0" fmla="*/ 256 w 256"/>
                <a:gd name="T1" fmla="*/ 48 h 336"/>
                <a:gd name="T2" fmla="*/ 208 w 256"/>
                <a:gd name="T3" fmla="*/ 0 h 336"/>
                <a:gd name="T4" fmla="*/ 160 w 256"/>
                <a:gd name="T5" fmla="*/ 48 h 336"/>
                <a:gd name="T6" fmla="*/ 188 w 256"/>
                <a:gd name="T7" fmla="*/ 92 h 336"/>
                <a:gd name="T8" fmla="*/ 122 w 256"/>
                <a:gd name="T9" fmla="*/ 150 h 336"/>
                <a:gd name="T10" fmla="*/ 67 w 256"/>
                <a:gd name="T11" fmla="*/ 174 h 336"/>
                <a:gd name="T12" fmla="*/ 67 w 256"/>
                <a:gd name="T13" fmla="*/ 92 h 336"/>
                <a:gd name="T14" fmla="*/ 96 w 256"/>
                <a:gd name="T15" fmla="*/ 48 h 336"/>
                <a:gd name="T16" fmla="*/ 48 w 256"/>
                <a:gd name="T17" fmla="*/ 0 h 336"/>
                <a:gd name="T18" fmla="*/ 0 w 256"/>
                <a:gd name="T19" fmla="*/ 48 h 336"/>
                <a:gd name="T20" fmla="*/ 29 w 256"/>
                <a:gd name="T21" fmla="*/ 92 h 336"/>
                <a:gd name="T22" fmla="*/ 29 w 256"/>
                <a:gd name="T23" fmla="*/ 244 h 336"/>
                <a:gd name="T24" fmla="*/ 0 w 256"/>
                <a:gd name="T25" fmla="*/ 288 h 336"/>
                <a:gd name="T26" fmla="*/ 48 w 256"/>
                <a:gd name="T27" fmla="*/ 336 h 336"/>
                <a:gd name="T28" fmla="*/ 96 w 256"/>
                <a:gd name="T29" fmla="*/ 288 h 336"/>
                <a:gd name="T30" fmla="*/ 68 w 256"/>
                <a:gd name="T31" fmla="*/ 244 h 336"/>
                <a:gd name="T32" fmla="*/ 133 w 256"/>
                <a:gd name="T33" fmla="*/ 186 h 336"/>
                <a:gd name="T34" fmla="*/ 226 w 256"/>
                <a:gd name="T35" fmla="*/ 92 h 336"/>
                <a:gd name="T36" fmla="*/ 256 w 256"/>
                <a:gd name="T37" fmla="*/ 48 h 336"/>
                <a:gd name="T38" fmla="*/ 20 w 256"/>
                <a:gd name="T39" fmla="*/ 48 h 336"/>
                <a:gd name="T40" fmla="*/ 48 w 256"/>
                <a:gd name="T41" fmla="*/ 20 h 336"/>
                <a:gd name="T42" fmla="*/ 75 w 256"/>
                <a:gd name="T43" fmla="*/ 48 h 336"/>
                <a:gd name="T44" fmla="*/ 48 w 256"/>
                <a:gd name="T45" fmla="*/ 76 h 336"/>
                <a:gd name="T46" fmla="*/ 20 w 256"/>
                <a:gd name="T47" fmla="*/ 48 h 336"/>
                <a:gd name="T48" fmla="*/ 48 w 256"/>
                <a:gd name="T49" fmla="*/ 316 h 336"/>
                <a:gd name="T50" fmla="*/ 20 w 256"/>
                <a:gd name="T51" fmla="*/ 288 h 336"/>
                <a:gd name="T52" fmla="*/ 48 w 256"/>
                <a:gd name="T53" fmla="*/ 260 h 336"/>
                <a:gd name="T54" fmla="*/ 75 w 256"/>
                <a:gd name="T55" fmla="*/ 288 h 336"/>
                <a:gd name="T56" fmla="*/ 48 w 256"/>
                <a:gd name="T57" fmla="*/ 316 h 336"/>
                <a:gd name="T58" fmla="*/ 208 w 256"/>
                <a:gd name="T59" fmla="*/ 76 h 336"/>
                <a:gd name="T60" fmla="*/ 180 w 256"/>
                <a:gd name="T61" fmla="*/ 48 h 336"/>
                <a:gd name="T62" fmla="*/ 208 w 256"/>
                <a:gd name="T63" fmla="*/ 20 h 336"/>
                <a:gd name="T64" fmla="*/ 235 w 256"/>
                <a:gd name="T65" fmla="*/ 48 h 336"/>
                <a:gd name="T66" fmla="*/ 208 w 256"/>
                <a:gd name="T67" fmla="*/ 76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6" h="336">
                  <a:moveTo>
                    <a:pt x="256" y="48"/>
                  </a:move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7"/>
                    <a:pt x="171" y="84"/>
                    <a:pt x="188" y="92"/>
                  </a:cubicBezTo>
                  <a:cubicBezTo>
                    <a:pt x="183" y="131"/>
                    <a:pt x="158" y="138"/>
                    <a:pt x="122" y="150"/>
                  </a:cubicBezTo>
                  <a:cubicBezTo>
                    <a:pt x="105" y="155"/>
                    <a:pt x="84" y="162"/>
                    <a:pt x="67" y="17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2"/>
                    <a:pt x="68" y="244"/>
                  </a:cubicBezTo>
                  <a:cubicBezTo>
                    <a:pt x="72" y="205"/>
                    <a:pt x="97" y="197"/>
                    <a:pt x="133" y="186"/>
                  </a:cubicBezTo>
                  <a:cubicBezTo>
                    <a:pt x="170" y="175"/>
                    <a:pt x="220" y="159"/>
                    <a:pt x="226" y="92"/>
                  </a:cubicBezTo>
                  <a:cubicBezTo>
                    <a:pt x="244" y="85"/>
                    <a:pt x="256" y="68"/>
                    <a:pt x="256" y="48"/>
                  </a:cubicBezTo>
                  <a:close/>
                  <a:moveTo>
                    <a:pt x="20" y="48"/>
                  </a:move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ubicBezTo>
                    <a:pt x="32" y="76"/>
                    <a:pt x="20" y="63"/>
                    <a:pt x="20" y="48"/>
                  </a:cubicBezTo>
                  <a:close/>
                  <a:moveTo>
                    <a:pt x="48" y="316"/>
                  </a:move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ubicBezTo>
                    <a:pt x="75" y="303"/>
                    <a:pt x="63" y="316"/>
                    <a:pt x="48" y="316"/>
                  </a:cubicBezTo>
                  <a:close/>
                  <a:moveTo>
                    <a:pt x="208" y="76"/>
                  </a:moveTo>
                  <a:cubicBezTo>
                    <a:pt x="192" y="76"/>
                    <a:pt x="180" y="63"/>
                    <a:pt x="180" y="48"/>
                  </a:cubicBez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202918" y="3789120"/>
            <a:ext cx="401983" cy="401983"/>
            <a:chOff x="9239123" y="3844098"/>
            <a:chExt cx="401983" cy="401983"/>
          </a:xfrm>
        </p:grpSpPr>
        <p:sp>
          <p:nvSpPr>
            <p:cNvPr id="40" name="Teardrop 39"/>
            <p:cNvSpPr/>
            <p:nvPr/>
          </p:nvSpPr>
          <p:spPr>
            <a:xfrm rot="8100000">
              <a:off x="9239123" y="3844098"/>
              <a:ext cx="401983" cy="401983"/>
            </a:xfrm>
            <a:prstGeom prst="teardrop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Shape 1804"/>
            <p:cNvSpPr/>
            <p:nvPr/>
          </p:nvSpPr>
          <p:spPr>
            <a:xfrm>
              <a:off x="9348773" y="3950920"/>
              <a:ext cx="213768" cy="21378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本年工作回顾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2"/>
          <p:cNvSpPr/>
          <p:nvPr/>
        </p:nvSpPr>
        <p:spPr bwMode="auto">
          <a:xfrm flipH="1">
            <a:off x="5508998" y="4212782"/>
            <a:ext cx="1309197" cy="2102948"/>
          </a:xfrm>
          <a:custGeom>
            <a:gdLst>
              <a:gd name="connsiteX0" fmla="*/ 759198 w 1653886"/>
              <a:gd name="connsiteY0" fmla="*/ 850 h 2656618"/>
              <a:gd name="connsiteX1" fmla="*/ 763881 w 1653886"/>
              <a:gd name="connsiteY1" fmla="*/ 488839 h 2656618"/>
              <a:gd name="connsiteX2" fmla="*/ 459348 w 1653886"/>
              <a:gd name="connsiteY2" fmla="*/ 298375 h 2656618"/>
              <a:gd name="connsiteX3" fmla="*/ 233486 w 1653886"/>
              <a:gd name="connsiteY3" fmla="*/ 125688 h 2656618"/>
              <a:gd name="connsiteX4" fmla="*/ 502490 w 1653886"/>
              <a:gd name="connsiteY4" fmla="*/ 735172 h 2656618"/>
              <a:gd name="connsiteX5" fmla="*/ 55842 w 1653886"/>
              <a:gd name="connsiteY5" fmla="*/ 326310 h 2656618"/>
              <a:gd name="connsiteX6" fmla="*/ 48228 w 1653886"/>
              <a:gd name="connsiteY6" fmla="*/ 514234 h 2656618"/>
              <a:gd name="connsiteX7" fmla="*/ 411130 w 1653886"/>
              <a:gd name="connsiteY7" fmla="*/ 930715 h 2656618"/>
              <a:gd name="connsiteX8" fmla="*/ 65993 w 1653886"/>
              <a:gd name="connsiteY8" fmla="*/ 750409 h 2656618"/>
              <a:gd name="connsiteX9" fmla="*/ 170042 w 1653886"/>
              <a:gd name="connsiteY9" fmla="*/ 981505 h 2656618"/>
              <a:gd name="connsiteX10" fmla="*/ 723277 w 1653886"/>
              <a:gd name="connsiteY10" fmla="*/ 1641780 h 2656618"/>
              <a:gd name="connsiteX11" fmla="*/ 671256 w 1653886"/>
              <a:gd name="connsiteY11" fmla="*/ 2645894 h 2656618"/>
              <a:gd name="connsiteX12" fmla="*/ 670238 w 1653886"/>
              <a:gd name="connsiteY12" fmla="*/ 2656618 h 2656618"/>
              <a:gd name="connsiteX13" fmla="*/ 1288826 w 1653886"/>
              <a:gd name="connsiteY13" fmla="*/ 2656618 h 2656618"/>
              <a:gd name="connsiteX14" fmla="*/ 1277268 w 1653886"/>
              <a:gd name="connsiteY14" fmla="*/ 2583272 h 2656618"/>
              <a:gd name="connsiteX15" fmla="*/ 1266361 w 1653886"/>
              <a:gd name="connsiteY15" fmla="*/ 1331959 h 2656618"/>
              <a:gd name="connsiteX16" fmla="*/ 1652103 w 1653886"/>
              <a:gd name="connsiteY16" fmla="*/ 430430 h 2656618"/>
              <a:gd name="connsiteX17" fmla="*/ 1459232 w 1653886"/>
              <a:gd name="connsiteY17" fmla="*/ 471062 h 2656618"/>
              <a:gd name="connsiteX18" fmla="*/ 1098868 w 1653886"/>
              <a:gd name="connsiteY18" fmla="*/ 732633 h 2656618"/>
              <a:gd name="connsiteX19" fmla="*/ 794335 w 1653886"/>
              <a:gd name="connsiteY19" fmla="*/ 8870 h 2656618"/>
              <a:gd name="connsiteX20" fmla="*/ 759198 w 1653886"/>
              <a:gd name="connsiteY20" fmla="*/ 850 h 26566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3886" h="2656618">
                <a:moveTo>
                  <a:pt x="759198" y="850"/>
                </a:moveTo>
                <a:cubicBezTo>
                  <a:pt x="692269" y="17203"/>
                  <a:pt x="726132" y="266631"/>
                  <a:pt x="763881" y="488839"/>
                </a:cubicBezTo>
                <a:cubicBezTo>
                  <a:pt x="807024" y="740251"/>
                  <a:pt x="593850" y="600578"/>
                  <a:pt x="459348" y="298375"/>
                </a:cubicBezTo>
                <a:cubicBezTo>
                  <a:pt x="324846" y="-3827"/>
                  <a:pt x="246175" y="82516"/>
                  <a:pt x="233486" y="125688"/>
                </a:cubicBezTo>
                <a:cubicBezTo>
                  <a:pt x="218259" y="168860"/>
                  <a:pt x="525330" y="707237"/>
                  <a:pt x="502490" y="735172"/>
                </a:cubicBezTo>
                <a:cubicBezTo>
                  <a:pt x="482188" y="760567"/>
                  <a:pt x="93908" y="313612"/>
                  <a:pt x="55842" y="326310"/>
                </a:cubicBezTo>
                <a:cubicBezTo>
                  <a:pt x="20313" y="339007"/>
                  <a:pt x="-45669" y="374561"/>
                  <a:pt x="48228" y="514234"/>
                </a:cubicBezTo>
                <a:cubicBezTo>
                  <a:pt x="139588" y="656447"/>
                  <a:pt x="428895" y="892622"/>
                  <a:pt x="411130" y="930715"/>
                </a:cubicBezTo>
                <a:cubicBezTo>
                  <a:pt x="393366" y="971347"/>
                  <a:pt x="152277" y="755488"/>
                  <a:pt x="65993" y="750409"/>
                </a:cubicBezTo>
                <a:cubicBezTo>
                  <a:pt x="-22829" y="745330"/>
                  <a:pt x="12700" y="869767"/>
                  <a:pt x="170042" y="981505"/>
                </a:cubicBezTo>
                <a:cubicBezTo>
                  <a:pt x="327384" y="1093244"/>
                  <a:pt x="710588" y="1217680"/>
                  <a:pt x="723277" y="1641780"/>
                </a:cubicBezTo>
                <a:cubicBezTo>
                  <a:pt x="732001" y="1933348"/>
                  <a:pt x="695144" y="2389360"/>
                  <a:pt x="671256" y="2645894"/>
                </a:cubicBezTo>
                <a:lnTo>
                  <a:pt x="670238" y="2656618"/>
                </a:lnTo>
                <a:lnTo>
                  <a:pt x="1288826" y="2656618"/>
                </a:lnTo>
                <a:lnTo>
                  <a:pt x="1277268" y="2583272"/>
                </a:lnTo>
                <a:cubicBezTo>
                  <a:pt x="1221841" y="2210562"/>
                  <a:pt x="1177856" y="1703363"/>
                  <a:pt x="1266361" y="1331959"/>
                </a:cubicBezTo>
                <a:cubicBezTo>
                  <a:pt x="1426241" y="669145"/>
                  <a:pt x="1677481" y="532011"/>
                  <a:pt x="1652103" y="430430"/>
                </a:cubicBezTo>
                <a:cubicBezTo>
                  <a:pt x="1629263" y="328849"/>
                  <a:pt x="1499836" y="377100"/>
                  <a:pt x="1459232" y="471062"/>
                </a:cubicBezTo>
                <a:cubicBezTo>
                  <a:pt x="1418628" y="562485"/>
                  <a:pt x="1253672" y="765646"/>
                  <a:pt x="1098868" y="732633"/>
                </a:cubicBezTo>
                <a:cubicBezTo>
                  <a:pt x="946601" y="699619"/>
                  <a:pt x="905997" y="69819"/>
                  <a:pt x="794335" y="8870"/>
                </a:cubicBezTo>
                <a:cubicBezTo>
                  <a:pt x="780377" y="934"/>
                  <a:pt x="768759" y="-1486"/>
                  <a:pt x="759198" y="8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67259" y="1893383"/>
            <a:ext cx="4456357" cy="3895729"/>
            <a:chOff x="4167259" y="1893383"/>
            <a:chExt cx="4456357" cy="3895729"/>
          </a:xfrm>
        </p:grpSpPr>
        <p:sp>
          <p:nvSpPr>
            <p:cNvPr id="5" name="Freeform 67"/>
            <p:cNvSpPr/>
            <p:nvPr/>
          </p:nvSpPr>
          <p:spPr bwMode="auto">
            <a:xfrm rot="4961872">
              <a:off x="4519933" y="2221481"/>
              <a:ext cx="2246331" cy="2239355"/>
            </a:xfrm>
            <a:custGeom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67"/>
            <p:cNvSpPr/>
            <p:nvPr/>
          </p:nvSpPr>
          <p:spPr bwMode="auto">
            <a:xfrm rot="10345882">
              <a:off x="6823490" y="3368663"/>
              <a:ext cx="1800126" cy="1794536"/>
            </a:xfrm>
            <a:custGeom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67"/>
            <p:cNvSpPr/>
            <p:nvPr/>
          </p:nvSpPr>
          <p:spPr bwMode="auto">
            <a:xfrm rot="20954304">
              <a:off x="4167259" y="4458544"/>
              <a:ext cx="1334714" cy="1330568"/>
            </a:xfrm>
            <a:custGeom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67"/>
            <p:cNvSpPr/>
            <p:nvPr/>
          </p:nvSpPr>
          <p:spPr bwMode="auto">
            <a:xfrm rot="6355571">
              <a:off x="5751995" y="1895112"/>
              <a:ext cx="1112969" cy="1109512"/>
            </a:xfrm>
            <a:custGeom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07412" y="2351576"/>
            <a:ext cx="4772987" cy="3593531"/>
            <a:chOff x="3707412" y="2351576"/>
            <a:chExt cx="4772987" cy="3593531"/>
          </a:xfrm>
        </p:grpSpPr>
        <p:sp>
          <p:nvSpPr>
            <p:cNvPr id="4" name="Freeform 67"/>
            <p:cNvSpPr/>
            <p:nvPr/>
          </p:nvSpPr>
          <p:spPr bwMode="auto">
            <a:xfrm rot="1883109">
              <a:off x="3707412" y="3191325"/>
              <a:ext cx="1851270" cy="1845520"/>
            </a:xfrm>
            <a:custGeom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67"/>
            <p:cNvSpPr/>
            <p:nvPr/>
          </p:nvSpPr>
          <p:spPr bwMode="auto">
            <a:xfrm rot="7696778">
              <a:off x="5906867" y="2354649"/>
              <a:ext cx="1979167" cy="1973021"/>
            </a:xfrm>
            <a:custGeom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67"/>
            <p:cNvSpPr/>
            <p:nvPr/>
          </p:nvSpPr>
          <p:spPr bwMode="auto">
            <a:xfrm rot="12440007">
              <a:off x="6879889" y="4614539"/>
              <a:ext cx="1334714" cy="1330568"/>
            </a:xfrm>
            <a:custGeom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7"/>
            <p:cNvSpPr/>
            <p:nvPr/>
          </p:nvSpPr>
          <p:spPr bwMode="auto">
            <a:xfrm rot="2241606">
              <a:off x="3723506" y="2562382"/>
              <a:ext cx="1112969" cy="1109512"/>
            </a:xfrm>
            <a:custGeom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67"/>
            <p:cNvSpPr/>
            <p:nvPr/>
          </p:nvSpPr>
          <p:spPr bwMode="auto">
            <a:xfrm rot="9774375">
              <a:off x="7367430" y="2792617"/>
              <a:ext cx="1112969" cy="1109512"/>
            </a:xfrm>
            <a:custGeom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5996489"/>
            <a:ext cx="12224825" cy="1307723"/>
            <a:chOff x="0" y="5996489"/>
            <a:chExt cx="12224825" cy="1307723"/>
          </a:xfrm>
        </p:grpSpPr>
        <p:sp>
          <p:nvSpPr>
            <p:cNvPr id="40" name="Rectangle 1"/>
            <p:cNvSpPr/>
            <p:nvPr/>
          </p:nvSpPr>
          <p:spPr>
            <a:xfrm>
              <a:off x="0" y="6257824"/>
              <a:ext cx="12224825" cy="1046388"/>
            </a:xfrm>
            <a:custGeom>
              <a:gdLst>
                <a:gd name="connsiteX0" fmla="*/ 4214 w 12192000"/>
                <a:gd name="connsiteY0" fmla="*/ 478586 h 1481885"/>
                <a:gd name="connsiteX1" fmla="*/ 1284839 w 12192000"/>
                <a:gd name="connsiteY1" fmla="*/ 221480 h 1481885"/>
                <a:gd name="connsiteX2" fmla="*/ 5336275 w 12192000"/>
                <a:gd name="connsiteY2" fmla="*/ 151228 h 1481885"/>
                <a:gd name="connsiteX3" fmla="*/ 7205641 w 12192000"/>
                <a:gd name="connsiteY3" fmla="*/ 325193 h 1481885"/>
                <a:gd name="connsiteX4" fmla="*/ 8448530 w 12192000"/>
                <a:gd name="connsiteY4" fmla="*/ 122927 h 1481885"/>
                <a:gd name="connsiteX5" fmla="*/ 11395880 w 12192000"/>
                <a:gd name="connsiteY5" fmla="*/ 1105 h 1481885"/>
                <a:gd name="connsiteX6" fmla="*/ 12178352 w 12192000"/>
                <a:gd name="connsiteY6" fmla="*/ 274058 h 1481885"/>
                <a:gd name="connsiteX7" fmla="*/ 12192000 w 12192000"/>
                <a:gd name="connsiteY7" fmla="*/ 1481885 h 1481885"/>
                <a:gd name="connsiteX8" fmla="*/ 0 w 12192000"/>
                <a:gd name="connsiteY8" fmla="*/ 1481885 h 1481885"/>
                <a:gd name="connsiteX9" fmla="*/ 4214 w 12192000"/>
                <a:gd name="connsiteY9" fmla="*/ 478586 h 148188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1481885">
                  <a:moveTo>
                    <a:pt x="4214" y="478586"/>
                  </a:moveTo>
                  <a:cubicBezTo>
                    <a:pt x="320126" y="332486"/>
                    <a:pt x="396162" y="276040"/>
                    <a:pt x="1284839" y="221480"/>
                  </a:cubicBezTo>
                  <a:cubicBezTo>
                    <a:pt x="2173516" y="166920"/>
                    <a:pt x="3756730" y="426804"/>
                    <a:pt x="5336275" y="151228"/>
                  </a:cubicBezTo>
                  <a:cubicBezTo>
                    <a:pt x="6102666" y="53304"/>
                    <a:pt x="6519312" y="212425"/>
                    <a:pt x="7205641" y="325193"/>
                  </a:cubicBezTo>
                  <a:cubicBezTo>
                    <a:pt x="7736991" y="392111"/>
                    <a:pt x="7764203" y="136910"/>
                    <a:pt x="8448530" y="122927"/>
                  </a:cubicBezTo>
                  <a:cubicBezTo>
                    <a:pt x="9397269" y="322507"/>
                    <a:pt x="9996261" y="117562"/>
                    <a:pt x="11395880" y="1105"/>
                  </a:cubicBezTo>
                  <a:cubicBezTo>
                    <a:pt x="11728339" y="-9043"/>
                    <a:pt x="11888031" y="48231"/>
                    <a:pt x="12178352" y="274058"/>
                  </a:cubicBezTo>
                  <a:lnTo>
                    <a:pt x="12192000" y="1481885"/>
                  </a:lnTo>
                  <a:lnTo>
                    <a:pt x="0" y="1481885"/>
                  </a:lnTo>
                  <a:cubicBezTo>
                    <a:pt x="1405" y="1147452"/>
                    <a:pt x="2809" y="813019"/>
                    <a:pt x="4214" y="478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633047" y="5996489"/>
              <a:ext cx="2735460" cy="728933"/>
              <a:chOff x="4749462" y="6145275"/>
              <a:chExt cx="2735460" cy="728933"/>
            </a:xfrm>
          </p:grpSpPr>
          <p:sp>
            <p:nvSpPr>
              <p:cNvPr id="34" name="Rectangle 16"/>
              <p:cNvSpPr/>
              <p:nvPr/>
            </p:nvSpPr>
            <p:spPr>
              <a:xfrm>
                <a:off x="4749462" y="6161487"/>
                <a:ext cx="2735460" cy="712721"/>
              </a:xfrm>
              <a:custGeom>
                <a:gdLst>
                  <a:gd name="connsiteX0" fmla="*/ 0 w 2735460"/>
                  <a:gd name="connsiteY0" fmla="*/ 712721 h 712721"/>
                  <a:gd name="connsiteX1" fmla="*/ 1519517 w 2735460"/>
                  <a:gd name="connsiteY1" fmla="*/ 27 h 712721"/>
                  <a:gd name="connsiteX2" fmla="*/ 2735460 w 2735460"/>
                  <a:gd name="connsiteY2" fmla="*/ 712721 h 712721"/>
                  <a:gd name="connsiteX3" fmla="*/ 0 w 2735460"/>
                  <a:gd name="connsiteY3" fmla="*/ 712721 h 712721"/>
                  <a:gd name="connsiteX4" fmla="*/ 0 w 2735460"/>
                  <a:gd name="connsiteY4" fmla="*/ 0 h 60511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5460" h="712721">
                    <a:moveTo>
                      <a:pt x="0" y="712721"/>
                    </a:moveTo>
                    <a:cubicBezTo>
                      <a:pt x="497541" y="542392"/>
                      <a:pt x="658905" y="-4455"/>
                      <a:pt x="1519517" y="27"/>
                    </a:cubicBezTo>
                    <a:cubicBezTo>
                      <a:pt x="2189290" y="62780"/>
                      <a:pt x="2321181" y="542392"/>
                      <a:pt x="2735460" y="712721"/>
                    </a:cubicBezTo>
                    <a:lnTo>
                      <a:pt x="0" y="7127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57"/>
              <p:cNvSpPr/>
              <p:nvPr/>
            </p:nvSpPr>
            <p:spPr bwMode="auto">
              <a:xfrm>
                <a:off x="5841925" y="6145275"/>
                <a:ext cx="612664" cy="712725"/>
              </a:xfrm>
              <a:custGeom>
                <a:gdLst>
                  <a:gd name="T0" fmla="*/ 106 w 395"/>
                  <a:gd name="T1" fmla="*/ 5 h 183"/>
                  <a:gd name="T2" fmla="*/ 105 w 395"/>
                  <a:gd name="T3" fmla="*/ 5 h 183"/>
                  <a:gd name="T4" fmla="*/ 85 w 395"/>
                  <a:gd name="T5" fmla="*/ 21 h 183"/>
                  <a:gd name="T6" fmla="*/ 46 w 395"/>
                  <a:gd name="T7" fmla="*/ 62 h 183"/>
                  <a:gd name="T8" fmla="*/ 105 w 395"/>
                  <a:gd name="T9" fmla="*/ 28 h 183"/>
                  <a:gd name="T10" fmla="*/ 158 w 395"/>
                  <a:gd name="T11" fmla="*/ 12 h 183"/>
                  <a:gd name="T12" fmla="*/ 127 w 395"/>
                  <a:gd name="T13" fmla="*/ 61 h 183"/>
                  <a:gd name="T14" fmla="*/ 116 w 395"/>
                  <a:gd name="T15" fmla="*/ 74 h 183"/>
                  <a:gd name="T16" fmla="*/ 70 w 395"/>
                  <a:gd name="T17" fmla="*/ 87 h 183"/>
                  <a:gd name="T18" fmla="*/ 18 w 395"/>
                  <a:gd name="T19" fmla="*/ 113 h 183"/>
                  <a:gd name="T20" fmla="*/ 85 w 395"/>
                  <a:gd name="T21" fmla="*/ 93 h 183"/>
                  <a:gd name="T22" fmla="*/ 98 w 395"/>
                  <a:gd name="T23" fmla="*/ 92 h 183"/>
                  <a:gd name="T24" fmla="*/ 0 w 395"/>
                  <a:gd name="T25" fmla="*/ 174 h 183"/>
                  <a:gd name="T26" fmla="*/ 127 w 395"/>
                  <a:gd name="T27" fmla="*/ 98 h 183"/>
                  <a:gd name="T28" fmla="*/ 194 w 395"/>
                  <a:gd name="T29" fmla="*/ 40 h 183"/>
                  <a:gd name="T30" fmla="*/ 211 w 395"/>
                  <a:gd name="T31" fmla="*/ 79 h 183"/>
                  <a:gd name="T32" fmla="*/ 251 w 395"/>
                  <a:gd name="T33" fmla="*/ 183 h 183"/>
                  <a:gd name="T34" fmla="*/ 234 w 395"/>
                  <a:gd name="T35" fmla="*/ 95 h 183"/>
                  <a:gd name="T36" fmla="*/ 250 w 395"/>
                  <a:gd name="T37" fmla="*/ 102 h 183"/>
                  <a:gd name="T38" fmla="*/ 283 w 395"/>
                  <a:gd name="T39" fmla="*/ 110 h 183"/>
                  <a:gd name="T40" fmla="*/ 246 w 395"/>
                  <a:gd name="T41" fmla="*/ 94 h 183"/>
                  <a:gd name="T42" fmla="*/ 233 w 395"/>
                  <a:gd name="T43" fmla="*/ 84 h 183"/>
                  <a:gd name="T44" fmla="*/ 233 w 395"/>
                  <a:gd name="T45" fmla="*/ 63 h 183"/>
                  <a:gd name="T46" fmla="*/ 241 w 395"/>
                  <a:gd name="T47" fmla="*/ 28 h 183"/>
                  <a:gd name="T48" fmla="*/ 243 w 395"/>
                  <a:gd name="T49" fmla="*/ 28 h 183"/>
                  <a:gd name="T50" fmla="*/ 276 w 395"/>
                  <a:gd name="T51" fmla="*/ 62 h 183"/>
                  <a:gd name="T52" fmla="*/ 327 w 395"/>
                  <a:gd name="T53" fmla="*/ 162 h 183"/>
                  <a:gd name="T54" fmla="*/ 303 w 395"/>
                  <a:gd name="T55" fmla="*/ 71 h 183"/>
                  <a:gd name="T56" fmla="*/ 299 w 395"/>
                  <a:gd name="T57" fmla="*/ 61 h 183"/>
                  <a:gd name="T58" fmla="*/ 323 w 395"/>
                  <a:gd name="T59" fmla="*/ 72 h 183"/>
                  <a:gd name="T60" fmla="*/ 380 w 395"/>
                  <a:gd name="T61" fmla="*/ 86 h 183"/>
                  <a:gd name="T62" fmla="*/ 317 w 395"/>
                  <a:gd name="T63" fmla="*/ 58 h 183"/>
                  <a:gd name="T64" fmla="*/ 288 w 395"/>
                  <a:gd name="T65" fmla="*/ 34 h 183"/>
                  <a:gd name="T66" fmla="*/ 279 w 395"/>
                  <a:gd name="T67" fmla="*/ 12 h 183"/>
                  <a:gd name="T68" fmla="*/ 336 w 395"/>
                  <a:gd name="T69" fmla="*/ 28 h 183"/>
                  <a:gd name="T70" fmla="*/ 395 w 395"/>
                  <a:gd name="T71" fmla="*/ 62 h 183"/>
                  <a:gd name="T72" fmla="*/ 360 w 395"/>
                  <a:gd name="T73" fmla="*/ 17 h 183"/>
                  <a:gd name="T74" fmla="*/ 354 w 395"/>
                  <a:gd name="T75" fmla="*/ 13 h 183"/>
                  <a:gd name="T76" fmla="*/ 329 w 395"/>
                  <a:gd name="T77" fmla="*/ 0 h 183"/>
                  <a:gd name="T78" fmla="*/ 112 w 395"/>
                  <a:gd name="T79" fmla="*/ 0 h 183"/>
                  <a:gd name="T80" fmla="*/ 106 w 395"/>
                  <a:gd name="T81" fmla="*/ 5 h 1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5" h="183">
                    <a:moveTo>
                      <a:pt x="106" y="5"/>
                    </a:moveTo>
                    <a:cubicBezTo>
                      <a:pt x="105" y="5"/>
                      <a:pt x="105" y="5"/>
                      <a:pt x="105" y="5"/>
                    </a:cubicBezTo>
                    <a:cubicBezTo>
                      <a:pt x="99" y="10"/>
                      <a:pt x="92" y="15"/>
                      <a:pt x="85" y="21"/>
                    </a:cubicBezTo>
                    <a:cubicBezTo>
                      <a:pt x="64" y="35"/>
                      <a:pt x="46" y="62"/>
                      <a:pt x="46" y="62"/>
                    </a:cubicBezTo>
                    <a:cubicBezTo>
                      <a:pt x="46" y="62"/>
                      <a:pt x="86" y="37"/>
                      <a:pt x="105" y="28"/>
                    </a:cubicBezTo>
                    <a:cubicBezTo>
                      <a:pt x="115" y="24"/>
                      <a:pt x="138" y="17"/>
                      <a:pt x="158" y="12"/>
                    </a:cubicBezTo>
                    <a:cubicBezTo>
                      <a:pt x="149" y="29"/>
                      <a:pt x="139" y="46"/>
                      <a:pt x="127" y="61"/>
                    </a:cubicBezTo>
                    <a:cubicBezTo>
                      <a:pt x="124" y="65"/>
                      <a:pt x="120" y="69"/>
                      <a:pt x="116" y="74"/>
                    </a:cubicBezTo>
                    <a:cubicBezTo>
                      <a:pt x="102" y="77"/>
                      <a:pt x="81" y="83"/>
                      <a:pt x="70" y="87"/>
                    </a:cubicBezTo>
                    <a:cubicBezTo>
                      <a:pt x="52" y="93"/>
                      <a:pt x="18" y="113"/>
                      <a:pt x="18" y="113"/>
                    </a:cubicBezTo>
                    <a:cubicBezTo>
                      <a:pt x="18" y="113"/>
                      <a:pt x="62" y="97"/>
                      <a:pt x="85" y="93"/>
                    </a:cubicBezTo>
                    <a:cubicBezTo>
                      <a:pt x="89" y="93"/>
                      <a:pt x="94" y="92"/>
                      <a:pt x="98" y="92"/>
                    </a:cubicBezTo>
                    <a:cubicBezTo>
                      <a:pt x="56" y="131"/>
                      <a:pt x="0" y="174"/>
                      <a:pt x="0" y="174"/>
                    </a:cubicBezTo>
                    <a:cubicBezTo>
                      <a:pt x="0" y="174"/>
                      <a:pt x="91" y="128"/>
                      <a:pt x="127" y="98"/>
                    </a:cubicBezTo>
                    <a:cubicBezTo>
                      <a:pt x="145" y="84"/>
                      <a:pt x="171" y="61"/>
                      <a:pt x="194" y="40"/>
                    </a:cubicBezTo>
                    <a:cubicBezTo>
                      <a:pt x="202" y="52"/>
                      <a:pt x="209" y="66"/>
                      <a:pt x="211" y="79"/>
                    </a:cubicBezTo>
                    <a:cubicBezTo>
                      <a:pt x="218" y="112"/>
                      <a:pt x="251" y="183"/>
                      <a:pt x="251" y="183"/>
                    </a:cubicBezTo>
                    <a:cubicBezTo>
                      <a:pt x="251" y="183"/>
                      <a:pt x="239" y="135"/>
                      <a:pt x="234" y="95"/>
                    </a:cubicBezTo>
                    <a:cubicBezTo>
                      <a:pt x="240" y="98"/>
                      <a:pt x="246" y="100"/>
                      <a:pt x="250" y="102"/>
                    </a:cubicBezTo>
                    <a:cubicBezTo>
                      <a:pt x="260" y="106"/>
                      <a:pt x="283" y="110"/>
                      <a:pt x="283" y="110"/>
                    </a:cubicBezTo>
                    <a:cubicBezTo>
                      <a:pt x="283" y="110"/>
                      <a:pt x="257" y="101"/>
                      <a:pt x="246" y="94"/>
                    </a:cubicBezTo>
                    <a:cubicBezTo>
                      <a:pt x="241" y="91"/>
                      <a:pt x="237" y="87"/>
                      <a:pt x="233" y="84"/>
                    </a:cubicBezTo>
                    <a:cubicBezTo>
                      <a:pt x="233" y="76"/>
                      <a:pt x="232" y="69"/>
                      <a:pt x="233" y="63"/>
                    </a:cubicBezTo>
                    <a:cubicBezTo>
                      <a:pt x="234" y="50"/>
                      <a:pt x="237" y="38"/>
                      <a:pt x="241" y="28"/>
                    </a:cubicBezTo>
                    <a:cubicBezTo>
                      <a:pt x="242" y="28"/>
                      <a:pt x="243" y="28"/>
                      <a:pt x="243" y="28"/>
                    </a:cubicBezTo>
                    <a:cubicBezTo>
                      <a:pt x="253" y="37"/>
                      <a:pt x="265" y="49"/>
                      <a:pt x="276" y="62"/>
                    </a:cubicBezTo>
                    <a:cubicBezTo>
                      <a:pt x="298" y="92"/>
                      <a:pt x="327" y="162"/>
                      <a:pt x="327" y="162"/>
                    </a:cubicBezTo>
                    <a:cubicBezTo>
                      <a:pt x="327" y="162"/>
                      <a:pt x="315" y="99"/>
                      <a:pt x="303" y="71"/>
                    </a:cubicBezTo>
                    <a:cubicBezTo>
                      <a:pt x="302" y="68"/>
                      <a:pt x="300" y="65"/>
                      <a:pt x="299" y="61"/>
                    </a:cubicBezTo>
                    <a:cubicBezTo>
                      <a:pt x="308" y="65"/>
                      <a:pt x="317" y="69"/>
                      <a:pt x="323" y="72"/>
                    </a:cubicBezTo>
                    <a:cubicBezTo>
                      <a:pt x="341" y="79"/>
                      <a:pt x="380" y="86"/>
                      <a:pt x="380" y="86"/>
                    </a:cubicBezTo>
                    <a:cubicBezTo>
                      <a:pt x="380" y="86"/>
                      <a:pt x="336" y="70"/>
                      <a:pt x="317" y="58"/>
                    </a:cubicBezTo>
                    <a:cubicBezTo>
                      <a:pt x="304" y="49"/>
                      <a:pt x="293" y="40"/>
                      <a:pt x="288" y="34"/>
                    </a:cubicBezTo>
                    <a:cubicBezTo>
                      <a:pt x="285" y="27"/>
                      <a:pt x="282" y="20"/>
                      <a:pt x="279" y="12"/>
                    </a:cubicBezTo>
                    <a:cubicBezTo>
                      <a:pt x="298" y="17"/>
                      <a:pt x="321" y="24"/>
                      <a:pt x="336" y="28"/>
                    </a:cubicBezTo>
                    <a:cubicBezTo>
                      <a:pt x="367" y="38"/>
                      <a:pt x="395" y="62"/>
                      <a:pt x="395" y="62"/>
                    </a:cubicBezTo>
                    <a:cubicBezTo>
                      <a:pt x="395" y="62"/>
                      <a:pt x="381" y="31"/>
                      <a:pt x="360" y="17"/>
                    </a:cubicBezTo>
                    <a:cubicBezTo>
                      <a:pt x="358" y="15"/>
                      <a:pt x="356" y="14"/>
                      <a:pt x="354" y="13"/>
                    </a:cubicBezTo>
                    <a:cubicBezTo>
                      <a:pt x="347" y="8"/>
                      <a:pt x="338" y="4"/>
                      <a:pt x="32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0" y="1"/>
                      <a:pt x="108" y="3"/>
                      <a:pt x="106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519519" y="1958901"/>
            <a:ext cx="2427694" cy="974905"/>
            <a:chOff x="1494367" y="2274347"/>
            <a:chExt cx="2427694" cy="974905"/>
          </a:xfrm>
        </p:grpSpPr>
        <p:sp>
          <p:nvSpPr>
            <p:cNvPr id="37" name="Text Placeholder 2"/>
            <p:cNvSpPr txBox="1"/>
            <p:nvPr/>
          </p:nvSpPr>
          <p:spPr>
            <a:xfrm>
              <a:off x="1908601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94367" y="2559832"/>
              <a:ext cx="2324283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spcBef>
                  <a:spcPct val="20000"/>
                </a:spcBef>
                <a:defRPr/>
              </a:pP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44952" y="3328018"/>
            <a:ext cx="2591277" cy="1190348"/>
            <a:chOff x="1539935" y="2274347"/>
            <a:chExt cx="2382128" cy="1190348"/>
          </a:xfrm>
        </p:grpSpPr>
        <p:sp>
          <p:nvSpPr>
            <p:cNvPr id="41" name="Text Placeholder 2"/>
            <p:cNvSpPr txBox="1"/>
            <p:nvPr/>
          </p:nvSpPr>
          <p:spPr>
            <a:xfrm>
              <a:off x="1613594" y="2274347"/>
              <a:ext cx="2308469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39935" y="2559832"/>
              <a:ext cx="2278716" cy="9048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spcBef>
                  <a:spcPct val="20000"/>
                </a:spcBef>
                <a:defRPr/>
              </a:pP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519519" y="4660432"/>
            <a:ext cx="2427698" cy="974905"/>
            <a:chOff x="1494367" y="2274347"/>
            <a:chExt cx="2427698" cy="974905"/>
          </a:xfrm>
        </p:grpSpPr>
        <p:sp>
          <p:nvSpPr>
            <p:cNvPr id="44" name="Text Placeholder 2"/>
            <p:cNvSpPr txBox="1"/>
            <p:nvPr/>
          </p:nvSpPr>
          <p:spPr>
            <a:xfrm>
              <a:off x="1908605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94367" y="2559832"/>
              <a:ext cx="2324283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spcBef>
                  <a:spcPct val="20000"/>
                </a:spcBef>
                <a:defRPr/>
              </a:pP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229704" y="1958901"/>
            <a:ext cx="2433815" cy="974905"/>
            <a:chOff x="1603804" y="2274347"/>
            <a:chExt cx="2433815" cy="974905"/>
          </a:xfrm>
        </p:grpSpPr>
        <p:sp>
          <p:nvSpPr>
            <p:cNvPr id="47" name="Text Placeholder 2"/>
            <p:cNvSpPr txBox="1"/>
            <p:nvPr/>
          </p:nvSpPr>
          <p:spPr>
            <a:xfrm>
              <a:off x="1603804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79271" y="2559832"/>
              <a:ext cx="2358348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spcBef>
                  <a:spcPct val="20000"/>
                </a:spcBef>
                <a:defRPr/>
              </a:pP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794478" y="3328018"/>
            <a:ext cx="2475438" cy="974905"/>
            <a:chOff x="1603804" y="2274347"/>
            <a:chExt cx="2475438" cy="974905"/>
          </a:xfrm>
        </p:grpSpPr>
        <p:sp>
          <p:nvSpPr>
            <p:cNvPr id="50" name="Text Placeholder 2"/>
            <p:cNvSpPr txBox="1"/>
            <p:nvPr/>
          </p:nvSpPr>
          <p:spPr>
            <a:xfrm>
              <a:off x="1603804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79271" y="2559832"/>
              <a:ext cx="2399971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spcBef>
                  <a:spcPct val="20000"/>
                </a:spcBef>
                <a:defRPr/>
              </a:pP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229704" y="4660432"/>
            <a:ext cx="2433815" cy="974905"/>
            <a:chOff x="1603804" y="2274347"/>
            <a:chExt cx="2433815" cy="974905"/>
          </a:xfrm>
        </p:grpSpPr>
        <p:sp>
          <p:nvSpPr>
            <p:cNvPr id="53" name="Text Placeholder 2"/>
            <p:cNvSpPr txBox="1"/>
            <p:nvPr/>
          </p:nvSpPr>
          <p:spPr>
            <a:xfrm>
              <a:off x="1603804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9271" y="2559832"/>
              <a:ext cx="2358348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spcBef>
                  <a:spcPct val="20000"/>
                </a:spcBef>
                <a:defRPr/>
              </a:pPr>
              <a:endParaRPr lang="en-US" altLang="zh-CN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本年工作回顾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Chart 3"/>
          <p:cNvGraphicFramePr/>
          <p:nvPr/>
        </p:nvGraphicFramePr>
        <p:xfrm>
          <a:off x="903917" y="1707960"/>
          <a:ext cx="2558209" cy="213682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504236" y="2304631"/>
            <a:ext cx="1357571" cy="94348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6885" y="4049778"/>
            <a:ext cx="1856718" cy="3490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$245.000</a:t>
            </a:r>
            <a:endParaRPr 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20040" y="4743988"/>
            <a:ext cx="1850409" cy="34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在此添加你的标题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02209" y="5073532"/>
            <a:ext cx="2161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单击此处编辑您要的内容，建议您在展示时用微软雅黑字体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506086" y="1707960"/>
          <a:ext cx="2558209" cy="213682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4106405" y="2304631"/>
            <a:ext cx="1357571" cy="94348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4285" y="4049778"/>
            <a:ext cx="1861811" cy="3490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$65.000</a:t>
            </a:r>
            <a:endParaRPr 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85797" y="4743989"/>
            <a:ext cx="2198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在此添加你的标题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04378" y="5073532"/>
            <a:ext cx="2161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单击此处编辑您要的内容，建议您在展示时用微软雅黑字体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6108255" y="1707960"/>
          <a:ext cx="2558209" cy="213682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6708574" y="2309320"/>
            <a:ext cx="1357571" cy="94348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56454" y="4046582"/>
            <a:ext cx="1861811" cy="349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$563.000</a:t>
            </a:r>
            <a:endParaRPr 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4288" y="4747184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在此添加你的标题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06547" y="5076727"/>
            <a:ext cx="2161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单击此处编辑您要的内容，建议您在展示时用微软雅黑字体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8710424" y="1707960"/>
          <a:ext cx="2558209" cy="2136822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9148721" y="2304631"/>
            <a:ext cx="1681614" cy="943481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58623" y="4046582"/>
            <a:ext cx="1861811" cy="34909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" panose="020b0503030202020304" pitchFamily="34" charset="0"/>
              </a:rPr>
              <a:t>$245.000</a:t>
            </a:r>
            <a:endParaRPr 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" panose="020b05030302020203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76458" y="474718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在此添加你的标题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908716" y="5076727"/>
            <a:ext cx="2161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单击此处编辑您要的内容，建议您在展示时用微软雅黑字体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8808" y="58892"/>
            <a:ext cx="294640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01/</a:t>
            </a:r>
            <a:r>
              <a:rPr lang="zh-CN" altLang="en-US" sz="2000" b="1">
                <a:solidFill>
                  <a:srgbClr val="60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本年工作回顾</a:t>
            </a:r>
            <a:endParaRPr lang="zh-CN" altLang="en-US" sz="2000" b="1">
              <a:solidFill>
                <a:srgbClr val="606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353</Paragraphs>
  <Slides>34</Slides>
  <Notes>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58">
      <vt:lpstr>Arial</vt:lpstr>
      <vt:lpstr>等线 Light</vt:lpstr>
      <vt:lpstr>等线</vt:lpstr>
      <vt:lpstr>幼圆</vt:lpstr>
      <vt:lpstr>微软雅黑</vt:lpstr>
      <vt:lpstr>方正兰亭粗黑_GBK</vt:lpstr>
      <vt:lpstr>方正兰亭黑简体</vt:lpstr>
      <vt:lpstr>Helvetica Light</vt:lpstr>
      <vt:lpstr>Kontrapunkt Bob Bold</vt:lpstr>
      <vt:lpstr>Clear Sans</vt:lpstr>
      <vt:lpstr>Open Sans Light</vt:lpstr>
      <vt:lpstr>Open Sans Bold</vt:lpstr>
      <vt:lpstr>Open Sans Semibold</vt:lpstr>
      <vt:lpstr>Gill Sans</vt:lpstr>
      <vt:lpstr>Source Sans Pro</vt:lpstr>
      <vt:lpstr>Calibri Light</vt:lpstr>
      <vt:lpstr>Helvetica</vt:lpstr>
      <vt:lpstr>Arimo</vt:lpstr>
      <vt:lpstr>Lato Regular</vt:lpstr>
      <vt:lpstr>Meiryo</vt:lpstr>
      <vt:lpstr>Calibri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13</cp:revision>
  <dcterms:created xsi:type="dcterms:W3CDTF">2016-11-22T04:59:00Z</dcterms:created>
  <dcterms:modified xsi:type="dcterms:W3CDTF">2023-05-08T06:01:50Z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1FA8F5C8F7F34566BFE09AB4EF325F5E</vt:lpwstr>
  </property>
  <property fmtid="{D5CDD505-2E9C-101B-9397-08002B2CF9AE}" pid="3" name="KSOProductBuildVer">
    <vt:lpwstr>2052-11.1.0.10495</vt:lpwstr>
  </property>
</Properties>
</file>